
<file path=[Content_Types].xml><?xml version="1.0" encoding="utf-8"?>
<Types xmlns="http://schemas.openxmlformats.org/package/2006/content-types">
  <Default Extension="gif" ContentType="image/gif"/>
  <Default Extension="jpeg" ContentType="image/jpeg"/>
  <Default Extension="jpg" ContentType="image/jpeg"/>
  <Default Extension="mp3" ContentType="audio/mpeg"/>
  <Default Extension="mp4" ContentType="video/mp4"/>
  <Default Extension="png" ContentType="image/png"/>
  <Default Extension="rels" ContentType="application/vnd.openxmlformats-package.relationships+xml"/>
  <Default Extension="svg" ContentType="image/svg+xml"/>
  <Default Extension="tiff" ContentType="image/tiff"/>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3.xml" ContentType="application/vnd.openxmlformats-officedocument.theme+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4.xml" ContentType="application/vnd.openxmlformats-officedocument.theme+xml"/>
  <Override PartName="/ppt/slideLayouts/slideLayout64.xml" ContentType="application/vnd.openxmlformats-officedocument.presentationml.slideLayout+xml"/>
  <Override PartName="/ppt/theme/theme5.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7.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8.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9.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0.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86" r:id="rId1"/>
    <p:sldMasterId id="2147483699" r:id="rId2"/>
    <p:sldMasterId id="2147483724" r:id="rId3"/>
    <p:sldMasterId id="2147483750" r:id="rId4"/>
    <p:sldMasterId id="2147483773" r:id="rId5"/>
    <p:sldMasterId id="2147483775" r:id="rId6"/>
    <p:sldMasterId id="2147483782" r:id="rId7"/>
    <p:sldMasterId id="2147483828" r:id="rId8"/>
    <p:sldMasterId id="2147483841" r:id="rId9"/>
    <p:sldMasterId id="2147483853" r:id="rId10"/>
    <p:sldMasterId id="2147483883" r:id="rId11"/>
  </p:sldMasterIdLst>
  <p:notesMasterIdLst>
    <p:notesMasterId r:id="rId50"/>
  </p:notesMasterIdLst>
  <p:sldIdLst>
    <p:sldId id="595" r:id="rId12"/>
    <p:sldId id="312" r:id="rId13"/>
    <p:sldId id="323" r:id="rId14"/>
    <p:sldId id="308" r:id="rId15"/>
    <p:sldId id="322" r:id="rId16"/>
    <p:sldId id="256" r:id="rId17"/>
    <p:sldId id="699" r:id="rId18"/>
    <p:sldId id="259" r:id="rId19"/>
    <p:sldId id="260" r:id="rId20"/>
    <p:sldId id="288" r:id="rId21"/>
    <p:sldId id="261" r:id="rId22"/>
    <p:sldId id="326" r:id="rId23"/>
    <p:sldId id="262" r:id="rId24"/>
    <p:sldId id="268" r:id="rId25"/>
    <p:sldId id="429" r:id="rId26"/>
    <p:sldId id="272" r:id="rId27"/>
    <p:sldId id="424" r:id="rId28"/>
    <p:sldId id="264" r:id="rId29"/>
    <p:sldId id="379" r:id="rId30"/>
    <p:sldId id="2007577239" r:id="rId31"/>
    <p:sldId id="304" r:id="rId32"/>
    <p:sldId id="2007577235" r:id="rId33"/>
    <p:sldId id="305" r:id="rId34"/>
    <p:sldId id="278" r:id="rId35"/>
    <p:sldId id="343" r:id="rId36"/>
    <p:sldId id="427" r:id="rId37"/>
    <p:sldId id="383" r:id="rId38"/>
    <p:sldId id="2007577236" r:id="rId39"/>
    <p:sldId id="2007577238" r:id="rId40"/>
    <p:sldId id="2007577228" r:id="rId41"/>
    <p:sldId id="258" r:id="rId42"/>
    <p:sldId id="2007577230" r:id="rId43"/>
    <p:sldId id="2007577229" r:id="rId44"/>
    <p:sldId id="2007577232" r:id="rId45"/>
    <p:sldId id="265" r:id="rId46"/>
    <p:sldId id="266" r:id="rId47"/>
    <p:sldId id="267" r:id="rId48"/>
    <p:sldId id="2007577237" r:id="rId49"/>
  </p:sldIdLst>
  <p:sldSz cx="12192000" cy="6858000"/>
  <p:notesSz cx="6858000" cy="9144000"/>
  <p:defaultTextStyle>
    <a:defPPr>
      <a:defRPr lang="en-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86336"/>
  </p:normalViewPr>
  <p:slideViewPr>
    <p:cSldViewPr snapToGrid="0">
      <p:cViewPr varScale="1">
        <p:scale>
          <a:sx n="94" d="100"/>
          <a:sy n="94" d="100"/>
        </p:scale>
        <p:origin x="1176" y="19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2.xml"/><Relationship Id="rId18" Type="http://schemas.openxmlformats.org/officeDocument/2006/relationships/slide" Target="slides/slide7.xml"/><Relationship Id="rId26" Type="http://schemas.openxmlformats.org/officeDocument/2006/relationships/slide" Target="slides/slide15.xml"/><Relationship Id="rId39" Type="http://schemas.openxmlformats.org/officeDocument/2006/relationships/slide" Target="slides/slide28.xml"/><Relationship Id="rId21" Type="http://schemas.openxmlformats.org/officeDocument/2006/relationships/slide" Target="slides/slide10.xml"/><Relationship Id="rId34" Type="http://schemas.openxmlformats.org/officeDocument/2006/relationships/slide" Target="slides/slide23.xml"/><Relationship Id="rId42" Type="http://schemas.openxmlformats.org/officeDocument/2006/relationships/slide" Target="slides/slide31.xml"/><Relationship Id="rId47" Type="http://schemas.openxmlformats.org/officeDocument/2006/relationships/slide" Target="slides/slide36.xml"/><Relationship Id="rId50" Type="http://schemas.openxmlformats.org/officeDocument/2006/relationships/notesMaster" Target="notesMasters/notesMaster1.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5.xml"/><Relationship Id="rId29" Type="http://schemas.openxmlformats.org/officeDocument/2006/relationships/slide" Target="slides/slide18.xml"/><Relationship Id="rId11" Type="http://schemas.openxmlformats.org/officeDocument/2006/relationships/slideMaster" Target="slideMasters/slideMaster11.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slide" Target="slides/slide26.xml"/><Relationship Id="rId40" Type="http://schemas.openxmlformats.org/officeDocument/2006/relationships/slide" Target="slides/slide29.xml"/><Relationship Id="rId45" Type="http://schemas.openxmlformats.org/officeDocument/2006/relationships/slide" Target="slides/slide34.xml"/><Relationship Id="rId53" Type="http://schemas.openxmlformats.org/officeDocument/2006/relationships/theme" Target="theme/theme1.xml"/><Relationship Id="rId5" Type="http://schemas.openxmlformats.org/officeDocument/2006/relationships/slideMaster" Target="slideMasters/slideMaster5.xml"/><Relationship Id="rId10" Type="http://schemas.openxmlformats.org/officeDocument/2006/relationships/slideMaster" Target="slideMasters/slideMaster10.xml"/><Relationship Id="rId19" Type="http://schemas.openxmlformats.org/officeDocument/2006/relationships/slide" Target="slides/slide8.xml"/><Relationship Id="rId31" Type="http://schemas.openxmlformats.org/officeDocument/2006/relationships/slide" Target="slides/slide20.xml"/><Relationship Id="rId44" Type="http://schemas.openxmlformats.org/officeDocument/2006/relationships/slide" Target="slides/slide33.xml"/><Relationship Id="rId52"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slide" Target="slides/slide24.xml"/><Relationship Id="rId43" Type="http://schemas.openxmlformats.org/officeDocument/2006/relationships/slide" Target="slides/slide32.xml"/><Relationship Id="rId48" Type="http://schemas.openxmlformats.org/officeDocument/2006/relationships/slide" Target="slides/slide37.xml"/><Relationship Id="rId8" Type="http://schemas.openxmlformats.org/officeDocument/2006/relationships/slideMaster" Target="slideMasters/slideMaster8.xml"/><Relationship Id="rId51"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slide" Target="slides/slide27.xml"/><Relationship Id="rId46" Type="http://schemas.openxmlformats.org/officeDocument/2006/relationships/slide" Target="slides/slide35.xml"/><Relationship Id="rId20" Type="http://schemas.openxmlformats.org/officeDocument/2006/relationships/slide" Target="slides/slide9.xml"/><Relationship Id="rId41" Type="http://schemas.openxmlformats.org/officeDocument/2006/relationships/slide" Target="slides/slide30.xml"/><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49" Type="http://schemas.openxmlformats.org/officeDocument/2006/relationships/slide" Target="slides/slide3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VN"/>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33E7FA4-1D29-D540-BF03-EF2A590E8BB0}" type="datetimeFigureOut">
              <a:t>11/08/2022</a:t>
            </a:fld>
            <a:endParaRPr lang="en-VN"/>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VN"/>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VN"/>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3C24E73-F2CA-E748-9A81-639240BAAF55}" type="slidenum">
              <a:t>‹#›</a:t>
            </a:fld>
            <a:endParaRPr lang="en-VN"/>
          </a:p>
        </p:txBody>
      </p:sp>
    </p:spTree>
    <p:extLst>
      <p:ext uri="{BB962C8B-B14F-4D97-AF65-F5344CB8AC3E}">
        <p14:creationId xmlns:p14="http://schemas.microsoft.com/office/powerpoint/2010/main" val="32836110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
        <p:cNvGrpSpPr/>
        <p:nvPr/>
      </p:nvGrpSpPr>
      <p:grpSpPr>
        <a:xfrm>
          <a:off x="0" y="0"/>
          <a:ext cx="0" cy="0"/>
          <a:chOff x="0" y="0"/>
          <a:chExt cx="0" cy="0"/>
        </a:xfrm>
      </p:grpSpPr>
      <p:sp>
        <p:nvSpPr>
          <p:cNvPr id="121" name="Google Shape;121;gb1723facdc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 name="Google Shape;122;gb1723facdc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80"/>
        <p:cNvGrpSpPr/>
        <p:nvPr/>
      </p:nvGrpSpPr>
      <p:grpSpPr>
        <a:xfrm>
          <a:off x="0" y="0"/>
          <a:ext cx="0" cy="0"/>
          <a:chOff x="0" y="0"/>
          <a:chExt cx="0" cy="0"/>
        </a:xfrm>
      </p:grpSpPr>
      <p:sp>
        <p:nvSpPr>
          <p:cNvPr id="13481" name="Google Shape;13481;gb1a8945be4_0_37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82" name="Google Shape;13482;gb1a8945be4_0_37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9307889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19"/>
        <p:cNvGrpSpPr/>
        <p:nvPr/>
      </p:nvGrpSpPr>
      <p:grpSpPr>
        <a:xfrm>
          <a:off x="0" y="0"/>
          <a:ext cx="0" cy="0"/>
          <a:chOff x="0" y="0"/>
          <a:chExt cx="0" cy="0"/>
        </a:xfrm>
      </p:grpSpPr>
      <p:sp>
        <p:nvSpPr>
          <p:cNvPr id="9120" name="Google Shape;9120;gb1a8945be4_0_2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21" name="Google Shape;9121;gb1a8945be4_0_2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a:extLst>
              <a:ext uri="{FF2B5EF4-FFF2-40B4-BE49-F238E27FC236}">
                <a16:creationId xmlns:a16="http://schemas.microsoft.com/office/drawing/2014/main" id="{57D04128-3C34-8645-B3D1-41416DE6623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E4ED2FC2-2A32-7D4E-A9AC-52CD02598F15}" type="slidenum">
              <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19</a:t>
            </a:fld>
            <a:endPar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22883" name="Rectangle 2">
            <a:extLst>
              <a:ext uri="{FF2B5EF4-FFF2-40B4-BE49-F238E27FC236}">
                <a16:creationId xmlns:a16="http://schemas.microsoft.com/office/drawing/2014/main" id="{75690C0A-3428-AD46-8E81-BB0A5DD23122}"/>
              </a:ext>
            </a:extLst>
          </p:cNvPr>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4" name="Rectangle 3">
            <a:extLst>
              <a:ext uri="{FF2B5EF4-FFF2-40B4-BE49-F238E27FC236}">
                <a16:creationId xmlns:a16="http://schemas.microsoft.com/office/drawing/2014/main" id="{488FC905-426F-CF49-83E8-BE3346060B9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02ED74C-2D2F-48A4-B9AB-7EFECD521823}"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93552298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93"/>
        <p:cNvGrpSpPr/>
        <p:nvPr/>
      </p:nvGrpSpPr>
      <p:grpSpPr>
        <a:xfrm>
          <a:off x="0" y="0"/>
          <a:ext cx="0" cy="0"/>
          <a:chOff x="0" y="0"/>
          <a:chExt cx="0" cy="0"/>
        </a:xfrm>
      </p:grpSpPr>
      <p:sp>
        <p:nvSpPr>
          <p:cNvPr id="14294" name="Google Shape;14294;gb1a8945be4_0_5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5" name="Google Shape;14295;gb1a8945be4_0_5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67"/>
        <p:cNvGrpSpPr/>
        <p:nvPr/>
      </p:nvGrpSpPr>
      <p:grpSpPr>
        <a:xfrm>
          <a:off x="0" y="0"/>
          <a:ext cx="0" cy="0"/>
          <a:chOff x="0" y="0"/>
          <a:chExt cx="0" cy="0"/>
        </a:xfrm>
      </p:grpSpPr>
      <p:sp>
        <p:nvSpPr>
          <p:cNvPr id="17068" name="Google Shape;17068;gb1a8945be4_0_101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69" name="Google Shape;17069;gb1a8945be4_0_101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9656640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a:extLst>
              <a:ext uri="{FF2B5EF4-FFF2-40B4-BE49-F238E27FC236}">
                <a16:creationId xmlns:a16="http://schemas.microsoft.com/office/drawing/2014/main" id="{D3804740-3CD7-824B-ABC4-EB0820C965E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2400E514-898D-BB4F-AE14-92E39FCEB81A}" type="slidenum">
              <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27</a:t>
            </a:fld>
            <a:endPar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24931" name="Rectangle 2">
            <a:extLst>
              <a:ext uri="{FF2B5EF4-FFF2-40B4-BE49-F238E27FC236}">
                <a16:creationId xmlns:a16="http://schemas.microsoft.com/office/drawing/2014/main" id="{59E4F62C-0A8D-0540-ABF3-79BCBB0BC974}"/>
              </a:ext>
            </a:extLst>
          </p:cNvPr>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2" name="Rectangle 3">
            <a:extLst>
              <a:ext uri="{FF2B5EF4-FFF2-40B4-BE49-F238E27FC236}">
                <a16:creationId xmlns:a16="http://schemas.microsoft.com/office/drawing/2014/main" id="{4DEE9A9C-8CDF-EB4B-A383-6A4AA79B966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93"/>
        <p:cNvGrpSpPr/>
        <p:nvPr/>
      </p:nvGrpSpPr>
      <p:grpSpPr>
        <a:xfrm>
          <a:off x="0" y="0"/>
          <a:ext cx="0" cy="0"/>
          <a:chOff x="0" y="0"/>
          <a:chExt cx="0" cy="0"/>
        </a:xfrm>
      </p:grpSpPr>
      <p:sp>
        <p:nvSpPr>
          <p:cNvPr id="14294" name="Google Shape;14294;gb1a8945be4_0_5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5" name="Google Shape;14295;gb1a8945be4_0_5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7129161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857357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VN"/>
              <a:t>Bấm vào từng con số để ra câu hỏi</a:t>
            </a:r>
          </a:p>
        </p:txBody>
      </p:sp>
      <p:sp>
        <p:nvSpPr>
          <p:cNvPr id="4" name="Slide Number Placeholder 3"/>
          <p:cNvSpPr>
            <a:spLocks noGrp="1"/>
          </p:cNvSpPr>
          <p:nvPr>
            <p:ph type="sldNum" sz="quarter" idx="5"/>
          </p:nvPr>
        </p:nvSpPr>
        <p:spPr/>
        <p:txBody>
          <a:bodyPr/>
          <a:lstStyle/>
          <a:p>
            <a:fld id="{93C24E73-F2CA-E748-9A81-639240BAAF55}" type="slidenum">
              <a:rPr lang="en-VN"/>
              <a:t>32</a:t>
            </a:fld>
            <a:endParaRPr lang="en-VN"/>
          </a:p>
        </p:txBody>
      </p:sp>
    </p:spTree>
    <p:extLst>
      <p:ext uri="{BB962C8B-B14F-4D97-AF65-F5344CB8AC3E}">
        <p14:creationId xmlns:p14="http://schemas.microsoft.com/office/powerpoint/2010/main" val="19967466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VN"/>
          </a:p>
        </p:txBody>
      </p:sp>
      <p:sp>
        <p:nvSpPr>
          <p:cNvPr id="4" name="Slide Number Placeholder 3"/>
          <p:cNvSpPr>
            <a:spLocks noGrp="1"/>
          </p:cNvSpPr>
          <p:nvPr>
            <p:ph type="sldNum" sz="quarter" idx="5"/>
          </p:nvPr>
        </p:nvSpPr>
        <p:spPr/>
        <p:txBody>
          <a:bodyPr/>
          <a:lstStyle/>
          <a:p>
            <a:fld id="{93C24E73-F2CA-E748-9A81-639240BAAF55}" type="slidenum">
              <a:rPr lang="en-VN"/>
              <a:t>7</a:t>
            </a:fld>
            <a:endParaRPr lang="en-VN"/>
          </a:p>
        </p:txBody>
      </p:sp>
    </p:spTree>
    <p:extLst>
      <p:ext uri="{BB962C8B-B14F-4D97-AF65-F5344CB8AC3E}">
        <p14:creationId xmlns:p14="http://schemas.microsoft.com/office/powerpoint/2010/main" val="401468236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VN"/>
          </a:p>
        </p:txBody>
      </p:sp>
      <p:sp>
        <p:nvSpPr>
          <p:cNvPr id="4" name="Slide Number Placeholder 3"/>
          <p:cNvSpPr>
            <a:spLocks noGrp="1"/>
          </p:cNvSpPr>
          <p:nvPr>
            <p:ph type="sldNum" sz="quarter" idx="5"/>
          </p:nvPr>
        </p:nvSpPr>
        <p:spPr/>
        <p:txBody>
          <a:bodyPr/>
          <a:lstStyle/>
          <a:p>
            <a:fld id="{93C24E73-F2CA-E748-9A81-639240BAAF55}" type="slidenum">
              <a:rPr lang="en-VN"/>
              <a:t>38</a:t>
            </a:fld>
            <a:endParaRPr lang="en-VN"/>
          </a:p>
        </p:txBody>
      </p:sp>
    </p:spTree>
    <p:extLst>
      <p:ext uri="{BB962C8B-B14F-4D97-AF65-F5344CB8AC3E}">
        <p14:creationId xmlns:p14="http://schemas.microsoft.com/office/powerpoint/2010/main" val="81490594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
        <p:cNvGrpSpPr/>
        <p:nvPr/>
      </p:nvGrpSpPr>
      <p:grpSpPr>
        <a:xfrm>
          <a:off x="0" y="0"/>
          <a:ext cx="0" cy="0"/>
          <a:chOff x="0" y="0"/>
          <a:chExt cx="0" cy="0"/>
        </a:xfrm>
      </p:grpSpPr>
      <p:sp>
        <p:nvSpPr>
          <p:cNvPr id="474" name="Google Shape;474;gb1723facdc_0_50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5" name="Google Shape;475;gb1723facdc_0_50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
        <p:cNvGrpSpPr/>
        <p:nvPr/>
      </p:nvGrpSpPr>
      <p:grpSpPr>
        <a:xfrm>
          <a:off x="0" y="0"/>
          <a:ext cx="0" cy="0"/>
          <a:chOff x="0" y="0"/>
          <a:chExt cx="0" cy="0"/>
        </a:xfrm>
      </p:grpSpPr>
      <p:sp>
        <p:nvSpPr>
          <p:cNvPr id="485" name="Google Shape;485;gb179643f6e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6" name="Google Shape;486;gb179643f6e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
        <p:cNvGrpSpPr/>
        <p:nvPr/>
      </p:nvGrpSpPr>
      <p:grpSpPr>
        <a:xfrm>
          <a:off x="0" y="0"/>
          <a:ext cx="0" cy="0"/>
          <a:chOff x="0" y="0"/>
          <a:chExt cx="0" cy="0"/>
        </a:xfrm>
      </p:grpSpPr>
      <p:sp>
        <p:nvSpPr>
          <p:cNvPr id="313" name="Google Shape;313;gb1a8945be4_0_4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4" name="Google Shape;314;gb1a8945be4_0_4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8494762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3"/>
        <p:cNvGrpSpPr/>
        <p:nvPr/>
      </p:nvGrpSpPr>
      <p:grpSpPr>
        <a:xfrm>
          <a:off x="0" y="0"/>
          <a:ext cx="0" cy="0"/>
          <a:chOff x="0" y="0"/>
          <a:chExt cx="0" cy="0"/>
        </a:xfrm>
      </p:grpSpPr>
      <p:sp>
        <p:nvSpPr>
          <p:cNvPr id="8674" name="Google Shape;8674;gb179643f6e_0_56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5" name="Google Shape;8675;gb179643f6e_0_56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88"/>
        <p:cNvGrpSpPr/>
        <p:nvPr/>
      </p:nvGrpSpPr>
      <p:grpSpPr>
        <a:xfrm>
          <a:off x="0" y="0"/>
          <a:ext cx="0" cy="0"/>
          <a:chOff x="0" y="0"/>
          <a:chExt cx="0" cy="0"/>
        </a:xfrm>
      </p:grpSpPr>
      <p:sp>
        <p:nvSpPr>
          <p:cNvPr id="8689" name="Google Shape;8689;gb24d6af707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90" name="Google Shape;8690;gb24d6af707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8707074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32983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0.xml"/><Relationship Id="rId4" Type="http://schemas.openxmlformats.org/officeDocument/2006/relationships/hyperlink" Target="http://bit.ly/2TtBDfr" TargetMode="Externa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2.xml"/><Relationship Id="rId4" Type="http://schemas.openxmlformats.org/officeDocument/2006/relationships/hyperlink" Target="https://www.freepik.com/"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4.xml"/><Relationship Id="rId4" Type="http://schemas.openxmlformats.org/officeDocument/2006/relationships/hyperlink" Target="https://www.freepik.com/" TargetMode="Externa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7">
                <a:solidFill>
                  <a:schemeClr val="accent4"/>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53955931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971000" y="2056633"/>
            <a:ext cx="6250000" cy="2048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234800" y="4219400"/>
            <a:ext cx="3722400" cy="869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32030382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7"/>
        <p:cNvGrpSpPr/>
        <p:nvPr/>
      </p:nvGrpSpPr>
      <p:grpSpPr>
        <a:xfrm>
          <a:off x="0" y="0"/>
          <a:ext cx="0" cy="0"/>
          <a:chOff x="0" y="0"/>
          <a:chExt cx="0" cy="0"/>
        </a:xfrm>
      </p:grpSpPr>
      <p:sp>
        <p:nvSpPr>
          <p:cNvPr id="18" name="Google Shape;18;p4"/>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500"/>
              <a:buNone/>
              <a:defRPr/>
            </a:lvl1pPr>
            <a:lvl2pPr lvl="1" algn="ctr">
              <a:spcBef>
                <a:spcPts val="0"/>
              </a:spcBef>
              <a:spcAft>
                <a:spcPts val="0"/>
              </a:spcAft>
              <a:buSzPts val="3500"/>
              <a:buNone/>
              <a:defRPr/>
            </a:lvl2pPr>
            <a:lvl3pPr lvl="2" algn="ctr">
              <a:spcBef>
                <a:spcPts val="0"/>
              </a:spcBef>
              <a:spcAft>
                <a:spcPts val="0"/>
              </a:spcAft>
              <a:buSzPts val="3500"/>
              <a:buNone/>
              <a:defRPr/>
            </a:lvl3pPr>
            <a:lvl4pPr lvl="3" algn="ctr">
              <a:spcBef>
                <a:spcPts val="0"/>
              </a:spcBef>
              <a:spcAft>
                <a:spcPts val="0"/>
              </a:spcAft>
              <a:buSzPts val="3500"/>
              <a:buNone/>
              <a:defRPr/>
            </a:lvl4pPr>
            <a:lvl5pPr lvl="4" algn="ctr">
              <a:spcBef>
                <a:spcPts val="0"/>
              </a:spcBef>
              <a:spcAft>
                <a:spcPts val="0"/>
              </a:spcAft>
              <a:buSzPts val="3500"/>
              <a:buNone/>
              <a:defRPr/>
            </a:lvl5pPr>
            <a:lvl6pPr lvl="5" algn="ctr">
              <a:spcBef>
                <a:spcPts val="0"/>
              </a:spcBef>
              <a:spcAft>
                <a:spcPts val="0"/>
              </a:spcAft>
              <a:buSzPts val="3500"/>
              <a:buNone/>
              <a:defRPr/>
            </a:lvl6pPr>
            <a:lvl7pPr lvl="6" algn="ctr">
              <a:spcBef>
                <a:spcPts val="0"/>
              </a:spcBef>
              <a:spcAft>
                <a:spcPts val="0"/>
              </a:spcAft>
              <a:buSzPts val="3500"/>
              <a:buNone/>
              <a:defRPr/>
            </a:lvl7pPr>
            <a:lvl8pPr lvl="7" algn="ctr">
              <a:spcBef>
                <a:spcPts val="0"/>
              </a:spcBef>
              <a:spcAft>
                <a:spcPts val="0"/>
              </a:spcAft>
              <a:buSzPts val="3500"/>
              <a:buNone/>
              <a:defRPr/>
            </a:lvl8pPr>
            <a:lvl9pPr lvl="8" algn="ctr">
              <a:spcBef>
                <a:spcPts val="0"/>
              </a:spcBef>
              <a:spcAft>
                <a:spcPts val="0"/>
              </a:spcAft>
              <a:buSzPts val="3500"/>
              <a:buNone/>
              <a:defRPr/>
            </a:lvl9pPr>
          </a:lstStyle>
          <a:p>
            <a:endParaRPr/>
          </a:p>
        </p:txBody>
      </p:sp>
      <p:sp>
        <p:nvSpPr>
          <p:cNvPr id="19" name="Google Shape;19;p4"/>
          <p:cNvSpPr txBox="1">
            <a:spLocks noGrp="1"/>
          </p:cNvSpPr>
          <p:nvPr>
            <p:ph type="body" idx="1"/>
          </p:nvPr>
        </p:nvSpPr>
        <p:spPr>
          <a:xfrm>
            <a:off x="1328300" y="1714500"/>
            <a:ext cx="9535200" cy="4423200"/>
          </a:xfrm>
          <a:prstGeom prst="rect">
            <a:avLst/>
          </a:prstGeom>
        </p:spPr>
        <p:txBody>
          <a:bodyPr spcFirstLastPara="1" wrap="square" lIns="91425" tIns="91425" rIns="91425" bIns="91425" anchor="ctr" anchorCtr="0">
            <a:noAutofit/>
          </a:bodyPr>
          <a:lstStyle>
            <a:lvl1pPr marL="609585" lvl="0" indent="-406390">
              <a:spcBef>
                <a:spcPts val="0"/>
              </a:spcBef>
              <a:spcAft>
                <a:spcPts val="0"/>
              </a:spcAft>
              <a:buSzPts val="1200"/>
              <a:buAutoNum type="arabicPeriod"/>
              <a:defRPr sz="1733"/>
            </a:lvl1pPr>
            <a:lvl2pPr marL="1219170" lvl="1" indent="-423323">
              <a:spcBef>
                <a:spcPts val="2133"/>
              </a:spcBef>
              <a:spcAft>
                <a:spcPts val="0"/>
              </a:spcAft>
              <a:buSzPts val="1400"/>
              <a:buAutoNum type="alphaLcPeriod"/>
              <a:defRPr/>
            </a:lvl2pPr>
            <a:lvl3pPr marL="1828754" lvl="2" indent="-423323">
              <a:spcBef>
                <a:spcPts val="2133"/>
              </a:spcBef>
              <a:spcAft>
                <a:spcPts val="0"/>
              </a:spcAft>
              <a:buSzPts val="1400"/>
              <a:buAutoNum type="romanLcPeriod"/>
              <a:defRPr/>
            </a:lvl3pPr>
            <a:lvl4pPr marL="2438339" lvl="3" indent="-423323">
              <a:spcBef>
                <a:spcPts val="2133"/>
              </a:spcBef>
              <a:spcAft>
                <a:spcPts val="0"/>
              </a:spcAft>
              <a:buSzPts val="1400"/>
              <a:buAutoNum type="arabicPeriod"/>
              <a:defRPr/>
            </a:lvl4pPr>
            <a:lvl5pPr marL="3047924" lvl="4" indent="-423323">
              <a:spcBef>
                <a:spcPts val="2133"/>
              </a:spcBef>
              <a:spcAft>
                <a:spcPts val="0"/>
              </a:spcAft>
              <a:buSzPts val="1400"/>
              <a:buAutoNum type="alphaLcPeriod"/>
              <a:defRPr/>
            </a:lvl5pPr>
            <a:lvl6pPr marL="3657509" lvl="5" indent="-423323">
              <a:spcBef>
                <a:spcPts val="2133"/>
              </a:spcBef>
              <a:spcAft>
                <a:spcPts val="0"/>
              </a:spcAft>
              <a:buSzPts val="1400"/>
              <a:buAutoNum type="romanLcPeriod"/>
              <a:defRPr/>
            </a:lvl6pPr>
            <a:lvl7pPr marL="4267093" lvl="6" indent="-423323">
              <a:spcBef>
                <a:spcPts val="2133"/>
              </a:spcBef>
              <a:spcAft>
                <a:spcPts val="0"/>
              </a:spcAft>
              <a:buSzPts val="1400"/>
              <a:buAutoNum type="arabicPeriod"/>
              <a:defRPr/>
            </a:lvl7pPr>
            <a:lvl8pPr marL="4876678" lvl="7" indent="-423323">
              <a:spcBef>
                <a:spcPts val="2133"/>
              </a:spcBef>
              <a:spcAft>
                <a:spcPts val="0"/>
              </a:spcAft>
              <a:buSzPts val="1400"/>
              <a:buAutoNum type="alphaLcPeriod"/>
              <a:defRPr/>
            </a:lvl8pPr>
            <a:lvl9pPr marL="5486263" lvl="8" indent="-423323">
              <a:spcBef>
                <a:spcPts val="2133"/>
              </a:spcBef>
              <a:spcAft>
                <a:spcPts val="2133"/>
              </a:spcAft>
              <a:buSzPts val="1400"/>
              <a:buAutoNum type="romanLcPeriod"/>
              <a:defRPr/>
            </a:lvl9pPr>
          </a:lstStyle>
          <a:p>
            <a:endParaRPr/>
          </a:p>
        </p:txBody>
      </p:sp>
    </p:spTree>
    <p:extLst>
      <p:ext uri="{BB962C8B-B14F-4D97-AF65-F5344CB8AC3E}">
        <p14:creationId xmlns:p14="http://schemas.microsoft.com/office/powerpoint/2010/main" val="180021299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960133" y="593367"/>
            <a:ext cx="102720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2" name="Google Shape;22;p5"/>
          <p:cNvSpPr txBox="1">
            <a:spLocks noGrp="1"/>
          </p:cNvSpPr>
          <p:nvPr>
            <p:ph type="subTitle" idx="1"/>
          </p:nvPr>
        </p:nvSpPr>
        <p:spPr>
          <a:xfrm>
            <a:off x="1328300" y="2837167"/>
            <a:ext cx="44444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23" name="Google Shape;23;p5"/>
          <p:cNvSpPr txBox="1">
            <a:spLocks noGrp="1"/>
          </p:cNvSpPr>
          <p:nvPr>
            <p:ph type="subTitle" idx="2"/>
          </p:nvPr>
        </p:nvSpPr>
        <p:spPr>
          <a:xfrm>
            <a:off x="1328300" y="3775800"/>
            <a:ext cx="44444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
        <p:nvSpPr>
          <p:cNvPr id="24" name="Google Shape;24;p5"/>
          <p:cNvSpPr txBox="1">
            <a:spLocks noGrp="1"/>
          </p:cNvSpPr>
          <p:nvPr>
            <p:ph type="subTitle" idx="3"/>
          </p:nvPr>
        </p:nvSpPr>
        <p:spPr>
          <a:xfrm>
            <a:off x="6316864" y="2837167"/>
            <a:ext cx="44444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25" name="Google Shape;25;p5"/>
          <p:cNvSpPr txBox="1">
            <a:spLocks noGrp="1"/>
          </p:cNvSpPr>
          <p:nvPr>
            <p:ph type="subTitle" idx="4"/>
          </p:nvPr>
        </p:nvSpPr>
        <p:spPr>
          <a:xfrm>
            <a:off x="6316864" y="3775800"/>
            <a:ext cx="44444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331211084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6"/>
        <p:cNvGrpSpPr/>
        <p:nvPr/>
      </p:nvGrpSpPr>
      <p:grpSpPr>
        <a:xfrm>
          <a:off x="0" y="0"/>
          <a:ext cx="0" cy="0"/>
          <a:chOff x="0" y="0"/>
          <a:chExt cx="0" cy="0"/>
        </a:xfrm>
      </p:grpSpPr>
      <p:sp>
        <p:nvSpPr>
          <p:cNvPr id="27" name="Google Shape;27;p6"/>
          <p:cNvSpPr txBox="1">
            <a:spLocks noGrp="1"/>
          </p:cNvSpPr>
          <p:nvPr>
            <p:ph type="title"/>
          </p:nvPr>
        </p:nvSpPr>
        <p:spPr>
          <a:xfrm>
            <a:off x="960200" y="593367"/>
            <a:ext cx="102716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280287592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30" name="Google Shape;30;p7"/>
          <p:cNvSpPr txBox="1">
            <a:spLocks noGrp="1"/>
          </p:cNvSpPr>
          <p:nvPr>
            <p:ph type="body" idx="1"/>
          </p:nvPr>
        </p:nvSpPr>
        <p:spPr>
          <a:xfrm>
            <a:off x="1328300" y="1983133"/>
            <a:ext cx="4285200" cy="3708000"/>
          </a:xfrm>
          <a:prstGeom prst="rect">
            <a:avLst/>
          </a:prstGeom>
        </p:spPr>
        <p:txBody>
          <a:bodyPr spcFirstLastPara="1" wrap="square" lIns="91425" tIns="91425" rIns="91425" bIns="91425" anchor="ctr" anchorCtr="0">
            <a:noAutofit/>
          </a:bodyPr>
          <a:lstStyle>
            <a:lvl1pPr marL="609585" lvl="0" indent="-423323" rtl="0">
              <a:spcBef>
                <a:spcPts val="0"/>
              </a:spcBef>
              <a:spcAft>
                <a:spcPts val="0"/>
              </a:spcAft>
              <a:buClr>
                <a:schemeClr val="accent3"/>
              </a:buClr>
              <a:buSzPts val="1400"/>
              <a:buChar char="●"/>
              <a:defRPr sz="2133"/>
            </a:lvl1pPr>
            <a:lvl2pPr marL="1219170" lvl="1" indent="-423323" rtl="0">
              <a:spcBef>
                <a:spcPts val="2133"/>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57861379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1"/>
        <p:cNvGrpSpPr/>
        <p:nvPr/>
      </p:nvGrpSpPr>
      <p:grpSpPr>
        <a:xfrm>
          <a:off x="0" y="0"/>
          <a:ext cx="0" cy="0"/>
          <a:chOff x="0" y="0"/>
          <a:chExt cx="0" cy="0"/>
        </a:xfrm>
      </p:grpSpPr>
      <p:sp>
        <p:nvSpPr>
          <p:cNvPr id="32" name="Google Shape;32;p8"/>
          <p:cNvSpPr txBox="1">
            <a:spLocks noGrp="1"/>
          </p:cNvSpPr>
          <p:nvPr>
            <p:ph type="title"/>
          </p:nvPr>
        </p:nvSpPr>
        <p:spPr>
          <a:xfrm>
            <a:off x="1850800" y="1516600"/>
            <a:ext cx="8490400" cy="38248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3333"/>
            </a:lvl1pPr>
            <a:lvl2pPr lvl="1" algn="ctr">
              <a:spcBef>
                <a:spcPts val="0"/>
              </a:spcBef>
              <a:spcAft>
                <a:spcPts val="0"/>
              </a:spcAft>
              <a:buSzPts val="4800"/>
              <a:buNone/>
              <a:defRPr sz="6400"/>
            </a:lvl2pPr>
            <a:lvl3pPr lvl="2" algn="ctr">
              <a:spcBef>
                <a:spcPts val="0"/>
              </a:spcBef>
              <a:spcAft>
                <a:spcPts val="0"/>
              </a:spcAft>
              <a:buSzPts val="4800"/>
              <a:buNone/>
              <a:defRPr sz="6400"/>
            </a:lvl3pPr>
            <a:lvl4pPr lvl="3" algn="ctr">
              <a:spcBef>
                <a:spcPts val="0"/>
              </a:spcBef>
              <a:spcAft>
                <a:spcPts val="0"/>
              </a:spcAft>
              <a:buSzPts val="4800"/>
              <a:buNone/>
              <a:defRPr sz="6400"/>
            </a:lvl4pPr>
            <a:lvl5pPr lvl="4" algn="ctr">
              <a:spcBef>
                <a:spcPts val="0"/>
              </a:spcBef>
              <a:spcAft>
                <a:spcPts val="0"/>
              </a:spcAft>
              <a:buSzPts val="4800"/>
              <a:buNone/>
              <a:defRPr sz="6400"/>
            </a:lvl5pPr>
            <a:lvl6pPr lvl="5" algn="ctr">
              <a:spcBef>
                <a:spcPts val="0"/>
              </a:spcBef>
              <a:spcAft>
                <a:spcPts val="0"/>
              </a:spcAft>
              <a:buSzPts val="4800"/>
              <a:buNone/>
              <a:defRPr sz="6400"/>
            </a:lvl6pPr>
            <a:lvl7pPr lvl="6" algn="ctr">
              <a:spcBef>
                <a:spcPts val="0"/>
              </a:spcBef>
              <a:spcAft>
                <a:spcPts val="0"/>
              </a:spcAft>
              <a:buSzPts val="4800"/>
              <a:buNone/>
              <a:defRPr sz="6400"/>
            </a:lvl7pPr>
            <a:lvl8pPr lvl="7" algn="ctr">
              <a:spcBef>
                <a:spcPts val="0"/>
              </a:spcBef>
              <a:spcAft>
                <a:spcPts val="0"/>
              </a:spcAft>
              <a:buSzPts val="4800"/>
              <a:buNone/>
              <a:defRPr sz="6400"/>
            </a:lvl8pPr>
            <a:lvl9pPr lvl="8" algn="ctr">
              <a:spcBef>
                <a:spcPts val="0"/>
              </a:spcBef>
              <a:spcAft>
                <a:spcPts val="0"/>
              </a:spcAft>
              <a:buSzPts val="4800"/>
              <a:buNone/>
              <a:defRPr sz="6400"/>
            </a:lvl9pPr>
          </a:lstStyle>
          <a:p>
            <a:endParaRPr/>
          </a:p>
        </p:txBody>
      </p:sp>
    </p:spTree>
    <p:extLst>
      <p:ext uri="{BB962C8B-B14F-4D97-AF65-F5344CB8AC3E}">
        <p14:creationId xmlns:p14="http://schemas.microsoft.com/office/powerpoint/2010/main" val="92522884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3"/>
        <p:cNvGrpSpPr/>
        <p:nvPr/>
      </p:nvGrpSpPr>
      <p:grpSpPr>
        <a:xfrm>
          <a:off x="0" y="0"/>
          <a:ext cx="0" cy="0"/>
          <a:chOff x="0" y="0"/>
          <a:chExt cx="0" cy="0"/>
        </a:xfrm>
      </p:grpSpPr>
      <p:sp>
        <p:nvSpPr>
          <p:cNvPr id="34" name="Google Shape;34;p9"/>
          <p:cNvSpPr txBox="1">
            <a:spLocks noGrp="1"/>
          </p:cNvSpPr>
          <p:nvPr>
            <p:ph type="title"/>
          </p:nvPr>
        </p:nvSpPr>
        <p:spPr>
          <a:xfrm>
            <a:off x="1323500" y="1741300"/>
            <a:ext cx="3934400" cy="1407600"/>
          </a:xfrm>
          <a:prstGeom prst="rect">
            <a:avLst/>
          </a:prstGeom>
        </p:spPr>
        <p:txBody>
          <a:bodyPr spcFirstLastPara="1" wrap="square" lIns="91425" tIns="91425" rIns="91425" bIns="91425" anchor="b" anchorCtr="0">
            <a:noAutofit/>
          </a:bodyPr>
          <a:lstStyle>
            <a:lvl1pPr lvl="0">
              <a:spcBef>
                <a:spcPts val="0"/>
              </a:spcBef>
              <a:spcAft>
                <a:spcPts val="0"/>
              </a:spcAft>
              <a:buSzPts val="7000"/>
              <a:buNone/>
              <a:defRPr sz="9333"/>
            </a:lvl1pPr>
            <a:lvl2pPr lvl="1" algn="ctr">
              <a:spcBef>
                <a:spcPts val="0"/>
              </a:spcBef>
              <a:spcAft>
                <a:spcPts val="0"/>
              </a:spcAft>
              <a:buSzPts val="7000"/>
              <a:buNone/>
              <a:defRPr sz="9333"/>
            </a:lvl2pPr>
            <a:lvl3pPr lvl="2" algn="ctr">
              <a:spcBef>
                <a:spcPts val="0"/>
              </a:spcBef>
              <a:spcAft>
                <a:spcPts val="0"/>
              </a:spcAft>
              <a:buSzPts val="7000"/>
              <a:buNone/>
              <a:defRPr sz="9333"/>
            </a:lvl3pPr>
            <a:lvl4pPr lvl="3" algn="ctr">
              <a:spcBef>
                <a:spcPts val="0"/>
              </a:spcBef>
              <a:spcAft>
                <a:spcPts val="0"/>
              </a:spcAft>
              <a:buSzPts val="7000"/>
              <a:buNone/>
              <a:defRPr sz="9333"/>
            </a:lvl4pPr>
            <a:lvl5pPr lvl="4" algn="ctr">
              <a:spcBef>
                <a:spcPts val="0"/>
              </a:spcBef>
              <a:spcAft>
                <a:spcPts val="0"/>
              </a:spcAft>
              <a:buSzPts val="7000"/>
              <a:buNone/>
              <a:defRPr sz="9333"/>
            </a:lvl5pPr>
            <a:lvl6pPr lvl="5" algn="ctr">
              <a:spcBef>
                <a:spcPts val="0"/>
              </a:spcBef>
              <a:spcAft>
                <a:spcPts val="0"/>
              </a:spcAft>
              <a:buSzPts val="7000"/>
              <a:buNone/>
              <a:defRPr sz="9333"/>
            </a:lvl6pPr>
            <a:lvl7pPr lvl="6" algn="ctr">
              <a:spcBef>
                <a:spcPts val="0"/>
              </a:spcBef>
              <a:spcAft>
                <a:spcPts val="0"/>
              </a:spcAft>
              <a:buSzPts val="7000"/>
              <a:buNone/>
              <a:defRPr sz="9333"/>
            </a:lvl7pPr>
            <a:lvl8pPr lvl="7" algn="ctr">
              <a:spcBef>
                <a:spcPts val="0"/>
              </a:spcBef>
              <a:spcAft>
                <a:spcPts val="0"/>
              </a:spcAft>
              <a:buSzPts val="7000"/>
              <a:buNone/>
              <a:defRPr sz="9333"/>
            </a:lvl8pPr>
            <a:lvl9pPr lvl="8" algn="ctr">
              <a:spcBef>
                <a:spcPts val="0"/>
              </a:spcBef>
              <a:spcAft>
                <a:spcPts val="0"/>
              </a:spcAft>
              <a:buSzPts val="7000"/>
              <a:buNone/>
              <a:defRPr sz="9333"/>
            </a:lvl9pPr>
          </a:lstStyle>
          <a:p>
            <a:endParaRPr/>
          </a:p>
        </p:txBody>
      </p:sp>
      <p:sp>
        <p:nvSpPr>
          <p:cNvPr id="35" name="Google Shape;35;p9"/>
          <p:cNvSpPr txBox="1">
            <a:spLocks noGrp="1"/>
          </p:cNvSpPr>
          <p:nvPr>
            <p:ph type="subTitle" idx="1"/>
          </p:nvPr>
        </p:nvSpPr>
        <p:spPr>
          <a:xfrm>
            <a:off x="1323500" y="3265900"/>
            <a:ext cx="3934400" cy="1850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000"/>
              <a:buNone/>
              <a:defRPr sz="2667"/>
            </a:lvl1pPr>
            <a:lvl2pPr lvl="1" algn="ctr">
              <a:lnSpc>
                <a:spcPct val="100000"/>
              </a:lnSpc>
              <a:spcBef>
                <a:spcPts val="0"/>
              </a:spcBef>
              <a:spcAft>
                <a:spcPts val="0"/>
              </a:spcAft>
              <a:buSzPts val="2000"/>
              <a:buNone/>
              <a:defRPr sz="2667"/>
            </a:lvl2pPr>
            <a:lvl3pPr lvl="2" algn="ctr">
              <a:lnSpc>
                <a:spcPct val="100000"/>
              </a:lnSpc>
              <a:spcBef>
                <a:spcPts val="0"/>
              </a:spcBef>
              <a:spcAft>
                <a:spcPts val="0"/>
              </a:spcAft>
              <a:buSzPts val="2000"/>
              <a:buNone/>
              <a:defRPr sz="2667"/>
            </a:lvl3pPr>
            <a:lvl4pPr lvl="3" algn="ctr">
              <a:lnSpc>
                <a:spcPct val="100000"/>
              </a:lnSpc>
              <a:spcBef>
                <a:spcPts val="0"/>
              </a:spcBef>
              <a:spcAft>
                <a:spcPts val="0"/>
              </a:spcAft>
              <a:buSzPts val="2000"/>
              <a:buNone/>
              <a:defRPr sz="2667"/>
            </a:lvl4pPr>
            <a:lvl5pPr lvl="4" algn="ctr">
              <a:lnSpc>
                <a:spcPct val="100000"/>
              </a:lnSpc>
              <a:spcBef>
                <a:spcPts val="0"/>
              </a:spcBef>
              <a:spcAft>
                <a:spcPts val="0"/>
              </a:spcAft>
              <a:buSzPts val="2000"/>
              <a:buNone/>
              <a:defRPr sz="2667"/>
            </a:lvl5pPr>
            <a:lvl6pPr lvl="5" algn="ctr">
              <a:lnSpc>
                <a:spcPct val="100000"/>
              </a:lnSpc>
              <a:spcBef>
                <a:spcPts val="0"/>
              </a:spcBef>
              <a:spcAft>
                <a:spcPts val="0"/>
              </a:spcAft>
              <a:buSzPts val="2000"/>
              <a:buNone/>
              <a:defRPr sz="2667"/>
            </a:lvl6pPr>
            <a:lvl7pPr lvl="6" algn="ctr">
              <a:lnSpc>
                <a:spcPct val="100000"/>
              </a:lnSpc>
              <a:spcBef>
                <a:spcPts val="0"/>
              </a:spcBef>
              <a:spcAft>
                <a:spcPts val="0"/>
              </a:spcAft>
              <a:buSzPts val="2000"/>
              <a:buNone/>
              <a:defRPr sz="2667"/>
            </a:lvl7pPr>
            <a:lvl8pPr lvl="7" algn="ctr">
              <a:lnSpc>
                <a:spcPct val="100000"/>
              </a:lnSpc>
              <a:spcBef>
                <a:spcPts val="0"/>
              </a:spcBef>
              <a:spcAft>
                <a:spcPts val="0"/>
              </a:spcAft>
              <a:buSzPts val="2000"/>
              <a:buNone/>
              <a:defRPr sz="2667"/>
            </a:lvl8pPr>
            <a:lvl9pPr lvl="8" algn="ctr">
              <a:lnSpc>
                <a:spcPct val="100000"/>
              </a:lnSpc>
              <a:spcBef>
                <a:spcPts val="0"/>
              </a:spcBef>
              <a:spcAft>
                <a:spcPts val="0"/>
              </a:spcAft>
              <a:buSzPts val="2000"/>
              <a:buNone/>
              <a:defRPr sz="2667"/>
            </a:lvl9pPr>
          </a:lstStyle>
          <a:p>
            <a:endParaRPr/>
          </a:p>
        </p:txBody>
      </p:sp>
    </p:spTree>
    <p:extLst>
      <p:ext uri="{BB962C8B-B14F-4D97-AF65-F5344CB8AC3E}">
        <p14:creationId xmlns:p14="http://schemas.microsoft.com/office/powerpoint/2010/main" val="397021158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6"/>
        <p:cNvGrpSpPr/>
        <p:nvPr/>
      </p:nvGrpSpPr>
      <p:grpSpPr>
        <a:xfrm>
          <a:off x="0" y="0"/>
          <a:ext cx="0" cy="0"/>
          <a:chOff x="0" y="0"/>
          <a:chExt cx="0" cy="0"/>
        </a:xfrm>
      </p:grpSpPr>
      <p:sp>
        <p:nvSpPr>
          <p:cNvPr id="37" name="Google Shape;37;p10"/>
          <p:cNvSpPr txBox="1">
            <a:spLocks noGrp="1"/>
          </p:cNvSpPr>
          <p:nvPr>
            <p:ph type="title"/>
          </p:nvPr>
        </p:nvSpPr>
        <p:spPr>
          <a:xfrm>
            <a:off x="3181000" y="593367"/>
            <a:ext cx="58300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246922417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8"/>
        <p:cNvGrpSpPr/>
        <p:nvPr/>
      </p:nvGrpSpPr>
      <p:grpSpPr>
        <a:xfrm>
          <a:off x="0" y="0"/>
          <a:ext cx="0" cy="0"/>
          <a:chOff x="0" y="0"/>
          <a:chExt cx="0" cy="0"/>
        </a:xfrm>
      </p:grpSpPr>
      <p:sp>
        <p:nvSpPr>
          <p:cNvPr id="39" name="Google Shape;39;p11"/>
          <p:cNvSpPr txBox="1">
            <a:spLocks noGrp="1"/>
          </p:cNvSpPr>
          <p:nvPr>
            <p:ph type="title" hasCustomPrompt="1"/>
          </p:nvPr>
        </p:nvSpPr>
        <p:spPr>
          <a:xfrm>
            <a:off x="2540000" y="2209800"/>
            <a:ext cx="7112000" cy="218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accent3"/>
              </a:buClr>
              <a:buSzPts val="12000"/>
              <a:buNone/>
              <a:defRPr sz="13333"/>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0" name="Google Shape;40;p11"/>
          <p:cNvSpPr txBox="1">
            <a:spLocks noGrp="1"/>
          </p:cNvSpPr>
          <p:nvPr>
            <p:ph type="body" idx="1"/>
          </p:nvPr>
        </p:nvSpPr>
        <p:spPr>
          <a:xfrm>
            <a:off x="2540000" y="4406167"/>
            <a:ext cx="7112000" cy="6992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sz="2400"/>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49419411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41"/>
        <p:cNvGrpSpPr/>
        <p:nvPr/>
      </p:nvGrpSpPr>
      <p:grpSpPr>
        <a:xfrm>
          <a:off x="0" y="0"/>
          <a:ext cx="0" cy="0"/>
          <a:chOff x="0" y="0"/>
          <a:chExt cx="0" cy="0"/>
        </a:xfrm>
      </p:grpSpPr>
    </p:spTree>
    <p:extLst>
      <p:ext uri="{BB962C8B-B14F-4D97-AF65-F5344CB8AC3E}">
        <p14:creationId xmlns:p14="http://schemas.microsoft.com/office/powerpoint/2010/main" val="383018175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42"/>
        <p:cNvGrpSpPr/>
        <p:nvPr/>
      </p:nvGrpSpPr>
      <p:grpSpPr>
        <a:xfrm>
          <a:off x="0" y="0"/>
          <a:ext cx="0" cy="0"/>
          <a:chOff x="0" y="0"/>
          <a:chExt cx="0" cy="0"/>
        </a:xfrm>
      </p:grpSpPr>
      <p:sp>
        <p:nvSpPr>
          <p:cNvPr id="43" name="Google Shape;43;p13"/>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sp>
        <p:nvSpPr>
          <p:cNvPr id="44" name="Google Shape;44;p13"/>
          <p:cNvSpPr txBox="1">
            <a:spLocks noGrp="1"/>
          </p:cNvSpPr>
          <p:nvPr>
            <p:ph type="subTitle" idx="1"/>
          </p:nvPr>
        </p:nvSpPr>
        <p:spPr>
          <a:xfrm>
            <a:off x="3354200" y="2069067"/>
            <a:ext cx="23844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7" b="1">
                <a:solidFill>
                  <a:schemeClr val="accent3"/>
                </a:solidFill>
                <a:latin typeface="Patrick Hand SC"/>
                <a:ea typeface="Patrick Hand SC"/>
                <a:cs typeface="Patrick Hand SC"/>
                <a:sym typeface="Patrick Hand SC"/>
              </a:defRPr>
            </a:lvl1pPr>
            <a:lvl2pPr lvl="1"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3"/>
              </a:spcBef>
              <a:spcAft>
                <a:spcPts val="2133"/>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a:endParaRPr/>
          </a:p>
        </p:txBody>
      </p:sp>
      <p:sp>
        <p:nvSpPr>
          <p:cNvPr id="45" name="Google Shape;45;p13"/>
          <p:cNvSpPr txBox="1">
            <a:spLocks noGrp="1"/>
          </p:cNvSpPr>
          <p:nvPr>
            <p:ph type="subTitle" idx="2"/>
          </p:nvPr>
        </p:nvSpPr>
        <p:spPr>
          <a:xfrm>
            <a:off x="8301233" y="2069067"/>
            <a:ext cx="15668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7" b="1">
                <a:solidFill>
                  <a:schemeClr val="accent3"/>
                </a:solidFill>
                <a:latin typeface="Patrick Hand SC"/>
                <a:ea typeface="Patrick Hand SC"/>
                <a:cs typeface="Patrick Hand SC"/>
                <a:sym typeface="Patrick Hand SC"/>
              </a:defRPr>
            </a:lvl1pPr>
            <a:lvl2pPr lvl="1"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3"/>
              </a:spcBef>
              <a:spcAft>
                <a:spcPts val="2133"/>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a:endParaRPr/>
          </a:p>
        </p:txBody>
      </p:sp>
      <p:sp>
        <p:nvSpPr>
          <p:cNvPr id="46" name="Google Shape;46;p13"/>
          <p:cNvSpPr txBox="1">
            <a:spLocks noGrp="1"/>
          </p:cNvSpPr>
          <p:nvPr>
            <p:ph type="subTitle" idx="3"/>
          </p:nvPr>
        </p:nvSpPr>
        <p:spPr>
          <a:xfrm>
            <a:off x="8301233" y="27786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7" name="Google Shape;47;p13"/>
          <p:cNvSpPr txBox="1">
            <a:spLocks noGrp="1"/>
          </p:cNvSpPr>
          <p:nvPr>
            <p:ph type="subTitle" idx="4"/>
          </p:nvPr>
        </p:nvSpPr>
        <p:spPr>
          <a:xfrm>
            <a:off x="3354200" y="27786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8" name="Google Shape;48;p13"/>
          <p:cNvSpPr txBox="1">
            <a:spLocks noGrp="1"/>
          </p:cNvSpPr>
          <p:nvPr>
            <p:ph type="subTitle" idx="5"/>
          </p:nvPr>
        </p:nvSpPr>
        <p:spPr>
          <a:xfrm>
            <a:off x="3354200" y="4193867"/>
            <a:ext cx="23844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7" b="1">
                <a:solidFill>
                  <a:schemeClr val="accent3"/>
                </a:solidFill>
                <a:latin typeface="Patrick Hand SC"/>
                <a:ea typeface="Patrick Hand SC"/>
                <a:cs typeface="Patrick Hand SC"/>
                <a:sym typeface="Patrick Hand SC"/>
              </a:defRPr>
            </a:lvl1pPr>
            <a:lvl2pPr lvl="1"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3"/>
              </a:spcBef>
              <a:spcAft>
                <a:spcPts val="2133"/>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a:endParaRPr/>
          </a:p>
        </p:txBody>
      </p:sp>
      <p:sp>
        <p:nvSpPr>
          <p:cNvPr id="49" name="Google Shape;49;p13"/>
          <p:cNvSpPr txBox="1">
            <a:spLocks noGrp="1"/>
          </p:cNvSpPr>
          <p:nvPr>
            <p:ph type="subTitle" idx="6"/>
          </p:nvPr>
        </p:nvSpPr>
        <p:spPr>
          <a:xfrm>
            <a:off x="8301233" y="4193867"/>
            <a:ext cx="23844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7" b="1">
                <a:solidFill>
                  <a:schemeClr val="accent3"/>
                </a:solidFill>
                <a:latin typeface="Patrick Hand SC"/>
                <a:ea typeface="Patrick Hand SC"/>
                <a:cs typeface="Patrick Hand SC"/>
                <a:sym typeface="Patrick Hand SC"/>
              </a:defRPr>
            </a:lvl1pPr>
            <a:lvl2pPr lvl="1"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3"/>
              </a:spcBef>
              <a:spcAft>
                <a:spcPts val="2133"/>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a:endParaRPr/>
          </a:p>
        </p:txBody>
      </p:sp>
      <p:sp>
        <p:nvSpPr>
          <p:cNvPr id="50" name="Google Shape;50;p13"/>
          <p:cNvSpPr txBox="1">
            <a:spLocks noGrp="1"/>
          </p:cNvSpPr>
          <p:nvPr>
            <p:ph type="subTitle" idx="7"/>
          </p:nvPr>
        </p:nvSpPr>
        <p:spPr>
          <a:xfrm>
            <a:off x="8301233" y="49034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1" name="Google Shape;51;p13"/>
          <p:cNvSpPr txBox="1">
            <a:spLocks noGrp="1"/>
          </p:cNvSpPr>
          <p:nvPr>
            <p:ph type="subTitle" idx="8"/>
          </p:nvPr>
        </p:nvSpPr>
        <p:spPr>
          <a:xfrm>
            <a:off x="3354200" y="49034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2" name="Google Shape;52;p13"/>
          <p:cNvSpPr txBox="1">
            <a:spLocks noGrp="1"/>
          </p:cNvSpPr>
          <p:nvPr>
            <p:ph type="title" idx="9" hasCustomPrompt="1"/>
          </p:nvPr>
        </p:nvSpPr>
        <p:spPr>
          <a:xfrm>
            <a:off x="1506367" y="2239833"/>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
        <p:nvSpPr>
          <p:cNvPr id="53" name="Google Shape;53;p13"/>
          <p:cNvSpPr txBox="1">
            <a:spLocks noGrp="1"/>
          </p:cNvSpPr>
          <p:nvPr>
            <p:ph type="title" idx="13" hasCustomPrompt="1"/>
          </p:nvPr>
        </p:nvSpPr>
        <p:spPr>
          <a:xfrm>
            <a:off x="6456100" y="2239917"/>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
        <p:nvSpPr>
          <p:cNvPr id="54" name="Google Shape;54;p13"/>
          <p:cNvSpPr txBox="1">
            <a:spLocks noGrp="1"/>
          </p:cNvSpPr>
          <p:nvPr>
            <p:ph type="title" idx="14" hasCustomPrompt="1"/>
          </p:nvPr>
        </p:nvSpPr>
        <p:spPr>
          <a:xfrm>
            <a:off x="1506367" y="4335417"/>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
        <p:nvSpPr>
          <p:cNvPr id="55" name="Google Shape;55;p13"/>
          <p:cNvSpPr txBox="1">
            <a:spLocks noGrp="1"/>
          </p:cNvSpPr>
          <p:nvPr>
            <p:ph type="title" idx="15" hasCustomPrompt="1"/>
          </p:nvPr>
        </p:nvSpPr>
        <p:spPr>
          <a:xfrm>
            <a:off x="6456100" y="4335417"/>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Tree>
    <p:extLst>
      <p:ext uri="{BB962C8B-B14F-4D97-AF65-F5344CB8AC3E}">
        <p14:creationId xmlns:p14="http://schemas.microsoft.com/office/powerpoint/2010/main" val="332811942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7">
                <a:solidFill>
                  <a:schemeClr val="accent4"/>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56282136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6"/>
        <p:cNvGrpSpPr/>
        <p:nvPr/>
      </p:nvGrpSpPr>
      <p:grpSpPr>
        <a:xfrm>
          <a:off x="0" y="0"/>
          <a:ext cx="0" cy="0"/>
          <a:chOff x="0" y="0"/>
          <a:chExt cx="0" cy="0"/>
        </a:xfrm>
      </p:grpSpPr>
      <p:sp>
        <p:nvSpPr>
          <p:cNvPr id="57" name="Google Shape;57;p14"/>
          <p:cNvSpPr txBox="1">
            <a:spLocks noGrp="1"/>
          </p:cNvSpPr>
          <p:nvPr>
            <p:ph type="title"/>
          </p:nvPr>
        </p:nvSpPr>
        <p:spPr>
          <a:xfrm>
            <a:off x="5735200" y="4268351"/>
            <a:ext cx="4951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933">
                <a:solidFill>
                  <a:schemeClr val="accent3"/>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8" name="Google Shape;58;p14"/>
          <p:cNvSpPr txBox="1">
            <a:spLocks noGrp="1"/>
          </p:cNvSpPr>
          <p:nvPr>
            <p:ph type="subTitle" idx="1"/>
          </p:nvPr>
        </p:nvSpPr>
        <p:spPr>
          <a:xfrm>
            <a:off x="5735200" y="1724451"/>
            <a:ext cx="4951600" cy="255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3333"/>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79887523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59"/>
        <p:cNvGrpSpPr/>
        <p:nvPr/>
      </p:nvGrpSpPr>
      <p:grpSpPr>
        <a:xfrm>
          <a:off x="0" y="0"/>
          <a:ext cx="0" cy="0"/>
          <a:chOff x="0" y="0"/>
          <a:chExt cx="0" cy="0"/>
        </a:xfrm>
      </p:grpSpPr>
      <p:sp>
        <p:nvSpPr>
          <p:cNvPr id="60" name="Google Shape;60;p15"/>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sp>
        <p:nvSpPr>
          <p:cNvPr id="61" name="Google Shape;61;p15"/>
          <p:cNvSpPr txBox="1">
            <a:spLocks noGrp="1"/>
          </p:cNvSpPr>
          <p:nvPr>
            <p:ph type="subTitle" idx="1"/>
          </p:nvPr>
        </p:nvSpPr>
        <p:spPr>
          <a:xfrm>
            <a:off x="1305200" y="22232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62" name="Google Shape;62;p15"/>
          <p:cNvSpPr txBox="1">
            <a:spLocks noGrp="1"/>
          </p:cNvSpPr>
          <p:nvPr>
            <p:ph type="subTitle" idx="2"/>
          </p:nvPr>
        </p:nvSpPr>
        <p:spPr>
          <a:xfrm>
            <a:off x="1305200" y="30107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63" name="Google Shape;63;p15"/>
          <p:cNvSpPr txBox="1">
            <a:spLocks noGrp="1"/>
          </p:cNvSpPr>
          <p:nvPr>
            <p:ph type="subTitle" idx="3"/>
          </p:nvPr>
        </p:nvSpPr>
        <p:spPr>
          <a:xfrm>
            <a:off x="8396400" y="22232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64" name="Google Shape;64;p15"/>
          <p:cNvSpPr txBox="1">
            <a:spLocks noGrp="1"/>
          </p:cNvSpPr>
          <p:nvPr>
            <p:ph type="subTitle" idx="4"/>
          </p:nvPr>
        </p:nvSpPr>
        <p:spPr>
          <a:xfrm>
            <a:off x="8396400" y="30107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65" name="Google Shape;65;p15"/>
          <p:cNvSpPr txBox="1">
            <a:spLocks noGrp="1"/>
          </p:cNvSpPr>
          <p:nvPr>
            <p:ph type="subTitle" idx="5"/>
          </p:nvPr>
        </p:nvSpPr>
        <p:spPr>
          <a:xfrm>
            <a:off x="4850799" y="22232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66" name="Google Shape;66;p15"/>
          <p:cNvSpPr txBox="1">
            <a:spLocks noGrp="1"/>
          </p:cNvSpPr>
          <p:nvPr>
            <p:ph type="subTitle" idx="6"/>
          </p:nvPr>
        </p:nvSpPr>
        <p:spPr>
          <a:xfrm>
            <a:off x="4850801" y="30107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67" name="Google Shape;67;p15"/>
          <p:cNvSpPr txBox="1">
            <a:spLocks noGrp="1"/>
          </p:cNvSpPr>
          <p:nvPr>
            <p:ph type="subTitle" idx="7"/>
          </p:nvPr>
        </p:nvSpPr>
        <p:spPr>
          <a:xfrm>
            <a:off x="1305200" y="41221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68" name="Google Shape;68;p15"/>
          <p:cNvSpPr txBox="1">
            <a:spLocks noGrp="1"/>
          </p:cNvSpPr>
          <p:nvPr>
            <p:ph type="subTitle" idx="8"/>
          </p:nvPr>
        </p:nvSpPr>
        <p:spPr>
          <a:xfrm>
            <a:off x="1305200" y="49096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69" name="Google Shape;69;p15"/>
          <p:cNvSpPr txBox="1">
            <a:spLocks noGrp="1"/>
          </p:cNvSpPr>
          <p:nvPr>
            <p:ph type="subTitle" idx="9"/>
          </p:nvPr>
        </p:nvSpPr>
        <p:spPr>
          <a:xfrm>
            <a:off x="8396400" y="41221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70" name="Google Shape;70;p15"/>
          <p:cNvSpPr txBox="1">
            <a:spLocks noGrp="1"/>
          </p:cNvSpPr>
          <p:nvPr>
            <p:ph type="subTitle" idx="13"/>
          </p:nvPr>
        </p:nvSpPr>
        <p:spPr>
          <a:xfrm>
            <a:off x="8396400" y="49096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71" name="Google Shape;71;p15"/>
          <p:cNvSpPr txBox="1">
            <a:spLocks noGrp="1"/>
          </p:cNvSpPr>
          <p:nvPr>
            <p:ph type="subTitle" idx="14"/>
          </p:nvPr>
        </p:nvSpPr>
        <p:spPr>
          <a:xfrm>
            <a:off x="4850799" y="41221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72" name="Google Shape;72;p15"/>
          <p:cNvSpPr txBox="1">
            <a:spLocks noGrp="1"/>
          </p:cNvSpPr>
          <p:nvPr>
            <p:ph type="subTitle" idx="15"/>
          </p:nvPr>
        </p:nvSpPr>
        <p:spPr>
          <a:xfrm>
            <a:off x="4850801" y="49096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Tree>
    <p:extLst>
      <p:ext uri="{BB962C8B-B14F-4D97-AF65-F5344CB8AC3E}">
        <p14:creationId xmlns:p14="http://schemas.microsoft.com/office/powerpoint/2010/main" val="188208185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73"/>
        <p:cNvGrpSpPr/>
        <p:nvPr/>
      </p:nvGrpSpPr>
      <p:grpSpPr>
        <a:xfrm>
          <a:off x="0" y="0"/>
          <a:ext cx="0" cy="0"/>
          <a:chOff x="0" y="0"/>
          <a:chExt cx="0" cy="0"/>
        </a:xfrm>
      </p:grpSpPr>
      <p:sp>
        <p:nvSpPr>
          <p:cNvPr id="74" name="Google Shape;74;p16"/>
          <p:cNvSpPr txBox="1">
            <a:spLocks noGrp="1"/>
          </p:cNvSpPr>
          <p:nvPr>
            <p:ph type="title"/>
          </p:nvPr>
        </p:nvSpPr>
        <p:spPr>
          <a:xfrm>
            <a:off x="960200" y="593367"/>
            <a:ext cx="102716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5" name="Google Shape;75;p16"/>
          <p:cNvSpPr txBox="1">
            <a:spLocks noGrp="1"/>
          </p:cNvSpPr>
          <p:nvPr>
            <p:ph type="subTitle" idx="1"/>
          </p:nvPr>
        </p:nvSpPr>
        <p:spPr>
          <a:xfrm>
            <a:off x="1328300" y="3446767"/>
            <a:ext cx="5700400" cy="5828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76" name="Google Shape;76;p16"/>
          <p:cNvSpPr txBox="1">
            <a:spLocks noGrp="1"/>
          </p:cNvSpPr>
          <p:nvPr>
            <p:ph type="subTitle" idx="2"/>
          </p:nvPr>
        </p:nvSpPr>
        <p:spPr>
          <a:xfrm>
            <a:off x="1328300" y="4047639"/>
            <a:ext cx="4778000" cy="5828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200834718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77"/>
        <p:cNvGrpSpPr/>
        <p:nvPr/>
      </p:nvGrpSpPr>
      <p:grpSpPr>
        <a:xfrm>
          <a:off x="0" y="0"/>
          <a:ext cx="0" cy="0"/>
          <a:chOff x="0" y="0"/>
          <a:chExt cx="0" cy="0"/>
        </a:xfrm>
      </p:grpSpPr>
      <p:sp>
        <p:nvSpPr>
          <p:cNvPr id="78" name="Google Shape;78;p17"/>
          <p:cNvSpPr txBox="1">
            <a:spLocks noGrp="1"/>
          </p:cNvSpPr>
          <p:nvPr>
            <p:ph type="title"/>
          </p:nvPr>
        </p:nvSpPr>
        <p:spPr>
          <a:xfrm>
            <a:off x="960133" y="593367"/>
            <a:ext cx="102720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9" name="Google Shape;79;p17"/>
          <p:cNvSpPr txBox="1">
            <a:spLocks noGrp="1"/>
          </p:cNvSpPr>
          <p:nvPr>
            <p:ph type="subTitle" idx="1"/>
          </p:nvPr>
        </p:nvSpPr>
        <p:spPr>
          <a:xfrm>
            <a:off x="1328300" y="2837167"/>
            <a:ext cx="55520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80" name="Google Shape;80;p17"/>
          <p:cNvSpPr txBox="1">
            <a:spLocks noGrp="1"/>
          </p:cNvSpPr>
          <p:nvPr>
            <p:ph type="subTitle" idx="2"/>
          </p:nvPr>
        </p:nvSpPr>
        <p:spPr>
          <a:xfrm>
            <a:off x="1328300" y="3775800"/>
            <a:ext cx="45396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291746745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81"/>
        <p:cNvGrpSpPr/>
        <p:nvPr/>
      </p:nvGrpSpPr>
      <p:grpSpPr>
        <a:xfrm>
          <a:off x="0" y="0"/>
          <a:ext cx="0" cy="0"/>
          <a:chOff x="0" y="0"/>
          <a:chExt cx="0" cy="0"/>
        </a:xfrm>
      </p:grpSpPr>
      <p:sp>
        <p:nvSpPr>
          <p:cNvPr id="82" name="Google Shape;82;p18"/>
          <p:cNvSpPr txBox="1">
            <a:spLocks noGrp="1"/>
          </p:cNvSpPr>
          <p:nvPr>
            <p:ph type="title"/>
          </p:nvPr>
        </p:nvSpPr>
        <p:spPr>
          <a:xfrm>
            <a:off x="1325500" y="593367"/>
            <a:ext cx="95412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3" name="Google Shape;83;p18"/>
          <p:cNvSpPr txBox="1">
            <a:spLocks noGrp="1"/>
          </p:cNvSpPr>
          <p:nvPr>
            <p:ph type="subTitle" idx="1"/>
          </p:nvPr>
        </p:nvSpPr>
        <p:spPr>
          <a:xfrm>
            <a:off x="1328300" y="3447655"/>
            <a:ext cx="5510000" cy="5828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84" name="Google Shape;84;p18"/>
          <p:cNvSpPr txBox="1">
            <a:spLocks noGrp="1"/>
          </p:cNvSpPr>
          <p:nvPr>
            <p:ph type="subTitle" idx="2"/>
          </p:nvPr>
        </p:nvSpPr>
        <p:spPr>
          <a:xfrm>
            <a:off x="1328300" y="4048527"/>
            <a:ext cx="4778000" cy="5828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
        <p:nvSpPr>
          <p:cNvPr id="85" name="Google Shape;85;p18"/>
          <p:cNvSpPr txBox="1">
            <a:spLocks noGrp="1"/>
          </p:cNvSpPr>
          <p:nvPr>
            <p:ph type="title" idx="3"/>
          </p:nvPr>
        </p:nvSpPr>
        <p:spPr>
          <a:xfrm>
            <a:off x="2616200" y="1846736"/>
            <a:ext cx="6959600" cy="58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77472641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86"/>
        <p:cNvGrpSpPr/>
        <p:nvPr/>
      </p:nvGrpSpPr>
      <p:grpSpPr>
        <a:xfrm>
          <a:off x="0" y="0"/>
          <a:ext cx="0" cy="0"/>
          <a:chOff x="0" y="0"/>
          <a:chExt cx="0" cy="0"/>
        </a:xfrm>
      </p:grpSpPr>
      <p:sp>
        <p:nvSpPr>
          <p:cNvPr id="87" name="Google Shape;87;p19"/>
          <p:cNvSpPr txBox="1">
            <a:spLocks noGrp="1"/>
          </p:cNvSpPr>
          <p:nvPr>
            <p:ph type="title"/>
          </p:nvPr>
        </p:nvSpPr>
        <p:spPr>
          <a:xfrm>
            <a:off x="960200" y="593367"/>
            <a:ext cx="102716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8" name="Google Shape;88;p19"/>
          <p:cNvSpPr txBox="1">
            <a:spLocks noGrp="1"/>
          </p:cNvSpPr>
          <p:nvPr>
            <p:ph type="subTitle" idx="1"/>
          </p:nvPr>
        </p:nvSpPr>
        <p:spPr>
          <a:xfrm>
            <a:off x="1328300" y="2829627"/>
            <a:ext cx="58316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89" name="Google Shape;89;p19"/>
          <p:cNvSpPr txBox="1">
            <a:spLocks noGrp="1"/>
          </p:cNvSpPr>
          <p:nvPr>
            <p:ph type="title" idx="2"/>
          </p:nvPr>
        </p:nvSpPr>
        <p:spPr>
          <a:xfrm>
            <a:off x="1592033" y="1846733"/>
            <a:ext cx="9008000" cy="58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90" name="Google Shape;90;p19"/>
          <p:cNvSpPr txBox="1">
            <a:spLocks noGrp="1"/>
          </p:cNvSpPr>
          <p:nvPr>
            <p:ph type="subTitle" idx="3"/>
          </p:nvPr>
        </p:nvSpPr>
        <p:spPr>
          <a:xfrm>
            <a:off x="1328300" y="3779813"/>
            <a:ext cx="43484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411974962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91"/>
        <p:cNvGrpSpPr/>
        <p:nvPr/>
      </p:nvGrpSpPr>
      <p:grpSpPr>
        <a:xfrm>
          <a:off x="0" y="0"/>
          <a:ext cx="0" cy="0"/>
          <a:chOff x="0" y="0"/>
          <a:chExt cx="0" cy="0"/>
        </a:xfrm>
      </p:grpSpPr>
      <p:sp>
        <p:nvSpPr>
          <p:cNvPr id="92" name="Google Shape;92;p20"/>
          <p:cNvSpPr txBox="1">
            <a:spLocks noGrp="1"/>
          </p:cNvSpPr>
          <p:nvPr>
            <p:ph type="title"/>
          </p:nvPr>
        </p:nvSpPr>
        <p:spPr>
          <a:xfrm>
            <a:off x="1703567" y="593367"/>
            <a:ext cx="87848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3" name="Google Shape;93;p20"/>
          <p:cNvSpPr txBox="1">
            <a:spLocks noGrp="1"/>
          </p:cNvSpPr>
          <p:nvPr>
            <p:ph type="subTitle" idx="1"/>
          </p:nvPr>
        </p:nvSpPr>
        <p:spPr>
          <a:xfrm>
            <a:off x="1328300" y="2500267"/>
            <a:ext cx="5732800" cy="12472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94" name="Google Shape;94;p20"/>
          <p:cNvSpPr txBox="1">
            <a:spLocks noGrp="1"/>
          </p:cNvSpPr>
          <p:nvPr>
            <p:ph type="subTitle" idx="2"/>
          </p:nvPr>
        </p:nvSpPr>
        <p:spPr>
          <a:xfrm>
            <a:off x="1328300" y="3775800"/>
            <a:ext cx="56012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36864295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95"/>
        <p:cNvGrpSpPr/>
        <p:nvPr/>
      </p:nvGrpSpPr>
      <p:grpSpPr>
        <a:xfrm>
          <a:off x="0" y="0"/>
          <a:ext cx="0" cy="0"/>
          <a:chOff x="0" y="0"/>
          <a:chExt cx="0" cy="0"/>
        </a:xfrm>
      </p:grpSpPr>
      <p:sp>
        <p:nvSpPr>
          <p:cNvPr id="96" name="Google Shape;96;p21"/>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7" name="Google Shape;97;p21"/>
          <p:cNvSpPr txBox="1">
            <a:spLocks noGrp="1"/>
          </p:cNvSpPr>
          <p:nvPr>
            <p:ph type="subTitle" idx="1"/>
          </p:nvPr>
        </p:nvSpPr>
        <p:spPr>
          <a:xfrm>
            <a:off x="1828800" y="4152900"/>
            <a:ext cx="1989200" cy="546400"/>
          </a:xfrm>
          <a:prstGeom prst="rect">
            <a:avLst/>
          </a:prstGeom>
        </p:spPr>
        <p:txBody>
          <a:bodyPr spcFirstLastPara="1" wrap="square" lIns="0" tIns="91425" rIns="0" bIns="91425" anchor="ctr" anchorCtr="0">
            <a:noAutofit/>
          </a:bodyPr>
          <a:lstStyle>
            <a:lvl1pPr lvl="0" algn="ctr" rtl="0">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spcBef>
                <a:spcPts val="0"/>
              </a:spcBef>
              <a:spcAft>
                <a:spcPts val="0"/>
              </a:spcAft>
              <a:buNone/>
              <a:defRPr sz="2667" b="1">
                <a:solidFill>
                  <a:schemeClr val="accent3"/>
                </a:solidFill>
                <a:latin typeface="Patrick Hand SC"/>
                <a:ea typeface="Patrick Hand SC"/>
                <a:cs typeface="Patrick Hand SC"/>
                <a:sym typeface="Patrick Hand SC"/>
              </a:defRPr>
            </a:lvl2pPr>
            <a:lvl3pPr lvl="2" algn="ctr" rtl="0">
              <a:spcBef>
                <a:spcPts val="0"/>
              </a:spcBef>
              <a:spcAft>
                <a:spcPts val="0"/>
              </a:spcAft>
              <a:buNone/>
              <a:defRPr sz="2667" b="1">
                <a:solidFill>
                  <a:schemeClr val="accent3"/>
                </a:solidFill>
                <a:latin typeface="Patrick Hand SC"/>
                <a:ea typeface="Patrick Hand SC"/>
                <a:cs typeface="Patrick Hand SC"/>
                <a:sym typeface="Patrick Hand SC"/>
              </a:defRPr>
            </a:lvl3pPr>
            <a:lvl4pPr lvl="3" algn="ctr" rtl="0">
              <a:spcBef>
                <a:spcPts val="0"/>
              </a:spcBef>
              <a:spcAft>
                <a:spcPts val="0"/>
              </a:spcAft>
              <a:buNone/>
              <a:defRPr sz="2667" b="1">
                <a:solidFill>
                  <a:schemeClr val="accent3"/>
                </a:solidFill>
                <a:latin typeface="Patrick Hand SC"/>
                <a:ea typeface="Patrick Hand SC"/>
                <a:cs typeface="Patrick Hand SC"/>
                <a:sym typeface="Patrick Hand SC"/>
              </a:defRPr>
            </a:lvl4pPr>
            <a:lvl5pPr lvl="4" algn="ctr" rtl="0">
              <a:spcBef>
                <a:spcPts val="0"/>
              </a:spcBef>
              <a:spcAft>
                <a:spcPts val="0"/>
              </a:spcAft>
              <a:buNone/>
              <a:defRPr sz="2667" b="1">
                <a:solidFill>
                  <a:schemeClr val="accent3"/>
                </a:solidFill>
                <a:latin typeface="Patrick Hand SC"/>
                <a:ea typeface="Patrick Hand SC"/>
                <a:cs typeface="Patrick Hand SC"/>
                <a:sym typeface="Patrick Hand SC"/>
              </a:defRPr>
            </a:lvl5pPr>
            <a:lvl6pPr lvl="5" algn="ctr" rtl="0">
              <a:spcBef>
                <a:spcPts val="0"/>
              </a:spcBef>
              <a:spcAft>
                <a:spcPts val="0"/>
              </a:spcAft>
              <a:buNone/>
              <a:defRPr sz="2667" b="1">
                <a:solidFill>
                  <a:schemeClr val="accent3"/>
                </a:solidFill>
                <a:latin typeface="Patrick Hand SC"/>
                <a:ea typeface="Patrick Hand SC"/>
                <a:cs typeface="Patrick Hand SC"/>
                <a:sym typeface="Patrick Hand SC"/>
              </a:defRPr>
            </a:lvl6pPr>
            <a:lvl7pPr lvl="6" algn="ctr" rtl="0">
              <a:spcBef>
                <a:spcPts val="0"/>
              </a:spcBef>
              <a:spcAft>
                <a:spcPts val="0"/>
              </a:spcAft>
              <a:buNone/>
              <a:defRPr sz="2667" b="1">
                <a:solidFill>
                  <a:schemeClr val="accent3"/>
                </a:solidFill>
                <a:latin typeface="Patrick Hand SC"/>
                <a:ea typeface="Patrick Hand SC"/>
                <a:cs typeface="Patrick Hand SC"/>
                <a:sym typeface="Patrick Hand SC"/>
              </a:defRPr>
            </a:lvl7pPr>
            <a:lvl8pPr lvl="7" algn="ctr" rtl="0">
              <a:spcBef>
                <a:spcPts val="0"/>
              </a:spcBef>
              <a:spcAft>
                <a:spcPts val="0"/>
              </a:spcAft>
              <a:buNone/>
              <a:defRPr sz="2667" b="1">
                <a:solidFill>
                  <a:schemeClr val="accent3"/>
                </a:solidFill>
                <a:latin typeface="Patrick Hand SC"/>
                <a:ea typeface="Patrick Hand SC"/>
                <a:cs typeface="Patrick Hand SC"/>
                <a:sym typeface="Patrick Hand SC"/>
              </a:defRPr>
            </a:lvl8pPr>
            <a:lvl9pPr lvl="8" algn="ctr" rtl="0">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98" name="Google Shape;98;p21"/>
          <p:cNvSpPr txBox="1">
            <a:spLocks noGrp="1"/>
          </p:cNvSpPr>
          <p:nvPr>
            <p:ph type="subTitle" idx="2"/>
          </p:nvPr>
        </p:nvSpPr>
        <p:spPr>
          <a:xfrm>
            <a:off x="1828800" y="4621667"/>
            <a:ext cx="1989200" cy="11824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99" name="Google Shape;99;p21"/>
          <p:cNvSpPr txBox="1">
            <a:spLocks noGrp="1"/>
          </p:cNvSpPr>
          <p:nvPr>
            <p:ph type="subTitle" idx="3"/>
          </p:nvPr>
        </p:nvSpPr>
        <p:spPr>
          <a:xfrm>
            <a:off x="8513600" y="4152900"/>
            <a:ext cx="1989200" cy="546400"/>
          </a:xfrm>
          <a:prstGeom prst="rect">
            <a:avLst/>
          </a:prstGeom>
        </p:spPr>
        <p:txBody>
          <a:bodyPr spcFirstLastPara="1" wrap="square" lIns="0" tIns="91425" rIns="0" bIns="91425" anchor="ctr" anchorCtr="0">
            <a:noAutofit/>
          </a:bodyPr>
          <a:lstStyle>
            <a:lvl1pPr lvl="0" algn="ctr" rtl="0">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spcBef>
                <a:spcPts val="0"/>
              </a:spcBef>
              <a:spcAft>
                <a:spcPts val="0"/>
              </a:spcAft>
              <a:buNone/>
              <a:defRPr sz="2667" b="1">
                <a:solidFill>
                  <a:schemeClr val="accent3"/>
                </a:solidFill>
                <a:latin typeface="Patrick Hand SC"/>
                <a:ea typeface="Patrick Hand SC"/>
                <a:cs typeface="Patrick Hand SC"/>
                <a:sym typeface="Patrick Hand SC"/>
              </a:defRPr>
            </a:lvl2pPr>
            <a:lvl3pPr lvl="2" algn="ctr" rtl="0">
              <a:spcBef>
                <a:spcPts val="0"/>
              </a:spcBef>
              <a:spcAft>
                <a:spcPts val="0"/>
              </a:spcAft>
              <a:buNone/>
              <a:defRPr sz="2667" b="1">
                <a:solidFill>
                  <a:schemeClr val="accent3"/>
                </a:solidFill>
                <a:latin typeface="Patrick Hand SC"/>
                <a:ea typeface="Patrick Hand SC"/>
                <a:cs typeface="Patrick Hand SC"/>
                <a:sym typeface="Patrick Hand SC"/>
              </a:defRPr>
            </a:lvl3pPr>
            <a:lvl4pPr lvl="3" algn="ctr" rtl="0">
              <a:spcBef>
                <a:spcPts val="0"/>
              </a:spcBef>
              <a:spcAft>
                <a:spcPts val="0"/>
              </a:spcAft>
              <a:buNone/>
              <a:defRPr sz="2667" b="1">
                <a:solidFill>
                  <a:schemeClr val="accent3"/>
                </a:solidFill>
                <a:latin typeface="Patrick Hand SC"/>
                <a:ea typeface="Patrick Hand SC"/>
                <a:cs typeface="Patrick Hand SC"/>
                <a:sym typeface="Patrick Hand SC"/>
              </a:defRPr>
            </a:lvl4pPr>
            <a:lvl5pPr lvl="4" algn="ctr" rtl="0">
              <a:spcBef>
                <a:spcPts val="0"/>
              </a:spcBef>
              <a:spcAft>
                <a:spcPts val="0"/>
              </a:spcAft>
              <a:buNone/>
              <a:defRPr sz="2667" b="1">
                <a:solidFill>
                  <a:schemeClr val="accent3"/>
                </a:solidFill>
                <a:latin typeface="Patrick Hand SC"/>
                <a:ea typeface="Patrick Hand SC"/>
                <a:cs typeface="Patrick Hand SC"/>
                <a:sym typeface="Patrick Hand SC"/>
              </a:defRPr>
            </a:lvl5pPr>
            <a:lvl6pPr lvl="5" algn="ctr" rtl="0">
              <a:spcBef>
                <a:spcPts val="0"/>
              </a:spcBef>
              <a:spcAft>
                <a:spcPts val="0"/>
              </a:spcAft>
              <a:buNone/>
              <a:defRPr sz="2667" b="1">
                <a:solidFill>
                  <a:schemeClr val="accent3"/>
                </a:solidFill>
                <a:latin typeface="Patrick Hand SC"/>
                <a:ea typeface="Patrick Hand SC"/>
                <a:cs typeface="Patrick Hand SC"/>
                <a:sym typeface="Patrick Hand SC"/>
              </a:defRPr>
            </a:lvl6pPr>
            <a:lvl7pPr lvl="6" algn="ctr" rtl="0">
              <a:spcBef>
                <a:spcPts val="0"/>
              </a:spcBef>
              <a:spcAft>
                <a:spcPts val="0"/>
              </a:spcAft>
              <a:buNone/>
              <a:defRPr sz="2667" b="1">
                <a:solidFill>
                  <a:schemeClr val="accent3"/>
                </a:solidFill>
                <a:latin typeface="Patrick Hand SC"/>
                <a:ea typeface="Patrick Hand SC"/>
                <a:cs typeface="Patrick Hand SC"/>
                <a:sym typeface="Patrick Hand SC"/>
              </a:defRPr>
            </a:lvl7pPr>
            <a:lvl8pPr lvl="7" algn="ctr" rtl="0">
              <a:spcBef>
                <a:spcPts val="0"/>
              </a:spcBef>
              <a:spcAft>
                <a:spcPts val="0"/>
              </a:spcAft>
              <a:buNone/>
              <a:defRPr sz="2667" b="1">
                <a:solidFill>
                  <a:schemeClr val="accent3"/>
                </a:solidFill>
                <a:latin typeface="Patrick Hand SC"/>
                <a:ea typeface="Patrick Hand SC"/>
                <a:cs typeface="Patrick Hand SC"/>
                <a:sym typeface="Patrick Hand SC"/>
              </a:defRPr>
            </a:lvl8pPr>
            <a:lvl9pPr lvl="8" algn="ctr" rtl="0">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100" name="Google Shape;100;p21"/>
          <p:cNvSpPr txBox="1">
            <a:spLocks noGrp="1"/>
          </p:cNvSpPr>
          <p:nvPr>
            <p:ph type="subTitle" idx="4"/>
          </p:nvPr>
        </p:nvSpPr>
        <p:spPr>
          <a:xfrm>
            <a:off x="8513600" y="4621667"/>
            <a:ext cx="1989200" cy="11824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101" name="Google Shape;101;p21"/>
          <p:cNvSpPr txBox="1">
            <a:spLocks noGrp="1"/>
          </p:cNvSpPr>
          <p:nvPr>
            <p:ph type="subTitle" idx="5"/>
          </p:nvPr>
        </p:nvSpPr>
        <p:spPr>
          <a:xfrm>
            <a:off x="5171200" y="4152900"/>
            <a:ext cx="1989200" cy="546400"/>
          </a:xfrm>
          <a:prstGeom prst="rect">
            <a:avLst/>
          </a:prstGeom>
        </p:spPr>
        <p:txBody>
          <a:bodyPr spcFirstLastPara="1" wrap="square" lIns="0" tIns="91425" rIns="0" bIns="91425" anchor="ctr" anchorCtr="0">
            <a:noAutofit/>
          </a:bodyPr>
          <a:lstStyle>
            <a:lvl1pPr lvl="0" algn="ctr" rtl="0">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spcBef>
                <a:spcPts val="0"/>
              </a:spcBef>
              <a:spcAft>
                <a:spcPts val="0"/>
              </a:spcAft>
              <a:buNone/>
              <a:defRPr sz="2667" b="1">
                <a:solidFill>
                  <a:schemeClr val="accent3"/>
                </a:solidFill>
                <a:latin typeface="Patrick Hand SC"/>
                <a:ea typeface="Patrick Hand SC"/>
                <a:cs typeface="Patrick Hand SC"/>
                <a:sym typeface="Patrick Hand SC"/>
              </a:defRPr>
            </a:lvl2pPr>
            <a:lvl3pPr lvl="2" algn="ctr" rtl="0">
              <a:spcBef>
                <a:spcPts val="0"/>
              </a:spcBef>
              <a:spcAft>
                <a:spcPts val="0"/>
              </a:spcAft>
              <a:buNone/>
              <a:defRPr sz="2667" b="1">
                <a:solidFill>
                  <a:schemeClr val="accent3"/>
                </a:solidFill>
                <a:latin typeface="Patrick Hand SC"/>
                <a:ea typeface="Patrick Hand SC"/>
                <a:cs typeface="Patrick Hand SC"/>
                <a:sym typeface="Patrick Hand SC"/>
              </a:defRPr>
            </a:lvl3pPr>
            <a:lvl4pPr lvl="3" algn="ctr" rtl="0">
              <a:spcBef>
                <a:spcPts val="0"/>
              </a:spcBef>
              <a:spcAft>
                <a:spcPts val="0"/>
              </a:spcAft>
              <a:buNone/>
              <a:defRPr sz="2667" b="1">
                <a:solidFill>
                  <a:schemeClr val="accent3"/>
                </a:solidFill>
                <a:latin typeface="Patrick Hand SC"/>
                <a:ea typeface="Patrick Hand SC"/>
                <a:cs typeface="Patrick Hand SC"/>
                <a:sym typeface="Patrick Hand SC"/>
              </a:defRPr>
            </a:lvl4pPr>
            <a:lvl5pPr lvl="4" algn="ctr" rtl="0">
              <a:spcBef>
                <a:spcPts val="0"/>
              </a:spcBef>
              <a:spcAft>
                <a:spcPts val="0"/>
              </a:spcAft>
              <a:buNone/>
              <a:defRPr sz="2667" b="1">
                <a:solidFill>
                  <a:schemeClr val="accent3"/>
                </a:solidFill>
                <a:latin typeface="Patrick Hand SC"/>
                <a:ea typeface="Patrick Hand SC"/>
                <a:cs typeface="Patrick Hand SC"/>
                <a:sym typeface="Patrick Hand SC"/>
              </a:defRPr>
            </a:lvl5pPr>
            <a:lvl6pPr lvl="5" algn="ctr" rtl="0">
              <a:spcBef>
                <a:spcPts val="0"/>
              </a:spcBef>
              <a:spcAft>
                <a:spcPts val="0"/>
              </a:spcAft>
              <a:buNone/>
              <a:defRPr sz="2667" b="1">
                <a:solidFill>
                  <a:schemeClr val="accent3"/>
                </a:solidFill>
                <a:latin typeface="Patrick Hand SC"/>
                <a:ea typeface="Patrick Hand SC"/>
                <a:cs typeface="Patrick Hand SC"/>
                <a:sym typeface="Patrick Hand SC"/>
              </a:defRPr>
            </a:lvl6pPr>
            <a:lvl7pPr lvl="6" algn="ctr" rtl="0">
              <a:spcBef>
                <a:spcPts val="0"/>
              </a:spcBef>
              <a:spcAft>
                <a:spcPts val="0"/>
              </a:spcAft>
              <a:buNone/>
              <a:defRPr sz="2667" b="1">
                <a:solidFill>
                  <a:schemeClr val="accent3"/>
                </a:solidFill>
                <a:latin typeface="Patrick Hand SC"/>
                <a:ea typeface="Patrick Hand SC"/>
                <a:cs typeface="Patrick Hand SC"/>
                <a:sym typeface="Patrick Hand SC"/>
              </a:defRPr>
            </a:lvl7pPr>
            <a:lvl8pPr lvl="7" algn="ctr" rtl="0">
              <a:spcBef>
                <a:spcPts val="0"/>
              </a:spcBef>
              <a:spcAft>
                <a:spcPts val="0"/>
              </a:spcAft>
              <a:buNone/>
              <a:defRPr sz="2667" b="1">
                <a:solidFill>
                  <a:schemeClr val="accent3"/>
                </a:solidFill>
                <a:latin typeface="Patrick Hand SC"/>
                <a:ea typeface="Patrick Hand SC"/>
                <a:cs typeface="Patrick Hand SC"/>
                <a:sym typeface="Patrick Hand SC"/>
              </a:defRPr>
            </a:lvl8pPr>
            <a:lvl9pPr lvl="8" algn="ctr" rtl="0">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102" name="Google Shape;102;p21"/>
          <p:cNvSpPr txBox="1">
            <a:spLocks noGrp="1"/>
          </p:cNvSpPr>
          <p:nvPr>
            <p:ph type="subTitle" idx="6"/>
          </p:nvPr>
        </p:nvSpPr>
        <p:spPr>
          <a:xfrm>
            <a:off x="5171201" y="4621667"/>
            <a:ext cx="1989200" cy="11824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Tree>
    <p:extLst>
      <p:ext uri="{BB962C8B-B14F-4D97-AF65-F5344CB8AC3E}">
        <p14:creationId xmlns:p14="http://schemas.microsoft.com/office/powerpoint/2010/main" val="23447070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03"/>
        <p:cNvGrpSpPr/>
        <p:nvPr/>
      </p:nvGrpSpPr>
      <p:grpSpPr>
        <a:xfrm>
          <a:off x="0" y="0"/>
          <a:ext cx="0" cy="0"/>
          <a:chOff x="0" y="0"/>
          <a:chExt cx="0" cy="0"/>
        </a:xfrm>
      </p:grpSpPr>
      <p:sp>
        <p:nvSpPr>
          <p:cNvPr id="104" name="Google Shape;104;p22"/>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5" name="Google Shape;105;p22"/>
          <p:cNvSpPr txBox="1">
            <a:spLocks noGrp="1"/>
          </p:cNvSpPr>
          <p:nvPr>
            <p:ph type="subTitle" idx="1"/>
          </p:nvPr>
        </p:nvSpPr>
        <p:spPr>
          <a:xfrm>
            <a:off x="1415800" y="2121667"/>
            <a:ext cx="2309600" cy="7636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106" name="Google Shape;106;p22"/>
          <p:cNvSpPr txBox="1">
            <a:spLocks noGrp="1"/>
          </p:cNvSpPr>
          <p:nvPr>
            <p:ph type="subTitle" idx="2"/>
          </p:nvPr>
        </p:nvSpPr>
        <p:spPr>
          <a:xfrm>
            <a:off x="1415800" y="2909133"/>
            <a:ext cx="2309600" cy="7636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
        <p:nvSpPr>
          <p:cNvPr id="107" name="Google Shape;107;p22"/>
          <p:cNvSpPr txBox="1">
            <a:spLocks noGrp="1"/>
          </p:cNvSpPr>
          <p:nvPr>
            <p:ph type="subTitle" idx="3"/>
          </p:nvPr>
        </p:nvSpPr>
        <p:spPr>
          <a:xfrm>
            <a:off x="8710199" y="2121667"/>
            <a:ext cx="2309600" cy="763600"/>
          </a:xfrm>
          <a:prstGeom prst="rect">
            <a:avLst/>
          </a:prstGeom>
        </p:spPr>
        <p:txBody>
          <a:bodyPr spcFirstLastPara="1" wrap="square" lIns="0" tIns="91425" rIns="0" bIns="91425" anchor="t" anchorCtr="0">
            <a:noAutofit/>
          </a:bodyPr>
          <a:lstStyle>
            <a:lvl1pPr lvl="0"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108" name="Google Shape;108;p22"/>
          <p:cNvSpPr txBox="1">
            <a:spLocks noGrp="1"/>
          </p:cNvSpPr>
          <p:nvPr>
            <p:ph type="subTitle" idx="4"/>
          </p:nvPr>
        </p:nvSpPr>
        <p:spPr>
          <a:xfrm>
            <a:off x="8710201" y="2909133"/>
            <a:ext cx="2309600" cy="763600"/>
          </a:xfrm>
          <a:prstGeom prst="rect">
            <a:avLst/>
          </a:prstGeom>
        </p:spPr>
        <p:txBody>
          <a:bodyPr spcFirstLastPara="1" wrap="square" lIns="0" tIns="91425" rIns="0" bIns="91425" anchor="t" anchorCtr="0">
            <a:noAutofit/>
          </a:bodyPr>
          <a:lstStyle>
            <a:lvl1pPr lvl="0" algn="r" rtl="0">
              <a:spcBef>
                <a:spcPts val="0"/>
              </a:spcBef>
              <a:spcAft>
                <a:spcPts val="0"/>
              </a:spcAft>
              <a:buNone/>
              <a:defRPr sz="1867"/>
            </a:lvl1pPr>
            <a:lvl2pPr lvl="1" algn="r" rtl="0">
              <a:spcBef>
                <a:spcPts val="2133"/>
              </a:spcBef>
              <a:spcAft>
                <a:spcPts val="0"/>
              </a:spcAft>
              <a:buNone/>
              <a:defRPr sz="1867"/>
            </a:lvl2pPr>
            <a:lvl3pPr lvl="2" algn="r" rtl="0">
              <a:spcBef>
                <a:spcPts val="2133"/>
              </a:spcBef>
              <a:spcAft>
                <a:spcPts val="0"/>
              </a:spcAft>
              <a:buNone/>
              <a:defRPr sz="1867"/>
            </a:lvl3pPr>
            <a:lvl4pPr lvl="3" algn="r" rtl="0">
              <a:spcBef>
                <a:spcPts val="2133"/>
              </a:spcBef>
              <a:spcAft>
                <a:spcPts val="0"/>
              </a:spcAft>
              <a:buNone/>
              <a:defRPr sz="1867"/>
            </a:lvl4pPr>
            <a:lvl5pPr lvl="4" algn="r" rtl="0">
              <a:spcBef>
                <a:spcPts val="2133"/>
              </a:spcBef>
              <a:spcAft>
                <a:spcPts val="0"/>
              </a:spcAft>
              <a:buNone/>
              <a:defRPr sz="1867"/>
            </a:lvl5pPr>
            <a:lvl6pPr lvl="5" algn="r" rtl="0">
              <a:spcBef>
                <a:spcPts val="2133"/>
              </a:spcBef>
              <a:spcAft>
                <a:spcPts val="0"/>
              </a:spcAft>
              <a:buNone/>
              <a:defRPr sz="1867"/>
            </a:lvl6pPr>
            <a:lvl7pPr lvl="6" algn="r" rtl="0">
              <a:spcBef>
                <a:spcPts val="2133"/>
              </a:spcBef>
              <a:spcAft>
                <a:spcPts val="0"/>
              </a:spcAft>
              <a:buNone/>
              <a:defRPr sz="1867"/>
            </a:lvl7pPr>
            <a:lvl8pPr lvl="7" algn="r" rtl="0">
              <a:spcBef>
                <a:spcPts val="2133"/>
              </a:spcBef>
              <a:spcAft>
                <a:spcPts val="0"/>
              </a:spcAft>
              <a:buNone/>
              <a:defRPr sz="1867"/>
            </a:lvl8pPr>
            <a:lvl9pPr lvl="8" algn="r" rtl="0">
              <a:spcBef>
                <a:spcPts val="2133"/>
              </a:spcBef>
              <a:spcAft>
                <a:spcPts val="2133"/>
              </a:spcAft>
              <a:buNone/>
              <a:defRPr sz="1867"/>
            </a:lvl9pPr>
          </a:lstStyle>
          <a:p>
            <a:endParaRPr/>
          </a:p>
        </p:txBody>
      </p:sp>
      <p:sp>
        <p:nvSpPr>
          <p:cNvPr id="109" name="Google Shape;109;p22"/>
          <p:cNvSpPr txBox="1">
            <a:spLocks noGrp="1"/>
          </p:cNvSpPr>
          <p:nvPr>
            <p:ph type="subTitle" idx="5"/>
          </p:nvPr>
        </p:nvSpPr>
        <p:spPr>
          <a:xfrm>
            <a:off x="1415800" y="4058667"/>
            <a:ext cx="2309600" cy="7636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110" name="Google Shape;110;p22"/>
          <p:cNvSpPr txBox="1">
            <a:spLocks noGrp="1"/>
          </p:cNvSpPr>
          <p:nvPr>
            <p:ph type="subTitle" idx="6"/>
          </p:nvPr>
        </p:nvSpPr>
        <p:spPr>
          <a:xfrm>
            <a:off x="1415800" y="4846133"/>
            <a:ext cx="2309600" cy="7636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
        <p:nvSpPr>
          <p:cNvPr id="111" name="Google Shape;111;p22"/>
          <p:cNvSpPr txBox="1">
            <a:spLocks noGrp="1"/>
          </p:cNvSpPr>
          <p:nvPr>
            <p:ph type="subTitle" idx="7"/>
          </p:nvPr>
        </p:nvSpPr>
        <p:spPr>
          <a:xfrm>
            <a:off x="8710199" y="4058667"/>
            <a:ext cx="2309600" cy="763600"/>
          </a:xfrm>
          <a:prstGeom prst="rect">
            <a:avLst/>
          </a:prstGeom>
        </p:spPr>
        <p:txBody>
          <a:bodyPr spcFirstLastPara="1" wrap="square" lIns="0" tIns="91425" rIns="0" bIns="91425" anchor="b" anchorCtr="0">
            <a:noAutofit/>
          </a:bodyPr>
          <a:lstStyle>
            <a:lvl1pPr lvl="0"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2pPr>
            <a:lvl3pPr lvl="2"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3pPr>
            <a:lvl4pPr lvl="3"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4pPr>
            <a:lvl5pPr lvl="4"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5pPr>
            <a:lvl6pPr lvl="5"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6pPr>
            <a:lvl7pPr lvl="6"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7pPr>
            <a:lvl8pPr lvl="7"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8pPr>
            <a:lvl9pPr lvl="8"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112" name="Google Shape;112;p22"/>
          <p:cNvSpPr txBox="1">
            <a:spLocks noGrp="1"/>
          </p:cNvSpPr>
          <p:nvPr>
            <p:ph type="subTitle" idx="8"/>
          </p:nvPr>
        </p:nvSpPr>
        <p:spPr>
          <a:xfrm>
            <a:off x="8710201" y="4846133"/>
            <a:ext cx="2309600" cy="763600"/>
          </a:xfrm>
          <a:prstGeom prst="rect">
            <a:avLst/>
          </a:prstGeom>
        </p:spPr>
        <p:txBody>
          <a:bodyPr spcFirstLastPara="1" wrap="square" lIns="0" tIns="91425" rIns="0" bIns="91425" anchor="t" anchorCtr="0">
            <a:noAutofit/>
          </a:bodyPr>
          <a:lstStyle>
            <a:lvl1pPr lvl="0" algn="r" rtl="0">
              <a:spcBef>
                <a:spcPts val="0"/>
              </a:spcBef>
              <a:spcAft>
                <a:spcPts val="0"/>
              </a:spcAft>
              <a:buNone/>
              <a:defRPr sz="1867"/>
            </a:lvl1pPr>
            <a:lvl2pPr lvl="1" algn="r" rtl="0">
              <a:spcBef>
                <a:spcPts val="2133"/>
              </a:spcBef>
              <a:spcAft>
                <a:spcPts val="0"/>
              </a:spcAft>
              <a:buNone/>
              <a:defRPr sz="1867"/>
            </a:lvl2pPr>
            <a:lvl3pPr lvl="2" algn="r" rtl="0">
              <a:spcBef>
                <a:spcPts val="2133"/>
              </a:spcBef>
              <a:spcAft>
                <a:spcPts val="0"/>
              </a:spcAft>
              <a:buNone/>
              <a:defRPr sz="1867"/>
            </a:lvl3pPr>
            <a:lvl4pPr lvl="3" algn="r" rtl="0">
              <a:spcBef>
                <a:spcPts val="2133"/>
              </a:spcBef>
              <a:spcAft>
                <a:spcPts val="0"/>
              </a:spcAft>
              <a:buNone/>
              <a:defRPr sz="1867"/>
            </a:lvl4pPr>
            <a:lvl5pPr lvl="4" algn="r" rtl="0">
              <a:spcBef>
                <a:spcPts val="2133"/>
              </a:spcBef>
              <a:spcAft>
                <a:spcPts val="0"/>
              </a:spcAft>
              <a:buNone/>
              <a:defRPr sz="1867"/>
            </a:lvl5pPr>
            <a:lvl6pPr lvl="5" algn="r" rtl="0">
              <a:spcBef>
                <a:spcPts val="2133"/>
              </a:spcBef>
              <a:spcAft>
                <a:spcPts val="0"/>
              </a:spcAft>
              <a:buNone/>
              <a:defRPr sz="1867"/>
            </a:lvl6pPr>
            <a:lvl7pPr lvl="6" algn="r" rtl="0">
              <a:spcBef>
                <a:spcPts val="2133"/>
              </a:spcBef>
              <a:spcAft>
                <a:spcPts val="0"/>
              </a:spcAft>
              <a:buNone/>
              <a:defRPr sz="1867"/>
            </a:lvl7pPr>
            <a:lvl8pPr lvl="7" algn="r" rtl="0">
              <a:spcBef>
                <a:spcPts val="2133"/>
              </a:spcBef>
              <a:spcAft>
                <a:spcPts val="0"/>
              </a:spcAft>
              <a:buNone/>
              <a:defRPr sz="1867"/>
            </a:lvl8pPr>
            <a:lvl9pPr lvl="8" algn="r" rtl="0">
              <a:spcBef>
                <a:spcPts val="2133"/>
              </a:spcBef>
              <a:spcAft>
                <a:spcPts val="2133"/>
              </a:spcAft>
              <a:buNone/>
              <a:defRPr sz="1867"/>
            </a:lvl9pPr>
          </a:lstStyle>
          <a:p>
            <a:endParaRPr/>
          </a:p>
        </p:txBody>
      </p:sp>
    </p:spTree>
    <p:extLst>
      <p:ext uri="{BB962C8B-B14F-4D97-AF65-F5344CB8AC3E}">
        <p14:creationId xmlns:p14="http://schemas.microsoft.com/office/powerpoint/2010/main" val="351975027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13"/>
        <p:cNvGrpSpPr/>
        <p:nvPr/>
      </p:nvGrpSpPr>
      <p:grpSpPr>
        <a:xfrm>
          <a:off x="0" y="0"/>
          <a:ext cx="0" cy="0"/>
          <a:chOff x="0" y="0"/>
          <a:chExt cx="0" cy="0"/>
        </a:xfrm>
      </p:grpSpPr>
      <p:sp>
        <p:nvSpPr>
          <p:cNvPr id="114" name="Google Shape;114;p23"/>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5" name="Google Shape;115;p23"/>
          <p:cNvSpPr txBox="1">
            <a:spLocks noGrp="1"/>
          </p:cNvSpPr>
          <p:nvPr>
            <p:ph type="title" idx="2"/>
          </p:nvPr>
        </p:nvSpPr>
        <p:spPr>
          <a:xfrm>
            <a:off x="2616200" y="1846736"/>
            <a:ext cx="6959600" cy="58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13402705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950967" y="1536633"/>
            <a:ext cx="10290000" cy="4555200"/>
          </a:xfrm>
          <a:prstGeom prst="rect">
            <a:avLst/>
          </a:prstGeom>
        </p:spPr>
        <p:txBody>
          <a:bodyPr spcFirstLastPara="1" wrap="square" lIns="91425" tIns="91425" rIns="91425" bIns="91425" anchor="t" anchorCtr="0">
            <a:noAutofit/>
          </a:bodyPr>
          <a:lstStyle>
            <a:lvl1pPr marL="609585" lvl="0" indent="-389457">
              <a:spcBef>
                <a:spcPts val="0"/>
              </a:spcBef>
              <a:spcAft>
                <a:spcPts val="0"/>
              </a:spcAft>
              <a:buClr>
                <a:schemeClr val="accent3"/>
              </a:buClr>
              <a:buSzPts val="1000"/>
              <a:buFont typeface="Roboto"/>
              <a:buAutoNum type="arabicPeriod"/>
              <a:defRPr sz="1600"/>
            </a:lvl1pPr>
            <a:lvl2pPr marL="1219170" lvl="1" indent="-389457">
              <a:spcBef>
                <a:spcPts val="0"/>
              </a:spcBef>
              <a:spcAft>
                <a:spcPts val="0"/>
              </a:spcAft>
              <a:buClr>
                <a:srgbClr val="1A3F61"/>
              </a:buClr>
              <a:buSzPts val="1000"/>
              <a:buFont typeface="Muli"/>
              <a:buAutoNum type="alphaLcPeriod"/>
              <a:defRPr/>
            </a:lvl2pPr>
            <a:lvl3pPr marL="1828754" lvl="2" indent="-389457">
              <a:spcBef>
                <a:spcPts val="2133"/>
              </a:spcBef>
              <a:spcAft>
                <a:spcPts val="0"/>
              </a:spcAft>
              <a:buClr>
                <a:srgbClr val="1A3F61"/>
              </a:buClr>
              <a:buSzPts val="1000"/>
              <a:buFont typeface="Muli"/>
              <a:buAutoNum type="romanLcPeriod"/>
              <a:defRPr/>
            </a:lvl3pPr>
            <a:lvl4pPr marL="2438339" lvl="3" indent="-389457">
              <a:spcBef>
                <a:spcPts val="2133"/>
              </a:spcBef>
              <a:spcAft>
                <a:spcPts val="0"/>
              </a:spcAft>
              <a:buClr>
                <a:srgbClr val="1A3F61"/>
              </a:buClr>
              <a:buSzPts val="1000"/>
              <a:buFont typeface="Muli"/>
              <a:buAutoNum type="arabicPeriod"/>
              <a:defRPr/>
            </a:lvl4pPr>
            <a:lvl5pPr marL="3047924" lvl="4" indent="-389457">
              <a:spcBef>
                <a:spcPts val="2133"/>
              </a:spcBef>
              <a:spcAft>
                <a:spcPts val="0"/>
              </a:spcAft>
              <a:buClr>
                <a:srgbClr val="1A3F61"/>
              </a:buClr>
              <a:buSzPts val="1000"/>
              <a:buFont typeface="Muli"/>
              <a:buAutoNum type="alphaLcPeriod"/>
              <a:defRPr/>
            </a:lvl5pPr>
            <a:lvl6pPr marL="3657509" lvl="5" indent="-389457">
              <a:spcBef>
                <a:spcPts val="2133"/>
              </a:spcBef>
              <a:spcAft>
                <a:spcPts val="0"/>
              </a:spcAft>
              <a:buClr>
                <a:srgbClr val="1A3F61"/>
              </a:buClr>
              <a:buSzPts val="1000"/>
              <a:buFont typeface="Muli"/>
              <a:buAutoNum type="romanLcPeriod"/>
              <a:defRPr/>
            </a:lvl6pPr>
            <a:lvl7pPr marL="4267093" lvl="6" indent="-389457">
              <a:spcBef>
                <a:spcPts val="2133"/>
              </a:spcBef>
              <a:spcAft>
                <a:spcPts val="0"/>
              </a:spcAft>
              <a:buClr>
                <a:srgbClr val="1A3F61"/>
              </a:buClr>
              <a:buSzPts val="1000"/>
              <a:buFont typeface="Muli"/>
              <a:buAutoNum type="arabicPeriod"/>
              <a:defRPr/>
            </a:lvl7pPr>
            <a:lvl8pPr marL="4876678" lvl="7" indent="-389457">
              <a:spcBef>
                <a:spcPts val="2133"/>
              </a:spcBef>
              <a:spcAft>
                <a:spcPts val="0"/>
              </a:spcAft>
              <a:buClr>
                <a:srgbClr val="1A3F61"/>
              </a:buClr>
              <a:buSzPts val="1000"/>
              <a:buFont typeface="Muli"/>
              <a:buAutoNum type="alphaLcPeriod"/>
              <a:defRPr/>
            </a:lvl8pPr>
            <a:lvl9pPr marL="5486263" lvl="8" indent="-389457">
              <a:spcBef>
                <a:spcPts val="2133"/>
              </a:spcBef>
              <a:spcAft>
                <a:spcPts val="2133"/>
              </a:spcAft>
              <a:buClr>
                <a:srgbClr val="1A3F61"/>
              </a:buClr>
              <a:buSzPts val="1000"/>
              <a:buFont typeface="Muli"/>
              <a:buAutoNum type="romanLcPeriod"/>
              <a:defRPr/>
            </a:lvl9pPr>
          </a:lstStyle>
          <a:p>
            <a:endParaRPr/>
          </a:p>
        </p:txBody>
      </p:sp>
    </p:spTree>
    <p:extLst>
      <p:ext uri="{BB962C8B-B14F-4D97-AF65-F5344CB8AC3E}">
        <p14:creationId xmlns:p14="http://schemas.microsoft.com/office/powerpoint/2010/main" val="43148922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16"/>
        <p:cNvGrpSpPr/>
        <p:nvPr/>
      </p:nvGrpSpPr>
      <p:grpSpPr>
        <a:xfrm>
          <a:off x="0" y="0"/>
          <a:ext cx="0" cy="0"/>
          <a:chOff x="0" y="0"/>
          <a:chExt cx="0" cy="0"/>
        </a:xfrm>
      </p:grpSpPr>
      <p:sp>
        <p:nvSpPr>
          <p:cNvPr id="117" name="Google Shape;117;p24"/>
          <p:cNvSpPr txBox="1">
            <a:spLocks noGrp="1"/>
          </p:cNvSpPr>
          <p:nvPr>
            <p:ph type="title" hasCustomPrompt="1"/>
          </p:nvPr>
        </p:nvSpPr>
        <p:spPr>
          <a:xfrm>
            <a:off x="3503400" y="1216151"/>
            <a:ext cx="5185200" cy="88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6000"/>
            </a:lvl1pPr>
            <a:lvl2pPr lvl="1" rtl="0">
              <a:spcBef>
                <a:spcPts val="0"/>
              </a:spcBef>
              <a:spcAft>
                <a:spcPts val="0"/>
              </a:spcAft>
              <a:buSzPts val="5000"/>
              <a:buNone/>
              <a:defRPr sz="6667"/>
            </a:lvl2pPr>
            <a:lvl3pPr lvl="2" rtl="0">
              <a:spcBef>
                <a:spcPts val="0"/>
              </a:spcBef>
              <a:spcAft>
                <a:spcPts val="0"/>
              </a:spcAft>
              <a:buSzPts val="5000"/>
              <a:buNone/>
              <a:defRPr sz="6667"/>
            </a:lvl3pPr>
            <a:lvl4pPr lvl="3" rtl="0">
              <a:spcBef>
                <a:spcPts val="0"/>
              </a:spcBef>
              <a:spcAft>
                <a:spcPts val="0"/>
              </a:spcAft>
              <a:buSzPts val="5000"/>
              <a:buNone/>
              <a:defRPr sz="6667"/>
            </a:lvl4pPr>
            <a:lvl5pPr lvl="4" rtl="0">
              <a:spcBef>
                <a:spcPts val="0"/>
              </a:spcBef>
              <a:spcAft>
                <a:spcPts val="0"/>
              </a:spcAft>
              <a:buSzPts val="5000"/>
              <a:buNone/>
              <a:defRPr sz="6667"/>
            </a:lvl5pPr>
            <a:lvl6pPr lvl="5" rtl="0">
              <a:spcBef>
                <a:spcPts val="0"/>
              </a:spcBef>
              <a:spcAft>
                <a:spcPts val="0"/>
              </a:spcAft>
              <a:buSzPts val="5000"/>
              <a:buNone/>
              <a:defRPr sz="6667"/>
            </a:lvl6pPr>
            <a:lvl7pPr lvl="6" rtl="0">
              <a:spcBef>
                <a:spcPts val="0"/>
              </a:spcBef>
              <a:spcAft>
                <a:spcPts val="0"/>
              </a:spcAft>
              <a:buSzPts val="5000"/>
              <a:buNone/>
              <a:defRPr sz="6667"/>
            </a:lvl7pPr>
            <a:lvl8pPr lvl="7" rtl="0">
              <a:spcBef>
                <a:spcPts val="0"/>
              </a:spcBef>
              <a:spcAft>
                <a:spcPts val="0"/>
              </a:spcAft>
              <a:buSzPts val="5000"/>
              <a:buNone/>
              <a:defRPr sz="6667"/>
            </a:lvl8pPr>
            <a:lvl9pPr lvl="8" rtl="0">
              <a:spcBef>
                <a:spcPts val="0"/>
              </a:spcBef>
              <a:spcAft>
                <a:spcPts val="0"/>
              </a:spcAft>
              <a:buSzPts val="5000"/>
              <a:buNone/>
              <a:defRPr sz="6667"/>
            </a:lvl9pPr>
          </a:lstStyle>
          <a:p>
            <a:r>
              <a:t>xx%</a:t>
            </a:r>
          </a:p>
        </p:txBody>
      </p:sp>
      <p:sp>
        <p:nvSpPr>
          <p:cNvPr id="118" name="Google Shape;118;p24"/>
          <p:cNvSpPr txBox="1">
            <a:spLocks noGrp="1"/>
          </p:cNvSpPr>
          <p:nvPr>
            <p:ph type="subTitle" idx="1"/>
          </p:nvPr>
        </p:nvSpPr>
        <p:spPr>
          <a:xfrm>
            <a:off x="3503400" y="2088951"/>
            <a:ext cx="5185200" cy="51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9" name="Google Shape;119;p24"/>
          <p:cNvSpPr txBox="1">
            <a:spLocks noGrp="1"/>
          </p:cNvSpPr>
          <p:nvPr>
            <p:ph type="title" idx="2" hasCustomPrompt="1"/>
          </p:nvPr>
        </p:nvSpPr>
        <p:spPr>
          <a:xfrm>
            <a:off x="3503400" y="2790951"/>
            <a:ext cx="5185200" cy="88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6000"/>
            </a:lvl1pPr>
            <a:lvl2pPr lvl="1" rtl="0">
              <a:spcBef>
                <a:spcPts val="0"/>
              </a:spcBef>
              <a:spcAft>
                <a:spcPts val="0"/>
              </a:spcAft>
              <a:buSzPts val="5000"/>
              <a:buNone/>
              <a:defRPr sz="6667"/>
            </a:lvl2pPr>
            <a:lvl3pPr lvl="2" rtl="0">
              <a:spcBef>
                <a:spcPts val="0"/>
              </a:spcBef>
              <a:spcAft>
                <a:spcPts val="0"/>
              </a:spcAft>
              <a:buSzPts val="5000"/>
              <a:buNone/>
              <a:defRPr sz="6667"/>
            </a:lvl3pPr>
            <a:lvl4pPr lvl="3" rtl="0">
              <a:spcBef>
                <a:spcPts val="0"/>
              </a:spcBef>
              <a:spcAft>
                <a:spcPts val="0"/>
              </a:spcAft>
              <a:buSzPts val="5000"/>
              <a:buNone/>
              <a:defRPr sz="6667"/>
            </a:lvl4pPr>
            <a:lvl5pPr lvl="4" rtl="0">
              <a:spcBef>
                <a:spcPts val="0"/>
              </a:spcBef>
              <a:spcAft>
                <a:spcPts val="0"/>
              </a:spcAft>
              <a:buSzPts val="5000"/>
              <a:buNone/>
              <a:defRPr sz="6667"/>
            </a:lvl5pPr>
            <a:lvl6pPr lvl="5" rtl="0">
              <a:spcBef>
                <a:spcPts val="0"/>
              </a:spcBef>
              <a:spcAft>
                <a:spcPts val="0"/>
              </a:spcAft>
              <a:buSzPts val="5000"/>
              <a:buNone/>
              <a:defRPr sz="6667"/>
            </a:lvl6pPr>
            <a:lvl7pPr lvl="6" rtl="0">
              <a:spcBef>
                <a:spcPts val="0"/>
              </a:spcBef>
              <a:spcAft>
                <a:spcPts val="0"/>
              </a:spcAft>
              <a:buSzPts val="5000"/>
              <a:buNone/>
              <a:defRPr sz="6667"/>
            </a:lvl7pPr>
            <a:lvl8pPr lvl="7" rtl="0">
              <a:spcBef>
                <a:spcPts val="0"/>
              </a:spcBef>
              <a:spcAft>
                <a:spcPts val="0"/>
              </a:spcAft>
              <a:buSzPts val="5000"/>
              <a:buNone/>
              <a:defRPr sz="6667"/>
            </a:lvl8pPr>
            <a:lvl9pPr lvl="8" rtl="0">
              <a:spcBef>
                <a:spcPts val="0"/>
              </a:spcBef>
              <a:spcAft>
                <a:spcPts val="0"/>
              </a:spcAft>
              <a:buSzPts val="5000"/>
              <a:buNone/>
              <a:defRPr sz="6667"/>
            </a:lvl9pPr>
          </a:lstStyle>
          <a:p>
            <a:r>
              <a:t>xx%</a:t>
            </a:r>
          </a:p>
        </p:txBody>
      </p:sp>
      <p:sp>
        <p:nvSpPr>
          <p:cNvPr id="120" name="Google Shape;120;p24"/>
          <p:cNvSpPr txBox="1">
            <a:spLocks noGrp="1"/>
          </p:cNvSpPr>
          <p:nvPr>
            <p:ph type="subTitle" idx="3"/>
          </p:nvPr>
        </p:nvSpPr>
        <p:spPr>
          <a:xfrm>
            <a:off x="3503400" y="3527884"/>
            <a:ext cx="5185200" cy="51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21" name="Google Shape;121;p24"/>
          <p:cNvSpPr txBox="1">
            <a:spLocks noGrp="1"/>
          </p:cNvSpPr>
          <p:nvPr>
            <p:ph type="title" idx="4" hasCustomPrompt="1"/>
          </p:nvPr>
        </p:nvSpPr>
        <p:spPr>
          <a:xfrm>
            <a:off x="3503400" y="4370617"/>
            <a:ext cx="5185200" cy="88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6000"/>
            </a:lvl1pPr>
            <a:lvl2pPr lvl="1" rtl="0">
              <a:spcBef>
                <a:spcPts val="0"/>
              </a:spcBef>
              <a:spcAft>
                <a:spcPts val="0"/>
              </a:spcAft>
              <a:buSzPts val="5000"/>
              <a:buNone/>
              <a:defRPr sz="6667"/>
            </a:lvl2pPr>
            <a:lvl3pPr lvl="2" rtl="0">
              <a:spcBef>
                <a:spcPts val="0"/>
              </a:spcBef>
              <a:spcAft>
                <a:spcPts val="0"/>
              </a:spcAft>
              <a:buSzPts val="5000"/>
              <a:buNone/>
              <a:defRPr sz="6667"/>
            </a:lvl3pPr>
            <a:lvl4pPr lvl="3" rtl="0">
              <a:spcBef>
                <a:spcPts val="0"/>
              </a:spcBef>
              <a:spcAft>
                <a:spcPts val="0"/>
              </a:spcAft>
              <a:buSzPts val="5000"/>
              <a:buNone/>
              <a:defRPr sz="6667"/>
            </a:lvl4pPr>
            <a:lvl5pPr lvl="4" rtl="0">
              <a:spcBef>
                <a:spcPts val="0"/>
              </a:spcBef>
              <a:spcAft>
                <a:spcPts val="0"/>
              </a:spcAft>
              <a:buSzPts val="5000"/>
              <a:buNone/>
              <a:defRPr sz="6667"/>
            </a:lvl5pPr>
            <a:lvl6pPr lvl="5" rtl="0">
              <a:spcBef>
                <a:spcPts val="0"/>
              </a:spcBef>
              <a:spcAft>
                <a:spcPts val="0"/>
              </a:spcAft>
              <a:buSzPts val="5000"/>
              <a:buNone/>
              <a:defRPr sz="6667"/>
            </a:lvl6pPr>
            <a:lvl7pPr lvl="6" rtl="0">
              <a:spcBef>
                <a:spcPts val="0"/>
              </a:spcBef>
              <a:spcAft>
                <a:spcPts val="0"/>
              </a:spcAft>
              <a:buSzPts val="5000"/>
              <a:buNone/>
              <a:defRPr sz="6667"/>
            </a:lvl7pPr>
            <a:lvl8pPr lvl="7" rtl="0">
              <a:spcBef>
                <a:spcPts val="0"/>
              </a:spcBef>
              <a:spcAft>
                <a:spcPts val="0"/>
              </a:spcAft>
              <a:buSzPts val="5000"/>
              <a:buNone/>
              <a:defRPr sz="6667"/>
            </a:lvl8pPr>
            <a:lvl9pPr lvl="8" rtl="0">
              <a:spcBef>
                <a:spcPts val="0"/>
              </a:spcBef>
              <a:spcAft>
                <a:spcPts val="0"/>
              </a:spcAft>
              <a:buSzPts val="5000"/>
              <a:buNone/>
              <a:defRPr sz="6667"/>
            </a:lvl9pPr>
          </a:lstStyle>
          <a:p>
            <a:r>
              <a:t>xx%</a:t>
            </a:r>
          </a:p>
        </p:txBody>
      </p:sp>
      <p:sp>
        <p:nvSpPr>
          <p:cNvPr id="122" name="Google Shape;122;p24"/>
          <p:cNvSpPr txBox="1">
            <a:spLocks noGrp="1"/>
          </p:cNvSpPr>
          <p:nvPr>
            <p:ph type="subTitle" idx="5"/>
          </p:nvPr>
        </p:nvSpPr>
        <p:spPr>
          <a:xfrm>
            <a:off x="3503400" y="5102783"/>
            <a:ext cx="5185200" cy="51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79823945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123"/>
        <p:cNvGrpSpPr/>
        <p:nvPr/>
      </p:nvGrpSpPr>
      <p:grpSpPr>
        <a:xfrm>
          <a:off x="0" y="0"/>
          <a:ext cx="0" cy="0"/>
          <a:chOff x="0" y="0"/>
          <a:chExt cx="0" cy="0"/>
        </a:xfrm>
      </p:grpSpPr>
      <p:sp>
        <p:nvSpPr>
          <p:cNvPr id="124" name="Google Shape;124;p25"/>
          <p:cNvSpPr txBox="1">
            <a:spLocks noGrp="1"/>
          </p:cNvSpPr>
          <p:nvPr>
            <p:ph type="title"/>
          </p:nvPr>
        </p:nvSpPr>
        <p:spPr>
          <a:xfrm>
            <a:off x="1328300" y="1939733"/>
            <a:ext cx="2919200" cy="15148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5" name="Google Shape;125;p25"/>
          <p:cNvSpPr txBox="1">
            <a:spLocks noGrp="1"/>
          </p:cNvSpPr>
          <p:nvPr>
            <p:ph type="subTitle" idx="1"/>
          </p:nvPr>
        </p:nvSpPr>
        <p:spPr>
          <a:xfrm>
            <a:off x="1328300" y="3537067"/>
            <a:ext cx="3317600" cy="1381200"/>
          </a:xfrm>
          <a:prstGeom prst="rect">
            <a:avLst/>
          </a:prstGeom>
        </p:spPr>
        <p:txBody>
          <a:bodyPr spcFirstLastPara="1" wrap="square" lIns="9000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214732676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text 7">
  <p:cSld name="Title and text 7">
    <p:spTree>
      <p:nvGrpSpPr>
        <p:cNvPr id="1" name="Shape 126"/>
        <p:cNvGrpSpPr/>
        <p:nvPr/>
      </p:nvGrpSpPr>
      <p:grpSpPr>
        <a:xfrm>
          <a:off x="0" y="0"/>
          <a:ext cx="0" cy="0"/>
          <a:chOff x="0" y="0"/>
          <a:chExt cx="0" cy="0"/>
        </a:xfrm>
      </p:grpSpPr>
      <p:sp>
        <p:nvSpPr>
          <p:cNvPr id="127" name="Google Shape;127;p26"/>
          <p:cNvSpPr txBox="1">
            <a:spLocks noGrp="1"/>
          </p:cNvSpPr>
          <p:nvPr>
            <p:ph type="title"/>
          </p:nvPr>
        </p:nvSpPr>
        <p:spPr>
          <a:xfrm flipH="1">
            <a:off x="7944500" y="1939733"/>
            <a:ext cx="2919200" cy="1514800"/>
          </a:xfrm>
          <a:prstGeom prst="rect">
            <a:avLst/>
          </a:prstGeom>
        </p:spPr>
        <p:txBody>
          <a:bodyPr spcFirstLastPara="1" wrap="square" lIns="91425" tIns="91425" rIns="90000" bIns="91425" anchor="ctr" anchorCtr="0">
            <a:noAutofit/>
          </a:bodyPr>
          <a:lstStyle>
            <a:lvl1pPr lvl="0" algn="r" rtl="0">
              <a:lnSpc>
                <a:spcPct val="80000"/>
              </a:lnSpc>
              <a:spcBef>
                <a:spcPts val="0"/>
              </a:spcBef>
              <a:spcAft>
                <a:spcPts val="0"/>
              </a:spcAft>
              <a:buSzPts val="3500"/>
              <a:buNone/>
              <a:defRPr/>
            </a:lvl1pPr>
            <a:lvl2pPr lvl="1" algn="r" rtl="0">
              <a:spcBef>
                <a:spcPts val="0"/>
              </a:spcBef>
              <a:spcAft>
                <a:spcPts val="0"/>
              </a:spcAft>
              <a:buSzPts val="3500"/>
              <a:buNone/>
              <a:defRPr/>
            </a:lvl2pPr>
            <a:lvl3pPr lvl="2" algn="r" rtl="0">
              <a:spcBef>
                <a:spcPts val="0"/>
              </a:spcBef>
              <a:spcAft>
                <a:spcPts val="0"/>
              </a:spcAft>
              <a:buSzPts val="3500"/>
              <a:buNone/>
              <a:defRPr/>
            </a:lvl3pPr>
            <a:lvl4pPr lvl="3" algn="r" rtl="0">
              <a:spcBef>
                <a:spcPts val="0"/>
              </a:spcBef>
              <a:spcAft>
                <a:spcPts val="0"/>
              </a:spcAft>
              <a:buSzPts val="3500"/>
              <a:buNone/>
              <a:defRPr/>
            </a:lvl4pPr>
            <a:lvl5pPr lvl="4" algn="r" rtl="0">
              <a:spcBef>
                <a:spcPts val="0"/>
              </a:spcBef>
              <a:spcAft>
                <a:spcPts val="0"/>
              </a:spcAft>
              <a:buSzPts val="3500"/>
              <a:buNone/>
              <a:defRPr/>
            </a:lvl5pPr>
            <a:lvl6pPr lvl="5" algn="r" rtl="0">
              <a:spcBef>
                <a:spcPts val="0"/>
              </a:spcBef>
              <a:spcAft>
                <a:spcPts val="0"/>
              </a:spcAft>
              <a:buSzPts val="3500"/>
              <a:buNone/>
              <a:defRPr/>
            </a:lvl6pPr>
            <a:lvl7pPr lvl="6" algn="r" rtl="0">
              <a:spcBef>
                <a:spcPts val="0"/>
              </a:spcBef>
              <a:spcAft>
                <a:spcPts val="0"/>
              </a:spcAft>
              <a:buSzPts val="3500"/>
              <a:buNone/>
              <a:defRPr/>
            </a:lvl7pPr>
            <a:lvl8pPr lvl="7" algn="r" rtl="0">
              <a:spcBef>
                <a:spcPts val="0"/>
              </a:spcBef>
              <a:spcAft>
                <a:spcPts val="0"/>
              </a:spcAft>
              <a:buSzPts val="3500"/>
              <a:buNone/>
              <a:defRPr/>
            </a:lvl8pPr>
            <a:lvl9pPr lvl="8" algn="r" rtl="0">
              <a:spcBef>
                <a:spcPts val="0"/>
              </a:spcBef>
              <a:spcAft>
                <a:spcPts val="0"/>
              </a:spcAft>
              <a:buSzPts val="3500"/>
              <a:buNone/>
              <a:defRPr/>
            </a:lvl9pPr>
          </a:lstStyle>
          <a:p>
            <a:endParaRPr/>
          </a:p>
        </p:txBody>
      </p:sp>
      <p:sp>
        <p:nvSpPr>
          <p:cNvPr id="128" name="Google Shape;128;p26"/>
          <p:cNvSpPr txBox="1">
            <a:spLocks noGrp="1"/>
          </p:cNvSpPr>
          <p:nvPr>
            <p:ph type="subTitle" idx="1"/>
          </p:nvPr>
        </p:nvSpPr>
        <p:spPr>
          <a:xfrm flipH="1">
            <a:off x="7546100" y="3537067"/>
            <a:ext cx="3317600" cy="1381200"/>
          </a:xfrm>
          <a:prstGeom prst="rect">
            <a:avLst/>
          </a:prstGeom>
        </p:spPr>
        <p:txBody>
          <a:bodyPr spcFirstLastPara="1" wrap="square" lIns="90000" tIns="91425" rIns="90000" bIns="91425" anchor="t" anchorCtr="0">
            <a:noAutofit/>
          </a:bodyPr>
          <a:lstStyle>
            <a:lvl1pPr lvl="0" algn="r" rtl="0">
              <a:spcBef>
                <a:spcPts val="0"/>
              </a:spcBef>
              <a:spcAft>
                <a:spcPts val="0"/>
              </a:spcAft>
              <a:buNone/>
              <a:defRPr sz="1867"/>
            </a:lvl1pPr>
            <a:lvl2pPr lvl="1" algn="r" rtl="0">
              <a:spcBef>
                <a:spcPts val="2133"/>
              </a:spcBef>
              <a:spcAft>
                <a:spcPts val="0"/>
              </a:spcAft>
              <a:buNone/>
              <a:defRPr sz="1867"/>
            </a:lvl2pPr>
            <a:lvl3pPr lvl="2" algn="r" rtl="0">
              <a:spcBef>
                <a:spcPts val="2133"/>
              </a:spcBef>
              <a:spcAft>
                <a:spcPts val="0"/>
              </a:spcAft>
              <a:buNone/>
              <a:defRPr sz="1867"/>
            </a:lvl3pPr>
            <a:lvl4pPr lvl="3" algn="r" rtl="0">
              <a:spcBef>
                <a:spcPts val="2133"/>
              </a:spcBef>
              <a:spcAft>
                <a:spcPts val="0"/>
              </a:spcAft>
              <a:buNone/>
              <a:defRPr sz="1867"/>
            </a:lvl4pPr>
            <a:lvl5pPr lvl="4" algn="r" rtl="0">
              <a:spcBef>
                <a:spcPts val="2133"/>
              </a:spcBef>
              <a:spcAft>
                <a:spcPts val="0"/>
              </a:spcAft>
              <a:buNone/>
              <a:defRPr sz="1867"/>
            </a:lvl5pPr>
            <a:lvl6pPr lvl="5" algn="r" rtl="0">
              <a:spcBef>
                <a:spcPts val="2133"/>
              </a:spcBef>
              <a:spcAft>
                <a:spcPts val="0"/>
              </a:spcAft>
              <a:buNone/>
              <a:defRPr sz="1867"/>
            </a:lvl6pPr>
            <a:lvl7pPr lvl="6" algn="r" rtl="0">
              <a:spcBef>
                <a:spcPts val="2133"/>
              </a:spcBef>
              <a:spcAft>
                <a:spcPts val="0"/>
              </a:spcAft>
              <a:buNone/>
              <a:defRPr sz="1867"/>
            </a:lvl7pPr>
            <a:lvl8pPr lvl="7" algn="r" rtl="0">
              <a:spcBef>
                <a:spcPts val="2133"/>
              </a:spcBef>
              <a:spcAft>
                <a:spcPts val="0"/>
              </a:spcAft>
              <a:buNone/>
              <a:defRPr sz="1867"/>
            </a:lvl8pPr>
            <a:lvl9pPr lvl="8" algn="r" rtl="0">
              <a:spcBef>
                <a:spcPts val="2133"/>
              </a:spcBef>
              <a:spcAft>
                <a:spcPts val="2133"/>
              </a:spcAft>
              <a:buNone/>
              <a:defRPr sz="1867"/>
            </a:lvl9pPr>
          </a:lstStyle>
          <a:p>
            <a:endParaRPr/>
          </a:p>
        </p:txBody>
      </p:sp>
    </p:spTree>
    <p:extLst>
      <p:ext uri="{BB962C8B-B14F-4D97-AF65-F5344CB8AC3E}">
        <p14:creationId xmlns:p14="http://schemas.microsoft.com/office/powerpoint/2010/main" val="114744953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29"/>
        <p:cNvGrpSpPr/>
        <p:nvPr/>
      </p:nvGrpSpPr>
      <p:grpSpPr>
        <a:xfrm>
          <a:off x="0" y="0"/>
          <a:ext cx="0" cy="0"/>
          <a:chOff x="0" y="0"/>
          <a:chExt cx="0" cy="0"/>
        </a:xfrm>
      </p:grpSpPr>
      <p:sp>
        <p:nvSpPr>
          <p:cNvPr id="130" name="Google Shape;130;p27"/>
          <p:cNvSpPr txBox="1">
            <a:spLocks noGrp="1"/>
          </p:cNvSpPr>
          <p:nvPr>
            <p:ph type="subTitle" idx="1"/>
          </p:nvPr>
        </p:nvSpPr>
        <p:spPr>
          <a:xfrm>
            <a:off x="4171400" y="2783173"/>
            <a:ext cx="3849200" cy="13700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31" name="Google Shape;131;p27"/>
          <p:cNvSpPr txBox="1">
            <a:spLocks noGrp="1"/>
          </p:cNvSpPr>
          <p:nvPr>
            <p:ph type="title"/>
          </p:nvPr>
        </p:nvSpPr>
        <p:spPr>
          <a:xfrm>
            <a:off x="4000200" y="673500"/>
            <a:ext cx="4191600" cy="176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7500"/>
              <a:buNone/>
              <a:defRPr sz="10000"/>
            </a:lvl1pPr>
            <a:lvl2pPr lvl="1" algn="ctr" rtl="0">
              <a:spcBef>
                <a:spcPts val="0"/>
              </a:spcBef>
              <a:spcAft>
                <a:spcPts val="0"/>
              </a:spcAft>
              <a:buSzPts val="7500"/>
              <a:buNone/>
              <a:defRPr sz="10000">
                <a:latin typeface="Roboto Condensed"/>
                <a:ea typeface="Roboto Condensed"/>
                <a:cs typeface="Roboto Condensed"/>
                <a:sym typeface="Roboto Condensed"/>
              </a:defRPr>
            </a:lvl2pPr>
            <a:lvl3pPr lvl="2" algn="ctr" rtl="0">
              <a:spcBef>
                <a:spcPts val="0"/>
              </a:spcBef>
              <a:spcAft>
                <a:spcPts val="0"/>
              </a:spcAft>
              <a:buSzPts val="7500"/>
              <a:buNone/>
              <a:defRPr sz="10000">
                <a:latin typeface="Roboto Condensed"/>
                <a:ea typeface="Roboto Condensed"/>
                <a:cs typeface="Roboto Condensed"/>
                <a:sym typeface="Roboto Condensed"/>
              </a:defRPr>
            </a:lvl3pPr>
            <a:lvl4pPr lvl="3" algn="ctr" rtl="0">
              <a:spcBef>
                <a:spcPts val="0"/>
              </a:spcBef>
              <a:spcAft>
                <a:spcPts val="0"/>
              </a:spcAft>
              <a:buSzPts val="7500"/>
              <a:buNone/>
              <a:defRPr sz="10000">
                <a:latin typeface="Roboto Condensed"/>
                <a:ea typeface="Roboto Condensed"/>
                <a:cs typeface="Roboto Condensed"/>
                <a:sym typeface="Roboto Condensed"/>
              </a:defRPr>
            </a:lvl4pPr>
            <a:lvl5pPr lvl="4" algn="ctr" rtl="0">
              <a:spcBef>
                <a:spcPts val="0"/>
              </a:spcBef>
              <a:spcAft>
                <a:spcPts val="0"/>
              </a:spcAft>
              <a:buSzPts val="7500"/>
              <a:buNone/>
              <a:defRPr sz="10000">
                <a:latin typeface="Roboto Condensed"/>
                <a:ea typeface="Roboto Condensed"/>
                <a:cs typeface="Roboto Condensed"/>
                <a:sym typeface="Roboto Condensed"/>
              </a:defRPr>
            </a:lvl5pPr>
            <a:lvl6pPr lvl="5" algn="ctr" rtl="0">
              <a:spcBef>
                <a:spcPts val="0"/>
              </a:spcBef>
              <a:spcAft>
                <a:spcPts val="0"/>
              </a:spcAft>
              <a:buSzPts val="7500"/>
              <a:buNone/>
              <a:defRPr sz="10000">
                <a:latin typeface="Roboto Condensed"/>
                <a:ea typeface="Roboto Condensed"/>
                <a:cs typeface="Roboto Condensed"/>
                <a:sym typeface="Roboto Condensed"/>
              </a:defRPr>
            </a:lvl6pPr>
            <a:lvl7pPr lvl="6" algn="ctr" rtl="0">
              <a:spcBef>
                <a:spcPts val="0"/>
              </a:spcBef>
              <a:spcAft>
                <a:spcPts val="0"/>
              </a:spcAft>
              <a:buSzPts val="7500"/>
              <a:buNone/>
              <a:defRPr sz="10000">
                <a:latin typeface="Roboto Condensed"/>
                <a:ea typeface="Roboto Condensed"/>
                <a:cs typeface="Roboto Condensed"/>
                <a:sym typeface="Roboto Condensed"/>
              </a:defRPr>
            </a:lvl7pPr>
            <a:lvl8pPr lvl="7" algn="ctr" rtl="0">
              <a:spcBef>
                <a:spcPts val="0"/>
              </a:spcBef>
              <a:spcAft>
                <a:spcPts val="0"/>
              </a:spcAft>
              <a:buSzPts val="7500"/>
              <a:buNone/>
              <a:defRPr sz="10000">
                <a:latin typeface="Roboto Condensed"/>
                <a:ea typeface="Roboto Condensed"/>
                <a:cs typeface="Roboto Condensed"/>
                <a:sym typeface="Roboto Condensed"/>
              </a:defRPr>
            </a:lvl8pPr>
            <a:lvl9pPr lvl="8" algn="ctr" rtl="0">
              <a:spcBef>
                <a:spcPts val="0"/>
              </a:spcBef>
              <a:spcAft>
                <a:spcPts val="0"/>
              </a:spcAft>
              <a:buSzPts val="7500"/>
              <a:buNone/>
              <a:defRPr sz="10000">
                <a:latin typeface="Roboto Condensed"/>
                <a:ea typeface="Roboto Condensed"/>
                <a:cs typeface="Roboto Condensed"/>
                <a:sym typeface="Roboto Condensed"/>
              </a:defRPr>
            </a:lvl9pPr>
          </a:lstStyle>
          <a:p>
            <a:endParaRPr/>
          </a:p>
        </p:txBody>
      </p:sp>
      <p:sp>
        <p:nvSpPr>
          <p:cNvPr id="132" name="Google Shape;132;p27"/>
          <p:cNvSpPr txBox="1">
            <a:spLocks noGrp="1"/>
          </p:cNvSpPr>
          <p:nvPr>
            <p:ph type="subTitle" idx="2"/>
          </p:nvPr>
        </p:nvSpPr>
        <p:spPr>
          <a:xfrm>
            <a:off x="4096000" y="5301984"/>
            <a:ext cx="4000000" cy="4828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33" name="Google Shape;133;p27"/>
          <p:cNvSpPr txBox="1"/>
          <p:nvPr/>
        </p:nvSpPr>
        <p:spPr>
          <a:xfrm>
            <a:off x="3581667" y="4624981"/>
            <a:ext cx="5028800" cy="816000"/>
          </a:xfrm>
          <a:prstGeom prst="rect">
            <a:avLst/>
          </a:prstGeom>
          <a:noFill/>
          <a:ln>
            <a:noFill/>
          </a:ln>
        </p:spPr>
        <p:txBody>
          <a:bodyPr spcFirstLastPara="1" wrap="square" lIns="121900" tIns="121900" rIns="121900" bIns="121900" anchor="ctr" anchorCtr="0">
            <a:noAutofit/>
          </a:bodyPr>
          <a:lstStyle/>
          <a:p>
            <a:pPr marL="0" lvl="0" indent="0" algn="ctr" rtl="0">
              <a:spcBef>
                <a:spcPts val="400"/>
              </a:spcBef>
              <a:spcAft>
                <a:spcPts val="0"/>
              </a:spcAft>
              <a:buNone/>
            </a:pPr>
            <a:r>
              <a:rPr lang="en-GB" sz="1600">
                <a:solidFill>
                  <a:schemeClr val="dk2"/>
                </a:solidFill>
                <a:latin typeface="Patrick Hand"/>
                <a:ea typeface="Patrick Hand"/>
                <a:cs typeface="Patrick Hand"/>
                <a:sym typeface="Patrick Hand"/>
              </a:rPr>
              <a:t>CREDITS: This presentation template was created by </a:t>
            </a:r>
            <a:r>
              <a:rPr lang="en-GB" sz="1600" b="1">
                <a:solidFill>
                  <a:schemeClr val="dk2"/>
                </a:solidFill>
                <a:uFill>
                  <a:noFill/>
                </a:uFill>
                <a:latin typeface="Patrick Hand"/>
                <a:ea typeface="Patrick Hand"/>
                <a:cs typeface="Patrick Hand"/>
                <a:sym typeface="Patrick Hand"/>
                <a:hlinkClick r:id="rId2">
                  <a:extLst>
                    <a:ext uri="{A12FA001-AC4F-418D-AE19-62706E023703}">
                      <ahyp:hlinkClr xmlns:ahyp="http://schemas.microsoft.com/office/drawing/2018/hyperlinkcolor" val="tx"/>
                    </a:ext>
                  </a:extLst>
                </a:hlinkClick>
              </a:rPr>
              <a:t>Slidesgo</a:t>
            </a:r>
            <a:r>
              <a:rPr lang="en-GB" sz="1600">
                <a:solidFill>
                  <a:schemeClr val="dk2"/>
                </a:solidFill>
                <a:latin typeface="Patrick Hand"/>
                <a:ea typeface="Patrick Hand"/>
                <a:cs typeface="Patrick Hand"/>
                <a:sym typeface="Patrick Hand"/>
              </a:rPr>
              <a:t>, including icons by </a:t>
            </a:r>
            <a:r>
              <a:rPr lang="en-GB" sz="1600" b="1">
                <a:solidFill>
                  <a:schemeClr val="dk2"/>
                </a:solidFill>
                <a:uFill>
                  <a:noFill/>
                </a:uFill>
                <a:latin typeface="Patrick Hand"/>
                <a:ea typeface="Patrick Hand"/>
                <a:cs typeface="Patrick Hand"/>
                <a:sym typeface="Patrick Hand"/>
                <a:hlinkClick r:id="rId3">
                  <a:extLst>
                    <a:ext uri="{A12FA001-AC4F-418D-AE19-62706E023703}">
                      <ahyp:hlinkClr xmlns:ahyp="http://schemas.microsoft.com/office/drawing/2018/hyperlinkcolor" val="tx"/>
                    </a:ext>
                  </a:extLst>
                </a:hlinkClick>
              </a:rPr>
              <a:t>Flaticon</a:t>
            </a:r>
            <a:r>
              <a:rPr lang="en-GB" sz="1600">
                <a:solidFill>
                  <a:schemeClr val="dk2"/>
                </a:solidFill>
                <a:latin typeface="Patrick Hand"/>
                <a:ea typeface="Patrick Hand"/>
                <a:cs typeface="Patrick Hand"/>
                <a:sym typeface="Patrick Hand"/>
              </a:rPr>
              <a:t>, infographics &amp; images by </a:t>
            </a:r>
            <a:r>
              <a:rPr lang="en-GB" sz="1600" b="1">
                <a:solidFill>
                  <a:schemeClr val="dk2"/>
                </a:solidFill>
                <a:uFill>
                  <a:noFill/>
                </a:uFill>
                <a:latin typeface="Patrick Hand"/>
                <a:ea typeface="Patrick Hand"/>
                <a:cs typeface="Patrick Hand"/>
                <a:sym typeface="Patrick Hand"/>
                <a:hlinkClick r:id="rId4">
                  <a:extLst>
                    <a:ext uri="{A12FA001-AC4F-418D-AE19-62706E023703}">
                      <ahyp:hlinkClr xmlns:ahyp="http://schemas.microsoft.com/office/drawing/2018/hyperlinkcolor" val="tx"/>
                    </a:ext>
                  </a:extLst>
                </a:hlinkClick>
              </a:rPr>
              <a:t>Freepik</a:t>
            </a:r>
            <a:endParaRPr sz="1600" b="1">
              <a:solidFill>
                <a:schemeClr val="dk2"/>
              </a:solidFill>
              <a:latin typeface="Patrick Hand"/>
              <a:ea typeface="Patrick Hand"/>
              <a:cs typeface="Patrick Hand"/>
              <a:sym typeface="Patrick Hand"/>
            </a:endParaRPr>
          </a:p>
        </p:txBody>
      </p:sp>
    </p:spTree>
    <p:extLst>
      <p:ext uri="{BB962C8B-B14F-4D97-AF65-F5344CB8AC3E}">
        <p14:creationId xmlns:p14="http://schemas.microsoft.com/office/powerpoint/2010/main" val="86529767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34"/>
        <p:cNvGrpSpPr/>
        <p:nvPr/>
      </p:nvGrpSpPr>
      <p:grpSpPr>
        <a:xfrm>
          <a:off x="0" y="0"/>
          <a:ext cx="0" cy="0"/>
          <a:chOff x="0" y="0"/>
          <a:chExt cx="0" cy="0"/>
        </a:xfrm>
      </p:grpSpPr>
      <p:sp>
        <p:nvSpPr>
          <p:cNvPr id="135" name="Google Shape;135;p28"/>
          <p:cNvSpPr txBox="1">
            <a:spLocks noGrp="1"/>
          </p:cNvSpPr>
          <p:nvPr>
            <p:ph type="title"/>
          </p:nvPr>
        </p:nvSpPr>
        <p:spPr>
          <a:xfrm>
            <a:off x="1335800" y="643567"/>
            <a:ext cx="95204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373031932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36"/>
        <p:cNvGrpSpPr/>
        <p:nvPr/>
      </p:nvGrpSpPr>
      <p:grpSpPr>
        <a:xfrm>
          <a:off x="0" y="0"/>
          <a:ext cx="0" cy="0"/>
          <a:chOff x="0" y="0"/>
          <a:chExt cx="0" cy="0"/>
        </a:xfrm>
      </p:grpSpPr>
      <p:sp>
        <p:nvSpPr>
          <p:cNvPr id="137" name="Google Shape;137;p29"/>
          <p:cNvSpPr txBox="1">
            <a:spLocks noGrp="1"/>
          </p:cNvSpPr>
          <p:nvPr>
            <p:ph type="subTitle" idx="1"/>
          </p:nvPr>
        </p:nvSpPr>
        <p:spPr>
          <a:xfrm>
            <a:off x="1328300" y="1907800"/>
            <a:ext cx="4539200" cy="3805600"/>
          </a:xfrm>
          <a:prstGeom prst="rect">
            <a:avLst/>
          </a:prstGeom>
        </p:spPr>
        <p:txBody>
          <a:bodyPr spcFirstLastPara="1" wrap="square" lIns="0" tIns="91425" rIns="0" bIns="91425" anchor="ctr"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138" name="Google Shape;138;p29"/>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39" name="Google Shape;139;p29"/>
          <p:cNvSpPr txBox="1">
            <a:spLocks noGrp="1"/>
          </p:cNvSpPr>
          <p:nvPr>
            <p:ph type="subTitle" idx="2"/>
          </p:nvPr>
        </p:nvSpPr>
        <p:spPr>
          <a:xfrm>
            <a:off x="6307100" y="1907800"/>
            <a:ext cx="4539200" cy="3805600"/>
          </a:xfrm>
          <a:prstGeom prst="rect">
            <a:avLst/>
          </a:prstGeom>
        </p:spPr>
        <p:txBody>
          <a:bodyPr spcFirstLastPara="1" wrap="square" lIns="0" tIns="91425" rIns="0" bIns="91425" anchor="ctr"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extLst>
      <p:ext uri="{BB962C8B-B14F-4D97-AF65-F5344CB8AC3E}">
        <p14:creationId xmlns:p14="http://schemas.microsoft.com/office/powerpoint/2010/main" val="188899086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40"/>
        <p:cNvGrpSpPr/>
        <p:nvPr/>
      </p:nvGrpSpPr>
      <p:grpSpPr>
        <a:xfrm>
          <a:off x="0" y="0"/>
          <a:ext cx="0" cy="0"/>
          <a:chOff x="0" y="0"/>
          <a:chExt cx="0" cy="0"/>
        </a:xfrm>
      </p:grpSpPr>
    </p:spTree>
    <p:extLst>
      <p:ext uri="{BB962C8B-B14F-4D97-AF65-F5344CB8AC3E}">
        <p14:creationId xmlns:p14="http://schemas.microsoft.com/office/powerpoint/2010/main" val="349585093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A15578-682B-4A01-9638-014C16DE11E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5AAC1EE-97A3-4603-AA67-B9B86F55FF89}"/>
              </a:ext>
            </a:extLst>
          </p:cNvPr>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770C8B9-3AC5-46CF-A12A-6DF4288A12B1}"/>
              </a:ext>
            </a:extLst>
          </p:cNvPr>
          <p:cNvSpPr>
            <a:spLocks noGrp="1"/>
          </p:cNvSpPr>
          <p:nvPr>
            <p:ph type="dt" sz="half" idx="10"/>
          </p:nvPr>
        </p:nvSpPr>
        <p:spPr/>
        <p:txBody>
          <a:bodyPr/>
          <a:lstStyle/>
          <a:p>
            <a:fld id="{2B8C012C-B1B7-47F6-B168-A941E97A73A9}" type="datetimeFigureOut">
              <a:rPr lang="en-US" smtClean="0"/>
              <a:t>8/11/22</a:t>
            </a:fld>
            <a:endParaRPr lang="en-US"/>
          </a:p>
        </p:txBody>
      </p:sp>
      <p:sp>
        <p:nvSpPr>
          <p:cNvPr id="5" name="Footer Placeholder 4">
            <a:extLst>
              <a:ext uri="{FF2B5EF4-FFF2-40B4-BE49-F238E27FC236}">
                <a16:creationId xmlns:a16="http://schemas.microsoft.com/office/drawing/2014/main" id="{F98CA0AF-530D-4EBD-B965-8B94F5F1B29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C359C82-3A0F-48FF-926E-5D04481A0D9D}"/>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83138108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D41855-5658-46FC-B1E4-D8A33D04044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1E48DD4-982E-4DF5-83BC-71D4D6BCEB6C}"/>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C6D471-1D4A-4A93-8DC4-6EC44FFF715C}"/>
              </a:ext>
            </a:extLst>
          </p:cNvPr>
          <p:cNvSpPr>
            <a:spLocks noGrp="1"/>
          </p:cNvSpPr>
          <p:nvPr>
            <p:ph type="dt" sz="half" idx="10"/>
          </p:nvPr>
        </p:nvSpPr>
        <p:spPr/>
        <p:txBody>
          <a:bodyPr/>
          <a:lstStyle/>
          <a:p>
            <a:fld id="{2B8C012C-B1B7-47F6-B168-A941E97A73A9}" type="datetimeFigureOut">
              <a:rPr lang="en-US" smtClean="0"/>
              <a:t>8/11/22</a:t>
            </a:fld>
            <a:endParaRPr lang="en-US"/>
          </a:p>
        </p:txBody>
      </p:sp>
      <p:sp>
        <p:nvSpPr>
          <p:cNvPr id="5" name="Footer Placeholder 4">
            <a:extLst>
              <a:ext uri="{FF2B5EF4-FFF2-40B4-BE49-F238E27FC236}">
                <a16:creationId xmlns:a16="http://schemas.microsoft.com/office/drawing/2014/main" id="{A8EF56D3-DE4D-452A-8EDB-00A20AD1784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F3EE1EB-0B3D-4FD7-B6AB-2BD17542B6F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410697501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AAF01F-173B-42F4-B79E-090D56ACB129}"/>
              </a:ext>
            </a:extLst>
          </p:cNvPr>
          <p:cNvSpPr>
            <a:spLocks noGrp="1"/>
          </p:cNvSpPr>
          <p:nvPr>
            <p:ph type="title"/>
          </p:nvPr>
        </p:nvSpPr>
        <p:spPr>
          <a:xfrm>
            <a:off x="831851" y="1709740"/>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FF68C77-CBFA-461F-A51E-325EB95509C8}"/>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B91E92DB-083F-452B-B9A8-07F35FD158ED}"/>
              </a:ext>
            </a:extLst>
          </p:cNvPr>
          <p:cNvSpPr>
            <a:spLocks noGrp="1"/>
          </p:cNvSpPr>
          <p:nvPr>
            <p:ph type="dt" sz="half" idx="10"/>
          </p:nvPr>
        </p:nvSpPr>
        <p:spPr/>
        <p:txBody>
          <a:bodyPr/>
          <a:lstStyle/>
          <a:p>
            <a:fld id="{2B8C012C-B1B7-47F6-B168-A941E97A73A9}" type="datetimeFigureOut">
              <a:rPr lang="en-US" smtClean="0"/>
              <a:t>8/11/22</a:t>
            </a:fld>
            <a:endParaRPr lang="en-US"/>
          </a:p>
        </p:txBody>
      </p:sp>
      <p:sp>
        <p:nvSpPr>
          <p:cNvPr id="5" name="Footer Placeholder 4">
            <a:extLst>
              <a:ext uri="{FF2B5EF4-FFF2-40B4-BE49-F238E27FC236}">
                <a16:creationId xmlns:a16="http://schemas.microsoft.com/office/drawing/2014/main" id="{30284B60-C1EA-4B69-AA90-8F1E5FB94ED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F62BA63-766D-48C7-962C-260FED02AE2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2415009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body" idx="1"/>
          </p:nvPr>
        </p:nvSpPr>
        <p:spPr>
          <a:xfrm>
            <a:off x="9509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20" name="Google Shape;20;p5"/>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atin typeface="Georgia"/>
                <a:ea typeface="Georgia"/>
                <a:cs typeface="Georgia"/>
                <a:sym typeface="Georgia"/>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 name="Google Shape;21;p5"/>
          <p:cNvSpPr txBox="1">
            <a:spLocks noGrp="1"/>
          </p:cNvSpPr>
          <p:nvPr>
            <p:ph type="body" idx="2"/>
          </p:nvPr>
        </p:nvSpPr>
        <p:spPr>
          <a:xfrm>
            <a:off x="60961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Tree>
    <p:extLst>
      <p:ext uri="{BB962C8B-B14F-4D97-AF65-F5344CB8AC3E}">
        <p14:creationId xmlns:p14="http://schemas.microsoft.com/office/powerpoint/2010/main" val="185812273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4F6C79-9DB9-41C2-AB7F-EE2DBD4CB5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0B300A1-412B-4D8E-A682-9491921A938C}"/>
              </a:ext>
            </a:extLst>
          </p:cNvPr>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2449AE0-B2AB-4AC5-AD17-D5485CF0B2AA}"/>
              </a:ext>
            </a:extLst>
          </p:cNvPr>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BD4E3E69-8221-46DF-8417-9117474D9337}"/>
              </a:ext>
            </a:extLst>
          </p:cNvPr>
          <p:cNvSpPr>
            <a:spLocks noGrp="1"/>
          </p:cNvSpPr>
          <p:nvPr>
            <p:ph type="dt" sz="half" idx="10"/>
          </p:nvPr>
        </p:nvSpPr>
        <p:spPr/>
        <p:txBody>
          <a:bodyPr/>
          <a:lstStyle/>
          <a:p>
            <a:fld id="{2B8C012C-B1B7-47F6-B168-A941E97A73A9}" type="datetimeFigureOut">
              <a:rPr lang="en-US" smtClean="0"/>
              <a:t>8/11/22</a:t>
            </a:fld>
            <a:endParaRPr lang="en-US"/>
          </a:p>
        </p:txBody>
      </p:sp>
      <p:sp>
        <p:nvSpPr>
          <p:cNvPr id="6" name="Footer Placeholder 5">
            <a:extLst>
              <a:ext uri="{FF2B5EF4-FFF2-40B4-BE49-F238E27FC236}">
                <a16:creationId xmlns:a16="http://schemas.microsoft.com/office/drawing/2014/main" id="{AC0CA87B-A6B0-4084-8ABD-22FC70DE928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59FFCA0-2136-413A-9FC4-8666492A9DF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96188735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CC1165-B1EA-4947-A1FB-D9CF6BE2F7B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6949C6E-764C-4F36-94CB-FE2A2DF8CB5A}"/>
              </a:ext>
            </a:extLst>
          </p:cNvPr>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9A9B79E8-DF7C-4EBB-9F3B-6BE1496FD9D6}"/>
              </a:ext>
            </a:extLst>
          </p:cNvPr>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42F9A33-7E46-4A42-A0A4-E18DB17B89B9}"/>
              </a:ext>
            </a:extLst>
          </p:cNvPr>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468AAA32-05F2-47FB-B9B2-30397B27C752}"/>
              </a:ext>
            </a:extLst>
          </p:cNvPr>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50AE778-A2FD-4AD5-B23E-61A0D2506CB5}"/>
              </a:ext>
            </a:extLst>
          </p:cNvPr>
          <p:cNvSpPr>
            <a:spLocks noGrp="1"/>
          </p:cNvSpPr>
          <p:nvPr>
            <p:ph type="dt" sz="half" idx="10"/>
          </p:nvPr>
        </p:nvSpPr>
        <p:spPr/>
        <p:txBody>
          <a:bodyPr/>
          <a:lstStyle/>
          <a:p>
            <a:fld id="{2B8C012C-B1B7-47F6-B168-A941E97A73A9}" type="datetimeFigureOut">
              <a:rPr lang="en-US" smtClean="0"/>
              <a:t>8/11/22</a:t>
            </a:fld>
            <a:endParaRPr lang="en-US"/>
          </a:p>
        </p:txBody>
      </p:sp>
      <p:sp>
        <p:nvSpPr>
          <p:cNvPr id="8" name="Footer Placeholder 7">
            <a:extLst>
              <a:ext uri="{FF2B5EF4-FFF2-40B4-BE49-F238E27FC236}">
                <a16:creationId xmlns:a16="http://schemas.microsoft.com/office/drawing/2014/main" id="{DAF383F0-95C5-45CA-90E7-CB2237487A1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417D151-FD6A-419A-A7B0-CA8BE2A25AE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54671186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5CD961-234E-4CF8-B0EF-237952B8259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A917F9D-08A6-466A-864D-D2F376CC9B1C}"/>
              </a:ext>
            </a:extLst>
          </p:cNvPr>
          <p:cNvSpPr>
            <a:spLocks noGrp="1"/>
          </p:cNvSpPr>
          <p:nvPr>
            <p:ph type="dt" sz="half" idx="10"/>
          </p:nvPr>
        </p:nvSpPr>
        <p:spPr/>
        <p:txBody>
          <a:bodyPr/>
          <a:lstStyle/>
          <a:p>
            <a:fld id="{2B8C012C-B1B7-47F6-B168-A941E97A73A9}" type="datetimeFigureOut">
              <a:rPr lang="en-US" smtClean="0"/>
              <a:t>8/11/22</a:t>
            </a:fld>
            <a:endParaRPr lang="en-US"/>
          </a:p>
        </p:txBody>
      </p:sp>
      <p:sp>
        <p:nvSpPr>
          <p:cNvPr id="4" name="Footer Placeholder 3">
            <a:extLst>
              <a:ext uri="{FF2B5EF4-FFF2-40B4-BE49-F238E27FC236}">
                <a16:creationId xmlns:a16="http://schemas.microsoft.com/office/drawing/2014/main" id="{4EDF56FB-BF1A-451B-AFCC-8E5E82A91CF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85A4458-ED35-410C-9316-3AE12AF0696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66944766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26121E3-1542-49D2-AFE7-215B078A3D88}"/>
              </a:ext>
            </a:extLst>
          </p:cNvPr>
          <p:cNvSpPr>
            <a:spLocks noGrp="1"/>
          </p:cNvSpPr>
          <p:nvPr>
            <p:ph type="dt" sz="half" idx="10"/>
          </p:nvPr>
        </p:nvSpPr>
        <p:spPr/>
        <p:txBody>
          <a:bodyPr/>
          <a:lstStyle/>
          <a:p>
            <a:fld id="{2B8C012C-B1B7-47F6-B168-A941E97A73A9}" type="datetimeFigureOut">
              <a:rPr lang="en-US" smtClean="0"/>
              <a:t>8/11/22</a:t>
            </a:fld>
            <a:endParaRPr lang="en-US"/>
          </a:p>
        </p:txBody>
      </p:sp>
      <p:sp>
        <p:nvSpPr>
          <p:cNvPr id="3" name="Footer Placeholder 2">
            <a:extLst>
              <a:ext uri="{FF2B5EF4-FFF2-40B4-BE49-F238E27FC236}">
                <a16:creationId xmlns:a16="http://schemas.microsoft.com/office/drawing/2014/main" id="{4DB79D1B-E5A5-4FF6-B1AF-3C1CE82BE96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CA32E8B-A5B1-45B5-9A9F-B5EF9E6E9FE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21933476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4EF36-1426-4285-828F-C8CFBFE984E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D2C0F19-B360-4B7D-8B84-54564343E2E8}"/>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161CC49-77D0-4E31-A9D2-D30F8EDAEAD1}"/>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2AB92D8-AB77-44F5-B9DD-F7A3C2F6314E}"/>
              </a:ext>
            </a:extLst>
          </p:cNvPr>
          <p:cNvSpPr>
            <a:spLocks noGrp="1"/>
          </p:cNvSpPr>
          <p:nvPr>
            <p:ph type="dt" sz="half" idx="10"/>
          </p:nvPr>
        </p:nvSpPr>
        <p:spPr/>
        <p:txBody>
          <a:bodyPr/>
          <a:lstStyle/>
          <a:p>
            <a:fld id="{2B8C012C-B1B7-47F6-B168-A941E97A73A9}" type="datetimeFigureOut">
              <a:rPr lang="en-US" smtClean="0"/>
              <a:t>8/11/22</a:t>
            </a:fld>
            <a:endParaRPr lang="en-US"/>
          </a:p>
        </p:txBody>
      </p:sp>
      <p:sp>
        <p:nvSpPr>
          <p:cNvPr id="6" name="Footer Placeholder 5">
            <a:extLst>
              <a:ext uri="{FF2B5EF4-FFF2-40B4-BE49-F238E27FC236}">
                <a16:creationId xmlns:a16="http://schemas.microsoft.com/office/drawing/2014/main" id="{DF0A841E-88D4-4D0A-97C4-E4897B6185E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454F814-BBE2-4CE3-B3C8-C4A938E7818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415057829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E247E2-3FF2-44B7-B10F-3C06FDF7CF6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C9E9FEF-3FB3-4E4C-A935-958BA93288C4}"/>
              </a:ext>
            </a:extLst>
          </p:cNvPr>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a:p>
        </p:txBody>
      </p:sp>
      <p:sp>
        <p:nvSpPr>
          <p:cNvPr id="4" name="Text Placeholder 3">
            <a:extLst>
              <a:ext uri="{FF2B5EF4-FFF2-40B4-BE49-F238E27FC236}">
                <a16:creationId xmlns:a16="http://schemas.microsoft.com/office/drawing/2014/main" id="{19F12C7B-8B90-4958-A986-27D36990BDAA}"/>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494EFE80-B253-4A84-BE72-FE1337473454}"/>
              </a:ext>
            </a:extLst>
          </p:cNvPr>
          <p:cNvSpPr>
            <a:spLocks noGrp="1"/>
          </p:cNvSpPr>
          <p:nvPr>
            <p:ph type="dt" sz="half" idx="10"/>
          </p:nvPr>
        </p:nvSpPr>
        <p:spPr/>
        <p:txBody>
          <a:bodyPr/>
          <a:lstStyle/>
          <a:p>
            <a:fld id="{2B8C012C-B1B7-47F6-B168-A941E97A73A9}" type="datetimeFigureOut">
              <a:rPr lang="en-US" smtClean="0"/>
              <a:t>8/11/22</a:t>
            </a:fld>
            <a:endParaRPr lang="en-US"/>
          </a:p>
        </p:txBody>
      </p:sp>
      <p:sp>
        <p:nvSpPr>
          <p:cNvPr id="6" name="Footer Placeholder 5">
            <a:extLst>
              <a:ext uri="{FF2B5EF4-FFF2-40B4-BE49-F238E27FC236}">
                <a16:creationId xmlns:a16="http://schemas.microsoft.com/office/drawing/2014/main" id="{5A70AA07-12BD-4E8C-B324-9F0CBE23C2B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5AF4ED2-925B-495F-9A04-20C40D1E41A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81949309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E5AAED-E4CB-438E-BAE6-D874C01F596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DCA6078-7021-47C7-8ADD-30EB0D4D7E2C}"/>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7DC22C-267E-4ADC-AF05-BEB721900345}"/>
              </a:ext>
            </a:extLst>
          </p:cNvPr>
          <p:cNvSpPr>
            <a:spLocks noGrp="1"/>
          </p:cNvSpPr>
          <p:nvPr>
            <p:ph type="dt" sz="half" idx="10"/>
          </p:nvPr>
        </p:nvSpPr>
        <p:spPr/>
        <p:txBody>
          <a:bodyPr/>
          <a:lstStyle/>
          <a:p>
            <a:fld id="{2B8C012C-B1B7-47F6-B168-A941E97A73A9}" type="datetimeFigureOut">
              <a:rPr lang="en-US" smtClean="0"/>
              <a:t>8/11/22</a:t>
            </a:fld>
            <a:endParaRPr lang="en-US"/>
          </a:p>
        </p:txBody>
      </p:sp>
      <p:sp>
        <p:nvSpPr>
          <p:cNvPr id="5" name="Footer Placeholder 4">
            <a:extLst>
              <a:ext uri="{FF2B5EF4-FFF2-40B4-BE49-F238E27FC236}">
                <a16:creationId xmlns:a16="http://schemas.microsoft.com/office/drawing/2014/main" id="{DAACB2E6-036D-489B-AF95-7F191F40942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86DBCEB-45FD-4CA2-89E1-0743C2C24118}"/>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99034250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BF1447-7437-45B5-955F-F450CFC6FBBF}"/>
              </a:ext>
            </a:extLst>
          </p:cNvPr>
          <p:cNvSpPr>
            <a:spLocks noGrp="1"/>
          </p:cNvSpPr>
          <p:nvPr>
            <p:ph type="title" orient="vert"/>
          </p:nvPr>
        </p:nvSpPr>
        <p:spPr>
          <a:xfrm>
            <a:off x="8724901" y="365126"/>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2DF0BE9-59DA-4877-8D0D-735633F5CFFB}"/>
              </a:ext>
            </a:extLst>
          </p:cNvPr>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E9A8181-2D82-4E5A-A55B-C3850F308871}"/>
              </a:ext>
            </a:extLst>
          </p:cNvPr>
          <p:cNvSpPr>
            <a:spLocks noGrp="1"/>
          </p:cNvSpPr>
          <p:nvPr>
            <p:ph type="dt" sz="half" idx="10"/>
          </p:nvPr>
        </p:nvSpPr>
        <p:spPr/>
        <p:txBody>
          <a:bodyPr/>
          <a:lstStyle/>
          <a:p>
            <a:fld id="{2B8C012C-B1B7-47F6-B168-A941E97A73A9}" type="datetimeFigureOut">
              <a:rPr lang="en-US" smtClean="0"/>
              <a:t>8/11/22</a:t>
            </a:fld>
            <a:endParaRPr lang="en-US"/>
          </a:p>
        </p:txBody>
      </p:sp>
      <p:sp>
        <p:nvSpPr>
          <p:cNvPr id="5" name="Footer Placeholder 4">
            <a:extLst>
              <a:ext uri="{FF2B5EF4-FFF2-40B4-BE49-F238E27FC236}">
                <a16:creationId xmlns:a16="http://schemas.microsoft.com/office/drawing/2014/main" id="{E06443D1-9D50-4347-8EF4-C71123BDF44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A7B7A19-FC92-4734-BBA7-FBC0512D2753}"/>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36911763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146623052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4"/>
        <p:cNvGrpSpPr/>
        <p:nvPr/>
      </p:nvGrpSpPr>
      <p:grpSpPr>
        <a:xfrm>
          <a:off x="0" y="0"/>
          <a:ext cx="0" cy="0"/>
          <a:chOff x="0" y="0"/>
          <a:chExt cx="0" cy="0"/>
        </a:xfrm>
      </p:grpSpPr>
      <p:sp>
        <p:nvSpPr>
          <p:cNvPr id="25" name="Google Shape;25;p7"/>
          <p:cNvSpPr txBox="1">
            <a:spLocks noGrp="1"/>
          </p:cNvSpPr>
          <p:nvPr>
            <p:ph type="title"/>
          </p:nvPr>
        </p:nvSpPr>
        <p:spPr>
          <a:xfrm>
            <a:off x="5244900" y="2102633"/>
            <a:ext cx="5701200" cy="1326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 name="Google Shape;26;p7"/>
          <p:cNvSpPr txBox="1">
            <a:spLocks noGrp="1"/>
          </p:cNvSpPr>
          <p:nvPr>
            <p:ph type="subTitle" idx="1"/>
          </p:nvPr>
        </p:nvSpPr>
        <p:spPr>
          <a:xfrm>
            <a:off x="5244900" y="3584900"/>
            <a:ext cx="5701200" cy="112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89538295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950967" y="872999"/>
            <a:ext cx="6682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26936301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rgbClr val="482400"/>
              </a:buClr>
              <a:buSzPts val="8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01376147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3090200" y="2779233"/>
            <a:ext cx="5057200" cy="15464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4000" b="1">
                <a:latin typeface="Merriweather"/>
                <a:ea typeface="Merriweather"/>
                <a:cs typeface="Merriweather"/>
                <a:sym typeface="Merriweather"/>
              </a:defRPr>
            </a:lvl1pPr>
          </a:lstStyle>
          <a:p>
            <a:endParaRPr/>
          </a:p>
        </p:txBody>
      </p:sp>
    </p:spTree>
    <p:extLst>
      <p:ext uri="{BB962C8B-B14F-4D97-AF65-F5344CB8AC3E}">
        <p14:creationId xmlns:p14="http://schemas.microsoft.com/office/powerpoint/2010/main" val="82476333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sz="1867"/>
            </a:lvl1pPr>
            <a:lvl2pPr marL="1219170" lvl="1" indent="-423323" algn="ctr">
              <a:spcBef>
                <a:spcPts val="0"/>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21422444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950967" y="1536633"/>
            <a:ext cx="10290000" cy="4555200"/>
          </a:xfrm>
          <a:prstGeom prst="rect">
            <a:avLst/>
          </a:prstGeom>
        </p:spPr>
        <p:txBody>
          <a:bodyPr spcFirstLastPara="1" wrap="square" lIns="91425" tIns="91425" rIns="91425" bIns="91425" anchor="t" anchorCtr="0">
            <a:noAutofit/>
          </a:bodyPr>
          <a:lstStyle>
            <a:lvl1pPr marL="609585" lvl="0" indent="-389457">
              <a:spcBef>
                <a:spcPts val="0"/>
              </a:spcBef>
              <a:spcAft>
                <a:spcPts val="0"/>
              </a:spcAft>
              <a:buClr>
                <a:schemeClr val="accent3"/>
              </a:buClr>
              <a:buSzPts val="1000"/>
              <a:buFont typeface="Roboto"/>
              <a:buAutoNum type="arabicPeriod"/>
              <a:defRPr sz="1600"/>
            </a:lvl1pPr>
            <a:lvl2pPr marL="1219170" lvl="1" indent="-389457">
              <a:spcBef>
                <a:spcPts val="0"/>
              </a:spcBef>
              <a:spcAft>
                <a:spcPts val="0"/>
              </a:spcAft>
              <a:buClr>
                <a:srgbClr val="1A3F61"/>
              </a:buClr>
              <a:buSzPts val="1000"/>
              <a:buFont typeface="Muli"/>
              <a:buAutoNum type="alphaLcPeriod"/>
              <a:defRPr/>
            </a:lvl2pPr>
            <a:lvl3pPr marL="1828754" lvl="2" indent="-389457">
              <a:spcBef>
                <a:spcPts val="2133"/>
              </a:spcBef>
              <a:spcAft>
                <a:spcPts val="0"/>
              </a:spcAft>
              <a:buClr>
                <a:srgbClr val="1A3F61"/>
              </a:buClr>
              <a:buSzPts val="1000"/>
              <a:buFont typeface="Muli"/>
              <a:buAutoNum type="romanLcPeriod"/>
              <a:defRPr/>
            </a:lvl3pPr>
            <a:lvl4pPr marL="2438339" lvl="3" indent="-389457">
              <a:spcBef>
                <a:spcPts val="2133"/>
              </a:spcBef>
              <a:spcAft>
                <a:spcPts val="0"/>
              </a:spcAft>
              <a:buClr>
                <a:srgbClr val="1A3F61"/>
              </a:buClr>
              <a:buSzPts val="1000"/>
              <a:buFont typeface="Muli"/>
              <a:buAutoNum type="arabicPeriod"/>
              <a:defRPr/>
            </a:lvl4pPr>
            <a:lvl5pPr marL="3047924" lvl="4" indent="-389457">
              <a:spcBef>
                <a:spcPts val="2133"/>
              </a:spcBef>
              <a:spcAft>
                <a:spcPts val="0"/>
              </a:spcAft>
              <a:buClr>
                <a:srgbClr val="1A3F61"/>
              </a:buClr>
              <a:buSzPts val="1000"/>
              <a:buFont typeface="Muli"/>
              <a:buAutoNum type="alphaLcPeriod"/>
              <a:defRPr/>
            </a:lvl5pPr>
            <a:lvl6pPr marL="3657509" lvl="5" indent="-389457">
              <a:spcBef>
                <a:spcPts val="2133"/>
              </a:spcBef>
              <a:spcAft>
                <a:spcPts val="0"/>
              </a:spcAft>
              <a:buClr>
                <a:srgbClr val="1A3F61"/>
              </a:buClr>
              <a:buSzPts val="1000"/>
              <a:buFont typeface="Muli"/>
              <a:buAutoNum type="romanLcPeriod"/>
              <a:defRPr/>
            </a:lvl6pPr>
            <a:lvl7pPr marL="4267093" lvl="6" indent="-389457">
              <a:spcBef>
                <a:spcPts val="2133"/>
              </a:spcBef>
              <a:spcAft>
                <a:spcPts val="0"/>
              </a:spcAft>
              <a:buClr>
                <a:srgbClr val="1A3F61"/>
              </a:buClr>
              <a:buSzPts val="1000"/>
              <a:buFont typeface="Muli"/>
              <a:buAutoNum type="arabicPeriod"/>
              <a:defRPr/>
            </a:lvl7pPr>
            <a:lvl8pPr marL="4876678" lvl="7" indent="-389457">
              <a:spcBef>
                <a:spcPts val="2133"/>
              </a:spcBef>
              <a:spcAft>
                <a:spcPts val="0"/>
              </a:spcAft>
              <a:buClr>
                <a:srgbClr val="1A3F61"/>
              </a:buClr>
              <a:buSzPts val="1000"/>
              <a:buFont typeface="Muli"/>
              <a:buAutoNum type="alphaLcPeriod"/>
              <a:defRPr/>
            </a:lvl8pPr>
            <a:lvl9pPr marL="5486263" lvl="8" indent="-389457">
              <a:spcBef>
                <a:spcPts val="2133"/>
              </a:spcBef>
              <a:spcAft>
                <a:spcPts val="2133"/>
              </a:spcAft>
              <a:buClr>
                <a:srgbClr val="1A3F61"/>
              </a:buClr>
              <a:buSzPts val="1000"/>
              <a:buFont typeface="Muli"/>
              <a:buAutoNum type="romanLcPeriod"/>
              <a:defRPr/>
            </a:lvl9pPr>
          </a:lstStyle>
          <a:p>
            <a:endParaRPr/>
          </a:p>
        </p:txBody>
      </p:sp>
    </p:spTree>
    <p:extLst>
      <p:ext uri="{BB962C8B-B14F-4D97-AF65-F5344CB8AC3E}">
        <p14:creationId xmlns:p14="http://schemas.microsoft.com/office/powerpoint/2010/main" val="36032117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382516769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9"/>
        <p:cNvGrpSpPr/>
        <p:nvPr/>
      </p:nvGrpSpPr>
      <p:grpSpPr>
        <a:xfrm>
          <a:off x="0" y="0"/>
          <a:ext cx="0" cy="0"/>
          <a:chOff x="0" y="0"/>
          <a:chExt cx="0" cy="0"/>
        </a:xfrm>
      </p:grpSpPr>
      <p:sp>
        <p:nvSpPr>
          <p:cNvPr id="40" name="Google Shape;40;p1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Font typeface="Berkshire Swash"/>
              <a:buNone/>
              <a:defRPr sz="3733" b="1"/>
            </a:lvl1pPr>
            <a:lvl2pPr lvl="1">
              <a:spcBef>
                <a:spcPts val="0"/>
              </a:spcBef>
              <a:spcAft>
                <a:spcPts val="0"/>
              </a:spcAft>
              <a:buSzPts val="2800"/>
              <a:buNone/>
              <a:defRPr>
                <a:latin typeface="Livvic"/>
                <a:ea typeface="Livvic"/>
                <a:cs typeface="Livvic"/>
                <a:sym typeface="Livvic"/>
              </a:defRPr>
            </a:lvl2pPr>
            <a:lvl3pPr lvl="2">
              <a:spcBef>
                <a:spcPts val="0"/>
              </a:spcBef>
              <a:spcAft>
                <a:spcPts val="0"/>
              </a:spcAft>
              <a:buSzPts val="2800"/>
              <a:buNone/>
              <a:defRPr>
                <a:latin typeface="Livvic"/>
                <a:ea typeface="Livvic"/>
                <a:cs typeface="Livvic"/>
                <a:sym typeface="Livvic"/>
              </a:defRPr>
            </a:lvl3pPr>
            <a:lvl4pPr lvl="3">
              <a:spcBef>
                <a:spcPts val="0"/>
              </a:spcBef>
              <a:spcAft>
                <a:spcPts val="0"/>
              </a:spcAft>
              <a:buSzPts val="2800"/>
              <a:buNone/>
              <a:defRPr>
                <a:latin typeface="Livvic"/>
                <a:ea typeface="Livvic"/>
                <a:cs typeface="Livvic"/>
                <a:sym typeface="Livvic"/>
              </a:defRPr>
            </a:lvl4pPr>
            <a:lvl5pPr lvl="4">
              <a:spcBef>
                <a:spcPts val="0"/>
              </a:spcBef>
              <a:spcAft>
                <a:spcPts val="0"/>
              </a:spcAft>
              <a:buSzPts val="2800"/>
              <a:buNone/>
              <a:defRPr>
                <a:latin typeface="Livvic"/>
                <a:ea typeface="Livvic"/>
                <a:cs typeface="Livvic"/>
                <a:sym typeface="Livvic"/>
              </a:defRPr>
            </a:lvl5pPr>
            <a:lvl6pPr lvl="5">
              <a:spcBef>
                <a:spcPts val="0"/>
              </a:spcBef>
              <a:spcAft>
                <a:spcPts val="0"/>
              </a:spcAft>
              <a:buSzPts val="2800"/>
              <a:buNone/>
              <a:defRPr>
                <a:latin typeface="Livvic"/>
                <a:ea typeface="Livvic"/>
                <a:cs typeface="Livvic"/>
                <a:sym typeface="Livvic"/>
              </a:defRPr>
            </a:lvl6pPr>
            <a:lvl7pPr lvl="6">
              <a:spcBef>
                <a:spcPts val="0"/>
              </a:spcBef>
              <a:spcAft>
                <a:spcPts val="0"/>
              </a:spcAft>
              <a:buSzPts val="2800"/>
              <a:buNone/>
              <a:defRPr>
                <a:latin typeface="Livvic"/>
                <a:ea typeface="Livvic"/>
                <a:cs typeface="Livvic"/>
                <a:sym typeface="Livvic"/>
              </a:defRPr>
            </a:lvl7pPr>
            <a:lvl8pPr lvl="7">
              <a:spcBef>
                <a:spcPts val="0"/>
              </a:spcBef>
              <a:spcAft>
                <a:spcPts val="0"/>
              </a:spcAft>
              <a:buSzPts val="2800"/>
              <a:buNone/>
              <a:defRPr>
                <a:latin typeface="Livvic"/>
                <a:ea typeface="Livvic"/>
                <a:cs typeface="Livvic"/>
                <a:sym typeface="Livvic"/>
              </a:defRPr>
            </a:lvl8pPr>
            <a:lvl9pPr lvl="8">
              <a:spcBef>
                <a:spcPts val="0"/>
              </a:spcBef>
              <a:spcAft>
                <a:spcPts val="0"/>
              </a:spcAft>
              <a:buSzPts val="2800"/>
              <a:buNone/>
              <a:defRPr>
                <a:latin typeface="Livvic"/>
                <a:ea typeface="Livvic"/>
                <a:cs typeface="Livvic"/>
                <a:sym typeface="Livvic"/>
              </a:defRPr>
            </a:lvl9pPr>
          </a:lstStyle>
          <a:p>
            <a:endParaRPr/>
          </a:p>
        </p:txBody>
      </p:sp>
      <p:sp>
        <p:nvSpPr>
          <p:cNvPr id="41" name="Google Shape;41;p14"/>
          <p:cNvSpPr txBox="1">
            <a:spLocks noGrp="1"/>
          </p:cNvSpPr>
          <p:nvPr>
            <p:ph type="subTitle" idx="1"/>
          </p:nvPr>
        </p:nvSpPr>
        <p:spPr>
          <a:xfrm>
            <a:off x="950951" y="2278960"/>
            <a:ext cx="2928000" cy="6120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Berkshire Swash"/>
              <a:buNone/>
              <a:defRPr b="1">
                <a:latin typeface="Merriweather"/>
                <a:ea typeface="Merriweather"/>
                <a:cs typeface="Merriweather"/>
                <a:sym typeface="Merriweather"/>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2" name="Google Shape;42;p14"/>
          <p:cNvSpPr txBox="1">
            <a:spLocks noGrp="1"/>
          </p:cNvSpPr>
          <p:nvPr>
            <p:ph type="title" idx="2" hasCustomPrompt="1"/>
          </p:nvPr>
        </p:nvSpPr>
        <p:spPr>
          <a:xfrm>
            <a:off x="950951"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3" name="Google Shape;43;p14"/>
          <p:cNvSpPr txBox="1">
            <a:spLocks noGrp="1"/>
          </p:cNvSpPr>
          <p:nvPr>
            <p:ph type="subTitle" idx="3"/>
          </p:nvPr>
        </p:nvSpPr>
        <p:spPr>
          <a:xfrm>
            <a:off x="950951" y="2771484"/>
            <a:ext cx="2928000" cy="8844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867"/>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4" name="Google Shape;44;p14"/>
          <p:cNvSpPr txBox="1">
            <a:spLocks noGrp="1"/>
          </p:cNvSpPr>
          <p:nvPr>
            <p:ph type="subTitle" idx="4"/>
          </p:nvPr>
        </p:nvSpPr>
        <p:spPr>
          <a:xfrm>
            <a:off x="4041217" y="2278960"/>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5" name="Google Shape;45;p14"/>
          <p:cNvSpPr txBox="1">
            <a:spLocks noGrp="1"/>
          </p:cNvSpPr>
          <p:nvPr>
            <p:ph type="title" idx="5" hasCustomPrompt="1"/>
          </p:nvPr>
        </p:nvSpPr>
        <p:spPr>
          <a:xfrm>
            <a:off x="4041217"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6" name="Google Shape;46;p14"/>
          <p:cNvSpPr txBox="1">
            <a:spLocks noGrp="1"/>
          </p:cNvSpPr>
          <p:nvPr>
            <p:ph type="subTitle" idx="6"/>
          </p:nvPr>
        </p:nvSpPr>
        <p:spPr>
          <a:xfrm>
            <a:off x="4041217" y="2771484"/>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7" name="Google Shape;47;p14"/>
          <p:cNvSpPr txBox="1">
            <a:spLocks noGrp="1"/>
          </p:cNvSpPr>
          <p:nvPr>
            <p:ph type="subTitle" idx="7"/>
          </p:nvPr>
        </p:nvSpPr>
        <p:spPr>
          <a:xfrm>
            <a:off x="950951"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8" name="Google Shape;48;p14"/>
          <p:cNvSpPr txBox="1">
            <a:spLocks noGrp="1"/>
          </p:cNvSpPr>
          <p:nvPr>
            <p:ph type="title" idx="8" hasCustomPrompt="1"/>
          </p:nvPr>
        </p:nvSpPr>
        <p:spPr>
          <a:xfrm>
            <a:off x="950951"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9" name="Google Shape;49;p14"/>
          <p:cNvSpPr txBox="1">
            <a:spLocks noGrp="1"/>
          </p:cNvSpPr>
          <p:nvPr>
            <p:ph type="subTitle" idx="9"/>
          </p:nvPr>
        </p:nvSpPr>
        <p:spPr>
          <a:xfrm>
            <a:off x="950951"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0" name="Google Shape;50;p14"/>
          <p:cNvSpPr txBox="1">
            <a:spLocks noGrp="1"/>
          </p:cNvSpPr>
          <p:nvPr>
            <p:ph type="subTitle" idx="13"/>
          </p:nvPr>
        </p:nvSpPr>
        <p:spPr>
          <a:xfrm>
            <a:off x="4041217"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1" name="Google Shape;51;p14"/>
          <p:cNvSpPr txBox="1">
            <a:spLocks noGrp="1"/>
          </p:cNvSpPr>
          <p:nvPr>
            <p:ph type="title" idx="14" hasCustomPrompt="1"/>
          </p:nvPr>
        </p:nvSpPr>
        <p:spPr>
          <a:xfrm>
            <a:off x="4041217"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2" name="Google Shape;52;p14"/>
          <p:cNvSpPr txBox="1">
            <a:spLocks noGrp="1"/>
          </p:cNvSpPr>
          <p:nvPr>
            <p:ph type="subTitle" idx="15"/>
          </p:nvPr>
        </p:nvSpPr>
        <p:spPr>
          <a:xfrm>
            <a:off x="4041217"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77457330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60646447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4"/>
        <p:cNvGrpSpPr/>
        <p:nvPr/>
      </p:nvGrpSpPr>
      <p:grpSpPr>
        <a:xfrm>
          <a:off x="0" y="0"/>
          <a:ext cx="0" cy="0"/>
          <a:chOff x="0" y="0"/>
          <a:chExt cx="0" cy="0"/>
        </a:xfrm>
      </p:grpSpPr>
      <p:sp>
        <p:nvSpPr>
          <p:cNvPr id="65" name="Google Shape;65;p17"/>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Berkshire Swash"/>
              <a:buNone/>
              <a:defRPr sz="3733" b="1"/>
            </a:lvl1pPr>
            <a:lvl2pPr lvl="1" rtl="0">
              <a:spcBef>
                <a:spcPts val="0"/>
              </a:spcBef>
              <a:spcAft>
                <a:spcPts val="0"/>
              </a:spcAft>
              <a:buSzPts val="2800"/>
              <a:buNone/>
              <a:defRPr>
                <a:latin typeface="Livvic"/>
                <a:ea typeface="Livvic"/>
                <a:cs typeface="Livvic"/>
                <a:sym typeface="Livvic"/>
              </a:defRPr>
            </a:lvl2pPr>
            <a:lvl3pPr lvl="2" rtl="0">
              <a:spcBef>
                <a:spcPts val="0"/>
              </a:spcBef>
              <a:spcAft>
                <a:spcPts val="0"/>
              </a:spcAft>
              <a:buSzPts val="2800"/>
              <a:buNone/>
              <a:defRPr>
                <a:latin typeface="Livvic"/>
                <a:ea typeface="Livvic"/>
                <a:cs typeface="Livvic"/>
                <a:sym typeface="Livvic"/>
              </a:defRPr>
            </a:lvl3pPr>
            <a:lvl4pPr lvl="3" rtl="0">
              <a:spcBef>
                <a:spcPts val="0"/>
              </a:spcBef>
              <a:spcAft>
                <a:spcPts val="0"/>
              </a:spcAft>
              <a:buSzPts val="2800"/>
              <a:buNone/>
              <a:defRPr>
                <a:latin typeface="Livvic"/>
                <a:ea typeface="Livvic"/>
                <a:cs typeface="Livvic"/>
                <a:sym typeface="Livvic"/>
              </a:defRPr>
            </a:lvl4pPr>
            <a:lvl5pPr lvl="4" rtl="0">
              <a:spcBef>
                <a:spcPts val="0"/>
              </a:spcBef>
              <a:spcAft>
                <a:spcPts val="0"/>
              </a:spcAft>
              <a:buSzPts val="2800"/>
              <a:buNone/>
              <a:defRPr>
                <a:latin typeface="Livvic"/>
                <a:ea typeface="Livvic"/>
                <a:cs typeface="Livvic"/>
                <a:sym typeface="Livvic"/>
              </a:defRPr>
            </a:lvl5pPr>
            <a:lvl6pPr lvl="5" rtl="0">
              <a:spcBef>
                <a:spcPts val="0"/>
              </a:spcBef>
              <a:spcAft>
                <a:spcPts val="0"/>
              </a:spcAft>
              <a:buSzPts val="2800"/>
              <a:buNone/>
              <a:defRPr>
                <a:latin typeface="Livvic"/>
                <a:ea typeface="Livvic"/>
                <a:cs typeface="Livvic"/>
                <a:sym typeface="Livvic"/>
              </a:defRPr>
            </a:lvl6pPr>
            <a:lvl7pPr lvl="6" rtl="0">
              <a:spcBef>
                <a:spcPts val="0"/>
              </a:spcBef>
              <a:spcAft>
                <a:spcPts val="0"/>
              </a:spcAft>
              <a:buSzPts val="2800"/>
              <a:buNone/>
              <a:defRPr>
                <a:latin typeface="Livvic"/>
                <a:ea typeface="Livvic"/>
                <a:cs typeface="Livvic"/>
                <a:sym typeface="Livvic"/>
              </a:defRPr>
            </a:lvl7pPr>
            <a:lvl8pPr lvl="7" rtl="0">
              <a:spcBef>
                <a:spcPts val="0"/>
              </a:spcBef>
              <a:spcAft>
                <a:spcPts val="0"/>
              </a:spcAft>
              <a:buSzPts val="2800"/>
              <a:buNone/>
              <a:defRPr>
                <a:latin typeface="Livvic"/>
                <a:ea typeface="Livvic"/>
                <a:cs typeface="Livvic"/>
                <a:sym typeface="Livvic"/>
              </a:defRPr>
            </a:lvl8pPr>
            <a:lvl9pPr lvl="8" rtl="0">
              <a:spcBef>
                <a:spcPts val="0"/>
              </a:spcBef>
              <a:spcAft>
                <a:spcPts val="0"/>
              </a:spcAft>
              <a:buSzPts val="2800"/>
              <a:buNone/>
              <a:defRPr>
                <a:latin typeface="Livvic"/>
                <a:ea typeface="Livvic"/>
                <a:cs typeface="Livvic"/>
                <a:sym typeface="Livvic"/>
              </a:defRPr>
            </a:lvl9pPr>
          </a:lstStyle>
          <a:p>
            <a:endParaRPr/>
          </a:p>
        </p:txBody>
      </p:sp>
      <p:sp>
        <p:nvSpPr>
          <p:cNvPr id="66" name="Google Shape;66;p17"/>
          <p:cNvSpPr txBox="1">
            <a:spLocks noGrp="1"/>
          </p:cNvSpPr>
          <p:nvPr>
            <p:ph type="subTitle" idx="1"/>
          </p:nvPr>
        </p:nvSpPr>
        <p:spPr>
          <a:xfrm>
            <a:off x="3969904"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7" name="Google Shape;67;p17"/>
          <p:cNvSpPr txBox="1">
            <a:spLocks noGrp="1"/>
          </p:cNvSpPr>
          <p:nvPr>
            <p:ph type="subTitle" idx="2"/>
          </p:nvPr>
        </p:nvSpPr>
        <p:spPr>
          <a:xfrm>
            <a:off x="3969967" y="2419967"/>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8" name="Google Shape;68;p17"/>
          <p:cNvSpPr txBox="1">
            <a:spLocks noGrp="1"/>
          </p:cNvSpPr>
          <p:nvPr>
            <p:ph type="subTitle" idx="3"/>
          </p:nvPr>
        </p:nvSpPr>
        <p:spPr>
          <a:xfrm>
            <a:off x="7635771"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9" name="Google Shape;69;p17"/>
          <p:cNvSpPr txBox="1">
            <a:spLocks noGrp="1"/>
          </p:cNvSpPr>
          <p:nvPr>
            <p:ph type="subTitle" idx="4"/>
          </p:nvPr>
        </p:nvSpPr>
        <p:spPr>
          <a:xfrm>
            <a:off x="7635767" y="2419969"/>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0" name="Google Shape;70;p17"/>
          <p:cNvSpPr txBox="1">
            <a:spLocks noGrp="1"/>
          </p:cNvSpPr>
          <p:nvPr>
            <p:ph type="subTitle" idx="5"/>
          </p:nvPr>
        </p:nvSpPr>
        <p:spPr>
          <a:xfrm>
            <a:off x="3969904" y="382276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1" name="Google Shape;71;p17"/>
          <p:cNvSpPr txBox="1">
            <a:spLocks noGrp="1"/>
          </p:cNvSpPr>
          <p:nvPr>
            <p:ph type="subTitle" idx="6"/>
          </p:nvPr>
        </p:nvSpPr>
        <p:spPr>
          <a:xfrm>
            <a:off x="3969900" y="4342733"/>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2" name="Google Shape;72;p17"/>
          <p:cNvSpPr txBox="1">
            <a:spLocks noGrp="1"/>
          </p:cNvSpPr>
          <p:nvPr>
            <p:ph type="subTitle" idx="7"/>
          </p:nvPr>
        </p:nvSpPr>
        <p:spPr>
          <a:xfrm>
            <a:off x="7635771" y="382277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3" name="Google Shape;73;p17"/>
          <p:cNvSpPr txBox="1">
            <a:spLocks noGrp="1"/>
          </p:cNvSpPr>
          <p:nvPr>
            <p:ph type="subTitle" idx="8"/>
          </p:nvPr>
        </p:nvSpPr>
        <p:spPr>
          <a:xfrm>
            <a:off x="7635767" y="4342741"/>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36259522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74"/>
        <p:cNvGrpSpPr/>
        <p:nvPr/>
      </p:nvGrpSpPr>
      <p:grpSpPr>
        <a:xfrm>
          <a:off x="0" y="0"/>
          <a:ext cx="0" cy="0"/>
          <a:chOff x="0" y="0"/>
          <a:chExt cx="0" cy="0"/>
        </a:xfrm>
      </p:grpSpPr>
      <p:sp>
        <p:nvSpPr>
          <p:cNvPr id="75" name="Google Shape;75;p18"/>
          <p:cNvSpPr txBox="1">
            <a:spLocks noGrp="1"/>
          </p:cNvSpPr>
          <p:nvPr>
            <p:ph type="title"/>
          </p:nvPr>
        </p:nvSpPr>
        <p:spPr>
          <a:xfrm>
            <a:off x="950967" y="593367"/>
            <a:ext cx="1026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18"/>
          <p:cNvSpPr txBox="1">
            <a:spLocks noGrp="1"/>
          </p:cNvSpPr>
          <p:nvPr>
            <p:ph type="subTitle" idx="1"/>
          </p:nvPr>
        </p:nvSpPr>
        <p:spPr>
          <a:xfrm>
            <a:off x="863784" y="2126167"/>
            <a:ext cx="2139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7" name="Google Shape;77;p18"/>
          <p:cNvSpPr txBox="1">
            <a:spLocks noGrp="1"/>
          </p:cNvSpPr>
          <p:nvPr>
            <p:ph type="subTitle" idx="2"/>
          </p:nvPr>
        </p:nvSpPr>
        <p:spPr>
          <a:xfrm>
            <a:off x="9581717" y="4355500"/>
            <a:ext cx="2139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8" name="Google Shape;78;p18"/>
          <p:cNvSpPr txBox="1">
            <a:spLocks noGrp="1"/>
          </p:cNvSpPr>
          <p:nvPr>
            <p:ph type="subTitle" idx="3"/>
          </p:nvPr>
        </p:nvSpPr>
        <p:spPr>
          <a:xfrm>
            <a:off x="3253951" y="2126167"/>
            <a:ext cx="5381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9" name="Google Shape;79;p18"/>
          <p:cNvSpPr txBox="1">
            <a:spLocks noGrp="1"/>
          </p:cNvSpPr>
          <p:nvPr>
            <p:ph type="subTitle" idx="4"/>
          </p:nvPr>
        </p:nvSpPr>
        <p:spPr>
          <a:xfrm>
            <a:off x="3931451" y="4355500"/>
            <a:ext cx="5381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420831804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80"/>
        <p:cNvGrpSpPr/>
        <p:nvPr/>
      </p:nvGrpSpPr>
      <p:grpSpPr>
        <a:xfrm>
          <a:off x="0" y="0"/>
          <a:ext cx="0" cy="0"/>
          <a:chOff x="0" y="0"/>
          <a:chExt cx="0" cy="0"/>
        </a:xfrm>
      </p:grpSpPr>
      <p:sp>
        <p:nvSpPr>
          <p:cNvPr id="81" name="Google Shape;81;p19"/>
          <p:cNvSpPr txBox="1">
            <a:spLocks noGrp="1"/>
          </p:cNvSpPr>
          <p:nvPr>
            <p:ph type="title"/>
          </p:nvPr>
        </p:nvSpPr>
        <p:spPr>
          <a:xfrm>
            <a:off x="950967" y="3562195"/>
            <a:ext cx="5057200" cy="834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333"/>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82" name="Google Shape;82;p19"/>
          <p:cNvSpPr txBox="1">
            <a:spLocks noGrp="1"/>
          </p:cNvSpPr>
          <p:nvPr>
            <p:ph type="title" idx="2" hasCustomPrompt="1"/>
          </p:nvPr>
        </p:nvSpPr>
        <p:spPr>
          <a:xfrm>
            <a:off x="950967" y="1772967"/>
            <a:ext cx="5057200" cy="1564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2000"/>
              <a:buNone/>
              <a:defRPr sz="16000">
                <a:solidFill>
                  <a:schemeClr val="accent2"/>
                </a:solidFill>
              </a:defRPr>
            </a:lvl1pPr>
            <a:lvl2pPr lvl="1" rtl="0">
              <a:spcBef>
                <a:spcPts val="0"/>
              </a:spcBef>
              <a:spcAft>
                <a:spcPts val="0"/>
              </a:spcAft>
              <a:buClr>
                <a:schemeClr val="lt2"/>
              </a:buClr>
              <a:buSzPts val="12000"/>
              <a:buNone/>
              <a:defRPr sz="16000">
                <a:solidFill>
                  <a:schemeClr val="lt2"/>
                </a:solidFill>
              </a:defRPr>
            </a:lvl2pPr>
            <a:lvl3pPr lvl="2" rtl="0">
              <a:spcBef>
                <a:spcPts val="0"/>
              </a:spcBef>
              <a:spcAft>
                <a:spcPts val="0"/>
              </a:spcAft>
              <a:buClr>
                <a:schemeClr val="lt2"/>
              </a:buClr>
              <a:buSzPts val="12000"/>
              <a:buNone/>
              <a:defRPr sz="16000">
                <a:solidFill>
                  <a:schemeClr val="lt2"/>
                </a:solidFill>
              </a:defRPr>
            </a:lvl3pPr>
            <a:lvl4pPr lvl="3" rtl="0">
              <a:spcBef>
                <a:spcPts val="0"/>
              </a:spcBef>
              <a:spcAft>
                <a:spcPts val="0"/>
              </a:spcAft>
              <a:buClr>
                <a:schemeClr val="lt2"/>
              </a:buClr>
              <a:buSzPts val="12000"/>
              <a:buNone/>
              <a:defRPr sz="16000">
                <a:solidFill>
                  <a:schemeClr val="lt2"/>
                </a:solidFill>
              </a:defRPr>
            </a:lvl4pPr>
            <a:lvl5pPr lvl="4" rtl="0">
              <a:spcBef>
                <a:spcPts val="0"/>
              </a:spcBef>
              <a:spcAft>
                <a:spcPts val="0"/>
              </a:spcAft>
              <a:buClr>
                <a:schemeClr val="lt2"/>
              </a:buClr>
              <a:buSzPts val="12000"/>
              <a:buNone/>
              <a:defRPr sz="16000">
                <a:solidFill>
                  <a:schemeClr val="lt2"/>
                </a:solidFill>
              </a:defRPr>
            </a:lvl5pPr>
            <a:lvl6pPr lvl="5" rtl="0">
              <a:spcBef>
                <a:spcPts val="0"/>
              </a:spcBef>
              <a:spcAft>
                <a:spcPts val="0"/>
              </a:spcAft>
              <a:buClr>
                <a:schemeClr val="lt2"/>
              </a:buClr>
              <a:buSzPts val="12000"/>
              <a:buNone/>
              <a:defRPr sz="16000">
                <a:solidFill>
                  <a:schemeClr val="lt2"/>
                </a:solidFill>
              </a:defRPr>
            </a:lvl6pPr>
            <a:lvl7pPr lvl="6" rtl="0">
              <a:spcBef>
                <a:spcPts val="0"/>
              </a:spcBef>
              <a:spcAft>
                <a:spcPts val="0"/>
              </a:spcAft>
              <a:buClr>
                <a:schemeClr val="lt2"/>
              </a:buClr>
              <a:buSzPts val="12000"/>
              <a:buNone/>
              <a:defRPr sz="16000">
                <a:solidFill>
                  <a:schemeClr val="lt2"/>
                </a:solidFill>
              </a:defRPr>
            </a:lvl7pPr>
            <a:lvl8pPr lvl="7" rtl="0">
              <a:spcBef>
                <a:spcPts val="0"/>
              </a:spcBef>
              <a:spcAft>
                <a:spcPts val="0"/>
              </a:spcAft>
              <a:buClr>
                <a:schemeClr val="lt2"/>
              </a:buClr>
              <a:buSzPts val="12000"/>
              <a:buNone/>
              <a:defRPr sz="16000">
                <a:solidFill>
                  <a:schemeClr val="lt2"/>
                </a:solidFill>
              </a:defRPr>
            </a:lvl8pPr>
            <a:lvl9pPr lvl="8" rtl="0">
              <a:spcBef>
                <a:spcPts val="0"/>
              </a:spcBef>
              <a:spcAft>
                <a:spcPts val="0"/>
              </a:spcAft>
              <a:buClr>
                <a:schemeClr val="lt2"/>
              </a:buClr>
              <a:buSzPts val="12000"/>
              <a:buNone/>
              <a:defRPr sz="16000">
                <a:solidFill>
                  <a:schemeClr val="lt2"/>
                </a:solidFill>
              </a:defRPr>
            </a:lvl9pPr>
          </a:lstStyle>
          <a:p>
            <a:r>
              <a:t>xx%</a:t>
            </a:r>
          </a:p>
        </p:txBody>
      </p:sp>
      <p:sp>
        <p:nvSpPr>
          <p:cNvPr id="83" name="Google Shape;83;p19"/>
          <p:cNvSpPr txBox="1">
            <a:spLocks noGrp="1"/>
          </p:cNvSpPr>
          <p:nvPr>
            <p:ph type="subTitle" idx="1"/>
          </p:nvPr>
        </p:nvSpPr>
        <p:spPr>
          <a:xfrm>
            <a:off x="950967" y="4396600"/>
            <a:ext cx="5057200" cy="6884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solidFill>
                  <a:schemeClr val="accent4"/>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74623143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4618005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list">
  <p:cSld name="Title and list">
    <p:spTree>
      <p:nvGrpSpPr>
        <p:cNvPr id="1" name="Shape 94"/>
        <p:cNvGrpSpPr/>
        <p:nvPr/>
      </p:nvGrpSpPr>
      <p:grpSpPr>
        <a:xfrm>
          <a:off x="0" y="0"/>
          <a:ext cx="0" cy="0"/>
          <a:chOff x="0" y="0"/>
          <a:chExt cx="0" cy="0"/>
        </a:xfrm>
      </p:grpSpPr>
      <p:sp>
        <p:nvSpPr>
          <p:cNvPr id="95" name="Google Shape;95;p22"/>
          <p:cNvSpPr txBox="1">
            <a:spLocks noGrp="1"/>
          </p:cNvSpPr>
          <p:nvPr>
            <p:ph type="title"/>
          </p:nvPr>
        </p:nvSpPr>
        <p:spPr>
          <a:xfrm>
            <a:off x="1458967" y="1179433"/>
            <a:ext cx="5426800" cy="1255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6" name="Google Shape;96;p22"/>
          <p:cNvSpPr txBox="1">
            <a:spLocks noGrp="1"/>
          </p:cNvSpPr>
          <p:nvPr>
            <p:ph type="subTitle" idx="1"/>
          </p:nvPr>
        </p:nvSpPr>
        <p:spPr>
          <a:xfrm>
            <a:off x="1458967" y="2516567"/>
            <a:ext cx="5426800" cy="3292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1400"/>
              <a:buFont typeface="Rubik"/>
              <a:buNone/>
              <a:defRPr sz="1867"/>
            </a:lvl1pPr>
            <a:lvl2pPr lvl="1" rtl="0">
              <a:spcBef>
                <a:spcPts val="1333"/>
              </a:spcBef>
              <a:spcAft>
                <a:spcPts val="0"/>
              </a:spcAft>
              <a:buClr>
                <a:srgbClr val="1B1B64"/>
              </a:buClr>
              <a:buSzPts val="1400"/>
              <a:buFont typeface="Rubik"/>
              <a:buNone/>
              <a:defRPr/>
            </a:lvl2pPr>
            <a:lvl3pPr lvl="2" rtl="0">
              <a:spcBef>
                <a:spcPts val="2133"/>
              </a:spcBef>
              <a:spcAft>
                <a:spcPts val="0"/>
              </a:spcAft>
              <a:buClr>
                <a:srgbClr val="1B1B64"/>
              </a:buClr>
              <a:buSzPts val="1400"/>
              <a:buFont typeface="Rubik"/>
              <a:buNone/>
              <a:defRPr/>
            </a:lvl3pPr>
            <a:lvl4pPr lvl="3" rtl="0">
              <a:spcBef>
                <a:spcPts val="2133"/>
              </a:spcBef>
              <a:spcAft>
                <a:spcPts val="0"/>
              </a:spcAft>
              <a:buClr>
                <a:srgbClr val="1B1B64"/>
              </a:buClr>
              <a:buSzPts val="1400"/>
              <a:buFont typeface="Rubik"/>
              <a:buNone/>
              <a:defRPr/>
            </a:lvl4pPr>
            <a:lvl5pPr lvl="4" rtl="0">
              <a:spcBef>
                <a:spcPts val="2133"/>
              </a:spcBef>
              <a:spcAft>
                <a:spcPts val="0"/>
              </a:spcAft>
              <a:buClr>
                <a:srgbClr val="1B1B64"/>
              </a:buClr>
              <a:buSzPts val="1400"/>
              <a:buFont typeface="Rubik"/>
              <a:buNone/>
              <a:defRPr/>
            </a:lvl5pPr>
            <a:lvl6pPr lvl="5" rtl="0">
              <a:spcBef>
                <a:spcPts val="2133"/>
              </a:spcBef>
              <a:spcAft>
                <a:spcPts val="0"/>
              </a:spcAft>
              <a:buClr>
                <a:srgbClr val="1B1B64"/>
              </a:buClr>
              <a:buSzPts val="1400"/>
              <a:buFont typeface="Rubik"/>
              <a:buNone/>
              <a:defRPr/>
            </a:lvl6pPr>
            <a:lvl7pPr lvl="6" rtl="0">
              <a:spcBef>
                <a:spcPts val="2133"/>
              </a:spcBef>
              <a:spcAft>
                <a:spcPts val="0"/>
              </a:spcAft>
              <a:buClr>
                <a:srgbClr val="1B1B64"/>
              </a:buClr>
              <a:buSzPts val="1400"/>
              <a:buFont typeface="Rubik"/>
              <a:buNone/>
              <a:defRPr/>
            </a:lvl7pPr>
            <a:lvl8pPr lvl="7" rtl="0">
              <a:spcBef>
                <a:spcPts val="2133"/>
              </a:spcBef>
              <a:spcAft>
                <a:spcPts val="0"/>
              </a:spcAft>
              <a:buClr>
                <a:srgbClr val="1B1B64"/>
              </a:buClr>
              <a:buSzPts val="1400"/>
              <a:buFont typeface="Rubik"/>
              <a:buNone/>
              <a:defRPr/>
            </a:lvl8pPr>
            <a:lvl9pPr lvl="8" rtl="0">
              <a:spcBef>
                <a:spcPts val="2133"/>
              </a:spcBef>
              <a:spcAft>
                <a:spcPts val="2133"/>
              </a:spcAft>
              <a:buClr>
                <a:srgbClr val="1B1B64"/>
              </a:buClr>
              <a:buSzPts val="1400"/>
              <a:buFont typeface="Rubik"/>
              <a:buNone/>
              <a:defRPr/>
            </a:lvl9pPr>
          </a:lstStyle>
          <a:p>
            <a:endParaRPr/>
          </a:p>
        </p:txBody>
      </p:sp>
    </p:spTree>
    <p:extLst>
      <p:ext uri="{BB962C8B-B14F-4D97-AF65-F5344CB8AC3E}">
        <p14:creationId xmlns:p14="http://schemas.microsoft.com/office/powerpoint/2010/main" val="95442134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97"/>
        <p:cNvGrpSpPr/>
        <p:nvPr/>
      </p:nvGrpSpPr>
      <p:grpSpPr>
        <a:xfrm>
          <a:off x="0" y="0"/>
          <a:ext cx="0" cy="0"/>
          <a:chOff x="0" y="0"/>
          <a:chExt cx="0" cy="0"/>
        </a:xfrm>
      </p:grpSpPr>
      <p:sp>
        <p:nvSpPr>
          <p:cNvPr id="98" name="Google Shape;98;p23"/>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9" name="Google Shape;99;p23"/>
          <p:cNvSpPr txBox="1">
            <a:spLocks noGrp="1"/>
          </p:cNvSpPr>
          <p:nvPr>
            <p:ph type="subTitle" idx="1"/>
          </p:nvPr>
        </p:nvSpPr>
        <p:spPr>
          <a:xfrm>
            <a:off x="932133"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0" name="Google Shape;100;p23"/>
          <p:cNvSpPr txBox="1">
            <a:spLocks noGrp="1"/>
          </p:cNvSpPr>
          <p:nvPr>
            <p:ph type="subTitle" idx="2"/>
          </p:nvPr>
        </p:nvSpPr>
        <p:spPr>
          <a:xfrm>
            <a:off x="932133"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1" name="Google Shape;101;p23"/>
          <p:cNvSpPr txBox="1">
            <a:spLocks noGrp="1"/>
          </p:cNvSpPr>
          <p:nvPr>
            <p:ph type="subTitle" idx="3"/>
          </p:nvPr>
        </p:nvSpPr>
        <p:spPr>
          <a:xfrm>
            <a:off x="4407000"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2" name="Google Shape;102;p23"/>
          <p:cNvSpPr txBox="1">
            <a:spLocks noGrp="1"/>
          </p:cNvSpPr>
          <p:nvPr>
            <p:ph type="subTitle" idx="4"/>
          </p:nvPr>
        </p:nvSpPr>
        <p:spPr>
          <a:xfrm>
            <a:off x="4407000"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3" name="Google Shape;103;p23"/>
          <p:cNvSpPr txBox="1">
            <a:spLocks noGrp="1"/>
          </p:cNvSpPr>
          <p:nvPr>
            <p:ph type="subTitle" idx="5"/>
          </p:nvPr>
        </p:nvSpPr>
        <p:spPr>
          <a:xfrm>
            <a:off x="7881867"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4" name="Google Shape;104;p23"/>
          <p:cNvSpPr txBox="1">
            <a:spLocks noGrp="1"/>
          </p:cNvSpPr>
          <p:nvPr>
            <p:ph type="subTitle" idx="6"/>
          </p:nvPr>
        </p:nvSpPr>
        <p:spPr>
          <a:xfrm>
            <a:off x="7881867"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5" name="Google Shape;105;p23"/>
          <p:cNvSpPr txBox="1">
            <a:spLocks noGrp="1"/>
          </p:cNvSpPr>
          <p:nvPr>
            <p:ph type="subTitle" idx="7"/>
          </p:nvPr>
        </p:nvSpPr>
        <p:spPr>
          <a:xfrm>
            <a:off x="932100"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6" name="Google Shape;106;p23"/>
          <p:cNvSpPr txBox="1">
            <a:spLocks noGrp="1"/>
          </p:cNvSpPr>
          <p:nvPr>
            <p:ph type="subTitle" idx="8"/>
          </p:nvPr>
        </p:nvSpPr>
        <p:spPr>
          <a:xfrm>
            <a:off x="932100"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solidFill>
                  <a:schemeClr val="dk1"/>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7" name="Google Shape;107;p23"/>
          <p:cNvSpPr txBox="1">
            <a:spLocks noGrp="1"/>
          </p:cNvSpPr>
          <p:nvPr>
            <p:ph type="subTitle" idx="9"/>
          </p:nvPr>
        </p:nvSpPr>
        <p:spPr>
          <a:xfrm>
            <a:off x="4406967"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8" name="Google Shape;108;p23"/>
          <p:cNvSpPr txBox="1">
            <a:spLocks noGrp="1"/>
          </p:cNvSpPr>
          <p:nvPr>
            <p:ph type="subTitle" idx="13"/>
          </p:nvPr>
        </p:nvSpPr>
        <p:spPr>
          <a:xfrm>
            <a:off x="4406967"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9" name="Google Shape;109;p23"/>
          <p:cNvSpPr txBox="1">
            <a:spLocks noGrp="1"/>
          </p:cNvSpPr>
          <p:nvPr>
            <p:ph type="subTitle" idx="14"/>
          </p:nvPr>
        </p:nvSpPr>
        <p:spPr>
          <a:xfrm>
            <a:off x="7881833"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0" name="Google Shape;110;p23"/>
          <p:cNvSpPr txBox="1">
            <a:spLocks noGrp="1"/>
          </p:cNvSpPr>
          <p:nvPr>
            <p:ph type="subTitle" idx="15"/>
          </p:nvPr>
        </p:nvSpPr>
        <p:spPr>
          <a:xfrm>
            <a:off x="7881833"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5934756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13"/>
        <p:cNvGrpSpPr/>
        <p:nvPr/>
      </p:nvGrpSpPr>
      <p:grpSpPr>
        <a:xfrm>
          <a:off x="0" y="0"/>
          <a:ext cx="0" cy="0"/>
          <a:chOff x="0" y="0"/>
          <a:chExt cx="0" cy="0"/>
        </a:xfrm>
      </p:grpSpPr>
      <p:sp>
        <p:nvSpPr>
          <p:cNvPr id="114" name="Google Shape;114;p25"/>
          <p:cNvSpPr txBox="1">
            <a:spLocks noGrp="1"/>
          </p:cNvSpPr>
          <p:nvPr>
            <p:ph type="title"/>
          </p:nvPr>
        </p:nvSpPr>
        <p:spPr>
          <a:xfrm>
            <a:off x="1750000" y="731533"/>
            <a:ext cx="8692000" cy="1572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sz="9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15" name="Google Shape;115;p25"/>
          <p:cNvSpPr txBox="1"/>
          <p:nvPr/>
        </p:nvSpPr>
        <p:spPr>
          <a:xfrm>
            <a:off x="3760867" y="4473200"/>
            <a:ext cx="4670800" cy="12088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CREDITS:</a:t>
            </a:r>
            <a:endParaRPr sz="1600">
              <a:solidFill>
                <a:schemeClr val="lt2"/>
              </a:solidFill>
              <a:latin typeface="Livvic"/>
              <a:ea typeface="Livvic"/>
              <a:cs typeface="Livvic"/>
              <a:sym typeface="Livvic"/>
            </a:endParaRPr>
          </a:p>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This presentation template was created by </a:t>
            </a:r>
            <a:r>
              <a:rPr lang="en" sz="1600">
                <a:solidFill>
                  <a:schemeClr val="lt2"/>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 sz="1600">
                <a:solidFill>
                  <a:schemeClr val="lt2"/>
                </a:solidFill>
                <a:latin typeface="Livvic"/>
                <a:ea typeface="Livvic"/>
                <a:cs typeface="Livvic"/>
                <a:sym typeface="Livvic"/>
              </a:rPr>
              <a:t>, including icons by </a:t>
            </a:r>
            <a:r>
              <a:rPr lang="en" sz="1600">
                <a:solidFill>
                  <a:schemeClr val="lt2"/>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 sz="1600">
                <a:solidFill>
                  <a:schemeClr val="lt2"/>
                </a:solidFill>
                <a:latin typeface="Livvic"/>
                <a:ea typeface="Livvic"/>
                <a:cs typeface="Livvic"/>
                <a:sym typeface="Livvic"/>
              </a:rPr>
              <a:t>, infographics &amp; images by </a:t>
            </a:r>
            <a:r>
              <a:rPr lang="en" sz="1600">
                <a:solidFill>
                  <a:schemeClr val="lt2"/>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r>
              <a:rPr lang="en" sz="1600">
                <a:solidFill>
                  <a:schemeClr val="lt2"/>
                </a:solidFill>
                <a:latin typeface="Livvic"/>
                <a:ea typeface="Livvic"/>
                <a:cs typeface="Livvic"/>
                <a:sym typeface="Livvic"/>
              </a:rPr>
              <a:t> </a:t>
            </a:r>
            <a:endParaRPr sz="1600">
              <a:solidFill>
                <a:schemeClr val="lt2"/>
              </a:solidFill>
              <a:latin typeface="Livvic"/>
              <a:ea typeface="Livvic"/>
              <a:cs typeface="Livvic"/>
              <a:sym typeface="Livvic"/>
            </a:endParaRPr>
          </a:p>
        </p:txBody>
      </p:sp>
    </p:spTree>
    <p:extLst>
      <p:ext uri="{BB962C8B-B14F-4D97-AF65-F5344CB8AC3E}">
        <p14:creationId xmlns:p14="http://schemas.microsoft.com/office/powerpoint/2010/main" val="361070630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30889653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189" indent="0" algn="ctr">
              <a:buNone/>
              <a:defRPr/>
            </a:lvl2pPr>
            <a:lvl3pPr marL="914377" indent="0" algn="ctr">
              <a:buNone/>
              <a:defRPr/>
            </a:lvl3pPr>
            <a:lvl4pPr marL="1371566" indent="0" algn="ctr">
              <a:buNone/>
              <a:defRPr/>
            </a:lvl4pPr>
            <a:lvl5pPr marL="1828754" indent="0" algn="ctr">
              <a:buNone/>
              <a:defRPr/>
            </a:lvl5pPr>
            <a:lvl6pPr marL="2285943" indent="0" algn="ctr">
              <a:buNone/>
              <a:defRPr/>
            </a:lvl6pPr>
            <a:lvl7pPr marL="2743131" indent="0" algn="ctr">
              <a:buNone/>
              <a:defRPr/>
            </a:lvl7pPr>
            <a:lvl8pPr marL="3200320" indent="0" algn="ctr">
              <a:buNone/>
              <a:defRPr/>
            </a:lvl8pPr>
            <a:lvl9pPr marL="3657509"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67285D8D-6AC3-1147-8632-1B928EE1623F}"/>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287900BF-2CE5-C24A-8ECB-20A56C896F7F}"/>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05DBB7B9-AD31-864A-A054-894298035A1B}"/>
              </a:ext>
            </a:extLst>
          </p:cNvPr>
          <p:cNvSpPr>
            <a:spLocks noGrp="1" noChangeArrowheads="1"/>
          </p:cNvSpPr>
          <p:nvPr>
            <p:ph type="sldNum" sz="quarter" idx="12"/>
          </p:nvPr>
        </p:nvSpPr>
        <p:spPr>
          <a:ln/>
        </p:spPr>
        <p:txBody>
          <a:bodyPr/>
          <a:lstStyle>
            <a:lvl1pPr>
              <a:defRPr/>
            </a:lvl1pPr>
          </a:lstStyle>
          <a:p>
            <a:fld id="{A026D7E3-4D22-8E43-A916-0E72225212CC}" type="slidenum">
              <a:rPr lang="da-DK" altLang="en-VN"/>
              <a:pPr/>
              <a:t>‹#›</a:t>
            </a:fld>
            <a:endParaRPr lang="da-DK" altLang="en-VN"/>
          </a:p>
        </p:txBody>
      </p:sp>
    </p:spTree>
    <p:extLst>
      <p:ext uri="{BB962C8B-B14F-4D97-AF65-F5344CB8AC3E}">
        <p14:creationId xmlns:p14="http://schemas.microsoft.com/office/powerpoint/2010/main" val="630853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870C0C7-D131-6746-803A-33697ADBE322}"/>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D56C2B82-B64E-034E-85DA-9056EA25A11C}"/>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99279FD9-6E1C-4D44-A164-4B4B1F962C39}"/>
              </a:ext>
            </a:extLst>
          </p:cNvPr>
          <p:cNvSpPr>
            <a:spLocks noGrp="1" noChangeArrowheads="1"/>
          </p:cNvSpPr>
          <p:nvPr>
            <p:ph type="sldNum" sz="quarter" idx="12"/>
          </p:nvPr>
        </p:nvSpPr>
        <p:spPr>
          <a:ln/>
        </p:spPr>
        <p:txBody>
          <a:bodyPr/>
          <a:lstStyle>
            <a:lvl1pPr>
              <a:defRPr/>
            </a:lvl1pPr>
          </a:lstStyle>
          <a:p>
            <a:fld id="{6282F7D6-C6F3-F844-BFC2-71091AF99D5C}" type="slidenum">
              <a:rPr lang="da-DK" altLang="en-VN"/>
              <a:pPr/>
              <a:t>‹#›</a:t>
            </a:fld>
            <a:endParaRPr lang="da-DK" altLang="en-VN"/>
          </a:p>
        </p:txBody>
      </p:sp>
    </p:spTree>
    <p:extLst>
      <p:ext uri="{BB962C8B-B14F-4D97-AF65-F5344CB8AC3E}">
        <p14:creationId xmlns:p14="http://schemas.microsoft.com/office/powerpoint/2010/main" val="121153026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189" indent="0">
              <a:buNone/>
              <a:defRPr sz="1800"/>
            </a:lvl2pPr>
            <a:lvl3pPr marL="914377" indent="0">
              <a:buNone/>
              <a:defRPr sz="1600"/>
            </a:lvl3pPr>
            <a:lvl4pPr marL="1371566" indent="0">
              <a:buNone/>
              <a:defRPr sz="1400"/>
            </a:lvl4pPr>
            <a:lvl5pPr marL="1828754" indent="0">
              <a:buNone/>
              <a:defRPr sz="1400"/>
            </a:lvl5pPr>
            <a:lvl6pPr marL="2285943" indent="0">
              <a:buNone/>
              <a:defRPr sz="1400"/>
            </a:lvl6pPr>
            <a:lvl7pPr marL="2743131" indent="0">
              <a:buNone/>
              <a:defRPr sz="1400"/>
            </a:lvl7pPr>
            <a:lvl8pPr marL="3200320" indent="0">
              <a:buNone/>
              <a:defRPr sz="1400"/>
            </a:lvl8pPr>
            <a:lvl9pPr marL="3657509"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CE6ED41C-7C63-FF44-BDB7-FF2227632C26}"/>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40B15A63-C87E-164B-955C-CE992A1E0CFB}"/>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D3B63948-E402-3149-9790-154E342E6E55}"/>
              </a:ext>
            </a:extLst>
          </p:cNvPr>
          <p:cNvSpPr>
            <a:spLocks noGrp="1" noChangeArrowheads="1"/>
          </p:cNvSpPr>
          <p:nvPr>
            <p:ph type="sldNum" sz="quarter" idx="12"/>
          </p:nvPr>
        </p:nvSpPr>
        <p:spPr>
          <a:ln/>
        </p:spPr>
        <p:txBody>
          <a:bodyPr/>
          <a:lstStyle>
            <a:lvl1pPr>
              <a:defRPr/>
            </a:lvl1pPr>
          </a:lstStyle>
          <a:p>
            <a:fld id="{7040AA73-0C56-E943-9483-E64BFC3C2FF1}" type="slidenum">
              <a:rPr lang="da-DK" altLang="en-VN"/>
              <a:pPr/>
              <a:t>‹#›</a:t>
            </a:fld>
            <a:endParaRPr lang="da-DK" altLang="en-VN"/>
          </a:p>
        </p:txBody>
      </p:sp>
    </p:spTree>
    <p:extLst>
      <p:ext uri="{BB962C8B-B14F-4D97-AF65-F5344CB8AC3E}">
        <p14:creationId xmlns:p14="http://schemas.microsoft.com/office/powerpoint/2010/main" val="259998506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C5F14C56-507F-CD46-A349-552962D3423E}"/>
              </a:ext>
            </a:extLst>
          </p:cNvPr>
          <p:cNvSpPr>
            <a:spLocks noGrp="1" noChangeArrowheads="1"/>
          </p:cNvSpPr>
          <p:nvPr>
            <p:ph type="dt" sz="half" idx="10"/>
          </p:nvPr>
        </p:nvSpPr>
        <p:spPr>
          <a:ln/>
        </p:spPr>
        <p:txBody>
          <a:bodyPr/>
          <a:lstStyle>
            <a:lvl1pPr>
              <a:defRPr/>
            </a:lvl1pPr>
          </a:lstStyle>
          <a:p>
            <a:pPr>
              <a:defRPr/>
            </a:pPr>
            <a:endParaRPr lang="da-DK"/>
          </a:p>
        </p:txBody>
      </p:sp>
      <p:sp>
        <p:nvSpPr>
          <p:cNvPr id="6" name="Rectangle 5">
            <a:extLst>
              <a:ext uri="{FF2B5EF4-FFF2-40B4-BE49-F238E27FC236}">
                <a16:creationId xmlns:a16="http://schemas.microsoft.com/office/drawing/2014/main" id="{FF1CF15B-96DB-9D44-8F5D-2B1DD9CEF707}"/>
              </a:ext>
            </a:extLst>
          </p:cNvPr>
          <p:cNvSpPr>
            <a:spLocks noGrp="1" noChangeArrowheads="1"/>
          </p:cNvSpPr>
          <p:nvPr>
            <p:ph type="ftr" sz="quarter" idx="11"/>
          </p:nvPr>
        </p:nvSpPr>
        <p:spPr>
          <a:ln/>
        </p:spPr>
        <p:txBody>
          <a:bodyPr/>
          <a:lstStyle>
            <a:lvl1pPr>
              <a:defRPr/>
            </a:lvl1pPr>
          </a:lstStyle>
          <a:p>
            <a:pPr>
              <a:defRPr/>
            </a:pPr>
            <a:endParaRPr lang="da-DK"/>
          </a:p>
        </p:txBody>
      </p:sp>
      <p:sp>
        <p:nvSpPr>
          <p:cNvPr id="7" name="Rectangle 6">
            <a:extLst>
              <a:ext uri="{FF2B5EF4-FFF2-40B4-BE49-F238E27FC236}">
                <a16:creationId xmlns:a16="http://schemas.microsoft.com/office/drawing/2014/main" id="{79C51DEF-9DE3-284C-8E3C-6D94D4356DE5}"/>
              </a:ext>
            </a:extLst>
          </p:cNvPr>
          <p:cNvSpPr>
            <a:spLocks noGrp="1" noChangeArrowheads="1"/>
          </p:cNvSpPr>
          <p:nvPr>
            <p:ph type="sldNum" sz="quarter" idx="12"/>
          </p:nvPr>
        </p:nvSpPr>
        <p:spPr>
          <a:ln/>
        </p:spPr>
        <p:txBody>
          <a:bodyPr/>
          <a:lstStyle>
            <a:lvl1pPr>
              <a:defRPr/>
            </a:lvl1pPr>
          </a:lstStyle>
          <a:p>
            <a:fld id="{C825F97B-4425-344B-9B82-D3738EC38F97}" type="slidenum">
              <a:rPr lang="da-DK" altLang="en-VN"/>
              <a:pPr/>
              <a:t>‹#›</a:t>
            </a:fld>
            <a:endParaRPr lang="da-DK" altLang="en-VN"/>
          </a:p>
        </p:txBody>
      </p:sp>
    </p:spTree>
    <p:extLst>
      <p:ext uri="{BB962C8B-B14F-4D97-AF65-F5344CB8AC3E}">
        <p14:creationId xmlns:p14="http://schemas.microsoft.com/office/powerpoint/2010/main" val="222605950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9" y="1535113"/>
            <a:ext cx="5389033"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014A9331-84AA-EE42-9BC0-2CEAA16FFDD1}"/>
              </a:ext>
            </a:extLst>
          </p:cNvPr>
          <p:cNvSpPr>
            <a:spLocks noGrp="1" noChangeArrowheads="1"/>
          </p:cNvSpPr>
          <p:nvPr>
            <p:ph type="dt" sz="half" idx="10"/>
          </p:nvPr>
        </p:nvSpPr>
        <p:spPr>
          <a:ln/>
        </p:spPr>
        <p:txBody>
          <a:bodyPr/>
          <a:lstStyle>
            <a:lvl1pPr>
              <a:defRPr/>
            </a:lvl1pPr>
          </a:lstStyle>
          <a:p>
            <a:pPr>
              <a:defRPr/>
            </a:pPr>
            <a:endParaRPr lang="da-DK"/>
          </a:p>
        </p:txBody>
      </p:sp>
      <p:sp>
        <p:nvSpPr>
          <p:cNvPr id="8" name="Rectangle 5">
            <a:extLst>
              <a:ext uri="{FF2B5EF4-FFF2-40B4-BE49-F238E27FC236}">
                <a16:creationId xmlns:a16="http://schemas.microsoft.com/office/drawing/2014/main" id="{B79F2EB6-F2FB-0A43-A0FD-4F52D9658E96}"/>
              </a:ext>
            </a:extLst>
          </p:cNvPr>
          <p:cNvSpPr>
            <a:spLocks noGrp="1" noChangeArrowheads="1"/>
          </p:cNvSpPr>
          <p:nvPr>
            <p:ph type="ftr" sz="quarter" idx="11"/>
          </p:nvPr>
        </p:nvSpPr>
        <p:spPr>
          <a:ln/>
        </p:spPr>
        <p:txBody>
          <a:bodyPr/>
          <a:lstStyle>
            <a:lvl1pPr>
              <a:defRPr/>
            </a:lvl1pPr>
          </a:lstStyle>
          <a:p>
            <a:pPr>
              <a:defRPr/>
            </a:pPr>
            <a:endParaRPr lang="da-DK"/>
          </a:p>
        </p:txBody>
      </p:sp>
      <p:sp>
        <p:nvSpPr>
          <p:cNvPr id="9" name="Rectangle 6">
            <a:extLst>
              <a:ext uri="{FF2B5EF4-FFF2-40B4-BE49-F238E27FC236}">
                <a16:creationId xmlns:a16="http://schemas.microsoft.com/office/drawing/2014/main" id="{6AF4B038-9113-A942-9C54-FF93179ED601}"/>
              </a:ext>
            </a:extLst>
          </p:cNvPr>
          <p:cNvSpPr>
            <a:spLocks noGrp="1" noChangeArrowheads="1"/>
          </p:cNvSpPr>
          <p:nvPr>
            <p:ph type="sldNum" sz="quarter" idx="12"/>
          </p:nvPr>
        </p:nvSpPr>
        <p:spPr>
          <a:ln/>
        </p:spPr>
        <p:txBody>
          <a:bodyPr/>
          <a:lstStyle>
            <a:lvl1pPr>
              <a:defRPr/>
            </a:lvl1pPr>
          </a:lstStyle>
          <a:p>
            <a:fld id="{8467595C-1496-6D40-A177-90DCB4BFD6B1}" type="slidenum">
              <a:rPr lang="da-DK" altLang="en-VN"/>
              <a:pPr/>
              <a:t>‹#›</a:t>
            </a:fld>
            <a:endParaRPr lang="da-DK" altLang="en-VN"/>
          </a:p>
        </p:txBody>
      </p:sp>
    </p:spTree>
    <p:extLst>
      <p:ext uri="{BB962C8B-B14F-4D97-AF65-F5344CB8AC3E}">
        <p14:creationId xmlns:p14="http://schemas.microsoft.com/office/powerpoint/2010/main" val="269250439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FBB1B224-CC3A-DC4E-A1B7-40A6D0D8AB27}"/>
              </a:ext>
            </a:extLst>
          </p:cNvPr>
          <p:cNvSpPr>
            <a:spLocks noGrp="1" noChangeArrowheads="1"/>
          </p:cNvSpPr>
          <p:nvPr>
            <p:ph type="dt" sz="half" idx="10"/>
          </p:nvPr>
        </p:nvSpPr>
        <p:spPr>
          <a:ln/>
        </p:spPr>
        <p:txBody>
          <a:bodyPr/>
          <a:lstStyle>
            <a:lvl1pPr>
              <a:defRPr/>
            </a:lvl1pPr>
          </a:lstStyle>
          <a:p>
            <a:pPr>
              <a:defRPr/>
            </a:pPr>
            <a:endParaRPr lang="da-DK"/>
          </a:p>
        </p:txBody>
      </p:sp>
      <p:sp>
        <p:nvSpPr>
          <p:cNvPr id="4" name="Rectangle 5">
            <a:extLst>
              <a:ext uri="{FF2B5EF4-FFF2-40B4-BE49-F238E27FC236}">
                <a16:creationId xmlns:a16="http://schemas.microsoft.com/office/drawing/2014/main" id="{FFD359D6-6CEF-5D48-B2EA-A45C1D300696}"/>
              </a:ext>
            </a:extLst>
          </p:cNvPr>
          <p:cNvSpPr>
            <a:spLocks noGrp="1" noChangeArrowheads="1"/>
          </p:cNvSpPr>
          <p:nvPr>
            <p:ph type="ftr" sz="quarter" idx="11"/>
          </p:nvPr>
        </p:nvSpPr>
        <p:spPr>
          <a:ln/>
        </p:spPr>
        <p:txBody>
          <a:bodyPr/>
          <a:lstStyle>
            <a:lvl1pPr>
              <a:defRPr/>
            </a:lvl1pPr>
          </a:lstStyle>
          <a:p>
            <a:pPr>
              <a:defRPr/>
            </a:pPr>
            <a:endParaRPr lang="da-DK"/>
          </a:p>
        </p:txBody>
      </p:sp>
      <p:sp>
        <p:nvSpPr>
          <p:cNvPr id="5" name="Rectangle 6">
            <a:extLst>
              <a:ext uri="{FF2B5EF4-FFF2-40B4-BE49-F238E27FC236}">
                <a16:creationId xmlns:a16="http://schemas.microsoft.com/office/drawing/2014/main" id="{7361657C-08BB-534F-8072-8958D7254526}"/>
              </a:ext>
            </a:extLst>
          </p:cNvPr>
          <p:cNvSpPr>
            <a:spLocks noGrp="1" noChangeArrowheads="1"/>
          </p:cNvSpPr>
          <p:nvPr>
            <p:ph type="sldNum" sz="quarter" idx="12"/>
          </p:nvPr>
        </p:nvSpPr>
        <p:spPr>
          <a:ln/>
        </p:spPr>
        <p:txBody>
          <a:bodyPr/>
          <a:lstStyle>
            <a:lvl1pPr>
              <a:defRPr/>
            </a:lvl1pPr>
          </a:lstStyle>
          <a:p>
            <a:fld id="{3AC6D111-EBB3-AE49-849A-9C12EF8C92E6}" type="slidenum">
              <a:rPr lang="da-DK" altLang="en-VN"/>
              <a:pPr/>
              <a:t>‹#›</a:t>
            </a:fld>
            <a:endParaRPr lang="da-DK" altLang="en-VN"/>
          </a:p>
        </p:txBody>
      </p:sp>
    </p:spTree>
    <p:extLst>
      <p:ext uri="{BB962C8B-B14F-4D97-AF65-F5344CB8AC3E}">
        <p14:creationId xmlns:p14="http://schemas.microsoft.com/office/powerpoint/2010/main" val="178611800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739EB13-DF61-A449-93C2-CD484C45517E}"/>
              </a:ext>
            </a:extLst>
          </p:cNvPr>
          <p:cNvSpPr>
            <a:spLocks noGrp="1" noChangeArrowheads="1"/>
          </p:cNvSpPr>
          <p:nvPr>
            <p:ph type="dt" sz="half" idx="10"/>
          </p:nvPr>
        </p:nvSpPr>
        <p:spPr>
          <a:ln/>
        </p:spPr>
        <p:txBody>
          <a:bodyPr/>
          <a:lstStyle>
            <a:lvl1pPr>
              <a:defRPr/>
            </a:lvl1pPr>
          </a:lstStyle>
          <a:p>
            <a:pPr>
              <a:defRPr/>
            </a:pPr>
            <a:endParaRPr lang="da-DK"/>
          </a:p>
        </p:txBody>
      </p:sp>
      <p:sp>
        <p:nvSpPr>
          <p:cNvPr id="3" name="Rectangle 5">
            <a:extLst>
              <a:ext uri="{FF2B5EF4-FFF2-40B4-BE49-F238E27FC236}">
                <a16:creationId xmlns:a16="http://schemas.microsoft.com/office/drawing/2014/main" id="{2FB3E7A8-5D2A-AE42-B7DC-3DA7611B5C4D}"/>
              </a:ext>
            </a:extLst>
          </p:cNvPr>
          <p:cNvSpPr>
            <a:spLocks noGrp="1" noChangeArrowheads="1"/>
          </p:cNvSpPr>
          <p:nvPr>
            <p:ph type="ftr" sz="quarter" idx="11"/>
          </p:nvPr>
        </p:nvSpPr>
        <p:spPr>
          <a:ln/>
        </p:spPr>
        <p:txBody>
          <a:bodyPr/>
          <a:lstStyle>
            <a:lvl1pPr>
              <a:defRPr/>
            </a:lvl1pPr>
          </a:lstStyle>
          <a:p>
            <a:pPr>
              <a:defRPr/>
            </a:pPr>
            <a:endParaRPr lang="da-DK"/>
          </a:p>
        </p:txBody>
      </p:sp>
      <p:sp>
        <p:nvSpPr>
          <p:cNvPr id="4" name="Rectangle 6">
            <a:extLst>
              <a:ext uri="{FF2B5EF4-FFF2-40B4-BE49-F238E27FC236}">
                <a16:creationId xmlns:a16="http://schemas.microsoft.com/office/drawing/2014/main" id="{089690E6-DFF6-A145-BD8A-6BF62D8F71D0}"/>
              </a:ext>
            </a:extLst>
          </p:cNvPr>
          <p:cNvSpPr>
            <a:spLocks noGrp="1" noChangeArrowheads="1"/>
          </p:cNvSpPr>
          <p:nvPr>
            <p:ph type="sldNum" sz="quarter" idx="12"/>
          </p:nvPr>
        </p:nvSpPr>
        <p:spPr>
          <a:ln/>
        </p:spPr>
        <p:txBody>
          <a:bodyPr/>
          <a:lstStyle>
            <a:lvl1pPr>
              <a:defRPr/>
            </a:lvl1pPr>
          </a:lstStyle>
          <a:p>
            <a:fld id="{158792EE-B215-524B-A09B-844DA520B5B3}" type="slidenum">
              <a:rPr lang="da-DK" altLang="en-VN"/>
              <a:pPr/>
              <a:t>‹#›</a:t>
            </a:fld>
            <a:endParaRPr lang="da-DK" altLang="en-VN"/>
          </a:p>
        </p:txBody>
      </p:sp>
    </p:spTree>
    <p:extLst>
      <p:ext uri="{BB962C8B-B14F-4D97-AF65-F5344CB8AC3E}">
        <p14:creationId xmlns:p14="http://schemas.microsoft.com/office/powerpoint/2010/main" val="27261553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49"/>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2" y="1435102"/>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F8D7A274-22A3-F949-9181-522E55EA0A41}"/>
              </a:ext>
            </a:extLst>
          </p:cNvPr>
          <p:cNvSpPr>
            <a:spLocks noGrp="1" noChangeArrowheads="1"/>
          </p:cNvSpPr>
          <p:nvPr>
            <p:ph type="dt" sz="half" idx="10"/>
          </p:nvPr>
        </p:nvSpPr>
        <p:spPr>
          <a:ln/>
        </p:spPr>
        <p:txBody>
          <a:bodyPr/>
          <a:lstStyle>
            <a:lvl1pPr>
              <a:defRPr/>
            </a:lvl1pPr>
          </a:lstStyle>
          <a:p>
            <a:pPr>
              <a:defRPr/>
            </a:pPr>
            <a:endParaRPr lang="da-DK"/>
          </a:p>
        </p:txBody>
      </p:sp>
      <p:sp>
        <p:nvSpPr>
          <p:cNvPr id="6" name="Rectangle 5">
            <a:extLst>
              <a:ext uri="{FF2B5EF4-FFF2-40B4-BE49-F238E27FC236}">
                <a16:creationId xmlns:a16="http://schemas.microsoft.com/office/drawing/2014/main" id="{6B47EBCA-DB40-3245-B97C-2DBFFE04D2B6}"/>
              </a:ext>
            </a:extLst>
          </p:cNvPr>
          <p:cNvSpPr>
            <a:spLocks noGrp="1" noChangeArrowheads="1"/>
          </p:cNvSpPr>
          <p:nvPr>
            <p:ph type="ftr" sz="quarter" idx="11"/>
          </p:nvPr>
        </p:nvSpPr>
        <p:spPr>
          <a:ln/>
        </p:spPr>
        <p:txBody>
          <a:bodyPr/>
          <a:lstStyle>
            <a:lvl1pPr>
              <a:defRPr/>
            </a:lvl1pPr>
          </a:lstStyle>
          <a:p>
            <a:pPr>
              <a:defRPr/>
            </a:pPr>
            <a:endParaRPr lang="da-DK"/>
          </a:p>
        </p:txBody>
      </p:sp>
      <p:sp>
        <p:nvSpPr>
          <p:cNvPr id="7" name="Rectangle 6">
            <a:extLst>
              <a:ext uri="{FF2B5EF4-FFF2-40B4-BE49-F238E27FC236}">
                <a16:creationId xmlns:a16="http://schemas.microsoft.com/office/drawing/2014/main" id="{B93A3104-81A7-E747-B242-618AB5E0BDCC}"/>
              </a:ext>
            </a:extLst>
          </p:cNvPr>
          <p:cNvSpPr>
            <a:spLocks noGrp="1" noChangeArrowheads="1"/>
          </p:cNvSpPr>
          <p:nvPr>
            <p:ph type="sldNum" sz="quarter" idx="12"/>
          </p:nvPr>
        </p:nvSpPr>
        <p:spPr>
          <a:ln/>
        </p:spPr>
        <p:txBody>
          <a:bodyPr/>
          <a:lstStyle>
            <a:lvl1pPr>
              <a:defRPr/>
            </a:lvl1pPr>
          </a:lstStyle>
          <a:p>
            <a:fld id="{DA7981B7-13AF-D94D-AE82-2A2BD4A4C7BA}" type="slidenum">
              <a:rPr lang="da-DK" altLang="en-VN"/>
              <a:pPr/>
              <a:t>‹#›</a:t>
            </a:fld>
            <a:endParaRPr lang="da-DK" altLang="en-VN"/>
          </a:p>
        </p:txBody>
      </p:sp>
    </p:spTree>
    <p:extLst>
      <p:ext uri="{BB962C8B-B14F-4D97-AF65-F5344CB8AC3E}">
        <p14:creationId xmlns:p14="http://schemas.microsoft.com/office/powerpoint/2010/main" val="409681662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065330CF-E8C4-CB47-92D0-C3DCC224FCA0}"/>
              </a:ext>
            </a:extLst>
          </p:cNvPr>
          <p:cNvSpPr>
            <a:spLocks noGrp="1" noChangeArrowheads="1"/>
          </p:cNvSpPr>
          <p:nvPr>
            <p:ph type="dt" sz="half" idx="10"/>
          </p:nvPr>
        </p:nvSpPr>
        <p:spPr>
          <a:ln/>
        </p:spPr>
        <p:txBody>
          <a:bodyPr/>
          <a:lstStyle>
            <a:lvl1pPr>
              <a:defRPr/>
            </a:lvl1pPr>
          </a:lstStyle>
          <a:p>
            <a:pPr>
              <a:defRPr/>
            </a:pPr>
            <a:endParaRPr lang="da-DK"/>
          </a:p>
        </p:txBody>
      </p:sp>
      <p:sp>
        <p:nvSpPr>
          <p:cNvPr id="6" name="Rectangle 5">
            <a:extLst>
              <a:ext uri="{FF2B5EF4-FFF2-40B4-BE49-F238E27FC236}">
                <a16:creationId xmlns:a16="http://schemas.microsoft.com/office/drawing/2014/main" id="{D48DFFD5-9E39-9640-90E7-C3AF185F1169}"/>
              </a:ext>
            </a:extLst>
          </p:cNvPr>
          <p:cNvSpPr>
            <a:spLocks noGrp="1" noChangeArrowheads="1"/>
          </p:cNvSpPr>
          <p:nvPr>
            <p:ph type="ftr" sz="quarter" idx="11"/>
          </p:nvPr>
        </p:nvSpPr>
        <p:spPr>
          <a:ln/>
        </p:spPr>
        <p:txBody>
          <a:bodyPr/>
          <a:lstStyle>
            <a:lvl1pPr>
              <a:defRPr/>
            </a:lvl1pPr>
          </a:lstStyle>
          <a:p>
            <a:pPr>
              <a:defRPr/>
            </a:pPr>
            <a:endParaRPr lang="da-DK"/>
          </a:p>
        </p:txBody>
      </p:sp>
      <p:sp>
        <p:nvSpPr>
          <p:cNvPr id="7" name="Rectangle 6">
            <a:extLst>
              <a:ext uri="{FF2B5EF4-FFF2-40B4-BE49-F238E27FC236}">
                <a16:creationId xmlns:a16="http://schemas.microsoft.com/office/drawing/2014/main" id="{B2BFEBC0-13AB-234F-BA56-D3AB12589FD3}"/>
              </a:ext>
            </a:extLst>
          </p:cNvPr>
          <p:cNvSpPr>
            <a:spLocks noGrp="1" noChangeArrowheads="1"/>
          </p:cNvSpPr>
          <p:nvPr>
            <p:ph type="sldNum" sz="quarter" idx="12"/>
          </p:nvPr>
        </p:nvSpPr>
        <p:spPr>
          <a:ln/>
        </p:spPr>
        <p:txBody>
          <a:bodyPr/>
          <a:lstStyle>
            <a:lvl1pPr>
              <a:defRPr/>
            </a:lvl1pPr>
          </a:lstStyle>
          <a:p>
            <a:fld id="{B9028F4F-089A-8B4A-924C-E29292566C7A}" type="slidenum">
              <a:rPr lang="da-DK" altLang="en-VN"/>
              <a:pPr/>
              <a:t>‹#›</a:t>
            </a:fld>
            <a:endParaRPr lang="da-DK" altLang="en-VN"/>
          </a:p>
        </p:txBody>
      </p:sp>
    </p:spTree>
    <p:extLst>
      <p:ext uri="{BB962C8B-B14F-4D97-AF65-F5344CB8AC3E}">
        <p14:creationId xmlns:p14="http://schemas.microsoft.com/office/powerpoint/2010/main" val="75590685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4F3BF7F-91B4-DF4D-B6CB-70DD18E14027}"/>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9274D5D3-F0E3-3D42-A766-D885329CF394}"/>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2F90B313-A291-424A-A3B2-EB3F268585CF}"/>
              </a:ext>
            </a:extLst>
          </p:cNvPr>
          <p:cNvSpPr>
            <a:spLocks noGrp="1" noChangeArrowheads="1"/>
          </p:cNvSpPr>
          <p:nvPr>
            <p:ph type="sldNum" sz="quarter" idx="12"/>
          </p:nvPr>
        </p:nvSpPr>
        <p:spPr>
          <a:ln/>
        </p:spPr>
        <p:txBody>
          <a:bodyPr/>
          <a:lstStyle>
            <a:lvl1pPr>
              <a:defRPr/>
            </a:lvl1pPr>
          </a:lstStyle>
          <a:p>
            <a:fld id="{DCB59634-1D1C-CB44-ADF6-E7D92E5AD4E2}" type="slidenum">
              <a:rPr lang="da-DK" altLang="en-VN"/>
              <a:pPr/>
              <a:t>‹#›</a:t>
            </a:fld>
            <a:endParaRPr lang="da-DK" altLang="en-VN"/>
          </a:p>
        </p:txBody>
      </p:sp>
    </p:spTree>
    <p:extLst>
      <p:ext uri="{BB962C8B-B14F-4D97-AF65-F5344CB8AC3E}">
        <p14:creationId xmlns:p14="http://schemas.microsoft.com/office/powerpoint/2010/main" val="187187020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950967" y="872999"/>
            <a:ext cx="6682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121354904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896FAAA-FB93-D749-83CC-2918E957AC73}"/>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92FF91C1-B2B8-C245-9691-EBEF8A7183E4}"/>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0C7307F8-CF5B-034A-8E6A-22D1CFC17F12}"/>
              </a:ext>
            </a:extLst>
          </p:cNvPr>
          <p:cNvSpPr>
            <a:spLocks noGrp="1" noChangeArrowheads="1"/>
          </p:cNvSpPr>
          <p:nvPr>
            <p:ph type="sldNum" sz="quarter" idx="12"/>
          </p:nvPr>
        </p:nvSpPr>
        <p:spPr>
          <a:ln/>
        </p:spPr>
        <p:txBody>
          <a:bodyPr/>
          <a:lstStyle>
            <a:lvl1pPr>
              <a:defRPr/>
            </a:lvl1pPr>
          </a:lstStyle>
          <a:p>
            <a:fld id="{16148B02-0B56-4543-9DA7-F7E7A5EE0098}" type="slidenum">
              <a:rPr lang="da-DK" altLang="en-VN"/>
              <a:pPr/>
              <a:t>‹#›</a:t>
            </a:fld>
            <a:endParaRPr lang="da-DK" altLang="en-VN"/>
          </a:p>
        </p:txBody>
      </p:sp>
    </p:spTree>
    <p:extLst>
      <p:ext uri="{BB962C8B-B14F-4D97-AF65-F5344CB8AC3E}">
        <p14:creationId xmlns:p14="http://schemas.microsoft.com/office/powerpoint/2010/main" val="317318278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4639"/>
            <a:ext cx="109728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a:extLst>
              <a:ext uri="{FF2B5EF4-FFF2-40B4-BE49-F238E27FC236}">
                <a16:creationId xmlns:a16="http://schemas.microsoft.com/office/drawing/2014/main" id="{FA290C40-8A79-3E43-8B64-6319CCB8E58B}"/>
              </a:ext>
            </a:extLst>
          </p:cNvPr>
          <p:cNvSpPr>
            <a:spLocks noGrp="1" noChangeArrowheads="1"/>
          </p:cNvSpPr>
          <p:nvPr>
            <p:ph type="dt" sz="half" idx="10"/>
          </p:nvPr>
        </p:nvSpPr>
        <p:spPr>
          <a:ln/>
        </p:spPr>
        <p:txBody>
          <a:bodyPr/>
          <a:lstStyle>
            <a:lvl1pPr>
              <a:defRPr/>
            </a:lvl1pPr>
          </a:lstStyle>
          <a:p>
            <a:pPr>
              <a:defRPr/>
            </a:pPr>
            <a:endParaRPr lang="da-DK"/>
          </a:p>
        </p:txBody>
      </p:sp>
      <p:sp>
        <p:nvSpPr>
          <p:cNvPr id="4" name="Rectangle 5">
            <a:extLst>
              <a:ext uri="{FF2B5EF4-FFF2-40B4-BE49-F238E27FC236}">
                <a16:creationId xmlns:a16="http://schemas.microsoft.com/office/drawing/2014/main" id="{AE3F4553-2DFD-AA44-9CC2-5CEC8D928550}"/>
              </a:ext>
            </a:extLst>
          </p:cNvPr>
          <p:cNvSpPr>
            <a:spLocks noGrp="1" noChangeArrowheads="1"/>
          </p:cNvSpPr>
          <p:nvPr>
            <p:ph type="ftr" sz="quarter" idx="11"/>
          </p:nvPr>
        </p:nvSpPr>
        <p:spPr>
          <a:ln/>
        </p:spPr>
        <p:txBody>
          <a:bodyPr/>
          <a:lstStyle>
            <a:lvl1pPr>
              <a:defRPr/>
            </a:lvl1pPr>
          </a:lstStyle>
          <a:p>
            <a:pPr>
              <a:defRPr/>
            </a:pPr>
            <a:endParaRPr lang="da-DK"/>
          </a:p>
        </p:txBody>
      </p:sp>
      <p:sp>
        <p:nvSpPr>
          <p:cNvPr id="5" name="Rectangle 6">
            <a:extLst>
              <a:ext uri="{FF2B5EF4-FFF2-40B4-BE49-F238E27FC236}">
                <a16:creationId xmlns:a16="http://schemas.microsoft.com/office/drawing/2014/main" id="{9021A515-3AB9-F74C-AFCE-456C1EA6F4F6}"/>
              </a:ext>
            </a:extLst>
          </p:cNvPr>
          <p:cNvSpPr>
            <a:spLocks noGrp="1" noChangeArrowheads="1"/>
          </p:cNvSpPr>
          <p:nvPr>
            <p:ph type="sldNum" sz="quarter" idx="12"/>
          </p:nvPr>
        </p:nvSpPr>
        <p:spPr>
          <a:ln/>
        </p:spPr>
        <p:txBody>
          <a:bodyPr/>
          <a:lstStyle>
            <a:lvl1pPr>
              <a:defRPr/>
            </a:lvl1pPr>
          </a:lstStyle>
          <a:p>
            <a:fld id="{F8859CD7-25B7-D544-B2D3-D56CD078DEDE}" type="slidenum">
              <a:rPr lang="da-DK" altLang="en-VN"/>
              <a:pPr/>
              <a:t>‹#›</a:t>
            </a:fld>
            <a:endParaRPr lang="da-DK" altLang="en-VN"/>
          </a:p>
        </p:txBody>
      </p:sp>
    </p:spTree>
    <p:extLst>
      <p:ext uri="{BB962C8B-B14F-4D97-AF65-F5344CB8AC3E}">
        <p14:creationId xmlns:p14="http://schemas.microsoft.com/office/powerpoint/2010/main" val="100012162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971000" y="2056633"/>
            <a:ext cx="6250000" cy="2048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234800" y="4219400"/>
            <a:ext cx="3722400" cy="869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3492075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7">
                <a:solidFill>
                  <a:schemeClr val="accent4"/>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375646532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950967" y="1536633"/>
            <a:ext cx="10290000" cy="4555200"/>
          </a:xfrm>
          <a:prstGeom prst="rect">
            <a:avLst/>
          </a:prstGeom>
        </p:spPr>
        <p:txBody>
          <a:bodyPr spcFirstLastPara="1" wrap="square" lIns="91425" tIns="91425" rIns="91425" bIns="91425" anchor="t" anchorCtr="0">
            <a:noAutofit/>
          </a:bodyPr>
          <a:lstStyle>
            <a:lvl1pPr marL="609585" lvl="0" indent="-389457">
              <a:spcBef>
                <a:spcPts val="0"/>
              </a:spcBef>
              <a:spcAft>
                <a:spcPts val="0"/>
              </a:spcAft>
              <a:buClr>
                <a:schemeClr val="accent3"/>
              </a:buClr>
              <a:buSzPts val="1000"/>
              <a:buFont typeface="Roboto"/>
              <a:buAutoNum type="arabicPeriod"/>
              <a:defRPr sz="1600"/>
            </a:lvl1pPr>
            <a:lvl2pPr marL="1219170" lvl="1" indent="-389457">
              <a:spcBef>
                <a:spcPts val="0"/>
              </a:spcBef>
              <a:spcAft>
                <a:spcPts val="0"/>
              </a:spcAft>
              <a:buClr>
                <a:srgbClr val="1A3F61"/>
              </a:buClr>
              <a:buSzPts val="1000"/>
              <a:buFont typeface="Muli"/>
              <a:buAutoNum type="alphaLcPeriod"/>
              <a:defRPr/>
            </a:lvl2pPr>
            <a:lvl3pPr marL="1828754" lvl="2" indent="-389457">
              <a:spcBef>
                <a:spcPts val="2133"/>
              </a:spcBef>
              <a:spcAft>
                <a:spcPts val="0"/>
              </a:spcAft>
              <a:buClr>
                <a:srgbClr val="1A3F61"/>
              </a:buClr>
              <a:buSzPts val="1000"/>
              <a:buFont typeface="Muli"/>
              <a:buAutoNum type="romanLcPeriod"/>
              <a:defRPr/>
            </a:lvl3pPr>
            <a:lvl4pPr marL="2438339" lvl="3" indent="-389457">
              <a:spcBef>
                <a:spcPts val="2133"/>
              </a:spcBef>
              <a:spcAft>
                <a:spcPts val="0"/>
              </a:spcAft>
              <a:buClr>
                <a:srgbClr val="1A3F61"/>
              </a:buClr>
              <a:buSzPts val="1000"/>
              <a:buFont typeface="Muli"/>
              <a:buAutoNum type="arabicPeriod"/>
              <a:defRPr/>
            </a:lvl4pPr>
            <a:lvl5pPr marL="3047924" lvl="4" indent="-389457">
              <a:spcBef>
                <a:spcPts val="2133"/>
              </a:spcBef>
              <a:spcAft>
                <a:spcPts val="0"/>
              </a:spcAft>
              <a:buClr>
                <a:srgbClr val="1A3F61"/>
              </a:buClr>
              <a:buSzPts val="1000"/>
              <a:buFont typeface="Muli"/>
              <a:buAutoNum type="alphaLcPeriod"/>
              <a:defRPr/>
            </a:lvl5pPr>
            <a:lvl6pPr marL="3657509" lvl="5" indent="-389457">
              <a:spcBef>
                <a:spcPts val="2133"/>
              </a:spcBef>
              <a:spcAft>
                <a:spcPts val="0"/>
              </a:spcAft>
              <a:buClr>
                <a:srgbClr val="1A3F61"/>
              </a:buClr>
              <a:buSzPts val="1000"/>
              <a:buFont typeface="Muli"/>
              <a:buAutoNum type="romanLcPeriod"/>
              <a:defRPr/>
            </a:lvl6pPr>
            <a:lvl7pPr marL="4267093" lvl="6" indent="-389457">
              <a:spcBef>
                <a:spcPts val="2133"/>
              </a:spcBef>
              <a:spcAft>
                <a:spcPts val="0"/>
              </a:spcAft>
              <a:buClr>
                <a:srgbClr val="1A3F61"/>
              </a:buClr>
              <a:buSzPts val="1000"/>
              <a:buFont typeface="Muli"/>
              <a:buAutoNum type="arabicPeriod"/>
              <a:defRPr/>
            </a:lvl7pPr>
            <a:lvl8pPr marL="4876678" lvl="7" indent="-389457">
              <a:spcBef>
                <a:spcPts val="2133"/>
              </a:spcBef>
              <a:spcAft>
                <a:spcPts val="0"/>
              </a:spcAft>
              <a:buClr>
                <a:srgbClr val="1A3F61"/>
              </a:buClr>
              <a:buSzPts val="1000"/>
              <a:buFont typeface="Muli"/>
              <a:buAutoNum type="alphaLcPeriod"/>
              <a:defRPr/>
            </a:lvl8pPr>
            <a:lvl9pPr marL="5486263" lvl="8" indent="-389457">
              <a:spcBef>
                <a:spcPts val="2133"/>
              </a:spcBef>
              <a:spcAft>
                <a:spcPts val="2133"/>
              </a:spcAft>
              <a:buClr>
                <a:srgbClr val="1A3F61"/>
              </a:buClr>
              <a:buSzPts val="1000"/>
              <a:buFont typeface="Muli"/>
              <a:buAutoNum type="romanLcPeriod"/>
              <a:defRPr/>
            </a:lvl9pPr>
          </a:lstStyle>
          <a:p>
            <a:endParaRPr/>
          </a:p>
        </p:txBody>
      </p:sp>
    </p:spTree>
    <p:extLst>
      <p:ext uri="{BB962C8B-B14F-4D97-AF65-F5344CB8AC3E}">
        <p14:creationId xmlns:p14="http://schemas.microsoft.com/office/powerpoint/2010/main" val="301515840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body" idx="1"/>
          </p:nvPr>
        </p:nvSpPr>
        <p:spPr>
          <a:xfrm>
            <a:off x="9509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20" name="Google Shape;20;p5"/>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atin typeface="Georgia"/>
                <a:ea typeface="Georgia"/>
                <a:cs typeface="Georgia"/>
                <a:sym typeface="Georgia"/>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 name="Google Shape;21;p5"/>
          <p:cNvSpPr txBox="1">
            <a:spLocks noGrp="1"/>
          </p:cNvSpPr>
          <p:nvPr>
            <p:ph type="body" idx="2"/>
          </p:nvPr>
        </p:nvSpPr>
        <p:spPr>
          <a:xfrm>
            <a:off x="60961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Tree>
    <p:extLst>
      <p:ext uri="{BB962C8B-B14F-4D97-AF65-F5344CB8AC3E}">
        <p14:creationId xmlns:p14="http://schemas.microsoft.com/office/powerpoint/2010/main" val="78618786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329989635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4"/>
        <p:cNvGrpSpPr/>
        <p:nvPr/>
      </p:nvGrpSpPr>
      <p:grpSpPr>
        <a:xfrm>
          <a:off x="0" y="0"/>
          <a:ext cx="0" cy="0"/>
          <a:chOff x="0" y="0"/>
          <a:chExt cx="0" cy="0"/>
        </a:xfrm>
      </p:grpSpPr>
      <p:sp>
        <p:nvSpPr>
          <p:cNvPr id="25" name="Google Shape;25;p7"/>
          <p:cNvSpPr txBox="1">
            <a:spLocks noGrp="1"/>
          </p:cNvSpPr>
          <p:nvPr>
            <p:ph type="title"/>
          </p:nvPr>
        </p:nvSpPr>
        <p:spPr>
          <a:xfrm>
            <a:off x="5244900" y="2102633"/>
            <a:ext cx="5701200" cy="1326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 name="Google Shape;26;p7"/>
          <p:cNvSpPr txBox="1">
            <a:spLocks noGrp="1"/>
          </p:cNvSpPr>
          <p:nvPr>
            <p:ph type="subTitle" idx="1"/>
          </p:nvPr>
        </p:nvSpPr>
        <p:spPr>
          <a:xfrm>
            <a:off x="5244900" y="3584900"/>
            <a:ext cx="5701200" cy="112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29756503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950967" y="872999"/>
            <a:ext cx="6682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362357486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rgbClr val="482400"/>
              </a:buClr>
              <a:buSzPts val="8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3354229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rgbClr val="482400"/>
              </a:buClr>
              <a:buSzPts val="8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1024155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3090200" y="2779233"/>
            <a:ext cx="5057200" cy="15464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4000" b="1">
                <a:latin typeface="Merriweather"/>
                <a:ea typeface="Merriweather"/>
                <a:cs typeface="Merriweather"/>
                <a:sym typeface="Merriweather"/>
              </a:defRPr>
            </a:lvl1pPr>
          </a:lstStyle>
          <a:p>
            <a:endParaRPr/>
          </a:p>
        </p:txBody>
      </p:sp>
    </p:spTree>
    <p:extLst>
      <p:ext uri="{BB962C8B-B14F-4D97-AF65-F5344CB8AC3E}">
        <p14:creationId xmlns:p14="http://schemas.microsoft.com/office/powerpoint/2010/main" val="163994509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sz="1867"/>
            </a:lvl1pPr>
            <a:lvl2pPr marL="1219170" lvl="1" indent="-423323" algn="ctr">
              <a:spcBef>
                <a:spcPts val="0"/>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46510914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369137137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9"/>
        <p:cNvGrpSpPr/>
        <p:nvPr/>
      </p:nvGrpSpPr>
      <p:grpSpPr>
        <a:xfrm>
          <a:off x="0" y="0"/>
          <a:ext cx="0" cy="0"/>
          <a:chOff x="0" y="0"/>
          <a:chExt cx="0" cy="0"/>
        </a:xfrm>
      </p:grpSpPr>
      <p:sp>
        <p:nvSpPr>
          <p:cNvPr id="40" name="Google Shape;40;p1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Font typeface="Berkshire Swash"/>
              <a:buNone/>
              <a:defRPr sz="3733" b="1"/>
            </a:lvl1pPr>
            <a:lvl2pPr lvl="1">
              <a:spcBef>
                <a:spcPts val="0"/>
              </a:spcBef>
              <a:spcAft>
                <a:spcPts val="0"/>
              </a:spcAft>
              <a:buSzPts val="2800"/>
              <a:buNone/>
              <a:defRPr>
                <a:latin typeface="Livvic"/>
                <a:ea typeface="Livvic"/>
                <a:cs typeface="Livvic"/>
                <a:sym typeface="Livvic"/>
              </a:defRPr>
            </a:lvl2pPr>
            <a:lvl3pPr lvl="2">
              <a:spcBef>
                <a:spcPts val="0"/>
              </a:spcBef>
              <a:spcAft>
                <a:spcPts val="0"/>
              </a:spcAft>
              <a:buSzPts val="2800"/>
              <a:buNone/>
              <a:defRPr>
                <a:latin typeface="Livvic"/>
                <a:ea typeface="Livvic"/>
                <a:cs typeface="Livvic"/>
                <a:sym typeface="Livvic"/>
              </a:defRPr>
            </a:lvl3pPr>
            <a:lvl4pPr lvl="3">
              <a:spcBef>
                <a:spcPts val="0"/>
              </a:spcBef>
              <a:spcAft>
                <a:spcPts val="0"/>
              </a:spcAft>
              <a:buSzPts val="2800"/>
              <a:buNone/>
              <a:defRPr>
                <a:latin typeface="Livvic"/>
                <a:ea typeface="Livvic"/>
                <a:cs typeface="Livvic"/>
                <a:sym typeface="Livvic"/>
              </a:defRPr>
            </a:lvl4pPr>
            <a:lvl5pPr lvl="4">
              <a:spcBef>
                <a:spcPts val="0"/>
              </a:spcBef>
              <a:spcAft>
                <a:spcPts val="0"/>
              </a:spcAft>
              <a:buSzPts val="2800"/>
              <a:buNone/>
              <a:defRPr>
                <a:latin typeface="Livvic"/>
                <a:ea typeface="Livvic"/>
                <a:cs typeface="Livvic"/>
                <a:sym typeface="Livvic"/>
              </a:defRPr>
            </a:lvl5pPr>
            <a:lvl6pPr lvl="5">
              <a:spcBef>
                <a:spcPts val="0"/>
              </a:spcBef>
              <a:spcAft>
                <a:spcPts val="0"/>
              </a:spcAft>
              <a:buSzPts val="2800"/>
              <a:buNone/>
              <a:defRPr>
                <a:latin typeface="Livvic"/>
                <a:ea typeface="Livvic"/>
                <a:cs typeface="Livvic"/>
                <a:sym typeface="Livvic"/>
              </a:defRPr>
            </a:lvl6pPr>
            <a:lvl7pPr lvl="6">
              <a:spcBef>
                <a:spcPts val="0"/>
              </a:spcBef>
              <a:spcAft>
                <a:spcPts val="0"/>
              </a:spcAft>
              <a:buSzPts val="2800"/>
              <a:buNone/>
              <a:defRPr>
                <a:latin typeface="Livvic"/>
                <a:ea typeface="Livvic"/>
                <a:cs typeface="Livvic"/>
                <a:sym typeface="Livvic"/>
              </a:defRPr>
            </a:lvl7pPr>
            <a:lvl8pPr lvl="7">
              <a:spcBef>
                <a:spcPts val="0"/>
              </a:spcBef>
              <a:spcAft>
                <a:spcPts val="0"/>
              </a:spcAft>
              <a:buSzPts val="2800"/>
              <a:buNone/>
              <a:defRPr>
                <a:latin typeface="Livvic"/>
                <a:ea typeface="Livvic"/>
                <a:cs typeface="Livvic"/>
                <a:sym typeface="Livvic"/>
              </a:defRPr>
            </a:lvl8pPr>
            <a:lvl9pPr lvl="8">
              <a:spcBef>
                <a:spcPts val="0"/>
              </a:spcBef>
              <a:spcAft>
                <a:spcPts val="0"/>
              </a:spcAft>
              <a:buSzPts val="2800"/>
              <a:buNone/>
              <a:defRPr>
                <a:latin typeface="Livvic"/>
                <a:ea typeface="Livvic"/>
                <a:cs typeface="Livvic"/>
                <a:sym typeface="Livvic"/>
              </a:defRPr>
            </a:lvl9pPr>
          </a:lstStyle>
          <a:p>
            <a:endParaRPr/>
          </a:p>
        </p:txBody>
      </p:sp>
      <p:sp>
        <p:nvSpPr>
          <p:cNvPr id="41" name="Google Shape;41;p14"/>
          <p:cNvSpPr txBox="1">
            <a:spLocks noGrp="1"/>
          </p:cNvSpPr>
          <p:nvPr>
            <p:ph type="subTitle" idx="1"/>
          </p:nvPr>
        </p:nvSpPr>
        <p:spPr>
          <a:xfrm>
            <a:off x="950951" y="2278960"/>
            <a:ext cx="2928000" cy="6120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Berkshire Swash"/>
              <a:buNone/>
              <a:defRPr b="1">
                <a:latin typeface="Merriweather"/>
                <a:ea typeface="Merriweather"/>
                <a:cs typeface="Merriweather"/>
                <a:sym typeface="Merriweather"/>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2" name="Google Shape;42;p14"/>
          <p:cNvSpPr txBox="1">
            <a:spLocks noGrp="1"/>
          </p:cNvSpPr>
          <p:nvPr>
            <p:ph type="title" idx="2" hasCustomPrompt="1"/>
          </p:nvPr>
        </p:nvSpPr>
        <p:spPr>
          <a:xfrm>
            <a:off x="950951"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3" name="Google Shape;43;p14"/>
          <p:cNvSpPr txBox="1">
            <a:spLocks noGrp="1"/>
          </p:cNvSpPr>
          <p:nvPr>
            <p:ph type="subTitle" idx="3"/>
          </p:nvPr>
        </p:nvSpPr>
        <p:spPr>
          <a:xfrm>
            <a:off x="950951" y="2771484"/>
            <a:ext cx="2928000" cy="8844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867"/>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4" name="Google Shape;44;p14"/>
          <p:cNvSpPr txBox="1">
            <a:spLocks noGrp="1"/>
          </p:cNvSpPr>
          <p:nvPr>
            <p:ph type="subTitle" idx="4"/>
          </p:nvPr>
        </p:nvSpPr>
        <p:spPr>
          <a:xfrm>
            <a:off x="4041217" y="2278960"/>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5" name="Google Shape;45;p14"/>
          <p:cNvSpPr txBox="1">
            <a:spLocks noGrp="1"/>
          </p:cNvSpPr>
          <p:nvPr>
            <p:ph type="title" idx="5" hasCustomPrompt="1"/>
          </p:nvPr>
        </p:nvSpPr>
        <p:spPr>
          <a:xfrm>
            <a:off x="4041217"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6" name="Google Shape;46;p14"/>
          <p:cNvSpPr txBox="1">
            <a:spLocks noGrp="1"/>
          </p:cNvSpPr>
          <p:nvPr>
            <p:ph type="subTitle" idx="6"/>
          </p:nvPr>
        </p:nvSpPr>
        <p:spPr>
          <a:xfrm>
            <a:off x="4041217" y="2771484"/>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7" name="Google Shape;47;p14"/>
          <p:cNvSpPr txBox="1">
            <a:spLocks noGrp="1"/>
          </p:cNvSpPr>
          <p:nvPr>
            <p:ph type="subTitle" idx="7"/>
          </p:nvPr>
        </p:nvSpPr>
        <p:spPr>
          <a:xfrm>
            <a:off x="950951"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8" name="Google Shape;48;p14"/>
          <p:cNvSpPr txBox="1">
            <a:spLocks noGrp="1"/>
          </p:cNvSpPr>
          <p:nvPr>
            <p:ph type="title" idx="8" hasCustomPrompt="1"/>
          </p:nvPr>
        </p:nvSpPr>
        <p:spPr>
          <a:xfrm>
            <a:off x="950951"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9" name="Google Shape;49;p14"/>
          <p:cNvSpPr txBox="1">
            <a:spLocks noGrp="1"/>
          </p:cNvSpPr>
          <p:nvPr>
            <p:ph type="subTitle" idx="9"/>
          </p:nvPr>
        </p:nvSpPr>
        <p:spPr>
          <a:xfrm>
            <a:off x="950951"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0" name="Google Shape;50;p14"/>
          <p:cNvSpPr txBox="1">
            <a:spLocks noGrp="1"/>
          </p:cNvSpPr>
          <p:nvPr>
            <p:ph type="subTitle" idx="13"/>
          </p:nvPr>
        </p:nvSpPr>
        <p:spPr>
          <a:xfrm>
            <a:off x="4041217"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1" name="Google Shape;51;p14"/>
          <p:cNvSpPr txBox="1">
            <a:spLocks noGrp="1"/>
          </p:cNvSpPr>
          <p:nvPr>
            <p:ph type="title" idx="14" hasCustomPrompt="1"/>
          </p:nvPr>
        </p:nvSpPr>
        <p:spPr>
          <a:xfrm>
            <a:off x="4041217"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2" name="Google Shape;52;p14"/>
          <p:cNvSpPr txBox="1">
            <a:spLocks noGrp="1"/>
          </p:cNvSpPr>
          <p:nvPr>
            <p:ph type="subTitle" idx="15"/>
          </p:nvPr>
        </p:nvSpPr>
        <p:spPr>
          <a:xfrm>
            <a:off x="4041217"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92721287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58656118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4"/>
        <p:cNvGrpSpPr/>
        <p:nvPr/>
      </p:nvGrpSpPr>
      <p:grpSpPr>
        <a:xfrm>
          <a:off x="0" y="0"/>
          <a:ext cx="0" cy="0"/>
          <a:chOff x="0" y="0"/>
          <a:chExt cx="0" cy="0"/>
        </a:xfrm>
      </p:grpSpPr>
      <p:sp>
        <p:nvSpPr>
          <p:cNvPr id="65" name="Google Shape;65;p17"/>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Berkshire Swash"/>
              <a:buNone/>
              <a:defRPr sz="3733" b="1"/>
            </a:lvl1pPr>
            <a:lvl2pPr lvl="1" rtl="0">
              <a:spcBef>
                <a:spcPts val="0"/>
              </a:spcBef>
              <a:spcAft>
                <a:spcPts val="0"/>
              </a:spcAft>
              <a:buSzPts val="2800"/>
              <a:buNone/>
              <a:defRPr>
                <a:latin typeface="Livvic"/>
                <a:ea typeface="Livvic"/>
                <a:cs typeface="Livvic"/>
                <a:sym typeface="Livvic"/>
              </a:defRPr>
            </a:lvl2pPr>
            <a:lvl3pPr lvl="2" rtl="0">
              <a:spcBef>
                <a:spcPts val="0"/>
              </a:spcBef>
              <a:spcAft>
                <a:spcPts val="0"/>
              </a:spcAft>
              <a:buSzPts val="2800"/>
              <a:buNone/>
              <a:defRPr>
                <a:latin typeface="Livvic"/>
                <a:ea typeface="Livvic"/>
                <a:cs typeface="Livvic"/>
                <a:sym typeface="Livvic"/>
              </a:defRPr>
            </a:lvl3pPr>
            <a:lvl4pPr lvl="3" rtl="0">
              <a:spcBef>
                <a:spcPts val="0"/>
              </a:spcBef>
              <a:spcAft>
                <a:spcPts val="0"/>
              </a:spcAft>
              <a:buSzPts val="2800"/>
              <a:buNone/>
              <a:defRPr>
                <a:latin typeface="Livvic"/>
                <a:ea typeface="Livvic"/>
                <a:cs typeface="Livvic"/>
                <a:sym typeface="Livvic"/>
              </a:defRPr>
            </a:lvl4pPr>
            <a:lvl5pPr lvl="4" rtl="0">
              <a:spcBef>
                <a:spcPts val="0"/>
              </a:spcBef>
              <a:spcAft>
                <a:spcPts val="0"/>
              </a:spcAft>
              <a:buSzPts val="2800"/>
              <a:buNone/>
              <a:defRPr>
                <a:latin typeface="Livvic"/>
                <a:ea typeface="Livvic"/>
                <a:cs typeface="Livvic"/>
                <a:sym typeface="Livvic"/>
              </a:defRPr>
            </a:lvl5pPr>
            <a:lvl6pPr lvl="5" rtl="0">
              <a:spcBef>
                <a:spcPts val="0"/>
              </a:spcBef>
              <a:spcAft>
                <a:spcPts val="0"/>
              </a:spcAft>
              <a:buSzPts val="2800"/>
              <a:buNone/>
              <a:defRPr>
                <a:latin typeface="Livvic"/>
                <a:ea typeface="Livvic"/>
                <a:cs typeface="Livvic"/>
                <a:sym typeface="Livvic"/>
              </a:defRPr>
            </a:lvl6pPr>
            <a:lvl7pPr lvl="6" rtl="0">
              <a:spcBef>
                <a:spcPts val="0"/>
              </a:spcBef>
              <a:spcAft>
                <a:spcPts val="0"/>
              </a:spcAft>
              <a:buSzPts val="2800"/>
              <a:buNone/>
              <a:defRPr>
                <a:latin typeface="Livvic"/>
                <a:ea typeface="Livvic"/>
                <a:cs typeface="Livvic"/>
                <a:sym typeface="Livvic"/>
              </a:defRPr>
            </a:lvl7pPr>
            <a:lvl8pPr lvl="7" rtl="0">
              <a:spcBef>
                <a:spcPts val="0"/>
              </a:spcBef>
              <a:spcAft>
                <a:spcPts val="0"/>
              </a:spcAft>
              <a:buSzPts val="2800"/>
              <a:buNone/>
              <a:defRPr>
                <a:latin typeface="Livvic"/>
                <a:ea typeface="Livvic"/>
                <a:cs typeface="Livvic"/>
                <a:sym typeface="Livvic"/>
              </a:defRPr>
            </a:lvl8pPr>
            <a:lvl9pPr lvl="8" rtl="0">
              <a:spcBef>
                <a:spcPts val="0"/>
              </a:spcBef>
              <a:spcAft>
                <a:spcPts val="0"/>
              </a:spcAft>
              <a:buSzPts val="2800"/>
              <a:buNone/>
              <a:defRPr>
                <a:latin typeface="Livvic"/>
                <a:ea typeface="Livvic"/>
                <a:cs typeface="Livvic"/>
                <a:sym typeface="Livvic"/>
              </a:defRPr>
            </a:lvl9pPr>
          </a:lstStyle>
          <a:p>
            <a:endParaRPr/>
          </a:p>
        </p:txBody>
      </p:sp>
      <p:sp>
        <p:nvSpPr>
          <p:cNvPr id="66" name="Google Shape;66;p17"/>
          <p:cNvSpPr txBox="1">
            <a:spLocks noGrp="1"/>
          </p:cNvSpPr>
          <p:nvPr>
            <p:ph type="subTitle" idx="1"/>
          </p:nvPr>
        </p:nvSpPr>
        <p:spPr>
          <a:xfrm>
            <a:off x="3969904"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7" name="Google Shape;67;p17"/>
          <p:cNvSpPr txBox="1">
            <a:spLocks noGrp="1"/>
          </p:cNvSpPr>
          <p:nvPr>
            <p:ph type="subTitle" idx="2"/>
          </p:nvPr>
        </p:nvSpPr>
        <p:spPr>
          <a:xfrm>
            <a:off x="3969967" y="2419967"/>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8" name="Google Shape;68;p17"/>
          <p:cNvSpPr txBox="1">
            <a:spLocks noGrp="1"/>
          </p:cNvSpPr>
          <p:nvPr>
            <p:ph type="subTitle" idx="3"/>
          </p:nvPr>
        </p:nvSpPr>
        <p:spPr>
          <a:xfrm>
            <a:off x="7635771"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9" name="Google Shape;69;p17"/>
          <p:cNvSpPr txBox="1">
            <a:spLocks noGrp="1"/>
          </p:cNvSpPr>
          <p:nvPr>
            <p:ph type="subTitle" idx="4"/>
          </p:nvPr>
        </p:nvSpPr>
        <p:spPr>
          <a:xfrm>
            <a:off x="7635767" y="2419969"/>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0" name="Google Shape;70;p17"/>
          <p:cNvSpPr txBox="1">
            <a:spLocks noGrp="1"/>
          </p:cNvSpPr>
          <p:nvPr>
            <p:ph type="subTitle" idx="5"/>
          </p:nvPr>
        </p:nvSpPr>
        <p:spPr>
          <a:xfrm>
            <a:off x="3969904" y="382276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1" name="Google Shape;71;p17"/>
          <p:cNvSpPr txBox="1">
            <a:spLocks noGrp="1"/>
          </p:cNvSpPr>
          <p:nvPr>
            <p:ph type="subTitle" idx="6"/>
          </p:nvPr>
        </p:nvSpPr>
        <p:spPr>
          <a:xfrm>
            <a:off x="3969900" y="4342733"/>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2" name="Google Shape;72;p17"/>
          <p:cNvSpPr txBox="1">
            <a:spLocks noGrp="1"/>
          </p:cNvSpPr>
          <p:nvPr>
            <p:ph type="subTitle" idx="7"/>
          </p:nvPr>
        </p:nvSpPr>
        <p:spPr>
          <a:xfrm>
            <a:off x="7635771" y="382277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3" name="Google Shape;73;p17"/>
          <p:cNvSpPr txBox="1">
            <a:spLocks noGrp="1"/>
          </p:cNvSpPr>
          <p:nvPr>
            <p:ph type="subTitle" idx="8"/>
          </p:nvPr>
        </p:nvSpPr>
        <p:spPr>
          <a:xfrm>
            <a:off x="7635767" y="4342741"/>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88721491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74"/>
        <p:cNvGrpSpPr/>
        <p:nvPr/>
      </p:nvGrpSpPr>
      <p:grpSpPr>
        <a:xfrm>
          <a:off x="0" y="0"/>
          <a:ext cx="0" cy="0"/>
          <a:chOff x="0" y="0"/>
          <a:chExt cx="0" cy="0"/>
        </a:xfrm>
      </p:grpSpPr>
      <p:sp>
        <p:nvSpPr>
          <p:cNvPr id="75" name="Google Shape;75;p18"/>
          <p:cNvSpPr txBox="1">
            <a:spLocks noGrp="1"/>
          </p:cNvSpPr>
          <p:nvPr>
            <p:ph type="title"/>
          </p:nvPr>
        </p:nvSpPr>
        <p:spPr>
          <a:xfrm>
            <a:off x="950967" y="593367"/>
            <a:ext cx="1026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18"/>
          <p:cNvSpPr txBox="1">
            <a:spLocks noGrp="1"/>
          </p:cNvSpPr>
          <p:nvPr>
            <p:ph type="subTitle" idx="1"/>
          </p:nvPr>
        </p:nvSpPr>
        <p:spPr>
          <a:xfrm>
            <a:off x="863784" y="2126167"/>
            <a:ext cx="2139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7" name="Google Shape;77;p18"/>
          <p:cNvSpPr txBox="1">
            <a:spLocks noGrp="1"/>
          </p:cNvSpPr>
          <p:nvPr>
            <p:ph type="subTitle" idx="2"/>
          </p:nvPr>
        </p:nvSpPr>
        <p:spPr>
          <a:xfrm>
            <a:off x="9581717" y="4355500"/>
            <a:ext cx="2139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8" name="Google Shape;78;p18"/>
          <p:cNvSpPr txBox="1">
            <a:spLocks noGrp="1"/>
          </p:cNvSpPr>
          <p:nvPr>
            <p:ph type="subTitle" idx="3"/>
          </p:nvPr>
        </p:nvSpPr>
        <p:spPr>
          <a:xfrm>
            <a:off x="3253951" y="2126167"/>
            <a:ext cx="5381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9" name="Google Shape;79;p18"/>
          <p:cNvSpPr txBox="1">
            <a:spLocks noGrp="1"/>
          </p:cNvSpPr>
          <p:nvPr>
            <p:ph type="subTitle" idx="4"/>
          </p:nvPr>
        </p:nvSpPr>
        <p:spPr>
          <a:xfrm>
            <a:off x="3931451" y="4355500"/>
            <a:ext cx="5381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77694174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80"/>
        <p:cNvGrpSpPr/>
        <p:nvPr/>
      </p:nvGrpSpPr>
      <p:grpSpPr>
        <a:xfrm>
          <a:off x="0" y="0"/>
          <a:ext cx="0" cy="0"/>
          <a:chOff x="0" y="0"/>
          <a:chExt cx="0" cy="0"/>
        </a:xfrm>
      </p:grpSpPr>
      <p:sp>
        <p:nvSpPr>
          <p:cNvPr id="81" name="Google Shape;81;p19"/>
          <p:cNvSpPr txBox="1">
            <a:spLocks noGrp="1"/>
          </p:cNvSpPr>
          <p:nvPr>
            <p:ph type="title"/>
          </p:nvPr>
        </p:nvSpPr>
        <p:spPr>
          <a:xfrm>
            <a:off x="950967" y="3562195"/>
            <a:ext cx="5057200" cy="834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333"/>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82" name="Google Shape;82;p19"/>
          <p:cNvSpPr txBox="1">
            <a:spLocks noGrp="1"/>
          </p:cNvSpPr>
          <p:nvPr>
            <p:ph type="title" idx="2" hasCustomPrompt="1"/>
          </p:nvPr>
        </p:nvSpPr>
        <p:spPr>
          <a:xfrm>
            <a:off x="950967" y="1772967"/>
            <a:ext cx="5057200" cy="1564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2000"/>
              <a:buNone/>
              <a:defRPr sz="16000">
                <a:solidFill>
                  <a:schemeClr val="accent2"/>
                </a:solidFill>
              </a:defRPr>
            </a:lvl1pPr>
            <a:lvl2pPr lvl="1" rtl="0">
              <a:spcBef>
                <a:spcPts val="0"/>
              </a:spcBef>
              <a:spcAft>
                <a:spcPts val="0"/>
              </a:spcAft>
              <a:buClr>
                <a:schemeClr val="lt2"/>
              </a:buClr>
              <a:buSzPts val="12000"/>
              <a:buNone/>
              <a:defRPr sz="16000">
                <a:solidFill>
                  <a:schemeClr val="lt2"/>
                </a:solidFill>
              </a:defRPr>
            </a:lvl2pPr>
            <a:lvl3pPr lvl="2" rtl="0">
              <a:spcBef>
                <a:spcPts val="0"/>
              </a:spcBef>
              <a:spcAft>
                <a:spcPts val="0"/>
              </a:spcAft>
              <a:buClr>
                <a:schemeClr val="lt2"/>
              </a:buClr>
              <a:buSzPts val="12000"/>
              <a:buNone/>
              <a:defRPr sz="16000">
                <a:solidFill>
                  <a:schemeClr val="lt2"/>
                </a:solidFill>
              </a:defRPr>
            </a:lvl3pPr>
            <a:lvl4pPr lvl="3" rtl="0">
              <a:spcBef>
                <a:spcPts val="0"/>
              </a:spcBef>
              <a:spcAft>
                <a:spcPts val="0"/>
              </a:spcAft>
              <a:buClr>
                <a:schemeClr val="lt2"/>
              </a:buClr>
              <a:buSzPts val="12000"/>
              <a:buNone/>
              <a:defRPr sz="16000">
                <a:solidFill>
                  <a:schemeClr val="lt2"/>
                </a:solidFill>
              </a:defRPr>
            </a:lvl4pPr>
            <a:lvl5pPr lvl="4" rtl="0">
              <a:spcBef>
                <a:spcPts val="0"/>
              </a:spcBef>
              <a:spcAft>
                <a:spcPts val="0"/>
              </a:spcAft>
              <a:buClr>
                <a:schemeClr val="lt2"/>
              </a:buClr>
              <a:buSzPts val="12000"/>
              <a:buNone/>
              <a:defRPr sz="16000">
                <a:solidFill>
                  <a:schemeClr val="lt2"/>
                </a:solidFill>
              </a:defRPr>
            </a:lvl5pPr>
            <a:lvl6pPr lvl="5" rtl="0">
              <a:spcBef>
                <a:spcPts val="0"/>
              </a:spcBef>
              <a:spcAft>
                <a:spcPts val="0"/>
              </a:spcAft>
              <a:buClr>
                <a:schemeClr val="lt2"/>
              </a:buClr>
              <a:buSzPts val="12000"/>
              <a:buNone/>
              <a:defRPr sz="16000">
                <a:solidFill>
                  <a:schemeClr val="lt2"/>
                </a:solidFill>
              </a:defRPr>
            </a:lvl6pPr>
            <a:lvl7pPr lvl="6" rtl="0">
              <a:spcBef>
                <a:spcPts val="0"/>
              </a:spcBef>
              <a:spcAft>
                <a:spcPts val="0"/>
              </a:spcAft>
              <a:buClr>
                <a:schemeClr val="lt2"/>
              </a:buClr>
              <a:buSzPts val="12000"/>
              <a:buNone/>
              <a:defRPr sz="16000">
                <a:solidFill>
                  <a:schemeClr val="lt2"/>
                </a:solidFill>
              </a:defRPr>
            </a:lvl7pPr>
            <a:lvl8pPr lvl="7" rtl="0">
              <a:spcBef>
                <a:spcPts val="0"/>
              </a:spcBef>
              <a:spcAft>
                <a:spcPts val="0"/>
              </a:spcAft>
              <a:buClr>
                <a:schemeClr val="lt2"/>
              </a:buClr>
              <a:buSzPts val="12000"/>
              <a:buNone/>
              <a:defRPr sz="16000">
                <a:solidFill>
                  <a:schemeClr val="lt2"/>
                </a:solidFill>
              </a:defRPr>
            </a:lvl8pPr>
            <a:lvl9pPr lvl="8" rtl="0">
              <a:spcBef>
                <a:spcPts val="0"/>
              </a:spcBef>
              <a:spcAft>
                <a:spcPts val="0"/>
              </a:spcAft>
              <a:buClr>
                <a:schemeClr val="lt2"/>
              </a:buClr>
              <a:buSzPts val="12000"/>
              <a:buNone/>
              <a:defRPr sz="16000">
                <a:solidFill>
                  <a:schemeClr val="lt2"/>
                </a:solidFill>
              </a:defRPr>
            </a:lvl9pPr>
          </a:lstStyle>
          <a:p>
            <a:r>
              <a:t>xx%</a:t>
            </a:r>
          </a:p>
        </p:txBody>
      </p:sp>
      <p:sp>
        <p:nvSpPr>
          <p:cNvPr id="83" name="Google Shape;83;p19"/>
          <p:cNvSpPr txBox="1">
            <a:spLocks noGrp="1"/>
          </p:cNvSpPr>
          <p:nvPr>
            <p:ph type="subTitle" idx="1"/>
          </p:nvPr>
        </p:nvSpPr>
        <p:spPr>
          <a:xfrm>
            <a:off x="950967" y="4396600"/>
            <a:ext cx="5057200" cy="6884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solidFill>
                  <a:schemeClr val="accent4"/>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71994720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84"/>
        <p:cNvGrpSpPr/>
        <p:nvPr/>
      </p:nvGrpSpPr>
      <p:grpSpPr>
        <a:xfrm>
          <a:off x="0" y="0"/>
          <a:ext cx="0" cy="0"/>
          <a:chOff x="0" y="0"/>
          <a:chExt cx="0" cy="0"/>
        </a:xfrm>
      </p:grpSpPr>
      <p:sp>
        <p:nvSpPr>
          <p:cNvPr id="85" name="Google Shape;85;p20"/>
          <p:cNvSpPr txBox="1">
            <a:spLocks noGrp="1"/>
          </p:cNvSpPr>
          <p:nvPr>
            <p:ph type="title" hasCustomPrompt="1"/>
          </p:nvPr>
        </p:nvSpPr>
        <p:spPr>
          <a:xfrm>
            <a:off x="7095233" y="1171367"/>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6" name="Google Shape;86;p20"/>
          <p:cNvSpPr txBox="1">
            <a:spLocks noGrp="1"/>
          </p:cNvSpPr>
          <p:nvPr>
            <p:ph type="title" idx="2" hasCustomPrompt="1"/>
          </p:nvPr>
        </p:nvSpPr>
        <p:spPr>
          <a:xfrm>
            <a:off x="7095233" y="4427917"/>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7" name="Google Shape;87;p20"/>
          <p:cNvSpPr txBox="1">
            <a:spLocks noGrp="1"/>
          </p:cNvSpPr>
          <p:nvPr>
            <p:ph type="title" idx="3" hasCustomPrompt="1"/>
          </p:nvPr>
        </p:nvSpPr>
        <p:spPr>
          <a:xfrm>
            <a:off x="7095233" y="2794000"/>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8" name="Google Shape;88;p20"/>
          <p:cNvSpPr txBox="1">
            <a:spLocks noGrp="1"/>
          </p:cNvSpPr>
          <p:nvPr>
            <p:ph type="subTitle" idx="1"/>
          </p:nvPr>
        </p:nvSpPr>
        <p:spPr>
          <a:xfrm>
            <a:off x="7095233" y="1823693"/>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solidFill>
                  <a:schemeClr val="accent4"/>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89" name="Google Shape;89;p20"/>
          <p:cNvSpPr txBox="1">
            <a:spLocks noGrp="1"/>
          </p:cNvSpPr>
          <p:nvPr>
            <p:ph type="subTitle" idx="4"/>
          </p:nvPr>
        </p:nvSpPr>
        <p:spPr>
          <a:xfrm>
            <a:off x="7095233" y="5056227"/>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0" name="Google Shape;90;p20"/>
          <p:cNvSpPr txBox="1">
            <a:spLocks noGrp="1"/>
          </p:cNvSpPr>
          <p:nvPr>
            <p:ph type="subTitle" idx="5"/>
          </p:nvPr>
        </p:nvSpPr>
        <p:spPr>
          <a:xfrm>
            <a:off x="7095233" y="3439960"/>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92735369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56285222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sz="1867"/>
            </a:lvl1pPr>
            <a:lvl2pPr marL="1219170" lvl="1" indent="-423323" algn="ctr">
              <a:spcBef>
                <a:spcPts val="0"/>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22387192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list">
  <p:cSld name="Title and list">
    <p:spTree>
      <p:nvGrpSpPr>
        <p:cNvPr id="1" name="Shape 94"/>
        <p:cNvGrpSpPr/>
        <p:nvPr/>
      </p:nvGrpSpPr>
      <p:grpSpPr>
        <a:xfrm>
          <a:off x="0" y="0"/>
          <a:ext cx="0" cy="0"/>
          <a:chOff x="0" y="0"/>
          <a:chExt cx="0" cy="0"/>
        </a:xfrm>
      </p:grpSpPr>
      <p:sp>
        <p:nvSpPr>
          <p:cNvPr id="95" name="Google Shape;95;p22"/>
          <p:cNvSpPr txBox="1">
            <a:spLocks noGrp="1"/>
          </p:cNvSpPr>
          <p:nvPr>
            <p:ph type="title"/>
          </p:nvPr>
        </p:nvSpPr>
        <p:spPr>
          <a:xfrm>
            <a:off x="1458967" y="1179433"/>
            <a:ext cx="5426800" cy="1255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6" name="Google Shape;96;p22"/>
          <p:cNvSpPr txBox="1">
            <a:spLocks noGrp="1"/>
          </p:cNvSpPr>
          <p:nvPr>
            <p:ph type="subTitle" idx="1"/>
          </p:nvPr>
        </p:nvSpPr>
        <p:spPr>
          <a:xfrm>
            <a:off x="1458967" y="2516567"/>
            <a:ext cx="5426800" cy="3292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1400"/>
              <a:buFont typeface="Rubik"/>
              <a:buNone/>
              <a:defRPr sz="1867"/>
            </a:lvl1pPr>
            <a:lvl2pPr lvl="1" rtl="0">
              <a:spcBef>
                <a:spcPts val="1333"/>
              </a:spcBef>
              <a:spcAft>
                <a:spcPts val="0"/>
              </a:spcAft>
              <a:buClr>
                <a:srgbClr val="1B1B64"/>
              </a:buClr>
              <a:buSzPts val="1400"/>
              <a:buFont typeface="Rubik"/>
              <a:buNone/>
              <a:defRPr/>
            </a:lvl2pPr>
            <a:lvl3pPr lvl="2" rtl="0">
              <a:spcBef>
                <a:spcPts val="2133"/>
              </a:spcBef>
              <a:spcAft>
                <a:spcPts val="0"/>
              </a:spcAft>
              <a:buClr>
                <a:srgbClr val="1B1B64"/>
              </a:buClr>
              <a:buSzPts val="1400"/>
              <a:buFont typeface="Rubik"/>
              <a:buNone/>
              <a:defRPr/>
            </a:lvl3pPr>
            <a:lvl4pPr lvl="3" rtl="0">
              <a:spcBef>
                <a:spcPts val="2133"/>
              </a:spcBef>
              <a:spcAft>
                <a:spcPts val="0"/>
              </a:spcAft>
              <a:buClr>
                <a:srgbClr val="1B1B64"/>
              </a:buClr>
              <a:buSzPts val="1400"/>
              <a:buFont typeface="Rubik"/>
              <a:buNone/>
              <a:defRPr/>
            </a:lvl4pPr>
            <a:lvl5pPr lvl="4" rtl="0">
              <a:spcBef>
                <a:spcPts val="2133"/>
              </a:spcBef>
              <a:spcAft>
                <a:spcPts val="0"/>
              </a:spcAft>
              <a:buClr>
                <a:srgbClr val="1B1B64"/>
              </a:buClr>
              <a:buSzPts val="1400"/>
              <a:buFont typeface="Rubik"/>
              <a:buNone/>
              <a:defRPr/>
            </a:lvl5pPr>
            <a:lvl6pPr lvl="5" rtl="0">
              <a:spcBef>
                <a:spcPts val="2133"/>
              </a:spcBef>
              <a:spcAft>
                <a:spcPts val="0"/>
              </a:spcAft>
              <a:buClr>
                <a:srgbClr val="1B1B64"/>
              </a:buClr>
              <a:buSzPts val="1400"/>
              <a:buFont typeface="Rubik"/>
              <a:buNone/>
              <a:defRPr/>
            </a:lvl6pPr>
            <a:lvl7pPr lvl="6" rtl="0">
              <a:spcBef>
                <a:spcPts val="2133"/>
              </a:spcBef>
              <a:spcAft>
                <a:spcPts val="0"/>
              </a:spcAft>
              <a:buClr>
                <a:srgbClr val="1B1B64"/>
              </a:buClr>
              <a:buSzPts val="1400"/>
              <a:buFont typeface="Rubik"/>
              <a:buNone/>
              <a:defRPr/>
            </a:lvl7pPr>
            <a:lvl8pPr lvl="7" rtl="0">
              <a:spcBef>
                <a:spcPts val="2133"/>
              </a:spcBef>
              <a:spcAft>
                <a:spcPts val="0"/>
              </a:spcAft>
              <a:buClr>
                <a:srgbClr val="1B1B64"/>
              </a:buClr>
              <a:buSzPts val="1400"/>
              <a:buFont typeface="Rubik"/>
              <a:buNone/>
              <a:defRPr/>
            </a:lvl8pPr>
            <a:lvl9pPr lvl="8" rtl="0">
              <a:spcBef>
                <a:spcPts val="2133"/>
              </a:spcBef>
              <a:spcAft>
                <a:spcPts val="2133"/>
              </a:spcAft>
              <a:buClr>
                <a:srgbClr val="1B1B64"/>
              </a:buClr>
              <a:buSzPts val="1400"/>
              <a:buFont typeface="Rubik"/>
              <a:buNone/>
              <a:defRPr/>
            </a:lvl9pPr>
          </a:lstStyle>
          <a:p>
            <a:endParaRPr/>
          </a:p>
        </p:txBody>
      </p:sp>
    </p:spTree>
    <p:extLst>
      <p:ext uri="{BB962C8B-B14F-4D97-AF65-F5344CB8AC3E}">
        <p14:creationId xmlns:p14="http://schemas.microsoft.com/office/powerpoint/2010/main" val="89898942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97"/>
        <p:cNvGrpSpPr/>
        <p:nvPr/>
      </p:nvGrpSpPr>
      <p:grpSpPr>
        <a:xfrm>
          <a:off x="0" y="0"/>
          <a:ext cx="0" cy="0"/>
          <a:chOff x="0" y="0"/>
          <a:chExt cx="0" cy="0"/>
        </a:xfrm>
      </p:grpSpPr>
      <p:sp>
        <p:nvSpPr>
          <p:cNvPr id="98" name="Google Shape;98;p23"/>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9" name="Google Shape;99;p23"/>
          <p:cNvSpPr txBox="1">
            <a:spLocks noGrp="1"/>
          </p:cNvSpPr>
          <p:nvPr>
            <p:ph type="subTitle" idx="1"/>
          </p:nvPr>
        </p:nvSpPr>
        <p:spPr>
          <a:xfrm>
            <a:off x="932133"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0" name="Google Shape;100;p23"/>
          <p:cNvSpPr txBox="1">
            <a:spLocks noGrp="1"/>
          </p:cNvSpPr>
          <p:nvPr>
            <p:ph type="subTitle" idx="2"/>
          </p:nvPr>
        </p:nvSpPr>
        <p:spPr>
          <a:xfrm>
            <a:off x="932133"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1" name="Google Shape;101;p23"/>
          <p:cNvSpPr txBox="1">
            <a:spLocks noGrp="1"/>
          </p:cNvSpPr>
          <p:nvPr>
            <p:ph type="subTitle" idx="3"/>
          </p:nvPr>
        </p:nvSpPr>
        <p:spPr>
          <a:xfrm>
            <a:off x="4407000"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2" name="Google Shape;102;p23"/>
          <p:cNvSpPr txBox="1">
            <a:spLocks noGrp="1"/>
          </p:cNvSpPr>
          <p:nvPr>
            <p:ph type="subTitle" idx="4"/>
          </p:nvPr>
        </p:nvSpPr>
        <p:spPr>
          <a:xfrm>
            <a:off x="4407000"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3" name="Google Shape;103;p23"/>
          <p:cNvSpPr txBox="1">
            <a:spLocks noGrp="1"/>
          </p:cNvSpPr>
          <p:nvPr>
            <p:ph type="subTitle" idx="5"/>
          </p:nvPr>
        </p:nvSpPr>
        <p:spPr>
          <a:xfrm>
            <a:off x="7881867"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4" name="Google Shape;104;p23"/>
          <p:cNvSpPr txBox="1">
            <a:spLocks noGrp="1"/>
          </p:cNvSpPr>
          <p:nvPr>
            <p:ph type="subTitle" idx="6"/>
          </p:nvPr>
        </p:nvSpPr>
        <p:spPr>
          <a:xfrm>
            <a:off x="7881867"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5" name="Google Shape;105;p23"/>
          <p:cNvSpPr txBox="1">
            <a:spLocks noGrp="1"/>
          </p:cNvSpPr>
          <p:nvPr>
            <p:ph type="subTitle" idx="7"/>
          </p:nvPr>
        </p:nvSpPr>
        <p:spPr>
          <a:xfrm>
            <a:off x="932100"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6" name="Google Shape;106;p23"/>
          <p:cNvSpPr txBox="1">
            <a:spLocks noGrp="1"/>
          </p:cNvSpPr>
          <p:nvPr>
            <p:ph type="subTitle" idx="8"/>
          </p:nvPr>
        </p:nvSpPr>
        <p:spPr>
          <a:xfrm>
            <a:off x="932100"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solidFill>
                  <a:schemeClr val="dk1"/>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7" name="Google Shape;107;p23"/>
          <p:cNvSpPr txBox="1">
            <a:spLocks noGrp="1"/>
          </p:cNvSpPr>
          <p:nvPr>
            <p:ph type="subTitle" idx="9"/>
          </p:nvPr>
        </p:nvSpPr>
        <p:spPr>
          <a:xfrm>
            <a:off x="4406967"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8" name="Google Shape;108;p23"/>
          <p:cNvSpPr txBox="1">
            <a:spLocks noGrp="1"/>
          </p:cNvSpPr>
          <p:nvPr>
            <p:ph type="subTitle" idx="13"/>
          </p:nvPr>
        </p:nvSpPr>
        <p:spPr>
          <a:xfrm>
            <a:off x="4406967"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9" name="Google Shape;109;p23"/>
          <p:cNvSpPr txBox="1">
            <a:spLocks noGrp="1"/>
          </p:cNvSpPr>
          <p:nvPr>
            <p:ph type="subTitle" idx="14"/>
          </p:nvPr>
        </p:nvSpPr>
        <p:spPr>
          <a:xfrm>
            <a:off x="7881833"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0" name="Google Shape;110;p23"/>
          <p:cNvSpPr txBox="1">
            <a:spLocks noGrp="1"/>
          </p:cNvSpPr>
          <p:nvPr>
            <p:ph type="subTitle" idx="15"/>
          </p:nvPr>
        </p:nvSpPr>
        <p:spPr>
          <a:xfrm>
            <a:off x="7881833"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1750377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11"/>
        <p:cNvGrpSpPr/>
        <p:nvPr/>
      </p:nvGrpSpPr>
      <p:grpSpPr>
        <a:xfrm>
          <a:off x="0" y="0"/>
          <a:ext cx="0" cy="0"/>
          <a:chOff x="0" y="0"/>
          <a:chExt cx="0" cy="0"/>
        </a:xfrm>
      </p:grpSpPr>
      <p:sp>
        <p:nvSpPr>
          <p:cNvPr id="112" name="Google Shape;112;p2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6404366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13"/>
        <p:cNvGrpSpPr/>
        <p:nvPr/>
      </p:nvGrpSpPr>
      <p:grpSpPr>
        <a:xfrm>
          <a:off x="0" y="0"/>
          <a:ext cx="0" cy="0"/>
          <a:chOff x="0" y="0"/>
          <a:chExt cx="0" cy="0"/>
        </a:xfrm>
      </p:grpSpPr>
      <p:sp>
        <p:nvSpPr>
          <p:cNvPr id="114" name="Google Shape;114;p25"/>
          <p:cNvSpPr txBox="1">
            <a:spLocks noGrp="1"/>
          </p:cNvSpPr>
          <p:nvPr>
            <p:ph type="title"/>
          </p:nvPr>
        </p:nvSpPr>
        <p:spPr>
          <a:xfrm>
            <a:off x="1750000" y="731533"/>
            <a:ext cx="8692000" cy="1572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sz="9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15" name="Google Shape;115;p25"/>
          <p:cNvSpPr txBox="1"/>
          <p:nvPr/>
        </p:nvSpPr>
        <p:spPr>
          <a:xfrm>
            <a:off x="3760867" y="4473200"/>
            <a:ext cx="4670800" cy="12088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CREDITS:</a:t>
            </a:r>
            <a:endParaRPr sz="1600">
              <a:solidFill>
                <a:schemeClr val="lt2"/>
              </a:solidFill>
              <a:latin typeface="Livvic"/>
              <a:ea typeface="Livvic"/>
              <a:cs typeface="Livvic"/>
              <a:sym typeface="Livvic"/>
            </a:endParaRPr>
          </a:p>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This presentation template was created by </a:t>
            </a:r>
            <a:r>
              <a:rPr lang="en" sz="1600">
                <a:solidFill>
                  <a:schemeClr val="lt2"/>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 sz="1600">
                <a:solidFill>
                  <a:schemeClr val="lt2"/>
                </a:solidFill>
                <a:latin typeface="Livvic"/>
                <a:ea typeface="Livvic"/>
                <a:cs typeface="Livvic"/>
                <a:sym typeface="Livvic"/>
              </a:rPr>
              <a:t>, including icons by </a:t>
            </a:r>
            <a:r>
              <a:rPr lang="en" sz="1600">
                <a:solidFill>
                  <a:schemeClr val="lt2"/>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 sz="1600">
                <a:solidFill>
                  <a:schemeClr val="lt2"/>
                </a:solidFill>
                <a:latin typeface="Livvic"/>
                <a:ea typeface="Livvic"/>
                <a:cs typeface="Livvic"/>
                <a:sym typeface="Livvic"/>
              </a:rPr>
              <a:t>, infographics &amp; images by </a:t>
            </a:r>
            <a:r>
              <a:rPr lang="en" sz="1600">
                <a:solidFill>
                  <a:schemeClr val="lt2"/>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r>
              <a:rPr lang="en" sz="1600">
                <a:solidFill>
                  <a:schemeClr val="lt2"/>
                </a:solidFill>
                <a:latin typeface="Livvic"/>
                <a:ea typeface="Livvic"/>
                <a:cs typeface="Livvic"/>
                <a:sym typeface="Livvic"/>
              </a:rPr>
              <a:t> </a:t>
            </a:r>
            <a:endParaRPr sz="1600">
              <a:solidFill>
                <a:schemeClr val="lt2"/>
              </a:solidFill>
              <a:latin typeface="Livvic"/>
              <a:ea typeface="Livvic"/>
              <a:cs typeface="Livvic"/>
              <a:sym typeface="Livvic"/>
            </a:endParaRPr>
          </a:p>
        </p:txBody>
      </p:sp>
    </p:spTree>
    <p:extLst>
      <p:ext uri="{BB962C8B-B14F-4D97-AF65-F5344CB8AC3E}">
        <p14:creationId xmlns:p14="http://schemas.microsoft.com/office/powerpoint/2010/main" val="35762732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4111377507"/>
      </p:ext>
    </p:extLst>
  </p:cSld>
  <p:clrMapOvr>
    <a:masterClrMapping/>
  </p:clrMapOvr>
  <mc:AlternateContent xmlns:mc="http://schemas.openxmlformats.org/markup-compatibility/2006" xmlns:p14="http://schemas.microsoft.com/office/powerpoint/2010/main">
    <mc:Choice Requires="p14">
      <p:transition spd="slow" p14:dur="3500" advTm="3000">
        <p:random/>
      </p:transition>
    </mc:Choice>
    <mc:Fallback xmlns="">
      <p:transition spd="slow" advTm="3000">
        <p:random/>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29074790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自定义内页">
    <p:bg>
      <p:bgPr>
        <a:pattFill prst="pct40">
          <a:fgClr>
            <a:srgbClr val="F2EDD6"/>
          </a:fgClr>
          <a:bgClr>
            <a:schemeClr val="bg1"/>
          </a:bgClr>
        </a:pattFill>
        <a:effectLst/>
      </p:bgPr>
    </p:bg>
    <p:spTree>
      <p:nvGrpSpPr>
        <p:cNvPr id="1" name=""/>
        <p:cNvGrpSpPr/>
        <p:nvPr/>
      </p:nvGrpSpPr>
      <p:grpSpPr>
        <a:xfrm>
          <a:off x="0" y="0"/>
          <a:ext cx="0" cy="0"/>
          <a:chOff x="0" y="0"/>
          <a:chExt cx="0" cy="0"/>
        </a:xfrm>
      </p:grpSpPr>
      <p:sp>
        <p:nvSpPr>
          <p:cNvPr id="2" name="任意多边形 1"/>
          <p:cNvSpPr/>
          <p:nvPr userDrawn="1"/>
        </p:nvSpPr>
        <p:spPr>
          <a:xfrm>
            <a:off x="3916530" y="174168"/>
            <a:ext cx="8277058" cy="510988"/>
          </a:xfrm>
          <a:custGeom>
            <a:avLst/>
            <a:gdLst>
              <a:gd name="connsiteX0" fmla="*/ 85166 w 9116251"/>
              <a:gd name="connsiteY0" fmla="*/ 0 h 510988"/>
              <a:gd name="connsiteX1" fmla="*/ 9116251 w 9116251"/>
              <a:gd name="connsiteY1" fmla="*/ 0 h 510988"/>
              <a:gd name="connsiteX2" fmla="*/ 9116251 w 9116251"/>
              <a:gd name="connsiteY2" fmla="*/ 510988 h 510988"/>
              <a:gd name="connsiteX3" fmla="*/ 85166 w 9116251"/>
              <a:gd name="connsiteY3" fmla="*/ 510988 h 510988"/>
              <a:gd name="connsiteX4" fmla="*/ 0 w 9116251"/>
              <a:gd name="connsiteY4" fmla="*/ 425822 h 510988"/>
              <a:gd name="connsiteX5" fmla="*/ 0 w 9116251"/>
              <a:gd name="connsiteY5" fmla="*/ 85166 h 510988"/>
              <a:gd name="connsiteX6" fmla="*/ 85166 w 9116251"/>
              <a:gd name="connsiteY6" fmla="*/ 0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6251" h="510988">
                <a:moveTo>
                  <a:pt x="85166" y="0"/>
                </a:moveTo>
                <a:lnTo>
                  <a:pt x="9116251" y="0"/>
                </a:lnTo>
                <a:lnTo>
                  <a:pt x="9116251" y="510988"/>
                </a:lnTo>
                <a:lnTo>
                  <a:pt x="85166" y="510988"/>
                </a:lnTo>
                <a:cubicBezTo>
                  <a:pt x="38130" y="510988"/>
                  <a:pt x="0" y="472858"/>
                  <a:pt x="0" y="425822"/>
                </a:cubicBezTo>
                <a:lnTo>
                  <a:pt x="0" y="85166"/>
                </a:lnTo>
                <a:cubicBezTo>
                  <a:pt x="0" y="38130"/>
                  <a:pt x="38130" y="0"/>
                  <a:pt x="85166" y="0"/>
                </a:cubicBez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sp>
        <p:nvSpPr>
          <p:cNvPr id="3" name="圆角矩形 2"/>
          <p:cNvSpPr/>
          <p:nvPr userDrawn="1"/>
        </p:nvSpPr>
        <p:spPr>
          <a:xfrm>
            <a:off x="635965" y="174168"/>
            <a:ext cx="3204417" cy="510988"/>
          </a:xfrm>
          <a:prstGeom prst="roundRect">
            <a:avLst/>
          </a:prstGeom>
          <a:solidFill>
            <a:srgbClr val="EC7070"/>
          </a:solidFill>
          <a:ln w="12700" cap="flat" cmpd="sng" algn="ctr">
            <a:noFill/>
            <a:prstDash val="solid"/>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sp>
        <p:nvSpPr>
          <p:cNvPr id="4" name="圆角矩形 3"/>
          <p:cNvSpPr/>
          <p:nvPr userDrawn="1"/>
        </p:nvSpPr>
        <p:spPr>
          <a:xfrm>
            <a:off x="709963" y="217254"/>
            <a:ext cx="3057310" cy="413489"/>
          </a:xfrm>
          <a:prstGeom prst="roundRect">
            <a:avLst/>
          </a:prstGeom>
          <a:noFill/>
          <a:ln w="12700" cap="flat" cmpd="sng" algn="ctr">
            <a:solidFill>
              <a:sysClr val="window" lastClr="FFFFFF"/>
            </a:solidFill>
            <a:prstDash val="dash"/>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cxnSp>
        <p:nvCxnSpPr>
          <p:cNvPr id="5" name="直接连接符 4"/>
          <p:cNvCxnSpPr/>
          <p:nvPr userDrawn="1"/>
        </p:nvCxnSpPr>
        <p:spPr>
          <a:xfrm>
            <a:off x="3984778" y="174171"/>
            <a:ext cx="0" cy="524435"/>
          </a:xfrm>
          <a:prstGeom prst="line">
            <a:avLst/>
          </a:prstGeom>
          <a:noFill/>
          <a:ln w="38100" cap="flat" cmpd="sng" algn="ctr">
            <a:solidFill>
              <a:sysClr val="window" lastClr="FFFFFF"/>
            </a:solidFill>
            <a:prstDash val="solid"/>
            <a:miter lim="800000"/>
          </a:ln>
          <a:effectLst/>
        </p:spPr>
      </p:cxnSp>
      <p:sp>
        <p:nvSpPr>
          <p:cNvPr id="6" name="任意多边形 5"/>
          <p:cNvSpPr/>
          <p:nvPr userDrawn="1"/>
        </p:nvSpPr>
        <p:spPr>
          <a:xfrm>
            <a:off x="-2260" y="174168"/>
            <a:ext cx="558779" cy="510988"/>
          </a:xfrm>
          <a:custGeom>
            <a:avLst/>
            <a:gdLst>
              <a:gd name="connsiteX0" fmla="*/ 0 w 558706"/>
              <a:gd name="connsiteY0" fmla="*/ 0 h 510988"/>
              <a:gd name="connsiteX1" fmla="*/ 473540 w 558706"/>
              <a:gd name="connsiteY1" fmla="*/ 0 h 510988"/>
              <a:gd name="connsiteX2" fmla="*/ 558706 w 558706"/>
              <a:gd name="connsiteY2" fmla="*/ 85166 h 510988"/>
              <a:gd name="connsiteX3" fmla="*/ 558706 w 558706"/>
              <a:gd name="connsiteY3" fmla="*/ 425822 h 510988"/>
              <a:gd name="connsiteX4" fmla="*/ 473540 w 558706"/>
              <a:gd name="connsiteY4" fmla="*/ 510988 h 510988"/>
              <a:gd name="connsiteX5" fmla="*/ 0 w 558706"/>
              <a:gd name="connsiteY5" fmla="*/ 510988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06" h="510988">
                <a:moveTo>
                  <a:pt x="0" y="0"/>
                </a:moveTo>
                <a:lnTo>
                  <a:pt x="473540" y="0"/>
                </a:lnTo>
                <a:cubicBezTo>
                  <a:pt x="520576" y="0"/>
                  <a:pt x="558706" y="38130"/>
                  <a:pt x="558706" y="85166"/>
                </a:cubicBezTo>
                <a:lnTo>
                  <a:pt x="558706" y="425822"/>
                </a:lnTo>
                <a:cubicBezTo>
                  <a:pt x="558706" y="472858"/>
                  <a:pt x="520576" y="510988"/>
                  <a:pt x="473540" y="510988"/>
                </a:cubicBezTo>
                <a:lnTo>
                  <a:pt x="0" y="510988"/>
                </a:ln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cxnSp>
        <p:nvCxnSpPr>
          <p:cNvPr id="7" name="直接连接符 6"/>
          <p:cNvCxnSpPr/>
          <p:nvPr userDrawn="1"/>
        </p:nvCxnSpPr>
        <p:spPr>
          <a:xfrm>
            <a:off x="471822" y="160724"/>
            <a:ext cx="0" cy="524435"/>
          </a:xfrm>
          <a:prstGeom prst="line">
            <a:avLst/>
          </a:prstGeom>
          <a:noFill/>
          <a:ln w="38100" cap="flat" cmpd="sng" algn="ctr">
            <a:solidFill>
              <a:sysClr val="window" lastClr="FFFFFF"/>
            </a:solidFill>
            <a:prstDash val="solid"/>
            <a:miter lim="800000"/>
          </a:ln>
          <a:effectLst/>
        </p:spPr>
      </p:cxnSp>
      <p:cxnSp>
        <p:nvCxnSpPr>
          <p:cNvPr id="8" name="直接连接符 7"/>
          <p:cNvCxnSpPr/>
          <p:nvPr userDrawn="1"/>
        </p:nvCxnSpPr>
        <p:spPr>
          <a:xfrm flipH="1">
            <a:off x="2" y="6843933"/>
            <a:ext cx="12193586" cy="0"/>
          </a:xfrm>
          <a:prstGeom prst="line">
            <a:avLst/>
          </a:prstGeom>
          <a:noFill/>
          <a:ln w="38100" cap="flat" cmpd="sng" algn="ctr">
            <a:solidFill>
              <a:srgbClr val="7FDADB"/>
            </a:solidFill>
            <a:prstDash val="solid"/>
            <a:miter lim="800000"/>
          </a:ln>
          <a:effectLst/>
        </p:spPr>
      </p:cxnSp>
    </p:spTree>
    <p:extLst>
      <p:ext uri="{BB962C8B-B14F-4D97-AF65-F5344CB8AC3E}">
        <p14:creationId xmlns:p14="http://schemas.microsoft.com/office/powerpoint/2010/main" val="304679431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_自定义内页">
    <p:bg>
      <p:bgPr>
        <a:solidFill>
          <a:schemeClr val="bg1"/>
        </a:solidFill>
        <a:effectLst/>
      </p:bgPr>
    </p:bg>
    <p:spTree>
      <p:nvGrpSpPr>
        <p:cNvPr id="1" name=""/>
        <p:cNvGrpSpPr/>
        <p:nvPr/>
      </p:nvGrpSpPr>
      <p:grpSpPr>
        <a:xfrm>
          <a:off x="0" y="0"/>
          <a:ext cx="0" cy="0"/>
          <a:chOff x="0" y="0"/>
          <a:chExt cx="0" cy="0"/>
        </a:xfrm>
      </p:grpSpPr>
      <p:sp>
        <p:nvSpPr>
          <p:cNvPr id="2" name="任意多边形 1"/>
          <p:cNvSpPr/>
          <p:nvPr userDrawn="1"/>
        </p:nvSpPr>
        <p:spPr>
          <a:xfrm>
            <a:off x="3916530" y="174168"/>
            <a:ext cx="8277058" cy="510988"/>
          </a:xfrm>
          <a:custGeom>
            <a:avLst/>
            <a:gdLst>
              <a:gd name="connsiteX0" fmla="*/ 85166 w 9116251"/>
              <a:gd name="connsiteY0" fmla="*/ 0 h 510988"/>
              <a:gd name="connsiteX1" fmla="*/ 9116251 w 9116251"/>
              <a:gd name="connsiteY1" fmla="*/ 0 h 510988"/>
              <a:gd name="connsiteX2" fmla="*/ 9116251 w 9116251"/>
              <a:gd name="connsiteY2" fmla="*/ 510988 h 510988"/>
              <a:gd name="connsiteX3" fmla="*/ 85166 w 9116251"/>
              <a:gd name="connsiteY3" fmla="*/ 510988 h 510988"/>
              <a:gd name="connsiteX4" fmla="*/ 0 w 9116251"/>
              <a:gd name="connsiteY4" fmla="*/ 425822 h 510988"/>
              <a:gd name="connsiteX5" fmla="*/ 0 w 9116251"/>
              <a:gd name="connsiteY5" fmla="*/ 85166 h 510988"/>
              <a:gd name="connsiteX6" fmla="*/ 85166 w 9116251"/>
              <a:gd name="connsiteY6" fmla="*/ 0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6251" h="510988">
                <a:moveTo>
                  <a:pt x="85166" y="0"/>
                </a:moveTo>
                <a:lnTo>
                  <a:pt x="9116251" y="0"/>
                </a:lnTo>
                <a:lnTo>
                  <a:pt x="9116251" y="510988"/>
                </a:lnTo>
                <a:lnTo>
                  <a:pt x="85166" y="510988"/>
                </a:lnTo>
                <a:cubicBezTo>
                  <a:pt x="38130" y="510988"/>
                  <a:pt x="0" y="472858"/>
                  <a:pt x="0" y="425822"/>
                </a:cubicBezTo>
                <a:lnTo>
                  <a:pt x="0" y="85166"/>
                </a:lnTo>
                <a:cubicBezTo>
                  <a:pt x="0" y="38130"/>
                  <a:pt x="38130" y="0"/>
                  <a:pt x="85166" y="0"/>
                </a:cubicBez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sp>
        <p:nvSpPr>
          <p:cNvPr id="3" name="圆角矩形 2"/>
          <p:cNvSpPr/>
          <p:nvPr userDrawn="1"/>
        </p:nvSpPr>
        <p:spPr>
          <a:xfrm>
            <a:off x="635965" y="174168"/>
            <a:ext cx="3204417" cy="510988"/>
          </a:xfrm>
          <a:prstGeom prst="roundRect">
            <a:avLst/>
          </a:prstGeom>
          <a:solidFill>
            <a:srgbClr val="EC7070"/>
          </a:solidFill>
          <a:ln w="12700" cap="flat" cmpd="sng" algn="ctr">
            <a:noFill/>
            <a:prstDash val="solid"/>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sp>
        <p:nvSpPr>
          <p:cNvPr id="4" name="圆角矩形 3"/>
          <p:cNvSpPr/>
          <p:nvPr userDrawn="1"/>
        </p:nvSpPr>
        <p:spPr>
          <a:xfrm>
            <a:off x="709963" y="217254"/>
            <a:ext cx="3057310" cy="413489"/>
          </a:xfrm>
          <a:prstGeom prst="roundRect">
            <a:avLst/>
          </a:prstGeom>
          <a:noFill/>
          <a:ln w="12700" cap="flat" cmpd="sng" algn="ctr">
            <a:solidFill>
              <a:sysClr val="window" lastClr="FFFFFF"/>
            </a:solidFill>
            <a:prstDash val="dash"/>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cxnSp>
        <p:nvCxnSpPr>
          <p:cNvPr id="5" name="直接连接符 4"/>
          <p:cNvCxnSpPr/>
          <p:nvPr userDrawn="1"/>
        </p:nvCxnSpPr>
        <p:spPr>
          <a:xfrm>
            <a:off x="3984778" y="174171"/>
            <a:ext cx="0" cy="524435"/>
          </a:xfrm>
          <a:prstGeom prst="line">
            <a:avLst/>
          </a:prstGeom>
          <a:noFill/>
          <a:ln w="38100" cap="flat" cmpd="sng" algn="ctr">
            <a:solidFill>
              <a:sysClr val="window" lastClr="FFFFFF"/>
            </a:solidFill>
            <a:prstDash val="solid"/>
            <a:miter lim="800000"/>
          </a:ln>
          <a:effectLst/>
        </p:spPr>
      </p:cxnSp>
      <p:sp>
        <p:nvSpPr>
          <p:cNvPr id="6" name="任意多边形 5"/>
          <p:cNvSpPr/>
          <p:nvPr userDrawn="1"/>
        </p:nvSpPr>
        <p:spPr>
          <a:xfrm>
            <a:off x="-2260" y="174168"/>
            <a:ext cx="558779" cy="510988"/>
          </a:xfrm>
          <a:custGeom>
            <a:avLst/>
            <a:gdLst>
              <a:gd name="connsiteX0" fmla="*/ 0 w 558706"/>
              <a:gd name="connsiteY0" fmla="*/ 0 h 510988"/>
              <a:gd name="connsiteX1" fmla="*/ 473540 w 558706"/>
              <a:gd name="connsiteY1" fmla="*/ 0 h 510988"/>
              <a:gd name="connsiteX2" fmla="*/ 558706 w 558706"/>
              <a:gd name="connsiteY2" fmla="*/ 85166 h 510988"/>
              <a:gd name="connsiteX3" fmla="*/ 558706 w 558706"/>
              <a:gd name="connsiteY3" fmla="*/ 425822 h 510988"/>
              <a:gd name="connsiteX4" fmla="*/ 473540 w 558706"/>
              <a:gd name="connsiteY4" fmla="*/ 510988 h 510988"/>
              <a:gd name="connsiteX5" fmla="*/ 0 w 558706"/>
              <a:gd name="connsiteY5" fmla="*/ 510988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06" h="510988">
                <a:moveTo>
                  <a:pt x="0" y="0"/>
                </a:moveTo>
                <a:lnTo>
                  <a:pt x="473540" y="0"/>
                </a:lnTo>
                <a:cubicBezTo>
                  <a:pt x="520576" y="0"/>
                  <a:pt x="558706" y="38130"/>
                  <a:pt x="558706" y="85166"/>
                </a:cubicBezTo>
                <a:lnTo>
                  <a:pt x="558706" y="425822"/>
                </a:lnTo>
                <a:cubicBezTo>
                  <a:pt x="558706" y="472858"/>
                  <a:pt x="520576" y="510988"/>
                  <a:pt x="473540" y="510988"/>
                </a:cubicBezTo>
                <a:lnTo>
                  <a:pt x="0" y="510988"/>
                </a:ln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cxnSp>
        <p:nvCxnSpPr>
          <p:cNvPr id="7" name="直接连接符 6"/>
          <p:cNvCxnSpPr/>
          <p:nvPr userDrawn="1"/>
        </p:nvCxnSpPr>
        <p:spPr>
          <a:xfrm>
            <a:off x="471822" y="160724"/>
            <a:ext cx="0" cy="524435"/>
          </a:xfrm>
          <a:prstGeom prst="line">
            <a:avLst/>
          </a:prstGeom>
          <a:noFill/>
          <a:ln w="38100" cap="flat" cmpd="sng" algn="ctr">
            <a:solidFill>
              <a:sysClr val="window" lastClr="FFFFFF"/>
            </a:solidFill>
            <a:prstDash val="solid"/>
            <a:miter lim="800000"/>
          </a:ln>
          <a:effectLst/>
        </p:spPr>
      </p:cxnSp>
      <p:cxnSp>
        <p:nvCxnSpPr>
          <p:cNvPr id="8" name="直接连接符 7"/>
          <p:cNvCxnSpPr/>
          <p:nvPr userDrawn="1"/>
        </p:nvCxnSpPr>
        <p:spPr>
          <a:xfrm flipH="1">
            <a:off x="2" y="6843933"/>
            <a:ext cx="12193586" cy="0"/>
          </a:xfrm>
          <a:prstGeom prst="line">
            <a:avLst/>
          </a:prstGeom>
          <a:noFill/>
          <a:ln w="38100" cap="flat" cmpd="sng" algn="ctr">
            <a:solidFill>
              <a:srgbClr val="7FDADB"/>
            </a:solidFill>
            <a:prstDash val="solid"/>
            <a:miter lim="800000"/>
          </a:ln>
          <a:effectLst/>
        </p:spPr>
      </p:cxnSp>
    </p:spTree>
    <p:extLst>
      <p:ext uri="{BB962C8B-B14F-4D97-AF65-F5344CB8AC3E}">
        <p14:creationId xmlns:p14="http://schemas.microsoft.com/office/powerpoint/2010/main" val="327642838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9" name="任意多边形 8"/>
          <p:cNvSpPr/>
          <p:nvPr userDrawn="1"/>
        </p:nvSpPr>
        <p:spPr>
          <a:xfrm>
            <a:off x="0" y="6235644"/>
            <a:ext cx="12193587" cy="675249"/>
          </a:xfrm>
          <a:custGeom>
            <a:avLst/>
            <a:gdLst>
              <a:gd name="connsiteX0" fmla="*/ 1848026 w 12192000"/>
              <a:gd name="connsiteY0" fmla="*/ 1 h 1096647"/>
              <a:gd name="connsiteX1" fmla="*/ 3002111 w 12192000"/>
              <a:gd name="connsiteY1" fmla="*/ 237513 h 1096647"/>
              <a:gd name="connsiteX2" fmla="*/ 3047089 w 12192000"/>
              <a:gd name="connsiteY2" fmla="*/ 186452 h 1096647"/>
              <a:gd name="connsiteX3" fmla="*/ 3047089 w 12192000"/>
              <a:gd name="connsiteY3" fmla="*/ 186090 h 1096647"/>
              <a:gd name="connsiteX4" fmla="*/ 4571971 w 12192000"/>
              <a:gd name="connsiteY4" fmla="*/ 186090 h 1096647"/>
              <a:gd name="connsiteX5" fmla="*/ 6096853 w 12192000"/>
              <a:gd name="connsiteY5" fmla="*/ 186090 h 1096647"/>
              <a:gd name="connsiteX6" fmla="*/ 6096853 w 12192000"/>
              <a:gd name="connsiteY6" fmla="*/ 188511 h 1096647"/>
              <a:gd name="connsiteX7" fmla="*/ 6136844 w 12192000"/>
              <a:gd name="connsiteY7" fmla="*/ 142548 h 1096647"/>
              <a:gd name="connsiteX8" fmla="*/ 6428715 w 12192000"/>
              <a:gd name="connsiteY8" fmla="*/ 7236 h 1096647"/>
              <a:gd name="connsiteX9" fmla="*/ 7620030 w 12192000"/>
              <a:gd name="connsiteY9" fmla="*/ 190470 h 1096647"/>
              <a:gd name="connsiteX10" fmla="*/ 9097259 w 12192000"/>
              <a:gd name="connsiteY10" fmla="*/ 244568 h 1096647"/>
              <a:gd name="connsiteX11" fmla="*/ 9142236 w 12192000"/>
              <a:gd name="connsiteY11" fmla="*/ 193507 h 1096647"/>
              <a:gd name="connsiteX12" fmla="*/ 9142236 w 12192000"/>
              <a:gd name="connsiteY12" fmla="*/ 193146 h 1096647"/>
              <a:gd name="connsiteX13" fmla="*/ 10667118 w 12192000"/>
              <a:gd name="connsiteY13" fmla="*/ 193146 h 1096647"/>
              <a:gd name="connsiteX14" fmla="*/ 12192000 w 12192000"/>
              <a:gd name="connsiteY14" fmla="*/ 193146 h 1096647"/>
              <a:gd name="connsiteX15" fmla="*/ 12192000 w 12192000"/>
              <a:gd name="connsiteY15" fmla="*/ 1096647 h 1096647"/>
              <a:gd name="connsiteX16" fmla="*/ 0 w 12192000"/>
              <a:gd name="connsiteY16" fmla="*/ 1096647 h 1096647"/>
              <a:gd name="connsiteX17" fmla="*/ 0 w 12192000"/>
              <a:gd name="connsiteY17" fmla="*/ 183415 h 1096647"/>
              <a:gd name="connsiteX18" fmla="*/ 333568 w 12192000"/>
              <a:gd name="connsiteY18" fmla="*/ 181 h 1096647"/>
              <a:gd name="connsiteX19" fmla="*/ 1524882 w 12192000"/>
              <a:gd name="connsiteY19" fmla="*/ 183415 h 1096647"/>
              <a:gd name="connsiteX20" fmla="*/ 1848026 w 12192000"/>
              <a:gd name="connsiteY20" fmla="*/ 1 h 109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92000" h="1096647">
                <a:moveTo>
                  <a:pt x="1848026" y="1"/>
                </a:moveTo>
                <a:cubicBezTo>
                  <a:pt x="2232722" y="981"/>
                  <a:pt x="2617417" y="631037"/>
                  <a:pt x="3002111" y="237513"/>
                </a:cubicBezTo>
                <a:lnTo>
                  <a:pt x="3047089" y="186452"/>
                </a:lnTo>
                <a:lnTo>
                  <a:pt x="3047089" y="186090"/>
                </a:lnTo>
                <a:cubicBezTo>
                  <a:pt x="3555383" y="-449278"/>
                  <a:pt x="4063678" y="821458"/>
                  <a:pt x="4571971" y="186090"/>
                </a:cubicBezTo>
                <a:cubicBezTo>
                  <a:pt x="5080265" y="-449278"/>
                  <a:pt x="5588560" y="821458"/>
                  <a:pt x="6096853" y="186090"/>
                </a:cubicBezTo>
                <a:lnTo>
                  <a:pt x="6096853" y="188511"/>
                </a:lnTo>
                <a:lnTo>
                  <a:pt x="6136844" y="142548"/>
                </a:lnTo>
                <a:cubicBezTo>
                  <a:pt x="6234135" y="40341"/>
                  <a:pt x="6331425" y="4148"/>
                  <a:pt x="6428715" y="7236"/>
                </a:cubicBezTo>
                <a:cubicBezTo>
                  <a:pt x="6825820" y="19839"/>
                  <a:pt x="7222925" y="686852"/>
                  <a:pt x="7620030" y="190470"/>
                </a:cubicBezTo>
                <a:cubicBezTo>
                  <a:pt x="8112439" y="-425043"/>
                  <a:pt x="8604849" y="748279"/>
                  <a:pt x="9097259" y="244568"/>
                </a:cubicBezTo>
                <a:lnTo>
                  <a:pt x="9142236" y="193507"/>
                </a:lnTo>
                <a:lnTo>
                  <a:pt x="9142236" y="193146"/>
                </a:lnTo>
                <a:cubicBezTo>
                  <a:pt x="9650530" y="-442223"/>
                  <a:pt x="10158824" y="828513"/>
                  <a:pt x="10667118" y="193146"/>
                </a:cubicBezTo>
                <a:cubicBezTo>
                  <a:pt x="11175412" y="-442223"/>
                  <a:pt x="11683706" y="828513"/>
                  <a:pt x="12192000" y="193146"/>
                </a:cubicBezTo>
                <a:lnTo>
                  <a:pt x="12192000" y="1096647"/>
                </a:lnTo>
                <a:lnTo>
                  <a:pt x="0" y="1096647"/>
                </a:lnTo>
                <a:lnTo>
                  <a:pt x="0" y="183415"/>
                </a:lnTo>
                <a:cubicBezTo>
                  <a:pt x="111190" y="44428"/>
                  <a:pt x="222379" y="-3349"/>
                  <a:pt x="333568" y="181"/>
                </a:cubicBezTo>
                <a:cubicBezTo>
                  <a:pt x="730673" y="12784"/>
                  <a:pt x="1127777" y="679796"/>
                  <a:pt x="1524882" y="183415"/>
                </a:cubicBezTo>
                <a:cubicBezTo>
                  <a:pt x="1632597" y="48772"/>
                  <a:pt x="1740311" y="-274"/>
                  <a:pt x="1848026" y="1"/>
                </a:cubicBezTo>
                <a:close/>
              </a:path>
            </a:pathLst>
          </a:custGeom>
          <a:solidFill>
            <a:srgbClr val="68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zh-CN" altLang="en-US" sz="1800">
              <a:solidFill>
                <a:srgbClr val="FFFFFF"/>
              </a:solidFill>
            </a:endParaRPr>
          </a:p>
        </p:txBody>
      </p:sp>
      <p:sp>
        <p:nvSpPr>
          <p:cNvPr id="10" name="任意多边形 9"/>
          <p:cNvSpPr/>
          <p:nvPr userDrawn="1"/>
        </p:nvSpPr>
        <p:spPr>
          <a:xfrm flipH="1">
            <a:off x="0" y="6165305"/>
            <a:ext cx="12193587" cy="626013"/>
          </a:xfrm>
          <a:custGeom>
            <a:avLst/>
            <a:gdLst>
              <a:gd name="connsiteX0" fmla="*/ 1848026 w 12192000"/>
              <a:gd name="connsiteY0" fmla="*/ 1 h 944247"/>
              <a:gd name="connsiteX1" fmla="*/ 1524882 w 12192000"/>
              <a:gd name="connsiteY1" fmla="*/ 183415 h 944247"/>
              <a:gd name="connsiteX2" fmla="*/ 333568 w 12192000"/>
              <a:gd name="connsiteY2" fmla="*/ 181 h 944247"/>
              <a:gd name="connsiteX3" fmla="*/ 0 w 12192000"/>
              <a:gd name="connsiteY3" fmla="*/ 183415 h 944247"/>
              <a:gd name="connsiteX4" fmla="*/ 0 w 12192000"/>
              <a:gd name="connsiteY4" fmla="*/ 944247 h 944247"/>
              <a:gd name="connsiteX5" fmla="*/ 12192000 w 12192000"/>
              <a:gd name="connsiteY5" fmla="*/ 944247 h 944247"/>
              <a:gd name="connsiteX6" fmla="*/ 12192000 w 12192000"/>
              <a:gd name="connsiteY6" fmla="*/ 193146 h 944247"/>
              <a:gd name="connsiteX7" fmla="*/ 10667118 w 12192000"/>
              <a:gd name="connsiteY7" fmla="*/ 193146 h 944247"/>
              <a:gd name="connsiteX8" fmla="*/ 9142236 w 12192000"/>
              <a:gd name="connsiteY8" fmla="*/ 193146 h 944247"/>
              <a:gd name="connsiteX9" fmla="*/ 9142236 w 12192000"/>
              <a:gd name="connsiteY9" fmla="*/ 193507 h 944247"/>
              <a:gd name="connsiteX10" fmla="*/ 9097259 w 12192000"/>
              <a:gd name="connsiteY10" fmla="*/ 244568 h 944247"/>
              <a:gd name="connsiteX11" fmla="*/ 7620030 w 12192000"/>
              <a:gd name="connsiteY11" fmla="*/ 190470 h 944247"/>
              <a:gd name="connsiteX12" fmla="*/ 6428715 w 12192000"/>
              <a:gd name="connsiteY12" fmla="*/ 7236 h 944247"/>
              <a:gd name="connsiteX13" fmla="*/ 6136844 w 12192000"/>
              <a:gd name="connsiteY13" fmla="*/ 142548 h 944247"/>
              <a:gd name="connsiteX14" fmla="*/ 6096852 w 12192000"/>
              <a:gd name="connsiteY14" fmla="*/ 188511 h 944247"/>
              <a:gd name="connsiteX15" fmla="*/ 6096852 w 12192000"/>
              <a:gd name="connsiteY15" fmla="*/ 186090 h 944247"/>
              <a:gd name="connsiteX16" fmla="*/ 4571971 w 12192000"/>
              <a:gd name="connsiteY16" fmla="*/ 186090 h 944247"/>
              <a:gd name="connsiteX17" fmla="*/ 3047088 w 12192000"/>
              <a:gd name="connsiteY17" fmla="*/ 186090 h 944247"/>
              <a:gd name="connsiteX18" fmla="*/ 3047088 w 12192000"/>
              <a:gd name="connsiteY18" fmla="*/ 186452 h 944247"/>
              <a:gd name="connsiteX19" fmla="*/ 3002111 w 12192000"/>
              <a:gd name="connsiteY19" fmla="*/ 237513 h 944247"/>
              <a:gd name="connsiteX20" fmla="*/ 1848026 w 12192000"/>
              <a:gd name="connsiteY20" fmla="*/ 1 h 944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92000" h="944247">
                <a:moveTo>
                  <a:pt x="1848026" y="1"/>
                </a:moveTo>
                <a:cubicBezTo>
                  <a:pt x="1740311" y="-274"/>
                  <a:pt x="1632597" y="48772"/>
                  <a:pt x="1524882" y="183415"/>
                </a:cubicBezTo>
                <a:cubicBezTo>
                  <a:pt x="1127777" y="679796"/>
                  <a:pt x="730672" y="12784"/>
                  <a:pt x="333568" y="181"/>
                </a:cubicBezTo>
                <a:cubicBezTo>
                  <a:pt x="222378" y="-3349"/>
                  <a:pt x="111189" y="44428"/>
                  <a:pt x="0" y="183415"/>
                </a:cubicBezTo>
                <a:lnTo>
                  <a:pt x="0" y="944247"/>
                </a:lnTo>
                <a:lnTo>
                  <a:pt x="12192000" y="944247"/>
                </a:lnTo>
                <a:lnTo>
                  <a:pt x="12192000" y="193146"/>
                </a:lnTo>
                <a:cubicBezTo>
                  <a:pt x="11683706" y="828513"/>
                  <a:pt x="11175412" y="-442223"/>
                  <a:pt x="10667118" y="193146"/>
                </a:cubicBezTo>
                <a:cubicBezTo>
                  <a:pt x="10158824" y="828513"/>
                  <a:pt x="9650530" y="-442223"/>
                  <a:pt x="9142236" y="193146"/>
                </a:cubicBezTo>
                <a:lnTo>
                  <a:pt x="9142236" y="193507"/>
                </a:lnTo>
                <a:lnTo>
                  <a:pt x="9097259" y="244568"/>
                </a:lnTo>
                <a:cubicBezTo>
                  <a:pt x="8604849" y="748279"/>
                  <a:pt x="8112439" y="-425043"/>
                  <a:pt x="7620030" y="190470"/>
                </a:cubicBezTo>
                <a:cubicBezTo>
                  <a:pt x="7222925" y="686852"/>
                  <a:pt x="6825820" y="19839"/>
                  <a:pt x="6428715" y="7236"/>
                </a:cubicBezTo>
                <a:cubicBezTo>
                  <a:pt x="6331425" y="4148"/>
                  <a:pt x="6234135" y="40341"/>
                  <a:pt x="6136844" y="142548"/>
                </a:cubicBezTo>
                <a:lnTo>
                  <a:pt x="6096852" y="188511"/>
                </a:lnTo>
                <a:lnTo>
                  <a:pt x="6096852" y="186090"/>
                </a:lnTo>
                <a:cubicBezTo>
                  <a:pt x="5588559" y="821458"/>
                  <a:pt x="5080265" y="-449278"/>
                  <a:pt x="4571971" y="186090"/>
                </a:cubicBezTo>
                <a:cubicBezTo>
                  <a:pt x="4063677" y="821458"/>
                  <a:pt x="3555382" y="-449278"/>
                  <a:pt x="3047088" y="186090"/>
                </a:cubicBezTo>
                <a:lnTo>
                  <a:pt x="3047088" y="186452"/>
                </a:lnTo>
                <a:lnTo>
                  <a:pt x="3002111" y="237513"/>
                </a:lnTo>
                <a:cubicBezTo>
                  <a:pt x="2617416" y="631037"/>
                  <a:pt x="2232722" y="981"/>
                  <a:pt x="1848026" y="1"/>
                </a:cubicBezTo>
                <a:close/>
              </a:path>
            </a:pathLst>
          </a:custGeom>
          <a:solidFill>
            <a:srgbClr val="0BB5C7">
              <a:alpha val="3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zh-CN" altLang="en-US" sz="1800">
              <a:solidFill>
                <a:srgbClr val="FFFFFF"/>
              </a:solidFill>
            </a:endParaRPr>
          </a:p>
        </p:txBody>
      </p:sp>
    </p:spTree>
    <p:extLst>
      <p:ext uri="{BB962C8B-B14F-4D97-AF65-F5344CB8AC3E}">
        <p14:creationId xmlns:p14="http://schemas.microsoft.com/office/powerpoint/2010/main" val="160070683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444543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1908899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35F537-CBBC-BF49-BBF7-0B8B62CE3477}"/>
              </a:ext>
            </a:extLst>
          </p:cNvPr>
          <p:cNvSpPr>
            <a:spLocks noGrp="1"/>
          </p:cNvSpPr>
          <p:nvPr>
            <p:ph type="dt" sz="half" idx="10"/>
          </p:nvPr>
        </p:nvSpPr>
        <p:spPr/>
        <p:txBody>
          <a:bodyPr/>
          <a:lstStyle>
            <a:lvl1pPr>
              <a:buFont typeface="Arial" pitchFamily="34" charset="0"/>
              <a:buNone/>
              <a:defRPr>
                <a:latin typeface="Tahoma" pitchFamily="34" charset="0"/>
                <a:cs typeface="Arial" charset="0"/>
              </a:defRPr>
            </a:lvl1pPr>
          </a:lstStyle>
          <a:p>
            <a:pPr>
              <a:defRPr/>
            </a:pPr>
            <a:endParaRPr lang="en-US"/>
          </a:p>
        </p:txBody>
      </p:sp>
      <p:sp>
        <p:nvSpPr>
          <p:cNvPr id="5" name="Footer Placeholder 4">
            <a:extLst>
              <a:ext uri="{FF2B5EF4-FFF2-40B4-BE49-F238E27FC236}">
                <a16:creationId xmlns:a16="http://schemas.microsoft.com/office/drawing/2014/main" id="{1C21C0CA-3258-4948-9435-3CF68BFA5F27}"/>
              </a:ext>
            </a:extLst>
          </p:cNvPr>
          <p:cNvSpPr>
            <a:spLocks noGrp="1"/>
          </p:cNvSpPr>
          <p:nvPr>
            <p:ph type="ftr" sz="quarter" idx="11"/>
          </p:nvPr>
        </p:nvSpPr>
        <p:spPr/>
        <p:txBody>
          <a:bodyPr/>
          <a:lstStyle>
            <a:lvl1pPr>
              <a:buFont typeface="Arial" pitchFamily="34" charset="0"/>
              <a:buNone/>
              <a:defRPr>
                <a:latin typeface="Tahoma" pitchFamily="34" charset="0"/>
                <a:cs typeface="Arial" charset="0"/>
              </a:defRPr>
            </a:lvl1pPr>
          </a:lstStyle>
          <a:p>
            <a:pPr>
              <a:defRPr/>
            </a:pPr>
            <a:endParaRPr lang="en-US"/>
          </a:p>
        </p:txBody>
      </p:sp>
      <p:sp>
        <p:nvSpPr>
          <p:cNvPr id="6" name="Slide Number Placeholder 5">
            <a:extLst>
              <a:ext uri="{FF2B5EF4-FFF2-40B4-BE49-F238E27FC236}">
                <a16:creationId xmlns:a16="http://schemas.microsoft.com/office/drawing/2014/main" id="{43DA8F83-3B37-9A4C-9F3F-9002EF398957}"/>
              </a:ext>
            </a:extLst>
          </p:cNvPr>
          <p:cNvSpPr>
            <a:spLocks noGrp="1"/>
          </p:cNvSpPr>
          <p:nvPr>
            <p:ph type="sldNum" sz="quarter" idx="12"/>
          </p:nvPr>
        </p:nvSpPr>
        <p:spPr/>
        <p:txBody>
          <a:bodyPr/>
          <a:lstStyle>
            <a:lvl1pPr>
              <a:buFont typeface="Arial" panose="020B0604020202020204" pitchFamily="34" charset="0"/>
              <a:buNone/>
              <a:defRPr>
                <a:latin typeface="Tahoma" panose="020B0604030504040204" pitchFamily="34" charset="0"/>
              </a:defRPr>
            </a:lvl1pPr>
          </a:lstStyle>
          <a:p>
            <a:fld id="{0097A0DF-5D5F-9B40-8EBA-8DCAA35A5BEE}" type="slidenum">
              <a:rPr lang="en-US" altLang="en-VN"/>
              <a:pPr/>
              <a:t>‹#›</a:t>
            </a:fld>
            <a:endParaRPr lang="en-US" altLang="en-VN"/>
          </a:p>
        </p:txBody>
      </p:sp>
    </p:spTree>
    <p:extLst>
      <p:ext uri="{BB962C8B-B14F-4D97-AF65-F5344CB8AC3E}">
        <p14:creationId xmlns:p14="http://schemas.microsoft.com/office/powerpoint/2010/main" val="78105733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type="title">
  <p:cSld name="Title">
    <p:bg>
      <p:bgPr>
        <a:solidFill>
          <a:schemeClr val="accent1"/>
        </a:solidFill>
        <a:effectLst/>
      </p:bgPr>
    </p:bg>
    <p:spTree>
      <p:nvGrpSpPr>
        <p:cNvPr id="1" name="Shape 9"/>
        <p:cNvGrpSpPr/>
        <p:nvPr/>
      </p:nvGrpSpPr>
      <p:grpSpPr>
        <a:xfrm>
          <a:off x="0" y="0"/>
          <a:ext cx="0" cy="0"/>
          <a:chOff x="0" y="0"/>
          <a:chExt cx="0" cy="0"/>
        </a:xfrm>
      </p:grpSpPr>
      <p:sp>
        <p:nvSpPr>
          <p:cNvPr id="10" name="Google Shape;10;p2"/>
          <p:cNvSpPr/>
          <p:nvPr/>
        </p:nvSpPr>
        <p:spPr>
          <a:xfrm>
            <a:off x="1042967" y="1037461"/>
            <a:ext cx="10106061" cy="5152851"/>
          </a:xfrm>
          <a:custGeom>
            <a:avLst/>
            <a:gdLst/>
            <a:ahLst/>
            <a:cxnLst/>
            <a:rect l="l" t="t" r="r" b="b"/>
            <a:pathLst>
              <a:path w="3592202" h="1831582" extrusionOk="0">
                <a:moveTo>
                  <a:pt x="3554475" y="588873"/>
                </a:moveTo>
                <a:cubicBezTo>
                  <a:pt x="3581881" y="-89254"/>
                  <a:pt x="2593478" y="24995"/>
                  <a:pt x="2107652" y="528"/>
                </a:cubicBezTo>
                <a:cubicBezTo>
                  <a:pt x="1659207" y="-4515"/>
                  <a:pt x="1181252" y="27319"/>
                  <a:pt x="750347" y="64701"/>
                </a:cubicBezTo>
                <a:cubicBezTo>
                  <a:pt x="-8045" y="130474"/>
                  <a:pt x="40101" y="825724"/>
                  <a:pt x="6973" y="1349129"/>
                </a:cubicBezTo>
                <a:cubicBezTo>
                  <a:pt x="-5853" y="1475480"/>
                  <a:pt x="-13088" y="1628228"/>
                  <a:pt x="99056" y="1715663"/>
                </a:cubicBezTo>
                <a:cubicBezTo>
                  <a:pt x="135341" y="1744165"/>
                  <a:pt x="181120" y="1758789"/>
                  <a:pt x="226394" y="1766090"/>
                </a:cubicBezTo>
                <a:cubicBezTo>
                  <a:pt x="547610" y="1798407"/>
                  <a:pt x="870976" y="1810947"/>
                  <a:pt x="1193749" y="1821405"/>
                </a:cubicBezTo>
                <a:cubicBezTo>
                  <a:pt x="1869266" y="1838945"/>
                  <a:pt x="2634630" y="1839954"/>
                  <a:pt x="3306903" y="1773939"/>
                </a:cubicBezTo>
                <a:cubicBezTo>
                  <a:pt x="3542965" y="1713230"/>
                  <a:pt x="3574777" y="1531804"/>
                  <a:pt x="3589730" y="1335448"/>
                </a:cubicBezTo>
                <a:cubicBezTo>
                  <a:pt x="3601744" y="1168470"/>
                  <a:pt x="3566731" y="755807"/>
                  <a:pt x="3554475" y="588873"/>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 name="Google Shape;11;p2"/>
          <p:cNvSpPr/>
          <p:nvPr/>
        </p:nvSpPr>
        <p:spPr>
          <a:xfrm>
            <a:off x="1059009" y="746737"/>
            <a:ext cx="9865569" cy="5214308"/>
          </a:xfrm>
          <a:custGeom>
            <a:avLst/>
            <a:gdLst/>
            <a:ahLst/>
            <a:cxnLst/>
            <a:rect l="l" t="t" r="r" b="b"/>
            <a:pathLst>
              <a:path w="3506719" h="1853427" extrusionOk="0">
                <a:moveTo>
                  <a:pt x="3499305" y="1166353"/>
                </a:moveTo>
                <a:cubicBezTo>
                  <a:pt x="3487751" y="941889"/>
                  <a:pt x="3482379" y="741016"/>
                  <a:pt x="3468150" y="516750"/>
                </a:cubicBezTo>
                <a:cubicBezTo>
                  <a:pt x="3459578" y="392635"/>
                  <a:pt x="3434540" y="262425"/>
                  <a:pt x="3343926" y="170342"/>
                </a:cubicBezTo>
                <a:cubicBezTo>
                  <a:pt x="3249760" y="74400"/>
                  <a:pt x="3105299" y="78500"/>
                  <a:pt x="2981184" y="57847"/>
                </a:cubicBezTo>
                <a:cubicBezTo>
                  <a:pt x="2181223" y="-47983"/>
                  <a:pt x="1370738" y="7114"/>
                  <a:pt x="571983" y="97465"/>
                </a:cubicBezTo>
                <a:cubicBezTo>
                  <a:pt x="583142" y="79706"/>
                  <a:pt x="597415" y="64118"/>
                  <a:pt x="614122" y="51423"/>
                </a:cubicBezTo>
                <a:cubicBezTo>
                  <a:pt x="621729" y="45657"/>
                  <a:pt x="614122" y="33314"/>
                  <a:pt x="606317" y="39277"/>
                </a:cubicBezTo>
                <a:cubicBezTo>
                  <a:pt x="584019" y="56115"/>
                  <a:pt x="565669" y="77601"/>
                  <a:pt x="552470" y="102223"/>
                </a:cubicBezTo>
                <a:cubicBezTo>
                  <a:pt x="551023" y="104503"/>
                  <a:pt x="551176" y="107419"/>
                  <a:pt x="552843" y="109545"/>
                </a:cubicBezTo>
                <a:cubicBezTo>
                  <a:pt x="552996" y="111124"/>
                  <a:pt x="553654" y="112615"/>
                  <a:pt x="554728" y="113799"/>
                </a:cubicBezTo>
                <a:cubicBezTo>
                  <a:pt x="574416" y="135921"/>
                  <a:pt x="597985" y="154271"/>
                  <a:pt x="624273" y="167908"/>
                </a:cubicBezTo>
                <a:cubicBezTo>
                  <a:pt x="632429" y="172162"/>
                  <a:pt x="639401" y="158700"/>
                  <a:pt x="631025" y="154315"/>
                </a:cubicBezTo>
                <a:cubicBezTo>
                  <a:pt x="609956" y="143265"/>
                  <a:pt x="590728" y="129014"/>
                  <a:pt x="574021" y="112067"/>
                </a:cubicBezTo>
                <a:cubicBezTo>
                  <a:pt x="1426426" y="15774"/>
                  <a:pt x="2294047" y="-40901"/>
                  <a:pt x="3145004" y="97048"/>
                </a:cubicBezTo>
                <a:cubicBezTo>
                  <a:pt x="3209331" y="107550"/>
                  <a:pt x="3269536" y="123884"/>
                  <a:pt x="3319414" y="167886"/>
                </a:cubicBezTo>
                <a:cubicBezTo>
                  <a:pt x="3474552" y="310265"/>
                  <a:pt x="3450632" y="540604"/>
                  <a:pt x="3463897" y="732531"/>
                </a:cubicBezTo>
                <a:cubicBezTo>
                  <a:pt x="3470474" y="878856"/>
                  <a:pt x="3477052" y="1001085"/>
                  <a:pt x="3483783" y="1147410"/>
                </a:cubicBezTo>
                <a:cubicBezTo>
                  <a:pt x="3501191" y="1385138"/>
                  <a:pt x="3525965" y="1744218"/>
                  <a:pt x="3230532" y="1813916"/>
                </a:cubicBezTo>
                <a:cubicBezTo>
                  <a:pt x="3161470" y="1826939"/>
                  <a:pt x="3088899" y="1823212"/>
                  <a:pt x="3018938" y="1824396"/>
                </a:cubicBezTo>
                <a:cubicBezTo>
                  <a:pt x="2066294" y="1838384"/>
                  <a:pt x="1110998" y="1858664"/>
                  <a:pt x="159779" y="1795412"/>
                </a:cubicBezTo>
                <a:cubicBezTo>
                  <a:pt x="96198" y="1786642"/>
                  <a:pt x="52897" y="1750883"/>
                  <a:pt x="37988" y="1686381"/>
                </a:cubicBezTo>
                <a:cubicBezTo>
                  <a:pt x="23014" y="1627185"/>
                  <a:pt x="28429" y="1563604"/>
                  <a:pt x="29218" y="1503201"/>
                </a:cubicBezTo>
                <a:cubicBezTo>
                  <a:pt x="32288" y="1285666"/>
                  <a:pt x="37769" y="1068196"/>
                  <a:pt x="45640" y="850771"/>
                </a:cubicBezTo>
                <a:cubicBezTo>
                  <a:pt x="67279" y="849039"/>
                  <a:pt x="84052" y="831170"/>
                  <a:pt x="84403" y="809465"/>
                </a:cubicBezTo>
                <a:cubicBezTo>
                  <a:pt x="84775" y="785085"/>
                  <a:pt x="61119" y="766449"/>
                  <a:pt x="37528" y="771382"/>
                </a:cubicBezTo>
                <a:cubicBezTo>
                  <a:pt x="-10202" y="773070"/>
                  <a:pt x="-12460" y="837024"/>
                  <a:pt x="31082" y="849280"/>
                </a:cubicBezTo>
                <a:cubicBezTo>
                  <a:pt x="22860" y="1075914"/>
                  <a:pt x="17248" y="1302614"/>
                  <a:pt x="14222" y="1529401"/>
                </a:cubicBezTo>
                <a:cubicBezTo>
                  <a:pt x="6724" y="1697563"/>
                  <a:pt x="25184" y="1816372"/>
                  <a:pt x="222900" y="1815955"/>
                </a:cubicBezTo>
                <a:cubicBezTo>
                  <a:pt x="1165853" y="1869451"/>
                  <a:pt x="2110823" y="1854630"/>
                  <a:pt x="3054653" y="1838559"/>
                </a:cubicBezTo>
                <a:cubicBezTo>
                  <a:pt x="3124352" y="1837376"/>
                  <a:pt x="3196834" y="1840752"/>
                  <a:pt x="3264427" y="1820822"/>
                </a:cubicBezTo>
                <a:cubicBezTo>
                  <a:pt x="3445173" y="1765222"/>
                  <a:pt x="3508426" y="1558539"/>
                  <a:pt x="3506606" y="1387089"/>
                </a:cubicBezTo>
                <a:cubicBezTo>
                  <a:pt x="3507527" y="1313642"/>
                  <a:pt x="3502637" y="1239910"/>
                  <a:pt x="3499305" y="1166353"/>
                </a:cubicBezTo>
                <a:close/>
                <a:moveTo>
                  <a:pt x="14683" y="811175"/>
                </a:moveTo>
                <a:cubicBezTo>
                  <a:pt x="12863" y="794424"/>
                  <a:pt x="28933" y="781270"/>
                  <a:pt x="44807" y="788066"/>
                </a:cubicBezTo>
                <a:cubicBezTo>
                  <a:pt x="47241" y="789162"/>
                  <a:pt x="50112" y="788768"/>
                  <a:pt x="52152" y="787036"/>
                </a:cubicBezTo>
                <a:cubicBezTo>
                  <a:pt x="78987" y="795301"/>
                  <a:pt x="73002" y="833713"/>
                  <a:pt x="45815" y="836191"/>
                </a:cubicBezTo>
                <a:cubicBezTo>
                  <a:pt x="30424" y="837594"/>
                  <a:pt x="16656" y="826588"/>
                  <a:pt x="14683" y="81124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 name="Google Shape;12;p2"/>
          <p:cNvSpPr/>
          <p:nvPr/>
        </p:nvSpPr>
        <p:spPr>
          <a:xfrm>
            <a:off x="9947125" y="723249"/>
            <a:ext cx="1085676" cy="1363305"/>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 name="Google Shape;13;p2"/>
          <p:cNvSpPr/>
          <p:nvPr/>
        </p:nvSpPr>
        <p:spPr>
          <a:xfrm>
            <a:off x="10829291" y="1094674"/>
            <a:ext cx="247627" cy="447761"/>
          </a:xfrm>
          <a:custGeom>
            <a:avLst/>
            <a:gdLst/>
            <a:ahLst/>
            <a:cxnLst/>
            <a:rect l="l" t="t" r="r" b="b"/>
            <a:pathLst>
              <a:path w="88019" h="159157" extrusionOk="0">
                <a:moveTo>
                  <a:pt x="87774" y="149186"/>
                </a:moveTo>
                <a:cubicBezTo>
                  <a:pt x="74290" y="95537"/>
                  <a:pt x="49098" y="45526"/>
                  <a:pt x="14041" y="2730"/>
                </a:cubicBezTo>
                <a:cubicBezTo>
                  <a:pt x="8078" y="-4527"/>
                  <a:pt x="-4309" y="4199"/>
                  <a:pt x="1522" y="11302"/>
                </a:cubicBezTo>
                <a:cubicBezTo>
                  <a:pt x="35835" y="53069"/>
                  <a:pt x="60478" y="101916"/>
                  <a:pt x="73676" y="154338"/>
                </a:cubicBezTo>
                <a:cubicBezTo>
                  <a:pt x="76044" y="163678"/>
                  <a:pt x="90032" y="158065"/>
                  <a:pt x="87774" y="1491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 name="Google Shape;14;p2"/>
          <p:cNvSpPr/>
          <p:nvPr/>
        </p:nvSpPr>
        <p:spPr>
          <a:xfrm>
            <a:off x="3930557" y="673688"/>
            <a:ext cx="1108161" cy="128192"/>
          </a:xfrm>
          <a:custGeom>
            <a:avLst/>
            <a:gdLst/>
            <a:ahLst/>
            <a:cxnLst/>
            <a:rect l="l" t="t" r="r" b="b"/>
            <a:pathLst>
              <a:path w="393896" h="45566" extrusionOk="0">
                <a:moveTo>
                  <a:pt x="386461" y="1"/>
                </a:moveTo>
                <a:cubicBezTo>
                  <a:pt x="259364" y="2172"/>
                  <a:pt x="132531" y="12432"/>
                  <a:pt x="6750" y="30696"/>
                </a:cubicBezTo>
                <a:cubicBezTo>
                  <a:pt x="-2393" y="32011"/>
                  <a:pt x="-2305" y="46876"/>
                  <a:pt x="7364" y="45473"/>
                </a:cubicBezTo>
                <a:cubicBezTo>
                  <a:pt x="133145" y="27210"/>
                  <a:pt x="259978" y="16949"/>
                  <a:pt x="387053" y="14778"/>
                </a:cubicBezTo>
                <a:cubicBezTo>
                  <a:pt x="396349" y="14647"/>
                  <a:pt x="396196" y="-152"/>
                  <a:pt x="386461" y="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 name="Google Shape;15;p2"/>
          <p:cNvSpPr/>
          <p:nvPr/>
        </p:nvSpPr>
        <p:spPr>
          <a:xfrm>
            <a:off x="5157624" y="649722"/>
            <a:ext cx="371152" cy="57465"/>
          </a:xfrm>
          <a:custGeom>
            <a:avLst/>
            <a:gdLst/>
            <a:ahLst/>
            <a:cxnLst/>
            <a:rect l="l" t="t" r="r" b="b"/>
            <a:pathLst>
              <a:path w="131926" h="20426" extrusionOk="0">
                <a:moveTo>
                  <a:pt x="124504" y="198"/>
                </a:moveTo>
                <a:cubicBezTo>
                  <a:pt x="85193" y="-635"/>
                  <a:pt x="45860" y="1163"/>
                  <a:pt x="6791" y="5570"/>
                </a:cubicBezTo>
                <a:cubicBezTo>
                  <a:pt x="-2417" y="6622"/>
                  <a:pt x="-2308" y="21465"/>
                  <a:pt x="7405" y="20369"/>
                </a:cubicBezTo>
                <a:cubicBezTo>
                  <a:pt x="46474" y="15962"/>
                  <a:pt x="85807" y="14164"/>
                  <a:pt x="125118" y="14997"/>
                </a:cubicBezTo>
                <a:cubicBezTo>
                  <a:pt x="134392" y="15194"/>
                  <a:pt x="134195" y="417"/>
                  <a:pt x="124504" y="1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 name="Google Shape;16;p2"/>
          <p:cNvSpPr/>
          <p:nvPr/>
        </p:nvSpPr>
        <p:spPr>
          <a:xfrm>
            <a:off x="4733007" y="6019681"/>
            <a:ext cx="1174159" cy="63036"/>
          </a:xfrm>
          <a:custGeom>
            <a:avLst/>
            <a:gdLst/>
            <a:ahLst/>
            <a:cxnLst/>
            <a:rect l="l" t="t" r="r" b="b"/>
            <a:pathLst>
              <a:path w="417355" h="22406" extrusionOk="0">
                <a:moveTo>
                  <a:pt x="409929" y="3189"/>
                </a:moveTo>
                <a:lnTo>
                  <a:pt x="209122" y="5951"/>
                </a:lnTo>
                <a:cubicBezTo>
                  <a:pt x="142580" y="6872"/>
                  <a:pt x="74658" y="11476"/>
                  <a:pt x="8775" y="119"/>
                </a:cubicBezTo>
                <a:cubicBezTo>
                  <a:pt x="-302" y="-1459"/>
                  <a:pt x="-3897" y="13142"/>
                  <a:pt x="5618" y="14787"/>
                </a:cubicBezTo>
                <a:cubicBezTo>
                  <a:pt x="71391" y="26122"/>
                  <a:pt x="139029" y="21715"/>
                  <a:pt x="205351" y="20794"/>
                </a:cubicBezTo>
                <a:lnTo>
                  <a:pt x="410521" y="17966"/>
                </a:lnTo>
                <a:cubicBezTo>
                  <a:pt x="419817" y="17747"/>
                  <a:pt x="419641" y="2969"/>
                  <a:pt x="409929" y="318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 name="Google Shape;17;p2"/>
          <p:cNvSpPr/>
          <p:nvPr/>
        </p:nvSpPr>
        <p:spPr>
          <a:xfrm>
            <a:off x="5233479" y="6161424"/>
            <a:ext cx="380520" cy="46856"/>
          </a:xfrm>
          <a:custGeom>
            <a:avLst/>
            <a:gdLst/>
            <a:ahLst/>
            <a:cxnLst/>
            <a:rect l="l" t="t" r="r" b="b"/>
            <a:pathLst>
              <a:path w="135256" h="16655" extrusionOk="0">
                <a:moveTo>
                  <a:pt x="129610" y="810"/>
                </a:moveTo>
                <a:cubicBezTo>
                  <a:pt x="88677" y="-549"/>
                  <a:pt x="47766" y="-198"/>
                  <a:pt x="6832" y="1863"/>
                </a:cubicBezTo>
                <a:cubicBezTo>
                  <a:pt x="-2442" y="2345"/>
                  <a:pt x="-2310" y="17210"/>
                  <a:pt x="7446" y="16640"/>
                </a:cubicBezTo>
                <a:cubicBezTo>
                  <a:pt x="47130" y="14601"/>
                  <a:pt x="86835" y="14228"/>
                  <a:pt x="126562" y="15478"/>
                </a:cubicBezTo>
                <a:cubicBezTo>
                  <a:pt x="135507" y="15785"/>
                  <a:pt x="139191" y="1117"/>
                  <a:pt x="129610" y="81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8" name="Google Shape;18;p2"/>
          <p:cNvSpPr txBox="1">
            <a:spLocks noGrp="1"/>
          </p:cNvSpPr>
          <p:nvPr>
            <p:ph type="ctrTitle"/>
          </p:nvPr>
        </p:nvSpPr>
        <p:spPr>
          <a:xfrm>
            <a:off x="2490533" y="2308633"/>
            <a:ext cx="7210800" cy="2240800"/>
          </a:xfrm>
          <a:prstGeom prst="rect">
            <a:avLst/>
          </a:prstGeom>
        </p:spPr>
        <p:txBody>
          <a:bodyPr spcFirstLastPara="1" wrap="square" lIns="0" tIns="0" rIns="0" bIns="0" anchor="ctr" anchorCtr="0">
            <a:noAutofit/>
          </a:bodyPr>
          <a:lstStyle>
            <a:lvl1pPr lvl="0" algn="ctr" rtl="0">
              <a:spcBef>
                <a:spcPts val="0"/>
              </a:spcBef>
              <a:spcAft>
                <a:spcPts val="0"/>
              </a:spcAft>
              <a:buSzPts val="6800"/>
              <a:buNone/>
              <a:defRPr sz="9066"/>
            </a:lvl1pPr>
            <a:lvl2pPr lvl="1" algn="ctr" rtl="0">
              <a:spcBef>
                <a:spcPts val="0"/>
              </a:spcBef>
              <a:spcAft>
                <a:spcPts val="0"/>
              </a:spcAft>
              <a:buSzPts val="6800"/>
              <a:buNone/>
              <a:defRPr sz="9066"/>
            </a:lvl2pPr>
            <a:lvl3pPr lvl="2" algn="ctr" rtl="0">
              <a:spcBef>
                <a:spcPts val="0"/>
              </a:spcBef>
              <a:spcAft>
                <a:spcPts val="0"/>
              </a:spcAft>
              <a:buSzPts val="6800"/>
              <a:buNone/>
              <a:defRPr sz="9066"/>
            </a:lvl3pPr>
            <a:lvl4pPr lvl="3" algn="ctr" rtl="0">
              <a:spcBef>
                <a:spcPts val="0"/>
              </a:spcBef>
              <a:spcAft>
                <a:spcPts val="0"/>
              </a:spcAft>
              <a:buSzPts val="6800"/>
              <a:buNone/>
              <a:defRPr sz="9066"/>
            </a:lvl4pPr>
            <a:lvl5pPr lvl="4" algn="ctr" rtl="0">
              <a:spcBef>
                <a:spcPts val="0"/>
              </a:spcBef>
              <a:spcAft>
                <a:spcPts val="0"/>
              </a:spcAft>
              <a:buSzPts val="6800"/>
              <a:buNone/>
              <a:defRPr sz="9066"/>
            </a:lvl5pPr>
            <a:lvl6pPr lvl="5" algn="ctr" rtl="0">
              <a:spcBef>
                <a:spcPts val="0"/>
              </a:spcBef>
              <a:spcAft>
                <a:spcPts val="0"/>
              </a:spcAft>
              <a:buSzPts val="6800"/>
              <a:buNone/>
              <a:defRPr sz="9066"/>
            </a:lvl6pPr>
            <a:lvl7pPr lvl="6" algn="ctr" rtl="0">
              <a:spcBef>
                <a:spcPts val="0"/>
              </a:spcBef>
              <a:spcAft>
                <a:spcPts val="0"/>
              </a:spcAft>
              <a:buSzPts val="6800"/>
              <a:buNone/>
              <a:defRPr sz="9066"/>
            </a:lvl7pPr>
            <a:lvl8pPr lvl="7" algn="ctr" rtl="0">
              <a:spcBef>
                <a:spcPts val="0"/>
              </a:spcBef>
              <a:spcAft>
                <a:spcPts val="0"/>
              </a:spcAft>
              <a:buSzPts val="6800"/>
              <a:buNone/>
              <a:defRPr sz="9066"/>
            </a:lvl8pPr>
            <a:lvl9pPr lvl="8" algn="ctr" rtl="0">
              <a:spcBef>
                <a:spcPts val="0"/>
              </a:spcBef>
              <a:spcAft>
                <a:spcPts val="0"/>
              </a:spcAft>
              <a:buSzPts val="6800"/>
              <a:buNone/>
              <a:defRPr sz="9066"/>
            </a:lvl9pPr>
          </a:lstStyle>
          <a:p>
            <a:endParaRPr/>
          </a:p>
        </p:txBody>
      </p:sp>
      <p:sp>
        <p:nvSpPr>
          <p:cNvPr id="19" name="Google Shape;19;p2"/>
          <p:cNvSpPr/>
          <p:nvPr/>
        </p:nvSpPr>
        <p:spPr>
          <a:xfrm rot="-871776">
            <a:off x="792726" y="883466"/>
            <a:ext cx="1646557" cy="1854183"/>
          </a:xfrm>
          <a:custGeom>
            <a:avLst/>
            <a:gdLst/>
            <a:ahLst/>
            <a:cxnLst/>
            <a:rect l="l" t="t" r="r" b="b"/>
            <a:pathLst>
              <a:path w="584559" h="658270" extrusionOk="0">
                <a:moveTo>
                  <a:pt x="400656" y="592594"/>
                </a:moveTo>
                <a:cubicBezTo>
                  <a:pt x="398705" y="592697"/>
                  <a:pt x="396842" y="593473"/>
                  <a:pt x="395395" y="594786"/>
                </a:cubicBezTo>
                <a:cubicBezTo>
                  <a:pt x="372790" y="614869"/>
                  <a:pt x="326968" y="608292"/>
                  <a:pt x="296493" y="605310"/>
                </a:cubicBezTo>
                <a:cubicBezTo>
                  <a:pt x="253302" y="602043"/>
                  <a:pt x="220963" y="596014"/>
                  <a:pt x="191671" y="585731"/>
                </a:cubicBezTo>
                <a:cubicBezTo>
                  <a:pt x="185292" y="583232"/>
                  <a:pt x="178517" y="589173"/>
                  <a:pt x="177552" y="595027"/>
                </a:cubicBezTo>
                <a:cubicBezTo>
                  <a:pt x="176719" y="598472"/>
                  <a:pt x="178846" y="601934"/>
                  <a:pt x="182288" y="602767"/>
                </a:cubicBezTo>
                <a:cubicBezTo>
                  <a:pt x="218069" y="615921"/>
                  <a:pt x="265294" y="622893"/>
                  <a:pt x="316028" y="625524"/>
                </a:cubicBezTo>
                <a:cubicBezTo>
                  <a:pt x="346152" y="628462"/>
                  <a:pt x="384498" y="628528"/>
                  <a:pt x="404515" y="610440"/>
                </a:cubicBezTo>
                <a:cubicBezTo>
                  <a:pt x="412320" y="604038"/>
                  <a:pt x="407585" y="592901"/>
                  <a:pt x="400656" y="592594"/>
                </a:cubicBezTo>
                <a:close/>
                <a:moveTo>
                  <a:pt x="310547" y="639710"/>
                </a:moveTo>
                <a:lnTo>
                  <a:pt x="268429" y="637692"/>
                </a:lnTo>
                <a:cubicBezTo>
                  <a:pt x="263694" y="637495"/>
                  <a:pt x="258191" y="639490"/>
                  <a:pt x="256788" y="645673"/>
                </a:cubicBezTo>
                <a:cubicBezTo>
                  <a:pt x="256042" y="649839"/>
                  <a:pt x="258191" y="655671"/>
                  <a:pt x="263365" y="656241"/>
                </a:cubicBezTo>
                <a:lnTo>
                  <a:pt x="305460" y="658258"/>
                </a:lnTo>
                <a:cubicBezTo>
                  <a:pt x="310218" y="658455"/>
                  <a:pt x="315699" y="656460"/>
                  <a:pt x="317124" y="650277"/>
                </a:cubicBezTo>
                <a:cubicBezTo>
                  <a:pt x="317847" y="646111"/>
                  <a:pt x="315699" y="640258"/>
                  <a:pt x="310547" y="639710"/>
                </a:cubicBezTo>
                <a:close/>
                <a:moveTo>
                  <a:pt x="85075" y="404459"/>
                </a:moveTo>
                <a:cubicBezTo>
                  <a:pt x="50631" y="383609"/>
                  <a:pt x="26799" y="349648"/>
                  <a:pt x="17985" y="308824"/>
                </a:cubicBezTo>
                <a:cubicBezTo>
                  <a:pt x="14894" y="296437"/>
                  <a:pt x="-2448" y="306303"/>
                  <a:pt x="292" y="316257"/>
                </a:cubicBezTo>
                <a:cubicBezTo>
                  <a:pt x="9829" y="360347"/>
                  <a:pt x="37038" y="397925"/>
                  <a:pt x="77028" y="422064"/>
                </a:cubicBezTo>
                <a:cubicBezTo>
                  <a:pt x="82224" y="425572"/>
                  <a:pt x="87991" y="421034"/>
                  <a:pt x="89262" y="415641"/>
                </a:cubicBezTo>
                <a:cubicBezTo>
                  <a:pt x="90643" y="411394"/>
                  <a:pt x="88911" y="406755"/>
                  <a:pt x="85075" y="404459"/>
                </a:cubicBezTo>
                <a:close/>
                <a:moveTo>
                  <a:pt x="329906" y="581522"/>
                </a:moveTo>
                <a:cubicBezTo>
                  <a:pt x="357816" y="581522"/>
                  <a:pt x="380332" y="577751"/>
                  <a:pt x="400656" y="569661"/>
                </a:cubicBezTo>
                <a:cubicBezTo>
                  <a:pt x="405261" y="567896"/>
                  <a:pt x="407870" y="563002"/>
                  <a:pt x="406752" y="558194"/>
                </a:cubicBezTo>
                <a:cubicBezTo>
                  <a:pt x="406357" y="554364"/>
                  <a:pt x="403243" y="551382"/>
                  <a:pt x="399407" y="551134"/>
                </a:cubicBezTo>
                <a:cubicBezTo>
                  <a:pt x="398135" y="551161"/>
                  <a:pt x="396885" y="551428"/>
                  <a:pt x="395701" y="551924"/>
                </a:cubicBezTo>
                <a:cubicBezTo>
                  <a:pt x="365511" y="565078"/>
                  <a:pt x="319887" y="564201"/>
                  <a:pt x="285399" y="560123"/>
                </a:cubicBezTo>
                <a:cubicBezTo>
                  <a:pt x="250079" y="556857"/>
                  <a:pt x="213553" y="549337"/>
                  <a:pt x="177004" y="540545"/>
                </a:cubicBezTo>
                <a:cubicBezTo>
                  <a:pt x="172137" y="540545"/>
                  <a:pt x="169352" y="544930"/>
                  <a:pt x="168826" y="549095"/>
                </a:cubicBezTo>
                <a:cubicBezTo>
                  <a:pt x="167884" y="553862"/>
                  <a:pt x="170887" y="558516"/>
                  <a:pt x="175623" y="559619"/>
                </a:cubicBezTo>
                <a:cubicBezTo>
                  <a:pt x="226663" y="572796"/>
                  <a:pt x="279633" y="581061"/>
                  <a:pt x="329906" y="581522"/>
                </a:cubicBezTo>
                <a:close/>
                <a:moveTo>
                  <a:pt x="216951" y="106307"/>
                </a:moveTo>
                <a:cubicBezTo>
                  <a:pt x="171238" y="119725"/>
                  <a:pt x="136444" y="158926"/>
                  <a:pt x="123991" y="204968"/>
                </a:cubicBezTo>
                <a:cubicBezTo>
                  <a:pt x="122237" y="210887"/>
                  <a:pt x="126183" y="214877"/>
                  <a:pt x="132081" y="214899"/>
                </a:cubicBezTo>
                <a:cubicBezTo>
                  <a:pt x="136860" y="215086"/>
                  <a:pt x="141114" y="211902"/>
                  <a:pt x="142276" y="207270"/>
                </a:cubicBezTo>
                <a:cubicBezTo>
                  <a:pt x="152602" y="168886"/>
                  <a:pt x="181104" y="138014"/>
                  <a:pt x="218551" y="124658"/>
                </a:cubicBezTo>
                <a:cubicBezTo>
                  <a:pt x="228198" y="121216"/>
                  <a:pt x="226334" y="106811"/>
                  <a:pt x="216951" y="106307"/>
                </a:cubicBezTo>
                <a:close/>
                <a:moveTo>
                  <a:pt x="259660" y="91574"/>
                </a:moveTo>
                <a:cubicBezTo>
                  <a:pt x="248325" y="91574"/>
                  <a:pt x="248127" y="110232"/>
                  <a:pt x="260690" y="110297"/>
                </a:cubicBezTo>
                <a:cubicBezTo>
                  <a:pt x="272025" y="110407"/>
                  <a:pt x="272201" y="91640"/>
                  <a:pt x="259660" y="91574"/>
                </a:cubicBezTo>
                <a:close/>
                <a:moveTo>
                  <a:pt x="557483" y="48689"/>
                </a:moveTo>
                <a:cubicBezTo>
                  <a:pt x="551256" y="39700"/>
                  <a:pt x="533760" y="49939"/>
                  <a:pt x="541193" y="59235"/>
                </a:cubicBezTo>
                <a:cubicBezTo>
                  <a:pt x="556321" y="77557"/>
                  <a:pt x="565003" y="100330"/>
                  <a:pt x="565946" y="124066"/>
                </a:cubicBezTo>
                <a:cubicBezTo>
                  <a:pt x="565770" y="128275"/>
                  <a:pt x="569059" y="131825"/>
                  <a:pt x="573268" y="131992"/>
                </a:cubicBezTo>
                <a:cubicBezTo>
                  <a:pt x="573532" y="132003"/>
                  <a:pt x="573817" y="131998"/>
                  <a:pt x="574080" y="131981"/>
                </a:cubicBezTo>
                <a:cubicBezTo>
                  <a:pt x="579561" y="132272"/>
                  <a:pt x="584253" y="128058"/>
                  <a:pt x="584538" y="122569"/>
                </a:cubicBezTo>
                <a:cubicBezTo>
                  <a:pt x="584560" y="122323"/>
                  <a:pt x="584560" y="122075"/>
                  <a:pt x="584560" y="121830"/>
                </a:cubicBezTo>
                <a:cubicBezTo>
                  <a:pt x="583639" y="95169"/>
                  <a:pt x="574146" y="69515"/>
                  <a:pt x="557483" y="48689"/>
                </a:cubicBezTo>
                <a:close/>
                <a:moveTo>
                  <a:pt x="403682" y="258"/>
                </a:moveTo>
                <a:cubicBezTo>
                  <a:pt x="392720" y="-2395"/>
                  <a:pt x="387765" y="16219"/>
                  <a:pt x="399780" y="18960"/>
                </a:cubicBezTo>
                <a:cubicBezTo>
                  <a:pt x="493595" y="37946"/>
                  <a:pt x="532160" y="149148"/>
                  <a:pt x="535120" y="227659"/>
                </a:cubicBezTo>
                <a:cubicBezTo>
                  <a:pt x="535076" y="232018"/>
                  <a:pt x="538562" y="235590"/>
                  <a:pt x="542925" y="235633"/>
                </a:cubicBezTo>
                <a:cubicBezTo>
                  <a:pt x="543122" y="235636"/>
                  <a:pt x="543320" y="235631"/>
                  <a:pt x="543517" y="235618"/>
                </a:cubicBezTo>
                <a:cubicBezTo>
                  <a:pt x="546499" y="235695"/>
                  <a:pt x="549371" y="234555"/>
                  <a:pt x="551497" y="232461"/>
                </a:cubicBezTo>
                <a:cubicBezTo>
                  <a:pt x="553208" y="230630"/>
                  <a:pt x="554062" y="228157"/>
                  <a:pt x="553822" y="225664"/>
                </a:cubicBezTo>
                <a:cubicBezTo>
                  <a:pt x="551629" y="188393"/>
                  <a:pt x="542859" y="133800"/>
                  <a:pt x="514993" y="85610"/>
                </a:cubicBezTo>
                <a:cubicBezTo>
                  <a:pt x="488442" y="39898"/>
                  <a:pt x="451017" y="11220"/>
                  <a:pt x="403682" y="258"/>
                </a:cubicBezTo>
                <a:close/>
                <a:moveTo>
                  <a:pt x="431548" y="75240"/>
                </a:moveTo>
                <a:cubicBezTo>
                  <a:pt x="312936" y="-26709"/>
                  <a:pt x="83934" y="43559"/>
                  <a:pt x="55323" y="204968"/>
                </a:cubicBezTo>
                <a:cubicBezTo>
                  <a:pt x="46553" y="255569"/>
                  <a:pt x="59708" y="304373"/>
                  <a:pt x="92134" y="342369"/>
                </a:cubicBezTo>
                <a:cubicBezTo>
                  <a:pt x="111406" y="364995"/>
                  <a:pt x="133352" y="384398"/>
                  <a:pt x="147757" y="411431"/>
                </a:cubicBezTo>
                <a:cubicBezTo>
                  <a:pt x="162161" y="438464"/>
                  <a:pt x="168498" y="469312"/>
                  <a:pt x="166524" y="502681"/>
                </a:cubicBezTo>
                <a:cubicBezTo>
                  <a:pt x="166480" y="503654"/>
                  <a:pt x="165998" y="504556"/>
                  <a:pt x="165209" y="505137"/>
                </a:cubicBezTo>
                <a:cubicBezTo>
                  <a:pt x="161986" y="507785"/>
                  <a:pt x="160495" y="512012"/>
                  <a:pt x="161350" y="516099"/>
                </a:cubicBezTo>
                <a:cubicBezTo>
                  <a:pt x="161964" y="519442"/>
                  <a:pt x="164573" y="522060"/>
                  <a:pt x="167928" y="522676"/>
                </a:cubicBezTo>
                <a:cubicBezTo>
                  <a:pt x="215043" y="533845"/>
                  <a:pt x="263124" y="540387"/>
                  <a:pt x="311511" y="542211"/>
                </a:cubicBezTo>
                <a:cubicBezTo>
                  <a:pt x="350011" y="543022"/>
                  <a:pt x="388510" y="548218"/>
                  <a:pt x="425651" y="525855"/>
                </a:cubicBezTo>
                <a:cubicBezTo>
                  <a:pt x="429180" y="523911"/>
                  <a:pt x="430847" y="519741"/>
                  <a:pt x="429619" y="515902"/>
                </a:cubicBezTo>
                <a:cubicBezTo>
                  <a:pt x="428610" y="511990"/>
                  <a:pt x="425190" y="509184"/>
                  <a:pt x="421156" y="508973"/>
                </a:cubicBezTo>
                <a:cubicBezTo>
                  <a:pt x="418656" y="508601"/>
                  <a:pt x="416004" y="511626"/>
                  <a:pt x="413526" y="510048"/>
                </a:cubicBezTo>
                <a:cubicBezTo>
                  <a:pt x="412518" y="509440"/>
                  <a:pt x="411926" y="508346"/>
                  <a:pt x="411948" y="507176"/>
                </a:cubicBezTo>
                <a:cubicBezTo>
                  <a:pt x="412452" y="477012"/>
                  <a:pt x="419906" y="447368"/>
                  <a:pt x="433719" y="420552"/>
                </a:cubicBezTo>
                <a:cubicBezTo>
                  <a:pt x="441458" y="405731"/>
                  <a:pt x="451697" y="392642"/>
                  <a:pt x="461607" y="379969"/>
                </a:cubicBezTo>
                <a:cubicBezTo>
                  <a:pt x="467856" y="371989"/>
                  <a:pt x="474323" y="363723"/>
                  <a:pt x="480045" y="355151"/>
                </a:cubicBezTo>
                <a:cubicBezTo>
                  <a:pt x="530231" y="279708"/>
                  <a:pt x="512033" y="136629"/>
                  <a:pt x="431548" y="75240"/>
                </a:cubicBezTo>
                <a:close/>
                <a:moveTo>
                  <a:pt x="334116" y="324171"/>
                </a:moveTo>
                <a:cubicBezTo>
                  <a:pt x="324644" y="390296"/>
                  <a:pt x="323548" y="458108"/>
                  <a:pt x="320961" y="523312"/>
                </a:cubicBezTo>
                <a:cubicBezTo>
                  <a:pt x="320303" y="523941"/>
                  <a:pt x="319404" y="524268"/>
                  <a:pt x="318483" y="524211"/>
                </a:cubicBezTo>
                <a:cubicBezTo>
                  <a:pt x="310788" y="523685"/>
                  <a:pt x="302873" y="523027"/>
                  <a:pt x="295419" y="522567"/>
                </a:cubicBezTo>
                <a:cubicBezTo>
                  <a:pt x="285224" y="521909"/>
                  <a:pt x="274832" y="520988"/>
                  <a:pt x="263694" y="519760"/>
                </a:cubicBezTo>
                <a:cubicBezTo>
                  <a:pt x="262006" y="519589"/>
                  <a:pt x="260734" y="518149"/>
                  <a:pt x="260756" y="516450"/>
                </a:cubicBezTo>
                <a:cubicBezTo>
                  <a:pt x="256108" y="449957"/>
                  <a:pt x="246001" y="383960"/>
                  <a:pt x="230522" y="319129"/>
                </a:cubicBezTo>
                <a:cubicBezTo>
                  <a:pt x="230127" y="317344"/>
                  <a:pt x="231245" y="315575"/>
                  <a:pt x="233021" y="315174"/>
                </a:cubicBezTo>
                <a:cubicBezTo>
                  <a:pt x="233263" y="315123"/>
                  <a:pt x="233482" y="315097"/>
                  <a:pt x="233723" y="315095"/>
                </a:cubicBezTo>
                <a:cubicBezTo>
                  <a:pt x="235170" y="315095"/>
                  <a:pt x="236639" y="315270"/>
                  <a:pt x="238108" y="315270"/>
                </a:cubicBezTo>
                <a:cubicBezTo>
                  <a:pt x="248654" y="315443"/>
                  <a:pt x="258914" y="311896"/>
                  <a:pt x="267114" y="305250"/>
                </a:cubicBezTo>
                <a:cubicBezTo>
                  <a:pt x="268342" y="304255"/>
                  <a:pt x="270074" y="304255"/>
                  <a:pt x="271302" y="305250"/>
                </a:cubicBezTo>
                <a:cubicBezTo>
                  <a:pt x="284128" y="315555"/>
                  <a:pt x="301338" y="320773"/>
                  <a:pt x="322452" y="320773"/>
                </a:cubicBezTo>
                <a:cubicBezTo>
                  <a:pt x="326003" y="321321"/>
                  <a:pt x="334291" y="318164"/>
                  <a:pt x="334116" y="324171"/>
                </a:cubicBezTo>
                <a:close/>
                <a:moveTo>
                  <a:pt x="269811" y="253245"/>
                </a:moveTo>
                <a:cubicBezTo>
                  <a:pt x="271214" y="252283"/>
                  <a:pt x="273100" y="252539"/>
                  <a:pt x="274196" y="253837"/>
                </a:cubicBezTo>
                <a:cubicBezTo>
                  <a:pt x="276783" y="256863"/>
                  <a:pt x="276892" y="261292"/>
                  <a:pt x="274481" y="266992"/>
                </a:cubicBezTo>
                <a:cubicBezTo>
                  <a:pt x="273779" y="268665"/>
                  <a:pt x="271850" y="269452"/>
                  <a:pt x="270183" y="268746"/>
                </a:cubicBezTo>
                <a:cubicBezTo>
                  <a:pt x="269504" y="268468"/>
                  <a:pt x="268956" y="267983"/>
                  <a:pt x="268605" y="267365"/>
                </a:cubicBezTo>
                <a:cubicBezTo>
                  <a:pt x="263694" y="259033"/>
                  <a:pt x="267268" y="254934"/>
                  <a:pt x="269811" y="253245"/>
                </a:cubicBezTo>
                <a:close/>
                <a:moveTo>
                  <a:pt x="478971" y="317945"/>
                </a:moveTo>
                <a:cubicBezTo>
                  <a:pt x="470201" y="344035"/>
                  <a:pt x="451127" y="362759"/>
                  <a:pt x="435539" y="384157"/>
                </a:cubicBezTo>
                <a:cubicBezTo>
                  <a:pt x="407300" y="422707"/>
                  <a:pt x="392523" y="469481"/>
                  <a:pt x="393487" y="517261"/>
                </a:cubicBezTo>
                <a:cubicBezTo>
                  <a:pt x="393750" y="518936"/>
                  <a:pt x="392698" y="520536"/>
                  <a:pt x="391054" y="520966"/>
                </a:cubicBezTo>
                <a:cubicBezTo>
                  <a:pt x="377241" y="524161"/>
                  <a:pt x="363100" y="525634"/>
                  <a:pt x="348937" y="525351"/>
                </a:cubicBezTo>
                <a:cubicBezTo>
                  <a:pt x="345473" y="525351"/>
                  <a:pt x="339641" y="526338"/>
                  <a:pt x="340561" y="520966"/>
                </a:cubicBezTo>
                <a:cubicBezTo>
                  <a:pt x="340145" y="453831"/>
                  <a:pt x="344332" y="386744"/>
                  <a:pt x="353102" y="320181"/>
                </a:cubicBezTo>
                <a:cubicBezTo>
                  <a:pt x="353431" y="315796"/>
                  <a:pt x="359942" y="316695"/>
                  <a:pt x="363056" y="315423"/>
                </a:cubicBezTo>
                <a:cubicBezTo>
                  <a:pt x="374566" y="312310"/>
                  <a:pt x="368669" y="297182"/>
                  <a:pt x="359855" y="297643"/>
                </a:cubicBezTo>
                <a:cubicBezTo>
                  <a:pt x="341175" y="301567"/>
                  <a:pt x="314603" y="306675"/>
                  <a:pt x="295068" y="297029"/>
                </a:cubicBezTo>
                <a:cubicBezTo>
                  <a:pt x="291100" y="295229"/>
                  <a:pt x="287372" y="292953"/>
                  <a:pt x="283952" y="290254"/>
                </a:cubicBezTo>
                <a:cubicBezTo>
                  <a:pt x="282593" y="289206"/>
                  <a:pt x="282286" y="287294"/>
                  <a:pt x="283228" y="285869"/>
                </a:cubicBezTo>
                <a:cubicBezTo>
                  <a:pt x="293402" y="269864"/>
                  <a:pt x="297633" y="254144"/>
                  <a:pt x="294586" y="243818"/>
                </a:cubicBezTo>
                <a:cubicBezTo>
                  <a:pt x="292393" y="235662"/>
                  <a:pt x="283623" y="229698"/>
                  <a:pt x="275029" y="229720"/>
                </a:cubicBezTo>
                <a:cubicBezTo>
                  <a:pt x="265733" y="229720"/>
                  <a:pt x="256590" y="235991"/>
                  <a:pt x="252249" y="245331"/>
                </a:cubicBezTo>
                <a:cubicBezTo>
                  <a:pt x="245672" y="259560"/>
                  <a:pt x="249859" y="276288"/>
                  <a:pt x="256020" y="287206"/>
                </a:cubicBezTo>
                <a:cubicBezTo>
                  <a:pt x="256810" y="288616"/>
                  <a:pt x="256459" y="290392"/>
                  <a:pt x="255187" y="291394"/>
                </a:cubicBezTo>
                <a:cubicBezTo>
                  <a:pt x="250539" y="294950"/>
                  <a:pt x="244817" y="296785"/>
                  <a:pt x="238963" y="296590"/>
                </a:cubicBezTo>
                <a:cubicBezTo>
                  <a:pt x="226707" y="296912"/>
                  <a:pt x="215723" y="289024"/>
                  <a:pt x="212127" y="277297"/>
                </a:cubicBezTo>
                <a:cubicBezTo>
                  <a:pt x="211491" y="273854"/>
                  <a:pt x="208444" y="271397"/>
                  <a:pt x="204936" y="271509"/>
                </a:cubicBezTo>
                <a:cubicBezTo>
                  <a:pt x="201341" y="271592"/>
                  <a:pt x="197986" y="273302"/>
                  <a:pt x="195815" y="276157"/>
                </a:cubicBezTo>
                <a:cubicBezTo>
                  <a:pt x="189764" y="284093"/>
                  <a:pt x="200858" y="298914"/>
                  <a:pt x="207458" y="304351"/>
                </a:cubicBezTo>
                <a:cubicBezTo>
                  <a:pt x="209277" y="305689"/>
                  <a:pt x="208268" y="308364"/>
                  <a:pt x="208860" y="310096"/>
                </a:cubicBezTo>
                <a:cubicBezTo>
                  <a:pt x="224471" y="376768"/>
                  <a:pt x="239270" y="447015"/>
                  <a:pt x="240717" y="515573"/>
                </a:cubicBezTo>
                <a:cubicBezTo>
                  <a:pt x="239993" y="516254"/>
                  <a:pt x="238985" y="516561"/>
                  <a:pt x="237998" y="516406"/>
                </a:cubicBezTo>
                <a:cubicBezTo>
                  <a:pt x="221051" y="513950"/>
                  <a:pt x="203971" y="510881"/>
                  <a:pt x="187243" y="507263"/>
                </a:cubicBezTo>
                <a:cubicBezTo>
                  <a:pt x="185445" y="506853"/>
                  <a:pt x="184327" y="505064"/>
                  <a:pt x="184743" y="503271"/>
                </a:cubicBezTo>
                <a:cubicBezTo>
                  <a:pt x="184743" y="503264"/>
                  <a:pt x="184743" y="503258"/>
                  <a:pt x="184743" y="503251"/>
                </a:cubicBezTo>
                <a:cubicBezTo>
                  <a:pt x="189128" y="453088"/>
                  <a:pt x="172027" y="403538"/>
                  <a:pt x="138351" y="364491"/>
                </a:cubicBezTo>
                <a:cubicBezTo>
                  <a:pt x="121272" y="344758"/>
                  <a:pt x="101847" y="327526"/>
                  <a:pt x="88583" y="304373"/>
                </a:cubicBezTo>
                <a:cubicBezTo>
                  <a:pt x="76480" y="282423"/>
                  <a:pt x="70473" y="257630"/>
                  <a:pt x="71174" y="232571"/>
                </a:cubicBezTo>
                <a:cubicBezTo>
                  <a:pt x="72928" y="120448"/>
                  <a:pt x="178451" y="56078"/>
                  <a:pt x="275073" y="47045"/>
                </a:cubicBezTo>
                <a:cubicBezTo>
                  <a:pt x="428588" y="33145"/>
                  <a:pt x="520649" y="175808"/>
                  <a:pt x="478971" y="31796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 name="Google Shape;20;p2"/>
          <p:cNvSpPr/>
          <p:nvPr/>
        </p:nvSpPr>
        <p:spPr>
          <a:xfrm rot="-5400000">
            <a:off x="728001" y="4316907"/>
            <a:ext cx="720335" cy="352399"/>
          </a:xfrm>
          <a:custGeom>
            <a:avLst/>
            <a:gdLst/>
            <a:ahLst/>
            <a:cxnLst/>
            <a:rect l="l" t="t" r="r" b="b"/>
            <a:pathLst>
              <a:path w="256043" h="125260" extrusionOk="0">
                <a:moveTo>
                  <a:pt x="122835" y="3891"/>
                </a:moveTo>
                <a:cubicBezTo>
                  <a:pt x="106677" y="35258"/>
                  <a:pt x="90541" y="66632"/>
                  <a:pt x="74404" y="98013"/>
                </a:cubicBezTo>
                <a:cubicBezTo>
                  <a:pt x="67103" y="82972"/>
                  <a:pt x="59737" y="67939"/>
                  <a:pt x="52348" y="52914"/>
                </a:cubicBezTo>
                <a:cubicBezTo>
                  <a:pt x="49783" y="47630"/>
                  <a:pt x="41583" y="45218"/>
                  <a:pt x="38602" y="51708"/>
                </a:cubicBezTo>
                <a:cubicBezTo>
                  <a:pt x="30007" y="70416"/>
                  <a:pt x="17598" y="87110"/>
                  <a:pt x="2141" y="100709"/>
                </a:cubicBezTo>
                <a:cubicBezTo>
                  <a:pt x="-4787" y="106848"/>
                  <a:pt x="6723" y="116802"/>
                  <a:pt x="13629" y="110685"/>
                </a:cubicBezTo>
                <a:cubicBezTo>
                  <a:pt x="26258" y="99453"/>
                  <a:pt x="36979" y="86235"/>
                  <a:pt x="45354" y="71550"/>
                </a:cubicBezTo>
                <a:lnTo>
                  <a:pt x="67432" y="116670"/>
                </a:lnTo>
                <a:cubicBezTo>
                  <a:pt x="70107" y="122174"/>
                  <a:pt x="77978" y="124147"/>
                  <a:pt x="81179" y="117876"/>
                </a:cubicBezTo>
                <a:lnTo>
                  <a:pt x="128580" y="25793"/>
                </a:lnTo>
                <a:cubicBezTo>
                  <a:pt x="139147" y="55900"/>
                  <a:pt x="147259" y="86822"/>
                  <a:pt x="152784" y="118249"/>
                </a:cubicBezTo>
                <a:cubicBezTo>
                  <a:pt x="153969" y="125024"/>
                  <a:pt x="163462" y="128422"/>
                  <a:pt x="166970" y="121318"/>
                </a:cubicBezTo>
                <a:cubicBezTo>
                  <a:pt x="177515" y="99979"/>
                  <a:pt x="188039" y="78638"/>
                  <a:pt x="198585" y="57299"/>
                </a:cubicBezTo>
                <a:cubicBezTo>
                  <a:pt x="214107" y="75321"/>
                  <a:pt x="228819" y="94022"/>
                  <a:pt x="242434" y="113469"/>
                </a:cubicBezTo>
                <a:cubicBezTo>
                  <a:pt x="247959" y="121297"/>
                  <a:pt x="260259" y="113711"/>
                  <a:pt x="254580" y="105686"/>
                </a:cubicBezTo>
                <a:cubicBezTo>
                  <a:pt x="238509" y="82896"/>
                  <a:pt x="221145" y="61039"/>
                  <a:pt x="202575" y="40220"/>
                </a:cubicBezTo>
                <a:cubicBezTo>
                  <a:pt x="199023" y="36229"/>
                  <a:pt x="192512" y="35089"/>
                  <a:pt x="189705" y="40746"/>
                </a:cubicBezTo>
                <a:lnTo>
                  <a:pt x="163001" y="94899"/>
                </a:lnTo>
                <a:cubicBezTo>
                  <a:pt x="156468" y="64295"/>
                  <a:pt x="147566" y="34241"/>
                  <a:pt x="136407" y="5009"/>
                </a:cubicBezTo>
                <a:cubicBezTo>
                  <a:pt x="134324" y="-823"/>
                  <a:pt x="125861" y="-2029"/>
                  <a:pt x="122835" y="389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 name="Google Shape;21;p2"/>
          <p:cNvSpPr/>
          <p:nvPr/>
        </p:nvSpPr>
        <p:spPr>
          <a:xfrm rot="1737742">
            <a:off x="10600281" y="5251215"/>
            <a:ext cx="282332" cy="357549"/>
          </a:xfrm>
          <a:custGeom>
            <a:avLst/>
            <a:gdLst/>
            <a:ahLst/>
            <a:cxnLst/>
            <a:rect l="l" t="t" r="r" b="b"/>
            <a:pathLst>
              <a:path w="100280" h="126996" extrusionOk="0">
                <a:moveTo>
                  <a:pt x="96357" y="74864"/>
                </a:moveTo>
                <a:cubicBezTo>
                  <a:pt x="82786" y="68484"/>
                  <a:pt x="69679" y="61157"/>
                  <a:pt x="57134" y="52940"/>
                </a:cubicBezTo>
                <a:cubicBezTo>
                  <a:pt x="68090" y="38401"/>
                  <a:pt x="80061" y="24657"/>
                  <a:pt x="92959" y="11809"/>
                </a:cubicBezTo>
                <a:cubicBezTo>
                  <a:pt x="99865" y="4925"/>
                  <a:pt x="88969" y="-4459"/>
                  <a:pt x="81997" y="2382"/>
                </a:cubicBezTo>
                <a:cubicBezTo>
                  <a:pt x="68721" y="15624"/>
                  <a:pt x="56406" y="29794"/>
                  <a:pt x="45141" y="44784"/>
                </a:cubicBezTo>
                <a:cubicBezTo>
                  <a:pt x="33594" y="36487"/>
                  <a:pt x="22607" y="27435"/>
                  <a:pt x="12255" y="17685"/>
                </a:cubicBezTo>
                <a:cubicBezTo>
                  <a:pt x="5480" y="11305"/>
                  <a:pt x="-4518" y="22793"/>
                  <a:pt x="2257" y="29173"/>
                </a:cubicBezTo>
                <a:cubicBezTo>
                  <a:pt x="12947" y="39230"/>
                  <a:pt x="24293" y="48568"/>
                  <a:pt x="36218" y="57127"/>
                </a:cubicBezTo>
                <a:cubicBezTo>
                  <a:pt x="23171" y="75947"/>
                  <a:pt x="11779" y="95863"/>
                  <a:pt x="2169" y="116652"/>
                </a:cubicBezTo>
                <a:cubicBezTo>
                  <a:pt x="-1953" y="125554"/>
                  <a:pt x="11246" y="131429"/>
                  <a:pt x="15324" y="122703"/>
                </a:cubicBezTo>
                <a:cubicBezTo>
                  <a:pt x="24609" y="102651"/>
                  <a:pt x="35613" y="83439"/>
                  <a:pt x="48211" y="65283"/>
                </a:cubicBezTo>
                <a:cubicBezTo>
                  <a:pt x="61447" y="73978"/>
                  <a:pt x="75279" y="81731"/>
                  <a:pt x="89604" y="88479"/>
                </a:cubicBezTo>
                <a:cubicBezTo>
                  <a:pt x="97936" y="92360"/>
                  <a:pt x="104951" y="78898"/>
                  <a:pt x="96357" y="7486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16110970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22"/>
        <p:cNvGrpSpPr/>
        <p:nvPr/>
      </p:nvGrpSpPr>
      <p:grpSpPr>
        <a:xfrm>
          <a:off x="0" y="0"/>
          <a:ext cx="0" cy="0"/>
          <a:chOff x="0" y="0"/>
          <a:chExt cx="0" cy="0"/>
        </a:xfrm>
      </p:grpSpPr>
      <p:sp>
        <p:nvSpPr>
          <p:cNvPr id="23" name="Google Shape;23;p3"/>
          <p:cNvSpPr/>
          <p:nvPr/>
        </p:nvSpPr>
        <p:spPr>
          <a:xfrm rot="-898861">
            <a:off x="986397" y="578171"/>
            <a:ext cx="1949100" cy="2141211"/>
          </a:xfrm>
          <a:custGeom>
            <a:avLst/>
            <a:gdLst/>
            <a:ahLst/>
            <a:cxnLst/>
            <a:rect l="l" t="t" r="r" b="b"/>
            <a:pathLst>
              <a:path w="462239" h="507799" extrusionOk="0">
                <a:moveTo>
                  <a:pt x="459973" y="179541"/>
                </a:moveTo>
                <a:cubicBezTo>
                  <a:pt x="458636" y="122779"/>
                  <a:pt x="461727" y="55887"/>
                  <a:pt x="399242" y="30652"/>
                </a:cubicBezTo>
                <a:cubicBezTo>
                  <a:pt x="293347" y="-13921"/>
                  <a:pt x="170306" y="-1205"/>
                  <a:pt x="59171" y="14844"/>
                </a:cubicBezTo>
                <a:cubicBezTo>
                  <a:pt x="33585" y="19514"/>
                  <a:pt x="9512" y="39816"/>
                  <a:pt x="8569" y="67090"/>
                </a:cubicBezTo>
                <a:cubicBezTo>
                  <a:pt x="-7195" y="174126"/>
                  <a:pt x="2605" y="285590"/>
                  <a:pt x="7933" y="393766"/>
                </a:cubicBezTo>
                <a:cubicBezTo>
                  <a:pt x="10235" y="423781"/>
                  <a:pt x="16703" y="454453"/>
                  <a:pt x="42377" y="473550"/>
                </a:cubicBezTo>
                <a:cubicBezTo>
                  <a:pt x="111527" y="513693"/>
                  <a:pt x="199071" y="505691"/>
                  <a:pt x="276684" y="507664"/>
                </a:cubicBezTo>
                <a:cubicBezTo>
                  <a:pt x="477513" y="513540"/>
                  <a:pt x="465279" y="327137"/>
                  <a:pt x="459973" y="179541"/>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4" name="Google Shape;24;p3"/>
          <p:cNvSpPr txBox="1">
            <a:spLocks noGrp="1"/>
          </p:cNvSpPr>
          <p:nvPr>
            <p:ph type="ctrTitle"/>
          </p:nvPr>
        </p:nvSpPr>
        <p:spPr>
          <a:xfrm>
            <a:off x="2364667" y="2640033"/>
            <a:ext cx="7462800" cy="894800"/>
          </a:xfrm>
          <a:prstGeom prst="rect">
            <a:avLst/>
          </a:prstGeom>
        </p:spPr>
        <p:txBody>
          <a:bodyPr spcFirstLastPara="1" wrap="square" lIns="0" tIns="0" rIns="0" bIns="0" anchor="b" anchorCtr="0">
            <a:noAutofit/>
          </a:bodyPr>
          <a:lstStyle>
            <a:lvl1pPr lvl="0" algn="ctr" rtl="0">
              <a:spcBef>
                <a:spcPts val="0"/>
              </a:spcBef>
              <a:spcAft>
                <a:spcPts val="0"/>
              </a:spcAft>
              <a:buSzPts val="5200"/>
              <a:buNone/>
              <a:defRPr sz="69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5" name="Google Shape;25;p3"/>
          <p:cNvSpPr txBox="1">
            <a:spLocks noGrp="1"/>
          </p:cNvSpPr>
          <p:nvPr>
            <p:ph type="subTitle" idx="1"/>
          </p:nvPr>
        </p:nvSpPr>
        <p:spPr>
          <a:xfrm>
            <a:off x="2364667" y="3552568"/>
            <a:ext cx="7462800" cy="515200"/>
          </a:xfrm>
          <a:prstGeom prst="rect">
            <a:avLst/>
          </a:prstGeom>
        </p:spPr>
        <p:txBody>
          <a:bodyPr spcFirstLastPara="1" wrap="square" lIns="0" tIns="0" rIns="0" bIns="0" anchor="t" anchorCtr="0">
            <a:noAutofit/>
          </a:bodyPr>
          <a:lstStyle>
            <a:lvl1pPr lvl="0" algn="ctr" rtl="0">
              <a:spcBef>
                <a:spcPts val="0"/>
              </a:spcBef>
              <a:spcAft>
                <a:spcPts val="0"/>
              </a:spcAft>
              <a:buClr>
                <a:schemeClr val="accent2"/>
              </a:buClr>
              <a:buSzPts val="2200"/>
              <a:buNone/>
              <a:defRPr>
                <a:solidFill>
                  <a:schemeClr val="accent2"/>
                </a:solidFill>
              </a:defRPr>
            </a:lvl1pPr>
            <a:lvl2pPr lvl="1" algn="ctr" rtl="0">
              <a:spcBef>
                <a:spcPts val="1333"/>
              </a:spcBef>
              <a:spcAft>
                <a:spcPts val="0"/>
              </a:spcAft>
              <a:buClr>
                <a:schemeClr val="accent2"/>
              </a:buClr>
              <a:buSzPts val="3000"/>
              <a:buNone/>
              <a:defRPr sz="4000">
                <a:solidFill>
                  <a:schemeClr val="accent2"/>
                </a:solidFill>
              </a:defRPr>
            </a:lvl2pPr>
            <a:lvl3pPr lvl="2" algn="ctr" rtl="0">
              <a:spcBef>
                <a:spcPts val="1333"/>
              </a:spcBef>
              <a:spcAft>
                <a:spcPts val="0"/>
              </a:spcAft>
              <a:buClr>
                <a:schemeClr val="accent2"/>
              </a:buClr>
              <a:buSzPts val="3000"/>
              <a:buNone/>
              <a:defRPr sz="4000">
                <a:solidFill>
                  <a:schemeClr val="accent2"/>
                </a:solidFill>
              </a:defRPr>
            </a:lvl3pPr>
            <a:lvl4pPr lvl="3" algn="ctr" rtl="0">
              <a:spcBef>
                <a:spcPts val="1333"/>
              </a:spcBef>
              <a:spcAft>
                <a:spcPts val="0"/>
              </a:spcAft>
              <a:buClr>
                <a:schemeClr val="accent2"/>
              </a:buClr>
              <a:buSzPts val="3000"/>
              <a:buNone/>
              <a:defRPr sz="4000">
                <a:solidFill>
                  <a:schemeClr val="accent2"/>
                </a:solidFill>
              </a:defRPr>
            </a:lvl4pPr>
            <a:lvl5pPr lvl="4" algn="ctr" rtl="0">
              <a:spcBef>
                <a:spcPts val="1333"/>
              </a:spcBef>
              <a:spcAft>
                <a:spcPts val="0"/>
              </a:spcAft>
              <a:buClr>
                <a:schemeClr val="accent2"/>
              </a:buClr>
              <a:buSzPts val="3000"/>
              <a:buNone/>
              <a:defRPr sz="4000">
                <a:solidFill>
                  <a:schemeClr val="accent2"/>
                </a:solidFill>
              </a:defRPr>
            </a:lvl5pPr>
            <a:lvl6pPr lvl="5" algn="ctr" rtl="0">
              <a:spcBef>
                <a:spcPts val="1333"/>
              </a:spcBef>
              <a:spcAft>
                <a:spcPts val="0"/>
              </a:spcAft>
              <a:buClr>
                <a:schemeClr val="accent2"/>
              </a:buClr>
              <a:buSzPts val="3000"/>
              <a:buNone/>
              <a:defRPr sz="4000">
                <a:solidFill>
                  <a:schemeClr val="accent2"/>
                </a:solidFill>
              </a:defRPr>
            </a:lvl6pPr>
            <a:lvl7pPr lvl="6" algn="ctr" rtl="0">
              <a:spcBef>
                <a:spcPts val="1333"/>
              </a:spcBef>
              <a:spcAft>
                <a:spcPts val="0"/>
              </a:spcAft>
              <a:buClr>
                <a:schemeClr val="accent2"/>
              </a:buClr>
              <a:buSzPts val="3000"/>
              <a:buNone/>
              <a:defRPr sz="4000">
                <a:solidFill>
                  <a:schemeClr val="accent2"/>
                </a:solidFill>
              </a:defRPr>
            </a:lvl7pPr>
            <a:lvl8pPr lvl="7" algn="ctr" rtl="0">
              <a:spcBef>
                <a:spcPts val="1333"/>
              </a:spcBef>
              <a:spcAft>
                <a:spcPts val="0"/>
              </a:spcAft>
              <a:buClr>
                <a:schemeClr val="accent2"/>
              </a:buClr>
              <a:buSzPts val="3000"/>
              <a:buNone/>
              <a:defRPr sz="4000">
                <a:solidFill>
                  <a:schemeClr val="accent2"/>
                </a:solidFill>
              </a:defRPr>
            </a:lvl8pPr>
            <a:lvl9pPr lvl="8" algn="ctr" rtl="0">
              <a:spcBef>
                <a:spcPts val="1333"/>
              </a:spcBef>
              <a:spcAft>
                <a:spcPts val="1333"/>
              </a:spcAft>
              <a:buClr>
                <a:schemeClr val="accent2"/>
              </a:buClr>
              <a:buSzPts val="3000"/>
              <a:buNone/>
              <a:defRPr sz="4000">
                <a:solidFill>
                  <a:schemeClr val="accent2"/>
                </a:solidFill>
              </a:defRPr>
            </a:lvl9pPr>
          </a:lstStyle>
          <a:p>
            <a:endParaRPr/>
          </a:p>
        </p:txBody>
      </p:sp>
      <p:sp>
        <p:nvSpPr>
          <p:cNvPr id="26" name="Google Shape;26;p3"/>
          <p:cNvSpPr/>
          <p:nvPr/>
        </p:nvSpPr>
        <p:spPr>
          <a:xfrm>
            <a:off x="1059009" y="746737"/>
            <a:ext cx="9865569" cy="5214308"/>
          </a:xfrm>
          <a:custGeom>
            <a:avLst/>
            <a:gdLst/>
            <a:ahLst/>
            <a:cxnLst/>
            <a:rect l="l" t="t" r="r" b="b"/>
            <a:pathLst>
              <a:path w="3506719" h="1853427" extrusionOk="0">
                <a:moveTo>
                  <a:pt x="3499305" y="1166353"/>
                </a:moveTo>
                <a:cubicBezTo>
                  <a:pt x="3487751" y="941889"/>
                  <a:pt x="3482379" y="741016"/>
                  <a:pt x="3468150" y="516750"/>
                </a:cubicBezTo>
                <a:cubicBezTo>
                  <a:pt x="3459578" y="392635"/>
                  <a:pt x="3434540" y="262425"/>
                  <a:pt x="3343926" y="170342"/>
                </a:cubicBezTo>
                <a:cubicBezTo>
                  <a:pt x="3249760" y="74400"/>
                  <a:pt x="3105299" y="78500"/>
                  <a:pt x="2981184" y="57847"/>
                </a:cubicBezTo>
                <a:cubicBezTo>
                  <a:pt x="2181223" y="-47983"/>
                  <a:pt x="1370738" y="7114"/>
                  <a:pt x="571983" y="97465"/>
                </a:cubicBezTo>
                <a:cubicBezTo>
                  <a:pt x="583142" y="79706"/>
                  <a:pt x="597415" y="64118"/>
                  <a:pt x="614122" y="51423"/>
                </a:cubicBezTo>
                <a:cubicBezTo>
                  <a:pt x="621729" y="45657"/>
                  <a:pt x="614122" y="33314"/>
                  <a:pt x="606317" y="39277"/>
                </a:cubicBezTo>
                <a:cubicBezTo>
                  <a:pt x="584019" y="56115"/>
                  <a:pt x="565669" y="77601"/>
                  <a:pt x="552470" y="102223"/>
                </a:cubicBezTo>
                <a:cubicBezTo>
                  <a:pt x="551023" y="104503"/>
                  <a:pt x="551176" y="107419"/>
                  <a:pt x="552843" y="109545"/>
                </a:cubicBezTo>
                <a:cubicBezTo>
                  <a:pt x="552996" y="111124"/>
                  <a:pt x="553654" y="112615"/>
                  <a:pt x="554728" y="113799"/>
                </a:cubicBezTo>
                <a:cubicBezTo>
                  <a:pt x="574416" y="135921"/>
                  <a:pt x="597985" y="154271"/>
                  <a:pt x="624273" y="167908"/>
                </a:cubicBezTo>
                <a:cubicBezTo>
                  <a:pt x="632429" y="172162"/>
                  <a:pt x="639401" y="158700"/>
                  <a:pt x="631025" y="154315"/>
                </a:cubicBezTo>
                <a:cubicBezTo>
                  <a:pt x="609956" y="143265"/>
                  <a:pt x="590728" y="129014"/>
                  <a:pt x="574021" y="112067"/>
                </a:cubicBezTo>
                <a:cubicBezTo>
                  <a:pt x="1426426" y="15774"/>
                  <a:pt x="2294047" y="-40901"/>
                  <a:pt x="3145004" y="97048"/>
                </a:cubicBezTo>
                <a:cubicBezTo>
                  <a:pt x="3209331" y="107550"/>
                  <a:pt x="3269536" y="123884"/>
                  <a:pt x="3319414" y="167886"/>
                </a:cubicBezTo>
                <a:cubicBezTo>
                  <a:pt x="3474552" y="310265"/>
                  <a:pt x="3450632" y="540604"/>
                  <a:pt x="3463897" y="732531"/>
                </a:cubicBezTo>
                <a:cubicBezTo>
                  <a:pt x="3470474" y="878856"/>
                  <a:pt x="3477052" y="1001085"/>
                  <a:pt x="3483783" y="1147410"/>
                </a:cubicBezTo>
                <a:cubicBezTo>
                  <a:pt x="3501191" y="1385138"/>
                  <a:pt x="3525965" y="1744218"/>
                  <a:pt x="3230532" y="1813916"/>
                </a:cubicBezTo>
                <a:cubicBezTo>
                  <a:pt x="3161470" y="1826939"/>
                  <a:pt x="3088899" y="1823212"/>
                  <a:pt x="3018938" y="1824396"/>
                </a:cubicBezTo>
                <a:cubicBezTo>
                  <a:pt x="2066294" y="1838384"/>
                  <a:pt x="1110998" y="1858664"/>
                  <a:pt x="159779" y="1795412"/>
                </a:cubicBezTo>
                <a:cubicBezTo>
                  <a:pt x="96198" y="1786642"/>
                  <a:pt x="52897" y="1750883"/>
                  <a:pt x="37988" y="1686381"/>
                </a:cubicBezTo>
                <a:cubicBezTo>
                  <a:pt x="23014" y="1627185"/>
                  <a:pt x="28429" y="1563604"/>
                  <a:pt x="29218" y="1503201"/>
                </a:cubicBezTo>
                <a:cubicBezTo>
                  <a:pt x="32288" y="1285666"/>
                  <a:pt x="37769" y="1068196"/>
                  <a:pt x="45640" y="850771"/>
                </a:cubicBezTo>
                <a:cubicBezTo>
                  <a:pt x="67279" y="849039"/>
                  <a:pt x="84052" y="831170"/>
                  <a:pt x="84403" y="809465"/>
                </a:cubicBezTo>
                <a:cubicBezTo>
                  <a:pt x="84775" y="785085"/>
                  <a:pt x="61119" y="766449"/>
                  <a:pt x="37528" y="771382"/>
                </a:cubicBezTo>
                <a:cubicBezTo>
                  <a:pt x="-10202" y="773070"/>
                  <a:pt x="-12460" y="837024"/>
                  <a:pt x="31082" y="849280"/>
                </a:cubicBezTo>
                <a:cubicBezTo>
                  <a:pt x="22860" y="1075914"/>
                  <a:pt x="17248" y="1302614"/>
                  <a:pt x="14222" y="1529401"/>
                </a:cubicBezTo>
                <a:cubicBezTo>
                  <a:pt x="6724" y="1697563"/>
                  <a:pt x="25184" y="1816372"/>
                  <a:pt x="222900" y="1815955"/>
                </a:cubicBezTo>
                <a:cubicBezTo>
                  <a:pt x="1165853" y="1869451"/>
                  <a:pt x="2110823" y="1854630"/>
                  <a:pt x="3054653" y="1838559"/>
                </a:cubicBezTo>
                <a:cubicBezTo>
                  <a:pt x="3124352" y="1837376"/>
                  <a:pt x="3196834" y="1840752"/>
                  <a:pt x="3264427" y="1820822"/>
                </a:cubicBezTo>
                <a:cubicBezTo>
                  <a:pt x="3445173" y="1765222"/>
                  <a:pt x="3508426" y="1558539"/>
                  <a:pt x="3506606" y="1387089"/>
                </a:cubicBezTo>
                <a:cubicBezTo>
                  <a:pt x="3507527" y="1313642"/>
                  <a:pt x="3502637" y="1239910"/>
                  <a:pt x="3499305" y="1166353"/>
                </a:cubicBezTo>
                <a:close/>
                <a:moveTo>
                  <a:pt x="14683" y="811175"/>
                </a:moveTo>
                <a:cubicBezTo>
                  <a:pt x="12863" y="794424"/>
                  <a:pt x="28933" y="781270"/>
                  <a:pt x="44807" y="788066"/>
                </a:cubicBezTo>
                <a:cubicBezTo>
                  <a:pt x="47241" y="789162"/>
                  <a:pt x="50112" y="788768"/>
                  <a:pt x="52152" y="787036"/>
                </a:cubicBezTo>
                <a:cubicBezTo>
                  <a:pt x="78987" y="795301"/>
                  <a:pt x="73002" y="833713"/>
                  <a:pt x="45815" y="836191"/>
                </a:cubicBezTo>
                <a:cubicBezTo>
                  <a:pt x="30424" y="837594"/>
                  <a:pt x="16656" y="826588"/>
                  <a:pt x="14683" y="81124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7" name="Google Shape;27;p3"/>
          <p:cNvSpPr/>
          <p:nvPr/>
        </p:nvSpPr>
        <p:spPr>
          <a:xfrm rot="4673461">
            <a:off x="10062169" y="4833925"/>
            <a:ext cx="1085385" cy="1362939"/>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8" name="Google Shape;28;p3"/>
          <p:cNvSpPr/>
          <p:nvPr/>
        </p:nvSpPr>
        <p:spPr>
          <a:xfrm rot="4673461">
            <a:off x="10662533" y="5726429"/>
            <a:ext cx="247560" cy="447641"/>
          </a:xfrm>
          <a:custGeom>
            <a:avLst/>
            <a:gdLst/>
            <a:ahLst/>
            <a:cxnLst/>
            <a:rect l="l" t="t" r="r" b="b"/>
            <a:pathLst>
              <a:path w="88019" h="159157" extrusionOk="0">
                <a:moveTo>
                  <a:pt x="87774" y="149186"/>
                </a:moveTo>
                <a:cubicBezTo>
                  <a:pt x="74290" y="95537"/>
                  <a:pt x="49098" y="45526"/>
                  <a:pt x="14041" y="2730"/>
                </a:cubicBezTo>
                <a:cubicBezTo>
                  <a:pt x="8078" y="-4527"/>
                  <a:pt x="-4309" y="4199"/>
                  <a:pt x="1522" y="11302"/>
                </a:cubicBezTo>
                <a:cubicBezTo>
                  <a:pt x="35835" y="53069"/>
                  <a:pt x="60478" y="101916"/>
                  <a:pt x="73676" y="154338"/>
                </a:cubicBezTo>
                <a:cubicBezTo>
                  <a:pt x="76044" y="163678"/>
                  <a:pt x="90032" y="158065"/>
                  <a:pt x="87774" y="1491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9" name="Google Shape;29;p3"/>
          <p:cNvSpPr/>
          <p:nvPr/>
        </p:nvSpPr>
        <p:spPr>
          <a:xfrm rot="-5167633">
            <a:off x="450936" y="4656294"/>
            <a:ext cx="1108065" cy="128181"/>
          </a:xfrm>
          <a:custGeom>
            <a:avLst/>
            <a:gdLst/>
            <a:ahLst/>
            <a:cxnLst/>
            <a:rect l="l" t="t" r="r" b="b"/>
            <a:pathLst>
              <a:path w="393896" h="45566" extrusionOk="0">
                <a:moveTo>
                  <a:pt x="386461" y="1"/>
                </a:moveTo>
                <a:cubicBezTo>
                  <a:pt x="259364" y="2172"/>
                  <a:pt x="132531" y="12432"/>
                  <a:pt x="6750" y="30696"/>
                </a:cubicBezTo>
                <a:cubicBezTo>
                  <a:pt x="-2393" y="32011"/>
                  <a:pt x="-2305" y="46876"/>
                  <a:pt x="7364" y="45473"/>
                </a:cubicBezTo>
                <a:cubicBezTo>
                  <a:pt x="133145" y="27210"/>
                  <a:pt x="259978" y="16949"/>
                  <a:pt x="387053" y="14778"/>
                </a:cubicBezTo>
                <a:cubicBezTo>
                  <a:pt x="396349" y="14647"/>
                  <a:pt x="396196" y="-152"/>
                  <a:pt x="386461" y="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0" name="Google Shape;30;p3"/>
          <p:cNvSpPr/>
          <p:nvPr/>
        </p:nvSpPr>
        <p:spPr>
          <a:xfrm rot="-5167633">
            <a:off x="818716" y="3831037"/>
            <a:ext cx="371120" cy="57460"/>
          </a:xfrm>
          <a:custGeom>
            <a:avLst/>
            <a:gdLst/>
            <a:ahLst/>
            <a:cxnLst/>
            <a:rect l="l" t="t" r="r" b="b"/>
            <a:pathLst>
              <a:path w="131926" h="20426" extrusionOk="0">
                <a:moveTo>
                  <a:pt x="124504" y="198"/>
                </a:moveTo>
                <a:cubicBezTo>
                  <a:pt x="85193" y="-635"/>
                  <a:pt x="45860" y="1163"/>
                  <a:pt x="6791" y="5570"/>
                </a:cubicBezTo>
                <a:cubicBezTo>
                  <a:pt x="-2417" y="6622"/>
                  <a:pt x="-2308" y="21465"/>
                  <a:pt x="7405" y="20369"/>
                </a:cubicBezTo>
                <a:cubicBezTo>
                  <a:pt x="46474" y="15962"/>
                  <a:pt x="85807" y="14164"/>
                  <a:pt x="125118" y="14997"/>
                </a:cubicBezTo>
                <a:cubicBezTo>
                  <a:pt x="134392" y="15194"/>
                  <a:pt x="134195" y="417"/>
                  <a:pt x="124504" y="1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1" name="Google Shape;31;p3"/>
          <p:cNvSpPr/>
          <p:nvPr/>
        </p:nvSpPr>
        <p:spPr>
          <a:xfrm>
            <a:off x="7016333" y="616327"/>
            <a:ext cx="908065" cy="285776"/>
          </a:xfrm>
          <a:custGeom>
            <a:avLst/>
            <a:gdLst/>
            <a:ahLst/>
            <a:cxnLst/>
            <a:rect l="l" t="t" r="r" b="b"/>
            <a:pathLst>
              <a:path w="322772" h="101579" extrusionOk="0">
                <a:moveTo>
                  <a:pt x="308867" y="12831"/>
                </a:moveTo>
                <a:cubicBezTo>
                  <a:pt x="298146" y="35457"/>
                  <a:pt x="274994" y="116227"/>
                  <a:pt x="241691" y="74877"/>
                </a:cubicBezTo>
                <a:cubicBezTo>
                  <a:pt x="226606" y="51615"/>
                  <a:pt x="229566" y="5595"/>
                  <a:pt x="194224" y="334"/>
                </a:cubicBezTo>
                <a:cubicBezTo>
                  <a:pt x="178877" y="-1990"/>
                  <a:pt x="165349" y="8161"/>
                  <a:pt x="157325" y="20460"/>
                </a:cubicBezTo>
                <a:cubicBezTo>
                  <a:pt x="146363" y="37211"/>
                  <a:pt x="147130" y="60538"/>
                  <a:pt x="133361" y="75425"/>
                </a:cubicBezTo>
                <a:cubicBezTo>
                  <a:pt x="125907" y="83493"/>
                  <a:pt x="113761" y="87221"/>
                  <a:pt x="105692" y="77925"/>
                </a:cubicBezTo>
                <a:cubicBezTo>
                  <a:pt x="91836" y="58697"/>
                  <a:pt x="101308" y="30480"/>
                  <a:pt x="85040" y="12019"/>
                </a:cubicBezTo>
                <a:cubicBezTo>
                  <a:pt x="56538" y="-22380"/>
                  <a:pt x="11110" y="29318"/>
                  <a:pt x="630" y="55386"/>
                </a:cubicBezTo>
                <a:cubicBezTo>
                  <a:pt x="-3009" y="64441"/>
                  <a:pt x="10145" y="70339"/>
                  <a:pt x="13785" y="61415"/>
                </a:cubicBezTo>
                <a:cubicBezTo>
                  <a:pt x="27992" y="24319"/>
                  <a:pt x="78221" y="-12668"/>
                  <a:pt x="82496" y="51571"/>
                </a:cubicBezTo>
                <a:cubicBezTo>
                  <a:pt x="84097" y="65734"/>
                  <a:pt x="86640" y="82003"/>
                  <a:pt x="98129" y="91803"/>
                </a:cubicBezTo>
                <a:cubicBezTo>
                  <a:pt x="110954" y="102765"/>
                  <a:pt x="128560" y="98863"/>
                  <a:pt x="140355" y="88558"/>
                </a:cubicBezTo>
                <a:cubicBezTo>
                  <a:pt x="155703" y="75184"/>
                  <a:pt x="157632" y="55079"/>
                  <a:pt x="164867" y="37255"/>
                </a:cubicBezTo>
                <a:cubicBezTo>
                  <a:pt x="172102" y="19430"/>
                  <a:pt x="191308" y="5464"/>
                  <a:pt x="205690" y="25086"/>
                </a:cubicBezTo>
                <a:cubicBezTo>
                  <a:pt x="222397" y="47844"/>
                  <a:pt x="217508" y="92066"/>
                  <a:pt x="250965" y="100880"/>
                </a:cubicBezTo>
                <a:cubicBezTo>
                  <a:pt x="294375" y="108729"/>
                  <a:pt x="307464" y="48633"/>
                  <a:pt x="322022" y="18904"/>
                </a:cubicBezTo>
                <a:cubicBezTo>
                  <a:pt x="326034" y="9915"/>
                  <a:pt x="312836" y="4039"/>
                  <a:pt x="308867" y="128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2" name="Google Shape;32;p3"/>
          <p:cNvSpPr/>
          <p:nvPr/>
        </p:nvSpPr>
        <p:spPr>
          <a:xfrm>
            <a:off x="3772882" y="6015481"/>
            <a:ext cx="1836055" cy="89211"/>
          </a:xfrm>
          <a:custGeom>
            <a:avLst/>
            <a:gdLst/>
            <a:ahLst/>
            <a:cxnLst/>
            <a:rect l="l" t="t" r="r" b="b"/>
            <a:pathLst>
              <a:path w="652626" h="31710" extrusionOk="0">
                <a:moveTo>
                  <a:pt x="645179" y="13550"/>
                </a:moveTo>
                <a:cubicBezTo>
                  <a:pt x="432971" y="20774"/>
                  <a:pt x="220527" y="16258"/>
                  <a:pt x="8819" y="23"/>
                </a:cubicBezTo>
                <a:cubicBezTo>
                  <a:pt x="-280" y="-657"/>
                  <a:pt x="-3941" y="13989"/>
                  <a:pt x="5662" y="14712"/>
                </a:cubicBezTo>
                <a:cubicBezTo>
                  <a:pt x="218646" y="31045"/>
                  <a:pt x="432371" y="35612"/>
                  <a:pt x="645859" y="28393"/>
                </a:cubicBezTo>
                <a:cubicBezTo>
                  <a:pt x="655067" y="28043"/>
                  <a:pt x="654914" y="13178"/>
                  <a:pt x="645179" y="1355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3" name="Google Shape;33;p3"/>
          <p:cNvSpPr/>
          <p:nvPr/>
        </p:nvSpPr>
        <p:spPr>
          <a:xfrm>
            <a:off x="5746073" y="6059972"/>
            <a:ext cx="351945" cy="41635"/>
          </a:xfrm>
          <a:custGeom>
            <a:avLst/>
            <a:gdLst/>
            <a:ahLst/>
            <a:cxnLst/>
            <a:rect l="l" t="t" r="r" b="b"/>
            <a:pathLst>
              <a:path w="125099" h="14799" extrusionOk="0">
                <a:moveTo>
                  <a:pt x="117661" y="0"/>
                </a:moveTo>
                <a:lnTo>
                  <a:pt x="6833" y="0"/>
                </a:lnTo>
                <a:cubicBezTo>
                  <a:pt x="-2463" y="0"/>
                  <a:pt x="-2288" y="14799"/>
                  <a:pt x="7446" y="14799"/>
                </a:cubicBezTo>
                <a:lnTo>
                  <a:pt x="118275" y="14799"/>
                </a:lnTo>
                <a:cubicBezTo>
                  <a:pt x="127571" y="14887"/>
                  <a:pt x="127374" y="0"/>
                  <a:pt x="11766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4" name="Google Shape;34;p3"/>
          <p:cNvSpPr/>
          <p:nvPr/>
        </p:nvSpPr>
        <p:spPr>
          <a:xfrm>
            <a:off x="10280983" y="889496"/>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5" name="Google Shape;35;p3"/>
          <p:cNvSpPr/>
          <p:nvPr/>
        </p:nvSpPr>
        <p:spPr>
          <a:xfrm>
            <a:off x="10487272" y="822701"/>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3557165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54"/>
        <p:cNvGrpSpPr/>
        <p:nvPr/>
      </p:nvGrpSpPr>
      <p:grpSpPr>
        <a:xfrm>
          <a:off x="0" y="0"/>
          <a:ext cx="0" cy="0"/>
          <a:chOff x="0" y="0"/>
          <a:chExt cx="0" cy="0"/>
        </a:xfrm>
      </p:grpSpPr>
      <p:sp>
        <p:nvSpPr>
          <p:cNvPr id="55" name="Google Shape;55;p5"/>
          <p:cNvSpPr/>
          <p:nvPr/>
        </p:nvSpPr>
        <p:spPr>
          <a:xfrm rot="-884877">
            <a:off x="10663059" y="4753112"/>
            <a:ext cx="1217088" cy="1237712"/>
          </a:xfrm>
          <a:custGeom>
            <a:avLst/>
            <a:gdLst/>
            <a:ahLst/>
            <a:cxnLst/>
            <a:rect l="l" t="t" r="r" b="b"/>
            <a:pathLst>
              <a:path w="549996" h="559316" extrusionOk="0">
                <a:moveTo>
                  <a:pt x="536665" y="198722"/>
                </a:moveTo>
                <a:cubicBezTo>
                  <a:pt x="507988" y="55467"/>
                  <a:pt x="324589" y="-49573"/>
                  <a:pt x="179295" y="24291"/>
                </a:cubicBezTo>
                <a:cubicBezTo>
                  <a:pt x="17974" y="106420"/>
                  <a:pt x="-81169" y="375917"/>
                  <a:pt x="88111" y="512244"/>
                </a:cubicBezTo>
                <a:cubicBezTo>
                  <a:pt x="141168" y="554536"/>
                  <a:pt x="210888" y="558504"/>
                  <a:pt x="276092" y="557584"/>
                </a:cubicBezTo>
                <a:cubicBezTo>
                  <a:pt x="484178" y="579947"/>
                  <a:pt x="588999" y="381814"/>
                  <a:pt x="536665" y="198722"/>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6" name="Google Shape;56;p5"/>
          <p:cNvSpPr/>
          <p:nvPr/>
        </p:nvSpPr>
        <p:spPr>
          <a:xfrm>
            <a:off x="856701" y="442364"/>
            <a:ext cx="9257791" cy="1237008"/>
          </a:xfrm>
          <a:custGeom>
            <a:avLst/>
            <a:gdLst/>
            <a:ahLst/>
            <a:cxnLst/>
            <a:rect l="l" t="t" r="r" b="b"/>
            <a:pathLst>
              <a:path w="3290684" h="399035" extrusionOk="0">
                <a:moveTo>
                  <a:pt x="3288221" y="146895"/>
                </a:moveTo>
                <a:cubicBezTo>
                  <a:pt x="3288879" y="83708"/>
                  <a:pt x="3268160" y="25739"/>
                  <a:pt x="3196488" y="21201"/>
                </a:cubicBezTo>
                <a:cubicBezTo>
                  <a:pt x="2907830" y="16005"/>
                  <a:pt x="2618711" y="18197"/>
                  <a:pt x="2329921" y="14777"/>
                </a:cubicBezTo>
                <a:cubicBezTo>
                  <a:pt x="1580495" y="9866"/>
                  <a:pt x="931222" y="0"/>
                  <a:pt x="181841" y="0"/>
                </a:cubicBezTo>
                <a:cubicBezTo>
                  <a:pt x="-44245" y="0"/>
                  <a:pt x="4866" y="162044"/>
                  <a:pt x="3813" y="206244"/>
                </a:cubicBezTo>
                <a:cubicBezTo>
                  <a:pt x="-6272" y="347395"/>
                  <a:pt x="64456" y="394927"/>
                  <a:pt x="198174" y="383395"/>
                </a:cubicBezTo>
                <a:lnTo>
                  <a:pt x="1064019" y="387780"/>
                </a:lnTo>
                <a:lnTo>
                  <a:pt x="2795708" y="396549"/>
                </a:lnTo>
                <a:cubicBezTo>
                  <a:pt x="2909277" y="397119"/>
                  <a:pt x="3023284" y="400671"/>
                  <a:pt x="3136832" y="398128"/>
                </a:cubicBezTo>
                <a:cubicBezTo>
                  <a:pt x="3275790" y="400627"/>
                  <a:pt x="3299512" y="257767"/>
                  <a:pt x="3288221" y="146895"/>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7" name="Google Shape;57;p5"/>
          <p:cNvSpPr/>
          <p:nvPr/>
        </p:nvSpPr>
        <p:spPr>
          <a:xfrm>
            <a:off x="490926" y="562837"/>
            <a:ext cx="11173145" cy="5736772"/>
          </a:xfrm>
          <a:custGeom>
            <a:avLst/>
            <a:gdLst/>
            <a:ahLst/>
            <a:cxnLst/>
            <a:rect l="l" t="t" r="r" b="b"/>
            <a:pathLst>
              <a:path w="3971497" h="2039137" extrusionOk="0">
                <a:moveTo>
                  <a:pt x="3947725" y="299512"/>
                </a:moveTo>
                <a:cubicBezTo>
                  <a:pt x="3924134" y="113307"/>
                  <a:pt x="3885284" y="33501"/>
                  <a:pt x="3686450" y="8902"/>
                </a:cubicBezTo>
                <a:cubicBezTo>
                  <a:pt x="3601997" y="-3398"/>
                  <a:pt x="3538196" y="330"/>
                  <a:pt x="3453085" y="1250"/>
                </a:cubicBezTo>
                <a:cubicBezTo>
                  <a:pt x="2545650" y="21443"/>
                  <a:pt x="1638390" y="51765"/>
                  <a:pt x="731371" y="878"/>
                </a:cubicBezTo>
                <a:cubicBezTo>
                  <a:pt x="642467" y="-87"/>
                  <a:pt x="553519" y="1250"/>
                  <a:pt x="464769" y="6534"/>
                </a:cubicBezTo>
                <a:cubicBezTo>
                  <a:pt x="385183" y="11292"/>
                  <a:pt x="302374" y="15304"/>
                  <a:pt x="224563" y="33743"/>
                </a:cubicBezTo>
                <a:cubicBezTo>
                  <a:pt x="159908" y="49090"/>
                  <a:pt x="106653" y="83204"/>
                  <a:pt x="86570" y="149329"/>
                </a:cubicBezTo>
                <a:cubicBezTo>
                  <a:pt x="9067" y="671747"/>
                  <a:pt x="-7925" y="1209227"/>
                  <a:pt x="2994" y="1737127"/>
                </a:cubicBezTo>
                <a:cubicBezTo>
                  <a:pt x="7729" y="2035301"/>
                  <a:pt x="225024" y="2012784"/>
                  <a:pt x="454881" y="2012828"/>
                </a:cubicBezTo>
                <a:cubicBezTo>
                  <a:pt x="1452075" y="2021379"/>
                  <a:pt x="2463170" y="2030543"/>
                  <a:pt x="3459136" y="2039138"/>
                </a:cubicBezTo>
                <a:cubicBezTo>
                  <a:pt x="3468432" y="2039138"/>
                  <a:pt x="3468235" y="2024426"/>
                  <a:pt x="3458544" y="2024339"/>
                </a:cubicBezTo>
                <a:cubicBezTo>
                  <a:pt x="2395752" y="2013552"/>
                  <a:pt x="1331030" y="2008487"/>
                  <a:pt x="268237" y="1995157"/>
                </a:cubicBezTo>
                <a:cubicBezTo>
                  <a:pt x="201871" y="1991167"/>
                  <a:pt x="129981" y="1978933"/>
                  <a:pt x="80870" y="1929997"/>
                </a:cubicBezTo>
                <a:cubicBezTo>
                  <a:pt x="27856" y="1877181"/>
                  <a:pt x="19898" y="1797332"/>
                  <a:pt x="17289" y="1726406"/>
                </a:cubicBezTo>
                <a:cubicBezTo>
                  <a:pt x="11150" y="1553355"/>
                  <a:pt x="12904" y="1379647"/>
                  <a:pt x="17289" y="1206596"/>
                </a:cubicBezTo>
                <a:cubicBezTo>
                  <a:pt x="24962" y="897125"/>
                  <a:pt x="46317" y="588368"/>
                  <a:pt x="81352" y="280328"/>
                </a:cubicBezTo>
                <a:cubicBezTo>
                  <a:pt x="89990" y="206026"/>
                  <a:pt x="89333" y="112868"/>
                  <a:pt x="163591" y="71825"/>
                </a:cubicBezTo>
                <a:cubicBezTo>
                  <a:pt x="194285" y="54286"/>
                  <a:pt x="229825" y="46349"/>
                  <a:pt x="264444" y="40978"/>
                </a:cubicBezTo>
                <a:cubicBezTo>
                  <a:pt x="347341" y="28174"/>
                  <a:pt x="431728" y="22408"/>
                  <a:pt x="515502" y="18746"/>
                </a:cubicBezTo>
                <a:cubicBezTo>
                  <a:pt x="692894" y="11029"/>
                  <a:pt x="870483" y="17869"/>
                  <a:pt x="1047743" y="26113"/>
                </a:cubicBezTo>
                <a:cubicBezTo>
                  <a:pt x="1755029" y="63845"/>
                  <a:pt x="2462863" y="37711"/>
                  <a:pt x="3170346" y="20654"/>
                </a:cubicBezTo>
                <a:cubicBezTo>
                  <a:pt x="3346028" y="20478"/>
                  <a:pt x="3500947" y="3289"/>
                  <a:pt x="3675948" y="22605"/>
                </a:cubicBezTo>
                <a:cubicBezTo>
                  <a:pt x="3819576" y="42556"/>
                  <a:pt x="3893001" y="73821"/>
                  <a:pt x="3920034" y="229880"/>
                </a:cubicBezTo>
                <a:cubicBezTo>
                  <a:pt x="4003348" y="663591"/>
                  <a:pt x="3918609" y="1093707"/>
                  <a:pt x="3926392" y="1543489"/>
                </a:cubicBezTo>
                <a:cubicBezTo>
                  <a:pt x="3926568" y="1553092"/>
                  <a:pt x="3940665" y="1547436"/>
                  <a:pt x="3940490" y="1538337"/>
                </a:cubicBezTo>
                <a:cubicBezTo>
                  <a:pt x="3933321" y="1127383"/>
                  <a:pt x="4008215" y="711694"/>
                  <a:pt x="3947725" y="29951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8" name="Google Shape;58;p5"/>
          <p:cNvSpPr txBox="1">
            <a:spLocks noGrp="1"/>
          </p:cNvSpPr>
          <p:nvPr>
            <p:ph type="title"/>
          </p:nvPr>
        </p:nvSpPr>
        <p:spPr>
          <a:xfrm>
            <a:off x="1177833" y="911467"/>
            <a:ext cx="8568400" cy="528400"/>
          </a:xfrm>
          <a:prstGeom prst="rect">
            <a:avLst/>
          </a:prstGeom>
        </p:spPr>
        <p:txBody>
          <a:bodyPr spcFirstLastPara="1" wrap="square" lIns="0" tIns="0" rIns="0" bIns="0"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9" name="Google Shape;59;p5"/>
          <p:cNvSpPr txBox="1">
            <a:spLocks noGrp="1"/>
          </p:cNvSpPr>
          <p:nvPr>
            <p:ph type="body" idx="1"/>
          </p:nvPr>
        </p:nvSpPr>
        <p:spPr>
          <a:xfrm>
            <a:off x="1584233" y="2008467"/>
            <a:ext cx="8568400" cy="3787200"/>
          </a:xfrm>
          <a:prstGeom prst="rect">
            <a:avLst/>
          </a:prstGeom>
        </p:spPr>
        <p:txBody>
          <a:bodyPr spcFirstLastPara="1" wrap="square" lIns="0" tIns="0" rIns="0" bIns="0" anchor="t" anchorCtr="0">
            <a:noAutofit/>
          </a:bodyPr>
          <a:lstStyle>
            <a:lvl1pPr marL="609585" lvl="0" indent="-491054" rtl="0">
              <a:spcBef>
                <a:spcPts val="0"/>
              </a:spcBef>
              <a:spcAft>
                <a:spcPts val="0"/>
              </a:spcAft>
              <a:buSzPts val="2200"/>
              <a:buChar char="✗"/>
              <a:defRPr/>
            </a:lvl1pPr>
            <a:lvl2pPr marL="1219170" lvl="1" indent="-491054" rtl="0">
              <a:spcBef>
                <a:spcPts val="1333"/>
              </a:spcBef>
              <a:spcAft>
                <a:spcPts val="0"/>
              </a:spcAft>
              <a:buSzPts val="2200"/>
              <a:buChar char="✗"/>
              <a:defRPr/>
            </a:lvl2pPr>
            <a:lvl3pPr marL="1828754" lvl="2" indent="-491054" rtl="0">
              <a:spcBef>
                <a:spcPts val="1333"/>
              </a:spcBef>
              <a:spcAft>
                <a:spcPts val="0"/>
              </a:spcAft>
              <a:buSzPts val="2200"/>
              <a:buChar char="■"/>
              <a:defRPr/>
            </a:lvl3pPr>
            <a:lvl4pPr marL="2438339" lvl="3" indent="-491054" rtl="0">
              <a:spcBef>
                <a:spcPts val="1333"/>
              </a:spcBef>
              <a:spcAft>
                <a:spcPts val="0"/>
              </a:spcAft>
              <a:buSzPts val="2200"/>
              <a:buChar char="●"/>
              <a:defRPr/>
            </a:lvl4pPr>
            <a:lvl5pPr marL="3047924" lvl="4" indent="-491054" rtl="0">
              <a:spcBef>
                <a:spcPts val="1333"/>
              </a:spcBef>
              <a:spcAft>
                <a:spcPts val="0"/>
              </a:spcAft>
              <a:buSzPts val="2200"/>
              <a:buChar char="○"/>
              <a:defRPr/>
            </a:lvl5pPr>
            <a:lvl6pPr marL="3657509" lvl="5" indent="-491054" rtl="0">
              <a:spcBef>
                <a:spcPts val="1333"/>
              </a:spcBef>
              <a:spcAft>
                <a:spcPts val="0"/>
              </a:spcAft>
              <a:buSzPts val="2200"/>
              <a:buChar char="■"/>
              <a:defRPr/>
            </a:lvl6pPr>
            <a:lvl7pPr marL="4267093" lvl="6" indent="-491054" rtl="0">
              <a:spcBef>
                <a:spcPts val="1333"/>
              </a:spcBef>
              <a:spcAft>
                <a:spcPts val="0"/>
              </a:spcAft>
              <a:buSzPts val="2200"/>
              <a:buChar char="●"/>
              <a:defRPr/>
            </a:lvl7pPr>
            <a:lvl8pPr marL="4876678" lvl="7" indent="-491054" rtl="0">
              <a:spcBef>
                <a:spcPts val="1333"/>
              </a:spcBef>
              <a:spcAft>
                <a:spcPts val="0"/>
              </a:spcAft>
              <a:buSzPts val="2200"/>
              <a:buChar char="○"/>
              <a:defRPr/>
            </a:lvl8pPr>
            <a:lvl9pPr marL="5486263" lvl="8" indent="-491054" rtl="0">
              <a:spcBef>
                <a:spcPts val="1333"/>
              </a:spcBef>
              <a:spcAft>
                <a:spcPts val="1333"/>
              </a:spcAft>
              <a:buSzPts val="2200"/>
              <a:buChar char="■"/>
              <a:defRPr/>
            </a:lvl9pPr>
          </a:lstStyle>
          <a:p>
            <a:endParaRPr/>
          </a:p>
        </p:txBody>
      </p:sp>
      <p:sp>
        <p:nvSpPr>
          <p:cNvPr id="60" name="Google Shape;60;p5"/>
          <p:cNvSpPr txBox="1">
            <a:spLocks noGrp="1"/>
          </p:cNvSpPr>
          <p:nvPr>
            <p:ph type="sldNum" idx="12"/>
          </p:nvPr>
        </p:nvSpPr>
        <p:spPr>
          <a:xfrm>
            <a:off x="11205833" y="6257835"/>
            <a:ext cx="731600" cy="400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61" name="Google Shape;61;p5"/>
          <p:cNvSpPr/>
          <p:nvPr/>
        </p:nvSpPr>
        <p:spPr>
          <a:xfrm>
            <a:off x="4287149" y="494923"/>
            <a:ext cx="1836055" cy="89211"/>
          </a:xfrm>
          <a:custGeom>
            <a:avLst/>
            <a:gdLst/>
            <a:ahLst/>
            <a:cxnLst/>
            <a:rect l="l" t="t" r="r" b="b"/>
            <a:pathLst>
              <a:path w="652626" h="31710" extrusionOk="0">
                <a:moveTo>
                  <a:pt x="645179" y="13550"/>
                </a:moveTo>
                <a:cubicBezTo>
                  <a:pt x="432971" y="20774"/>
                  <a:pt x="220527" y="16258"/>
                  <a:pt x="8819" y="23"/>
                </a:cubicBezTo>
                <a:cubicBezTo>
                  <a:pt x="-280" y="-657"/>
                  <a:pt x="-3941" y="13989"/>
                  <a:pt x="5662" y="14712"/>
                </a:cubicBezTo>
                <a:cubicBezTo>
                  <a:pt x="218646" y="31045"/>
                  <a:pt x="432371" y="35612"/>
                  <a:pt x="645859" y="28393"/>
                </a:cubicBezTo>
                <a:cubicBezTo>
                  <a:pt x="655067" y="28043"/>
                  <a:pt x="654914" y="13178"/>
                  <a:pt x="645179" y="1355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2" name="Google Shape;62;p5"/>
          <p:cNvSpPr/>
          <p:nvPr/>
        </p:nvSpPr>
        <p:spPr>
          <a:xfrm>
            <a:off x="6260340" y="539412"/>
            <a:ext cx="351945" cy="41635"/>
          </a:xfrm>
          <a:custGeom>
            <a:avLst/>
            <a:gdLst/>
            <a:ahLst/>
            <a:cxnLst/>
            <a:rect l="l" t="t" r="r" b="b"/>
            <a:pathLst>
              <a:path w="125099" h="14799" extrusionOk="0">
                <a:moveTo>
                  <a:pt x="117661" y="0"/>
                </a:moveTo>
                <a:lnTo>
                  <a:pt x="6833" y="0"/>
                </a:lnTo>
                <a:cubicBezTo>
                  <a:pt x="-2463" y="0"/>
                  <a:pt x="-2288" y="14799"/>
                  <a:pt x="7446" y="14799"/>
                </a:cubicBezTo>
                <a:lnTo>
                  <a:pt x="118275" y="14799"/>
                </a:lnTo>
                <a:cubicBezTo>
                  <a:pt x="127571" y="14887"/>
                  <a:pt x="127374" y="0"/>
                  <a:pt x="11766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3" name="Google Shape;63;p5"/>
          <p:cNvSpPr/>
          <p:nvPr/>
        </p:nvSpPr>
        <p:spPr>
          <a:xfrm>
            <a:off x="11162116" y="529829"/>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4" name="Google Shape;64;p5"/>
          <p:cNvSpPr/>
          <p:nvPr/>
        </p:nvSpPr>
        <p:spPr>
          <a:xfrm>
            <a:off x="326324" y="5459148"/>
            <a:ext cx="995005" cy="1034280"/>
          </a:xfrm>
          <a:custGeom>
            <a:avLst/>
            <a:gdLst/>
            <a:ahLst/>
            <a:cxnLst/>
            <a:rect l="l" t="t" r="r" b="b"/>
            <a:pathLst>
              <a:path w="353675" h="367635" extrusionOk="0">
                <a:moveTo>
                  <a:pt x="349850" y="316408"/>
                </a:moveTo>
                <a:cubicBezTo>
                  <a:pt x="344216" y="307967"/>
                  <a:pt x="337265" y="300140"/>
                  <a:pt x="331061" y="292094"/>
                </a:cubicBezTo>
                <a:cubicBezTo>
                  <a:pt x="325295" y="284639"/>
                  <a:pt x="312907" y="293387"/>
                  <a:pt x="318542" y="300688"/>
                </a:cubicBezTo>
                <a:cubicBezTo>
                  <a:pt x="320142" y="302661"/>
                  <a:pt x="330951" y="317022"/>
                  <a:pt x="332574" y="318447"/>
                </a:cubicBezTo>
                <a:cubicBezTo>
                  <a:pt x="270198" y="313689"/>
                  <a:pt x="197781" y="305292"/>
                  <a:pt x="142554" y="274598"/>
                </a:cubicBezTo>
                <a:cubicBezTo>
                  <a:pt x="87348" y="239760"/>
                  <a:pt x="52202" y="175937"/>
                  <a:pt x="31747" y="115404"/>
                </a:cubicBezTo>
                <a:cubicBezTo>
                  <a:pt x="20542" y="80171"/>
                  <a:pt x="14804" y="43432"/>
                  <a:pt x="14733" y="6461"/>
                </a:cubicBezTo>
                <a:cubicBezTo>
                  <a:pt x="14733" y="-3318"/>
                  <a:pt x="-44" y="-1323"/>
                  <a:pt x="0" y="7930"/>
                </a:cubicBezTo>
                <a:cubicBezTo>
                  <a:pt x="1184" y="107971"/>
                  <a:pt x="41065" y="213209"/>
                  <a:pt x="119862" y="277470"/>
                </a:cubicBezTo>
                <a:cubicBezTo>
                  <a:pt x="177501" y="318403"/>
                  <a:pt x="263467" y="328116"/>
                  <a:pt x="332705" y="333158"/>
                </a:cubicBezTo>
                <a:cubicBezTo>
                  <a:pt x="322510" y="340196"/>
                  <a:pt x="316437" y="346182"/>
                  <a:pt x="307470" y="353702"/>
                </a:cubicBezTo>
                <a:cubicBezTo>
                  <a:pt x="300301" y="359863"/>
                  <a:pt x="307821" y="372250"/>
                  <a:pt x="315275" y="365848"/>
                </a:cubicBezTo>
                <a:lnTo>
                  <a:pt x="340028" y="344647"/>
                </a:lnTo>
                <a:cubicBezTo>
                  <a:pt x="350048" y="337171"/>
                  <a:pt x="359037" y="328927"/>
                  <a:pt x="349850" y="31640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5" name="Google Shape;65;p5"/>
          <p:cNvSpPr/>
          <p:nvPr/>
        </p:nvSpPr>
        <p:spPr>
          <a:xfrm>
            <a:off x="11437699" y="3943239"/>
            <a:ext cx="267869" cy="230389"/>
          </a:xfrm>
          <a:custGeom>
            <a:avLst/>
            <a:gdLst/>
            <a:ahLst/>
            <a:cxnLst/>
            <a:rect l="l" t="t" r="r" b="b"/>
            <a:pathLst>
              <a:path w="95214" h="81892" extrusionOk="0">
                <a:moveTo>
                  <a:pt x="92489" y="65480"/>
                </a:moveTo>
                <a:lnTo>
                  <a:pt x="61028" y="43753"/>
                </a:lnTo>
                <a:cubicBezTo>
                  <a:pt x="70521" y="33157"/>
                  <a:pt x="80036" y="22580"/>
                  <a:pt x="89530" y="12028"/>
                </a:cubicBezTo>
                <a:cubicBezTo>
                  <a:pt x="96107" y="4771"/>
                  <a:pt x="85145" y="-4635"/>
                  <a:pt x="78567" y="2600"/>
                </a:cubicBezTo>
                <a:lnTo>
                  <a:pt x="48991" y="35487"/>
                </a:lnTo>
                <a:lnTo>
                  <a:pt x="12684" y="10383"/>
                </a:lnTo>
                <a:cubicBezTo>
                  <a:pt x="5098" y="5144"/>
                  <a:pt x="-4856" y="16610"/>
                  <a:pt x="2687" y="21872"/>
                </a:cubicBezTo>
                <a:lnTo>
                  <a:pt x="38796" y="46844"/>
                </a:lnTo>
                <a:lnTo>
                  <a:pt x="18275" y="69865"/>
                </a:lnTo>
                <a:cubicBezTo>
                  <a:pt x="11697" y="77122"/>
                  <a:pt x="22660" y="86527"/>
                  <a:pt x="29237" y="79292"/>
                </a:cubicBezTo>
                <a:lnTo>
                  <a:pt x="50942" y="55175"/>
                </a:lnTo>
                <a:lnTo>
                  <a:pt x="82601" y="77100"/>
                </a:lnTo>
                <a:cubicBezTo>
                  <a:pt x="90078" y="82296"/>
                  <a:pt x="100119" y="70829"/>
                  <a:pt x="92489" y="6548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6" name="Google Shape;66;p5"/>
          <p:cNvSpPr/>
          <p:nvPr/>
        </p:nvSpPr>
        <p:spPr>
          <a:xfrm>
            <a:off x="6471862" y="6143069"/>
            <a:ext cx="1135532" cy="206881"/>
          </a:xfrm>
          <a:custGeom>
            <a:avLst/>
            <a:gdLst/>
            <a:ahLst/>
            <a:cxnLst/>
            <a:rect l="l" t="t" r="r" b="b"/>
            <a:pathLst>
              <a:path w="403625" h="73536" extrusionOk="0">
                <a:moveTo>
                  <a:pt x="402034" y="57995"/>
                </a:moveTo>
                <a:cubicBezTo>
                  <a:pt x="349920" y="-4643"/>
                  <a:pt x="347223" y="-12273"/>
                  <a:pt x="293815" y="54948"/>
                </a:cubicBezTo>
                <a:cubicBezTo>
                  <a:pt x="244682" y="-17404"/>
                  <a:pt x="251829" y="2986"/>
                  <a:pt x="191361" y="49225"/>
                </a:cubicBezTo>
                <a:cubicBezTo>
                  <a:pt x="145320" y="-15189"/>
                  <a:pt x="150911" y="-15343"/>
                  <a:pt x="96669" y="42648"/>
                </a:cubicBezTo>
                <a:cubicBezTo>
                  <a:pt x="86321" y="25893"/>
                  <a:pt x="71785" y="12113"/>
                  <a:pt x="54508" y="2657"/>
                </a:cubicBezTo>
                <a:cubicBezTo>
                  <a:pt x="43897" y="-1442"/>
                  <a:pt x="13290" y="41442"/>
                  <a:pt x="2152" y="49554"/>
                </a:cubicBezTo>
                <a:cubicBezTo>
                  <a:pt x="-4644" y="56548"/>
                  <a:pt x="6230" y="65932"/>
                  <a:pt x="12983" y="58982"/>
                </a:cubicBezTo>
                <a:lnTo>
                  <a:pt x="52009" y="18838"/>
                </a:lnTo>
                <a:cubicBezTo>
                  <a:pt x="82462" y="34426"/>
                  <a:pt x="86825" y="72531"/>
                  <a:pt x="100243" y="59552"/>
                </a:cubicBezTo>
                <a:lnTo>
                  <a:pt x="120852" y="38307"/>
                </a:lnTo>
                <a:cubicBezTo>
                  <a:pt x="130455" y="27871"/>
                  <a:pt x="145298" y="3447"/>
                  <a:pt x="155800" y="26621"/>
                </a:cubicBezTo>
                <a:cubicBezTo>
                  <a:pt x="197105" y="84085"/>
                  <a:pt x="181473" y="72663"/>
                  <a:pt x="233785" y="33330"/>
                </a:cubicBezTo>
                <a:cubicBezTo>
                  <a:pt x="249659" y="14036"/>
                  <a:pt x="257223" y="29405"/>
                  <a:pt x="267264" y="44731"/>
                </a:cubicBezTo>
                <a:lnTo>
                  <a:pt x="286843" y="71040"/>
                </a:lnTo>
                <a:cubicBezTo>
                  <a:pt x="300195" y="86058"/>
                  <a:pt x="326855" y="28594"/>
                  <a:pt x="341106" y="23990"/>
                </a:cubicBezTo>
                <a:cubicBezTo>
                  <a:pt x="357462" y="17522"/>
                  <a:pt x="377238" y="56614"/>
                  <a:pt x="389493" y="66611"/>
                </a:cubicBezTo>
                <a:cubicBezTo>
                  <a:pt x="395632" y="73671"/>
                  <a:pt x="408020" y="64945"/>
                  <a:pt x="402034" y="5799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7" name="Google Shape;67;p5"/>
          <p:cNvSpPr/>
          <p:nvPr/>
        </p:nvSpPr>
        <p:spPr>
          <a:xfrm>
            <a:off x="11368405" y="463034"/>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227107187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36"/>
        <p:cNvGrpSpPr/>
        <p:nvPr/>
      </p:nvGrpSpPr>
      <p:grpSpPr>
        <a:xfrm>
          <a:off x="0" y="0"/>
          <a:ext cx="0" cy="0"/>
          <a:chOff x="0" y="0"/>
          <a:chExt cx="0" cy="0"/>
        </a:xfrm>
      </p:grpSpPr>
      <p:sp>
        <p:nvSpPr>
          <p:cNvPr id="37" name="Google Shape;37;p4"/>
          <p:cNvSpPr/>
          <p:nvPr/>
        </p:nvSpPr>
        <p:spPr>
          <a:xfrm>
            <a:off x="2281785" y="1406383"/>
            <a:ext cx="3939" cy="1863"/>
          </a:xfrm>
          <a:custGeom>
            <a:avLst/>
            <a:gdLst/>
            <a:ahLst/>
            <a:cxnLst/>
            <a:rect l="l" t="t" r="r" b="b"/>
            <a:pathLst>
              <a:path w="1400" h="662" extrusionOk="0">
                <a:moveTo>
                  <a:pt x="0" y="663"/>
                </a:moveTo>
                <a:cubicBezTo>
                  <a:pt x="2192" y="-368"/>
                  <a:pt x="1513" y="-61"/>
                  <a:pt x="0" y="66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8" name="Google Shape;38;p4"/>
          <p:cNvSpPr/>
          <p:nvPr/>
        </p:nvSpPr>
        <p:spPr>
          <a:xfrm>
            <a:off x="1053255" y="674684"/>
            <a:ext cx="10558975" cy="5828245"/>
          </a:xfrm>
          <a:custGeom>
            <a:avLst/>
            <a:gdLst/>
            <a:ahLst/>
            <a:cxnLst/>
            <a:rect l="l" t="t" r="r" b="b"/>
            <a:pathLst>
              <a:path w="3753190" h="2071651" extrusionOk="0">
                <a:moveTo>
                  <a:pt x="3559557" y="312526"/>
                </a:moveTo>
                <a:cubicBezTo>
                  <a:pt x="3462673" y="190537"/>
                  <a:pt x="3320580" y="114262"/>
                  <a:pt x="3169958" y="80871"/>
                </a:cubicBezTo>
                <a:cubicBezTo>
                  <a:pt x="2666702" y="-4635"/>
                  <a:pt x="2149217" y="-1697"/>
                  <a:pt x="1639734" y="934"/>
                </a:cubicBezTo>
                <a:cubicBezTo>
                  <a:pt x="1246802" y="10932"/>
                  <a:pt x="855690" y="56206"/>
                  <a:pt x="467318" y="117923"/>
                </a:cubicBezTo>
                <a:cubicBezTo>
                  <a:pt x="174056" y="164557"/>
                  <a:pt x="89909" y="643718"/>
                  <a:pt x="35646" y="899687"/>
                </a:cubicBezTo>
                <a:cubicBezTo>
                  <a:pt x="-28637" y="1401979"/>
                  <a:pt x="-84588" y="1869849"/>
                  <a:pt x="614695" y="1936390"/>
                </a:cubicBezTo>
                <a:cubicBezTo>
                  <a:pt x="1341779" y="2005561"/>
                  <a:pt x="2076558" y="2008434"/>
                  <a:pt x="2804213" y="1931237"/>
                </a:cubicBezTo>
                <a:cubicBezTo>
                  <a:pt x="2974808" y="1913456"/>
                  <a:pt x="3089078" y="1906791"/>
                  <a:pt x="3089078" y="1906791"/>
                </a:cubicBezTo>
                <a:cubicBezTo>
                  <a:pt x="3099164" y="1977323"/>
                  <a:pt x="3363661" y="2103279"/>
                  <a:pt x="3459384" y="2064341"/>
                </a:cubicBezTo>
                <a:cubicBezTo>
                  <a:pt x="3373725" y="1984887"/>
                  <a:pt x="3328363" y="1836962"/>
                  <a:pt x="3328363" y="1836962"/>
                </a:cubicBezTo>
                <a:cubicBezTo>
                  <a:pt x="3697529" y="1838781"/>
                  <a:pt x="3736708" y="1487660"/>
                  <a:pt x="3747407" y="1232568"/>
                </a:cubicBezTo>
                <a:cubicBezTo>
                  <a:pt x="3760452" y="920406"/>
                  <a:pt x="3769770" y="568692"/>
                  <a:pt x="3559557" y="312526"/>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9" name="Google Shape;39;p4"/>
          <p:cNvSpPr/>
          <p:nvPr/>
        </p:nvSpPr>
        <p:spPr>
          <a:xfrm>
            <a:off x="705895" y="466400"/>
            <a:ext cx="10750127" cy="6016339"/>
          </a:xfrm>
          <a:custGeom>
            <a:avLst/>
            <a:gdLst/>
            <a:ahLst/>
            <a:cxnLst/>
            <a:rect l="l" t="t" r="r" b="b"/>
            <a:pathLst>
              <a:path w="3821135" h="2138509" extrusionOk="0">
                <a:moveTo>
                  <a:pt x="3819859" y="752034"/>
                </a:moveTo>
                <a:cubicBezTo>
                  <a:pt x="3812054" y="539103"/>
                  <a:pt x="3741062" y="308303"/>
                  <a:pt x="3556764" y="183793"/>
                </a:cubicBezTo>
                <a:cubicBezTo>
                  <a:pt x="3418070" y="94210"/>
                  <a:pt x="3245918" y="93267"/>
                  <a:pt x="3087294" y="70619"/>
                </a:cubicBezTo>
                <a:cubicBezTo>
                  <a:pt x="2233223" y="-29401"/>
                  <a:pt x="1371303" y="-1973"/>
                  <a:pt x="513768" y="25410"/>
                </a:cubicBezTo>
                <a:cubicBezTo>
                  <a:pt x="504472" y="25717"/>
                  <a:pt x="504626" y="40517"/>
                  <a:pt x="514360" y="40210"/>
                </a:cubicBezTo>
                <a:cubicBezTo>
                  <a:pt x="1396429" y="12037"/>
                  <a:pt x="2283672" y="-16268"/>
                  <a:pt x="3161333" y="94714"/>
                </a:cubicBezTo>
                <a:cubicBezTo>
                  <a:pt x="3242301" y="104953"/>
                  <a:pt x="3324781" y="113350"/>
                  <a:pt x="3403994" y="133740"/>
                </a:cubicBezTo>
                <a:cubicBezTo>
                  <a:pt x="3829331" y="245730"/>
                  <a:pt x="3826151" y="758590"/>
                  <a:pt x="3794098" y="1112320"/>
                </a:cubicBezTo>
                <a:cubicBezTo>
                  <a:pt x="3788682" y="1201882"/>
                  <a:pt x="3783289" y="1291422"/>
                  <a:pt x="3777873" y="1380984"/>
                </a:cubicBezTo>
                <a:cubicBezTo>
                  <a:pt x="3772919" y="1463047"/>
                  <a:pt x="3775440" y="1551052"/>
                  <a:pt x="3749985" y="1630069"/>
                </a:cubicBezTo>
                <a:cubicBezTo>
                  <a:pt x="3682304" y="1828398"/>
                  <a:pt x="3446681" y="1860474"/>
                  <a:pt x="3265453" y="1869353"/>
                </a:cubicBezTo>
                <a:cubicBezTo>
                  <a:pt x="3261550" y="1869572"/>
                  <a:pt x="3258525" y="1872861"/>
                  <a:pt x="3258634" y="1876786"/>
                </a:cubicBezTo>
                <a:cubicBezTo>
                  <a:pt x="3253372" y="1875865"/>
                  <a:pt x="3247256" y="1880315"/>
                  <a:pt x="3249865" y="1886191"/>
                </a:cubicBezTo>
                <a:cubicBezTo>
                  <a:pt x="3272885" y="1936245"/>
                  <a:pt x="3299743" y="1984457"/>
                  <a:pt x="3330196" y="2030367"/>
                </a:cubicBezTo>
                <a:cubicBezTo>
                  <a:pt x="3349928" y="2060119"/>
                  <a:pt x="3371305" y="2094321"/>
                  <a:pt x="3399850" y="2118065"/>
                </a:cubicBezTo>
                <a:cubicBezTo>
                  <a:pt x="3244186" y="2098991"/>
                  <a:pt x="3086110" y="2032976"/>
                  <a:pt x="3003959" y="1892242"/>
                </a:cubicBezTo>
                <a:cubicBezTo>
                  <a:pt x="2999859" y="1885183"/>
                  <a:pt x="2990103" y="1890752"/>
                  <a:pt x="2990453" y="1897526"/>
                </a:cubicBezTo>
                <a:cubicBezTo>
                  <a:pt x="2129739" y="1952338"/>
                  <a:pt x="1256221" y="2013003"/>
                  <a:pt x="401887" y="1860956"/>
                </a:cubicBezTo>
                <a:cubicBezTo>
                  <a:pt x="297351" y="1841224"/>
                  <a:pt x="184352" y="1811078"/>
                  <a:pt x="108098" y="1731974"/>
                </a:cubicBezTo>
                <a:cubicBezTo>
                  <a:pt x="16212" y="1636602"/>
                  <a:pt x="18953" y="1494092"/>
                  <a:pt x="16147" y="1370482"/>
                </a:cubicBezTo>
                <a:cubicBezTo>
                  <a:pt x="9487" y="1077504"/>
                  <a:pt x="25437" y="784439"/>
                  <a:pt x="63854" y="493916"/>
                </a:cubicBezTo>
                <a:cubicBezTo>
                  <a:pt x="68605" y="458026"/>
                  <a:pt x="73720" y="422223"/>
                  <a:pt x="79202" y="386486"/>
                </a:cubicBezTo>
                <a:cubicBezTo>
                  <a:pt x="80649" y="376795"/>
                  <a:pt x="66200" y="374800"/>
                  <a:pt x="64775" y="384140"/>
                </a:cubicBezTo>
                <a:cubicBezTo>
                  <a:pt x="20408" y="677030"/>
                  <a:pt x="-1230" y="972902"/>
                  <a:pt x="54" y="1269125"/>
                </a:cubicBezTo>
                <a:cubicBezTo>
                  <a:pt x="3869" y="1541932"/>
                  <a:pt x="-19854" y="1759752"/>
                  <a:pt x="293580" y="1850871"/>
                </a:cubicBezTo>
                <a:cubicBezTo>
                  <a:pt x="349290" y="1867336"/>
                  <a:pt x="406579" y="1877421"/>
                  <a:pt x="463868" y="1886739"/>
                </a:cubicBezTo>
                <a:cubicBezTo>
                  <a:pt x="1302153" y="2022671"/>
                  <a:pt x="2155128" y="1967049"/>
                  <a:pt x="2998127" y="1911755"/>
                </a:cubicBezTo>
                <a:cubicBezTo>
                  <a:pt x="3084838" y="2049463"/>
                  <a:pt x="3246971" y="2117276"/>
                  <a:pt x="3404016" y="2133610"/>
                </a:cubicBezTo>
                <a:cubicBezTo>
                  <a:pt x="3407984" y="2133961"/>
                  <a:pt x="3411624" y="2131330"/>
                  <a:pt x="3412501" y="2127427"/>
                </a:cubicBezTo>
                <a:cubicBezTo>
                  <a:pt x="3418552" y="2131461"/>
                  <a:pt x="3424954" y="2134969"/>
                  <a:pt x="3431619" y="2137885"/>
                </a:cubicBezTo>
                <a:cubicBezTo>
                  <a:pt x="3440060" y="2141546"/>
                  <a:pt x="3446966" y="2128063"/>
                  <a:pt x="3438372" y="2124292"/>
                </a:cubicBezTo>
                <a:cubicBezTo>
                  <a:pt x="3394128" y="2105152"/>
                  <a:pt x="3366021" y="2057137"/>
                  <a:pt x="3340479" y="2018506"/>
                </a:cubicBezTo>
                <a:cubicBezTo>
                  <a:pt x="3312196" y="1975643"/>
                  <a:pt x="3287092" y="1930742"/>
                  <a:pt x="3265409" y="1884174"/>
                </a:cubicBezTo>
                <a:cubicBezTo>
                  <a:pt x="3490267" y="1876413"/>
                  <a:pt x="3757769" y="1818401"/>
                  <a:pt x="3780987" y="1549825"/>
                </a:cubicBezTo>
                <a:cubicBezTo>
                  <a:pt x="3790809" y="1463069"/>
                  <a:pt x="3792848" y="1374976"/>
                  <a:pt x="3798132" y="1287826"/>
                </a:cubicBezTo>
                <a:cubicBezTo>
                  <a:pt x="3806945" y="1109339"/>
                  <a:pt x="3826261" y="930851"/>
                  <a:pt x="3819859" y="75203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40" name="Google Shape;40;p4"/>
          <p:cNvGrpSpPr/>
          <p:nvPr/>
        </p:nvGrpSpPr>
        <p:grpSpPr>
          <a:xfrm>
            <a:off x="733633" y="491494"/>
            <a:ext cx="1170972" cy="836719"/>
            <a:chOff x="550224" y="368620"/>
            <a:chExt cx="878229" cy="627539"/>
          </a:xfrm>
        </p:grpSpPr>
        <p:sp>
          <p:nvSpPr>
            <p:cNvPr id="41" name="Google Shape;41;p4"/>
            <p:cNvSpPr/>
            <p:nvPr/>
          </p:nvSpPr>
          <p:spPr>
            <a:xfrm>
              <a:off x="550224" y="368620"/>
              <a:ext cx="430805" cy="627539"/>
            </a:xfrm>
            <a:custGeom>
              <a:avLst/>
              <a:gdLst/>
              <a:ahLst/>
              <a:cxnLst/>
              <a:rect l="l" t="t" r="r" b="b"/>
              <a:pathLst>
                <a:path w="204173" h="297412" extrusionOk="0">
                  <a:moveTo>
                    <a:pt x="139600" y="3918"/>
                  </a:moveTo>
                  <a:cubicBezTo>
                    <a:pt x="98338" y="-8491"/>
                    <a:pt x="54708" y="9706"/>
                    <a:pt x="28442" y="42571"/>
                  </a:cubicBezTo>
                  <a:cubicBezTo>
                    <a:pt x="-1200" y="79689"/>
                    <a:pt x="-6483" y="131738"/>
                    <a:pt x="7088" y="176311"/>
                  </a:cubicBezTo>
                  <a:cubicBezTo>
                    <a:pt x="15375" y="203497"/>
                    <a:pt x="33244" y="222045"/>
                    <a:pt x="55322" y="238993"/>
                  </a:cubicBezTo>
                  <a:cubicBezTo>
                    <a:pt x="80842" y="258550"/>
                    <a:pt x="107305" y="276835"/>
                    <a:pt x="134360" y="294199"/>
                  </a:cubicBezTo>
                  <a:cubicBezTo>
                    <a:pt x="135671" y="295098"/>
                    <a:pt x="137291" y="295449"/>
                    <a:pt x="138855" y="295142"/>
                  </a:cubicBezTo>
                  <a:cubicBezTo>
                    <a:pt x="140391" y="296326"/>
                    <a:pt x="142213" y="297093"/>
                    <a:pt x="144138" y="297334"/>
                  </a:cubicBezTo>
                  <a:cubicBezTo>
                    <a:pt x="153237" y="298606"/>
                    <a:pt x="156855" y="283982"/>
                    <a:pt x="147295" y="282667"/>
                  </a:cubicBezTo>
                  <a:cubicBezTo>
                    <a:pt x="145827" y="282448"/>
                    <a:pt x="140981" y="260479"/>
                    <a:pt x="140148" y="257081"/>
                  </a:cubicBezTo>
                  <a:cubicBezTo>
                    <a:pt x="133825" y="231100"/>
                    <a:pt x="132067" y="204221"/>
                    <a:pt x="134952" y="177648"/>
                  </a:cubicBezTo>
                  <a:cubicBezTo>
                    <a:pt x="176609" y="182954"/>
                    <a:pt x="202633" y="143665"/>
                    <a:pt x="203883" y="105670"/>
                  </a:cubicBezTo>
                  <a:cubicBezTo>
                    <a:pt x="206974" y="59694"/>
                    <a:pt x="185444" y="17687"/>
                    <a:pt x="139600" y="3918"/>
                  </a:cubicBezTo>
                  <a:close/>
                  <a:moveTo>
                    <a:pt x="183054" y="133777"/>
                  </a:moveTo>
                  <a:cubicBezTo>
                    <a:pt x="174767" y="153268"/>
                    <a:pt x="153741" y="169383"/>
                    <a:pt x="131882" y="161709"/>
                  </a:cubicBezTo>
                  <a:cubicBezTo>
                    <a:pt x="129346" y="160810"/>
                    <a:pt x="126524" y="161336"/>
                    <a:pt x="124472" y="163068"/>
                  </a:cubicBezTo>
                  <a:cubicBezTo>
                    <a:pt x="123380" y="163770"/>
                    <a:pt x="122532" y="164800"/>
                    <a:pt x="122038" y="166006"/>
                  </a:cubicBezTo>
                  <a:cubicBezTo>
                    <a:pt x="121199" y="167475"/>
                    <a:pt x="120874" y="169185"/>
                    <a:pt x="121118" y="170852"/>
                  </a:cubicBezTo>
                  <a:cubicBezTo>
                    <a:pt x="116602" y="204944"/>
                    <a:pt x="119253" y="239629"/>
                    <a:pt x="128901" y="272647"/>
                  </a:cubicBezTo>
                  <a:cubicBezTo>
                    <a:pt x="113583" y="262540"/>
                    <a:pt x="98506" y="252082"/>
                    <a:pt x="83670" y="241229"/>
                  </a:cubicBezTo>
                  <a:cubicBezTo>
                    <a:pt x="67008" y="229039"/>
                    <a:pt x="48460" y="216783"/>
                    <a:pt x="35699" y="200274"/>
                  </a:cubicBezTo>
                  <a:cubicBezTo>
                    <a:pt x="-9706" y="138886"/>
                    <a:pt x="18840" y="27553"/>
                    <a:pt x="100223" y="15450"/>
                  </a:cubicBezTo>
                  <a:cubicBezTo>
                    <a:pt x="169505" y="7667"/>
                    <a:pt x="206601" y="72783"/>
                    <a:pt x="183054" y="13377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2" name="Google Shape;42;p4"/>
            <p:cNvSpPr/>
            <p:nvPr/>
          </p:nvSpPr>
          <p:spPr>
            <a:xfrm>
              <a:off x="1007307" y="372376"/>
              <a:ext cx="421145" cy="613504"/>
            </a:xfrm>
            <a:custGeom>
              <a:avLst/>
              <a:gdLst/>
              <a:ahLst/>
              <a:cxnLst/>
              <a:rect l="l" t="t" r="r" b="b"/>
              <a:pathLst>
                <a:path w="199595" h="290760" extrusionOk="0">
                  <a:moveTo>
                    <a:pt x="136439" y="3825"/>
                  </a:moveTo>
                  <a:cubicBezTo>
                    <a:pt x="96098" y="-8299"/>
                    <a:pt x="53476" y="9504"/>
                    <a:pt x="27803" y="41623"/>
                  </a:cubicBezTo>
                  <a:cubicBezTo>
                    <a:pt x="-1182" y="77908"/>
                    <a:pt x="-6334" y="128751"/>
                    <a:pt x="6930" y="172359"/>
                  </a:cubicBezTo>
                  <a:cubicBezTo>
                    <a:pt x="15021" y="198932"/>
                    <a:pt x="32494" y="217063"/>
                    <a:pt x="54090" y="233616"/>
                  </a:cubicBezTo>
                  <a:cubicBezTo>
                    <a:pt x="79040" y="252735"/>
                    <a:pt x="104911" y="270603"/>
                    <a:pt x="131352" y="287573"/>
                  </a:cubicBezTo>
                  <a:cubicBezTo>
                    <a:pt x="132626" y="288472"/>
                    <a:pt x="134211" y="288801"/>
                    <a:pt x="135737" y="288494"/>
                  </a:cubicBezTo>
                  <a:cubicBezTo>
                    <a:pt x="137241" y="289678"/>
                    <a:pt x="139037" y="290423"/>
                    <a:pt x="140933" y="290686"/>
                  </a:cubicBezTo>
                  <a:cubicBezTo>
                    <a:pt x="149813" y="291914"/>
                    <a:pt x="153343" y="277641"/>
                    <a:pt x="144003" y="276347"/>
                  </a:cubicBezTo>
                  <a:cubicBezTo>
                    <a:pt x="142556" y="276150"/>
                    <a:pt x="137842" y="254664"/>
                    <a:pt x="137009" y="251332"/>
                  </a:cubicBezTo>
                  <a:cubicBezTo>
                    <a:pt x="130839" y="225943"/>
                    <a:pt x="129125" y="199677"/>
                    <a:pt x="131944" y="173697"/>
                  </a:cubicBezTo>
                  <a:cubicBezTo>
                    <a:pt x="172768" y="178893"/>
                    <a:pt x="198091" y="140481"/>
                    <a:pt x="199318" y="103341"/>
                  </a:cubicBezTo>
                  <a:cubicBezTo>
                    <a:pt x="202300" y="58352"/>
                    <a:pt x="181253" y="17287"/>
                    <a:pt x="136439" y="3825"/>
                  </a:cubicBezTo>
                  <a:close/>
                  <a:moveTo>
                    <a:pt x="178907" y="130768"/>
                  </a:moveTo>
                  <a:cubicBezTo>
                    <a:pt x="170794" y="149799"/>
                    <a:pt x="150251" y="165541"/>
                    <a:pt x="128897" y="158042"/>
                  </a:cubicBezTo>
                  <a:cubicBezTo>
                    <a:pt x="126417" y="157187"/>
                    <a:pt x="123670" y="157692"/>
                    <a:pt x="121662" y="159380"/>
                  </a:cubicBezTo>
                  <a:cubicBezTo>
                    <a:pt x="120592" y="160082"/>
                    <a:pt x="119756" y="161068"/>
                    <a:pt x="119272" y="162252"/>
                  </a:cubicBezTo>
                  <a:cubicBezTo>
                    <a:pt x="118458" y="163699"/>
                    <a:pt x="118143" y="165343"/>
                    <a:pt x="118373" y="166988"/>
                  </a:cubicBezTo>
                  <a:cubicBezTo>
                    <a:pt x="113973" y="200335"/>
                    <a:pt x="116571" y="234230"/>
                    <a:pt x="126003" y="266503"/>
                  </a:cubicBezTo>
                  <a:cubicBezTo>
                    <a:pt x="111006" y="256615"/>
                    <a:pt x="96266" y="246399"/>
                    <a:pt x="81781" y="235809"/>
                  </a:cubicBezTo>
                  <a:cubicBezTo>
                    <a:pt x="65491" y="223882"/>
                    <a:pt x="47359" y="211911"/>
                    <a:pt x="34884" y="195775"/>
                  </a:cubicBezTo>
                  <a:cubicBezTo>
                    <a:pt x="-9491" y="135855"/>
                    <a:pt x="18419" y="26955"/>
                    <a:pt x="97961" y="15116"/>
                  </a:cubicBezTo>
                  <a:cubicBezTo>
                    <a:pt x="165664" y="7508"/>
                    <a:pt x="202015" y="71133"/>
                    <a:pt x="178907" y="13076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3" name="Google Shape;43;p4"/>
            <p:cNvSpPr/>
            <p:nvPr/>
          </p:nvSpPr>
          <p:spPr>
            <a:xfrm>
              <a:off x="1305031" y="475050"/>
              <a:ext cx="59409" cy="175613"/>
            </a:xfrm>
            <a:custGeom>
              <a:avLst/>
              <a:gdLst/>
              <a:ahLst/>
              <a:cxnLst/>
              <a:rect l="l" t="t" r="r" b="b"/>
              <a:pathLst>
                <a:path w="28156" h="83229" extrusionOk="0">
                  <a:moveTo>
                    <a:pt x="12001" y="2074"/>
                  </a:moveTo>
                  <a:cubicBezTo>
                    <a:pt x="5687" y="-4723"/>
                    <a:pt x="-4289" y="6788"/>
                    <a:pt x="2004" y="13584"/>
                  </a:cubicBezTo>
                  <a:cubicBezTo>
                    <a:pt x="17298" y="29699"/>
                    <a:pt x="17395" y="54956"/>
                    <a:pt x="2223" y="71180"/>
                  </a:cubicBezTo>
                  <a:cubicBezTo>
                    <a:pt x="-4354" y="78459"/>
                    <a:pt x="6608" y="87887"/>
                    <a:pt x="13054" y="80608"/>
                  </a:cubicBezTo>
                  <a:cubicBezTo>
                    <a:pt x="33750" y="57455"/>
                    <a:pt x="32961" y="24678"/>
                    <a:pt x="12001" y="20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4" name="Google Shape;44;p4"/>
            <p:cNvSpPr/>
            <p:nvPr/>
          </p:nvSpPr>
          <p:spPr>
            <a:xfrm>
              <a:off x="1260832" y="642594"/>
              <a:ext cx="30076" cy="31226"/>
            </a:xfrm>
            <a:custGeom>
              <a:avLst/>
              <a:gdLst/>
              <a:ahLst/>
              <a:cxnLst/>
              <a:rect l="l" t="t" r="r" b="b"/>
              <a:pathLst>
                <a:path w="14254" h="14799" extrusionOk="0">
                  <a:moveTo>
                    <a:pt x="6816" y="0"/>
                  </a:moveTo>
                  <a:cubicBezTo>
                    <a:pt x="-2458" y="0"/>
                    <a:pt x="-2283" y="14799"/>
                    <a:pt x="7430" y="14799"/>
                  </a:cubicBezTo>
                  <a:cubicBezTo>
                    <a:pt x="16726" y="14799"/>
                    <a:pt x="16529" y="0"/>
                    <a:pt x="6816"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5" name="Google Shape;45;p4"/>
            <p:cNvSpPr/>
            <p:nvPr/>
          </p:nvSpPr>
          <p:spPr>
            <a:xfrm>
              <a:off x="611671" y="601479"/>
              <a:ext cx="103968" cy="202921"/>
            </a:xfrm>
            <a:custGeom>
              <a:avLst/>
              <a:gdLst/>
              <a:ahLst/>
              <a:cxnLst/>
              <a:rect l="l" t="t" r="r" b="b"/>
              <a:pathLst>
                <a:path w="49274" h="96171" extrusionOk="0">
                  <a:moveTo>
                    <a:pt x="46778" y="83022"/>
                  </a:moveTo>
                  <a:cubicBezTo>
                    <a:pt x="27791" y="67456"/>
                    <a:pt x="9199" y="33057"/>
                    <a:pt x="16281" y="8194"/>
                  </a:cubicBezTo>
                  <a:cubicBezTo>
                    <a:pt x="18978" y="-1277"/>
                    <a:pt x="4442" y="-3163"/>
                    <a:pt x="1877" y="5848"/>
                  </a:cubicBezTo>
                  <a:cubicBezTo>
                    <a:pt x="-2947" y="22796"/>
                    <a:pt x="2271" y="39436"/>
                    <a:pt x="9112" y="55091"/>
                  </a:cubicBezTo>
                  <a:cubicBezTo>
                    <a:pt x="15689" y="70153"/>
                    <a:pt x="23933" y="83965"/>
                    <a:pt x="36802" y="94555"/>
                  </a:cubicBezTo>
                  <a:cubicBezTo>
                    <a:pt x="43994" y="100409"/>
                    <a:pt x="53991" y="88920"/>
                    <a:pt x="46778" y="8302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46" name="Google Shape;46;p4"/>
          <p:cNvSpPr txBox="1">
            <a:spLocks noGrp="1"/>
          </p:cNvSpPr>
          <p:nvPr>
            <p:ph type="body" idx="1"/>
          </p:nvPr>
        </p:nvSpPr>
        <p:spPr>
          <a:xfrm>
            <a:off x="2285733" y="1582433"/>
            <a:ext cx="7620400" cy="3693200"/>
          </a:xfrm>
          <a:prstGeom prst="rect">
            <a:avLst/>
          </a:prstGeom>
        </p:spPr>
        <p:txBody>
          <a:bodyPr spcFirstLastPara="1" wrap="square" lIns="0" tIns="0" rIns="0" bIns="0" anchor="ctr" anchorCtr="0">
            <a:noAutofit/>
          </a:bodyPr>
          <a:lstStyle>
            <a:lvl1pPr marL="609585" lvl="0" indent="-541853" algn="ctr" rtl="0">
              <a:spcBef>
                <a:spcPts val="0"/>
              </a:spcBef>
              <a:spcAft>
                <a:spcPts val="0"/>
              </a:spcAft>
              <a:buSzPts val="2800"/>
              <a:buFont typeface="Nunito SemiBold"/>
              <a:buChar char="✗"/>
              <a:defRPr sz="3733">
                <a:latin typeface="Nunito SemiBold"/>
                <a:ea typeface="Nunito SemiBold"/>
                <a:cs typeface="Nunito SemiBold"/>
                <a:sym typeface="Nunito SemiBold"/>
              </a:defRPr>
            </a:lvl1pPr>
            <a:lvl2pPr marL="1219170" lvl="1"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2pPr>
            <a:lvl3pPr marL="1828754" lvl="2"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3pPr>
            <a:lvl4pPr marL="2438339" lvl="3"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4pPr>
            <a:lvl5pPr marL="3047924" lvl="4"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5pPr>
            <a:lvl6pPr marL="3657509" lvl="5"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6pPr>
            <a:lvl7pPr marL="4267093" lvl="6"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7pPr>
            <a:lvl8pPr marL="4876678" lvl="7"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8pPr>
            <a:lvl9pPr marL="5486263" lvl="8" indent="-541853" algn="ctr" rtl="0">
              <a:spcBef>
                <a:spcPts val="1333"/>
              </a:spcBef>
              <a:spcAft>
                <a:spcPts val="1333"/>
              </a:spcAft>
              <a:buSzPts val="2800"/>
              <a:buFont typeface="Nunito SemiBold"/>
              <a:buChar char="■"/>
              <a:defRPr sz="3733">
                <a:latin typeface="Nunito SemiBold"/>
                <a:ea typeface="Nunito SemiBold"/>
                <a:cs typeface="Nunito SemiBold"/>
                <a:sym typeface="Nunito SemiBold"/>
              </a:defRPr>
            </a:lvl9pPr>
          </a:lstStyle>
          <a:p>
            <a:endParaRPr/>
          </a:p>
        </p:txBody>
      </p:sp>
      <p:sp>
        <p:nvSpPr>
          <p:cNvPr id="47" name="Google Shape;47;p4"/>
          <p:cNvSpPr txBox="1">
            <a:spLocks noGrp="1"/>
          </p:cNvSpPr>
          <p:nvPr>
            <p:ph type="sldNum" idx="12"/>
          </p:nvPr>
        </p:nvSpPr>
        <p:spPr>
          <a:xfrm>
            <a:off x="11205833" y="6257835"/>
            <a:ext cx="731600" cy="400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48" name="Google Shape;48;p4"/>
          <p:cNvSpPr/>
          <p:nvPr/>
        </p:nvSpPr>
        <p:spPr>
          <a:xfrm rot="-10653455">
            <a:off x="411872" y="4549353"/>
            <a:ext cx="1086664" cy="1364544"/>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9" name="Google Shape;49;p4"/>
          <p:cNvSpPr/>
          <p:nvPr/>
        </p:nvSpPr>
        <p:spPr>
          <a:xfrm rot="5624237">
            <a:off x="11052895" y="3822455"/>
            <a:ext cx="720159" cy="352312"/>
          </a:xfrm>
          <a:custGeom>
            <a:avLst/>
            <a:gdLst/>
            <a:ahLst/>
            <a:cxnLst/>
            <a:rect l="l" t="t" r="r" b="b"/>
            <a:pathLst>
              <a:path w="256043" h="125260" extrusionOk="0">
                <a:moveTo>
                  <a:pt x="122835" y="3891"/>
                </a:moveTo>
                <a:cubicBezTo>
                  <a:pt x="106677" y="35258"/>
                  <a:pt x="90541" y="66632"/>
                  <a:pt x="74404" y="98013"/>
                </a:cubicBezTo>
                <a:cubicBezTo>
                  <a:pt x="67103" y="82972"/>
                  <a:pt x="59737" y="67939"/>
                  <a:pt x="52348" y="52914"/>
                </a:cubicBezTo>
                <a:cubicBezTo>
                  <a:pt x="49783" y="47630"/>
                  <a:pt x="41583" y="45218"/>
                  <a:pt x="38602" y="51708"/>
                </a:cubicBezTo>
                <a:cubicBezTo>
                  <a:pt x="30007" y="70416"/>
                  <a:pt x="17598" y="87110"/>
                  <a:pt x="2141" y="100709"/>
                </a:cubicBezTo>
                <a:cubicBezTo>
                  <a:pt x="-4787" y="106848"/>
                  <a:pt x="6723" y="116802"/>
                  <a:pt x="13629" y="110685"/>
                </a:cubicBezTo>
                <a:cubicBezTo>
                  <a:pt x="26258" y="99453"/>
                  <a:pt x="36979" y="86235"/>
                  <a:pt x="45354" y="71550"/>
                </a:cubicBezTo>
                <a:lnTo>
                  <a:pt x="67432" y="116670"/>
                </a:lnTo>
                <a:cubicBezTo>
                  <a:pt x="70107" y="122174"/>
                  <a:pt x="77978" y="124147"/>
                  <a:pt x="81179" y="117876"/>
                </a:cubicBezTo>
                <a:lnTo>
                  <a:pt x="128580" y="25793"/>
                </a:lnTo>
                <a:cubicBezTo>
                  <a:pt x="139147" y="55900"/>
                  <a:pt x="147259" y="86822"/>
                  <a:pt x="152784" y="118249"/>
                </a:cubicBezTo>
                <a:cubicBezTo>
                  <a:pt x="153969" y="125024"/>
                  <a:pt x="163462" y="128422"/>
                  <a:pt x="166970" y="121318"/>
                </a:cubicBezTo>
                <a:cubicBezTo>
                  <a:pt x="177515" y="99979"/>
                  <a:pt x="188039" y="78638"/>
                  <a:pt x="198585" y="57299"/>
                </a:cubicBezTo>
                <a:cubicBezTo>
                  <a:pt x="214107" y="75321"/>
                  <a:pt x="228819" y="94022"/>
                  <a:pt x="242434" y="113469"/>
                </a:cubicBezTo>
                <a:cubicBezTo>
                  <a:pt x="247959" y="121297"/>
                  <a:pt x="260259" y="113711"/>
                  <a:pt x="254580" y="105686"/>
                </a:cubicBezTo>
                <a:cubicBezTo>
                  <a:pt x="238509" y="82896"/>
                  <a:pt x="221145" y="61039"/>
                  <a:pt x="202575" y="40220"/>
                </a:cubicBezTo>
                <a:cubicBezTo>
                  <a:pt x="199023" y="36229"/>
                  <a:pt x="192512" y="35089"/>
                  <a:pt x="189705" y="40746"/>
                </a:cubicBezTo>
                <a:lnTo>
                  <a:pt x="163001" y="94899"/>
                </a:lnTo>
                <a:cubicBezTo>
                  <a:pt x="156468" y="64295"/>
                  <a:pt x="147566" y="34241"/>
                  <a:pt x="136407" y="5009"/>
                </a:cubicBezTo>
                <a:cubicBezTo>
                  <a:pt x="134324" y="-823"/>
                  <a:pt x="125861" y="-2029"/>
                  <a:pt x="122835" y="389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0" name="Google Shape;50;p4"/>
          <p:cNvSpPr/>
          <p:nvPr/>
        </p:nvSpPr>
        <p:spPr>
          <a:xfrm rot="5400000">
            <a:off x="8345524" y="-158950"/>
            <a:ext cx="151107" cy="1272065"/>
          </a:xfrm>
          <a:custGeom>
            <a:avLst/>
            <a:gdLst/>
            <a:ahLst/>
            <a:cxnLst/>
            <a:rect l="l" t="t" r="r" b="b"/>
            <a:pathLst>
              <a:path w="53711" h="452156" extrusionOk="0">
                <a:moveTo>
                  <a:pt x="39194" y="6047"/>
                </a:moveTo>
                <a:cubicBezTo>
                  <a:pt x="16217" y="151582"/>
                  <a:pt x="8039" y="298805"/>
                  <a:pt x="15" y="445744"/>
                </a:cubicBezTo>
                <a:cubicBezTo>
                  <a:pt x="-533" y="455478"/>
                  <a:pt x="14244" y="453439"/>
                  <a:pt x="14748" y="444275"/>
                </a:cubicBezTo>
                <a:cubicBezTo>
                  <a:pt x="22707" y="298586"/>
                  <a:pt x="30819" y="152678"/>
                  <a:pt x="53598" y="8393"/>
                </a:cubicBezTo>
                <a:cubicBezTo>
                  <a:pt x="55133" y="-1298"/>
                  <a:pt x="40597" y="-3271"/>
                  <a:pt x="39194" y="604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1" name="Google Shape;51;p4"/>
          <p:cNvSpPr/>
          <p:nvPr/>
        </p:nvSpPr>
        <p:spPr>
          <a:xfrm rot="5400000">
            <a:off x="8612885" y="97747"/>
            <a:ext cx="107249" cy="532052"/>
          </a:xfrm>
          <a:custGeom>
            <a:avLst/>
            <a:gdLst/>
            <a:ahLst/>
            <a:cxnLst/>
            <a:rect l="l" t="t" r="r" b="b"/>
            <a:pathLst>
              <a:path w="38122" h="189118" extrusionOk="0">
                <a:moveTo>
                  <a:pt x="23673" y="6072"/>
                </a:moveTo>
                <a:cubicBezTo>
                  <a:pt x="15809" y="64288"/>
                  <a:pt x="7945" y="122498"/>
                  <a:pt x="82" y="180701"/>
                </a:cubicBezTo>
                <a:cubicBezTo>
                  <a:pt x="-1212" y="190414"/>
                  <a:pt x="13237" y="192409"/>
                  <a:pt x="14486" y="183047"/>
                </a:cubicBezTo>
                <a:cubicBezTo>
                  <a:pt x="22364" y="124844"/>
                  <a:pt x="30213" y="66634"/>
                  <a:pt x="38033" y="8418"/>
                </a:cubicBezTo>
                <a:cubicBezTo>
                  <a:pt x="39393" y="-1295"/>
                  <a:pt x="24879" y="-3290"/>
                  <a:pt x="23673" y="607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2" name="Google Shape;52;p4"/>
          <p:cNvSpPr/>
          <p:nvPr/>
        </p:nvSpPr>
        <p:spPr>
          <a:xfrm flipH="1">
            <a:off x="648134" y="338347"/>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3" name="Google Shape;53;p4"/>
          <p:cNvSpPr/>
          <p:nvPr/>
        </p:nvSpPr>
        <p:spPr>
          <a:xfrm flipH="1">
            <a:off x="679413" y="307517"/>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09350060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A15578-682B-4A01-9638-014C16DE11E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5AAC1EE-97A3-4603-AA67-B9B86F55FF89}"/>
              </a:ext>
            </a:extLst>
          </p:cNvPr>
          <p:cNvSpPr>
            <a:spLocks noGrp="1"/>
          </p:cNvSpPr>
          <p:nvPr>
            <p:ph type="subTitle" idx="1"/>
          </p:nvPr>
        </p:nvSpPr>
        <p:spPr>
          <a:xfrm>
            <a:off x="1524000" y="3602037"/>
            <a:ext cx="9144000" cy="1655763"/>
          </a:xfrm>
        </p:spPr>
        <p:txBody>
          <a:bodyPr/>
          <a:lstStyle>
            <a:lvl1pPr marL="0" indent="0" algn="ctr">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770C8B9-3AC5-46CF-A12A-6DF4288A12B1}"/>
              </a:ext>
            </a:extLst>
          </p:cNvPr>
          <p:cNvSpPr>
            <a:spLocks noGrp="1"/>
          </p:cNvSpPr>
          <p:nvPr>
            <p:ph type="dt" sz="half" idx="10"/>
          </p:nvPr>
        </p:nvSpPr>
        <p:spPr/>
        <p:txBody>
          <a:bodyPr/>
          <a:lstStyle/>
          <a:p>
            <a:fld id="{2B8C012C-B1B7-47F6-B168-A941E97A73A9}" type="datetimeFigureOut">
              <a:rPr lang="en-US" smtClean="0"/>
              <a:t>8/11/22</a:t>
            </a:fld>
            <a:endParaRPr lang="en-US"/>
          </a:p>
        </p:txBody>
      </p:sp>
      <p:sp>
        <p:nvSpPr>
          <p:cNvPr id="5" name="Footer Placeholder 4">
            <a:extLst>
              <a:ext uri="{FF2B5EF4-FFF2-40B4-BE49-F238E27FC236}">
                <a16:creationId xmlns:a16="http://schemas.microsoft.com/office/drawing/2014/main" id="{F98CA0AF-530D-4EBD-B965-8B94F5F1B29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C359C82-3A0F-48FF-926E-5D04481A0D9D}"/>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77245990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D41855-5658-46FC-B1E4-D8A33D04044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1E48DD4-982E-4DF5-83BC-71D4D6BCEB6C}"/>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C6D471-1D4A-4A93-8DC4-6EC44FFF715C}"/>
              </a:ext>
            </a:extLst>
          </p:cNvPr>
          <p:cNvSpPr>
            <a:spLocks noGrp="1"/>
          </p:cNvSpPr>
          <p:nvPr>
            <p:ph type="dt" sz="half" idx="10"/>
          </p:nvPr>
        </p:nvSpPr>
        <p:spPr/>
        <p:txBody>
          <a:bodyPr/>
          <a:lstStyle/>
          <a:p>
            <a:fld id="{2B8C012C-B1B7-47F6-B168-A941E97A73A9}" type="datetimeFigureOut">
              <a:rPr lang="en-US" smtClean="0"/>
              <a:t>8/11/22</a:t>
            </a:fld>
            <a:endParaRPr lang="en-US"/>
          </a:p>
        </p:txBody>
      </p:sp>
      <p:sp>
        <p:nvSpPr>
          <p:cNvPr id="5" name="Footer Placeholder 4">
            <a:extLst>
              <a:ext uri="{FF2B5EF4-FFF2-40B4-BE49-F238E27FC236}">
                <a16:creationId xmlns:a16="http://schemas.microsoft.com/office/drawing/2014/main" id="{A8EF56D3-DE4D-452A-8EDB-00A20AD1784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F3EE1EB-0B3D-4FD7-B6AB-2BD17542B6F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21061316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AAF01F-173B-42F4-B79E-090D56ACB129}"/>
              </a:ext>
            </a:extLst>
          </p:cNvPr>
          <p:cNvSpPr>
            <a:spLocks noGrp="1"/>
          </p:cNvSpPr>
          <p:nvPr>
            <p:ph type="title"/>
          </p:nvPr>
        </p:nvSpPr>
        <p:spPr>
          <a:xfrm>
            <a:off x="831851" y="1709741"/>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FF68C77-CBFA-461F-A51E-325EB95509C8}"/>
              </a:ext>
            </a:extLst>
          </p:cNvPr>
          <p:cNvSpPr>
            <a:spLocks noGrp="1"/>
          </p:cNvSpPr>
          <p:nvPr>
            <p:ph type="body" idx="1"/>
          </p:nvPr>
        </p:nvSpPr>
        <p:spPr>
          <a:xfrm>
            <a:off x="831851" y="4589465"/>
            <a:ext cx="10515600" cy="1500187"/>
          </a:xfrm>
        </p:spPr>
        <p:txBody>
          <a:bodyPr/>
          <a:lstStyle>
            <a:lvl1pPr marL="0" indent="0">
              <a:buNone/>
              <a:defRPr sz="2400">
                <a:solidFill>
                  <a:schemeClr val="tx1">
                    <a:tint val="75000"/>
                  </a:schemeClr>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B91E92DB-083F-452B-B9A8-07F35FD158ED}"/>
              </a:ext>
            </a:extLst>
          </p:cNvPr>
          <p:cNvSpPr>
            <a:spLocks noGrp="1"/>
          </p:cNvSpPr>
          <p:nvPr>
            <p:ph type="dt" sz="half" idx="10"/>
          </p:nvPr>
        </p:nvSpPr>
        <p:spPr/>
        <p:txBody>
          <a:bodyPr/>
          <a:lstStyle/>
          <a:p>
            <a:fld id="{2B8C012C-B1B7-47F6-B168-A941E97A73A9}" type="datetimeFigureOut">
              <a:rPr lang="en-US" smtClean="0"/>
              <a:t>8/11/22</a:t>
            </a:fld>
            <a:endParaRPr lang="en-US"/>
          </a:p>
        </p:txBody>
      </p:sp>
      <p:sp>
        <p:nvSpPr>
          <p:cNvPr id="5" name="Footer Placeholder 4">
            <a:extLst>
              <a:ext uri="{FF2B5EF4-FFF2-40B4-BE49-F238E27FC236}">
                <a16:creationId xmlns:a16="http://schemas.microsoft.com/office/drawing/2014/main" id="{30284B60-C1EA-4B69-AA90-8F1E5FB94ED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F62BA63-766D-48C7-962C-260FED02AE2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50818075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4F6C79-9DB9-41C2-AB7F-EE2DBD4CB5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0B300A1-412B-4D8E-A682-9491921A938C}"/>
              </a:ext>
            </a:extLst>
          </p:cNvPr>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2449AE0-B2AB-4AC5-AD17-D5485CF0B2AA}"/>
              </a:ext>
            </a:extLst>
          </p:cNvPr>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BD4E3E69-8221-46DF-8417-9117474D9337}"/>
              </a:ext>
            </a:extLst>
          </p:cNvPr>
          <p:cNvSpPr>
            <a:spLocks noGrp="1"/>
          </p:cNvSpPr>
          <p:nvPr>
            <p:ph type="dt" sz="half" idx="10"/>
          </p:nvPr>
        </p:nvSpPr>
        <p:spPr/>
        <p:txBody>
          <a:bodyPr/>
          <a:lstStyle/>
          <a:p>
            <a:fld id="{2B8C012C-B1B7-47F6-B168-A941E97A73A9}" type="datetimeFigureOut">
              <a:rPr lang="en-US" smtClean="0"/>
              <a:t>8/11/22</a:t>
            </a:fld>
            <a:endParaRPr lang="en-US"/>
          </a:p>
        </p:txBody>
      </p:sp>
      <p:sp>
        <p:nvSpPr>
          <p:cNvPr id="6" name="Footer Placeholder 5">
            <a:extLst>
              <a:ext uri="{FF2B5EF4-FFF2-40B4-BE49-F238E27FC236}">
                <a16:creationId xmlns:a16="http://schemas.microsoft.com/office/drawing/2014/main" id="{AC0CA87B-A6B0-4084-8ABD-22FC70DE928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59FFCA0-2136-413A-9FC4-8666492A9DF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45478888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CC1165-B1EA-4947-A1FB-D9CF6BE2F7B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6949C6E-764C-4F36-94CB-FE2A2DF8CB5A}"/>
              </a:ext>
            </a:extLst>
          </p:cNvPr>
          <p:cNvSpPr>
            <a:spLocks noGrp="1"/>
          </p:cNvSpPr>
          <p:nvPr>
            <p:ph type="body" idx="1"/>
          </p:nvPr>
        </p:nvSpPr>
        <p:spPr>
          <a:xfrm>
            <a:off x="839789" y="1681163"/>
            <a:ext cx="5157787"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9A9B79E8-DF7C-4EBB-9F3B-6BE1496FD9D6}"/>
              </a:ext>
            </a:extLst>
          </p:cNvPr>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42F9A33-7E46-4A42-A0A4-E18DB17B89B9}"/>
              </a:ext>
            </a:extLst>
          </p:cNvPr>
          <p:cNvSpPr>
            <a:spLocks noGrp="1"/>
          </p:cNvSpPr>
          <p:nvPr>
            <p:ph type="body" sz="quarter" idx="3"/>
          </p:nvPr>
        </p:nvSpPr>
        <p:spPr>
          <a:xfrm>
            <a:off x="6172202" y="1681163"/>
            <a:ext cx="5183188"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468AAA32-05F2-47FB-B9B2-30397B27C752}"/>
              </a:ext>
            </a:extLst>
          </p:cNvPr>
          <p:cNvSpPr>
            <a:spLocks noGrp="1"/>
          </p:cNvSpPr>
          <p:nvPr>
            <p:ph sz="quarter" idx="4"/>
          </p:nvPr>
        </p:nvSpPr>
        <p:spPr>
          <a:xfrm>
            <a:off x="6172202"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50AE778-A2FD-4AD5-B23E-61A0D2506CB5}"/>
              </a:ext>
            </a:extLst>
          </p:cNvPr>
          <p:cNvSpPr>
            <a:spLocks noGrp="1"/>
          </p:cNvSpPr>
          <p:nvPr>
            <p:ph type="dt" sz="half" idx="10"/>
          </p:nvPr>
        </p:nvSpPr>
        <p:spPr/>
        <p:txBody>
          <a:bodyPr/>
          <a:lstStyle/>
          <a:p>
            <a:fld id="{2B8C012C-B1B7-47F6-B168-A941E97A73A9}" type="datetimeFigureOut">
              <a:rPr lang="en-US" smtClean="0"/>
              <a:t>8/11/22</a:t>
            </a:fld>
            <a:endParaRPr lang="en-US"/>
          </a:p>
        </p:txBody>
      </p:sp>
      <p:sp>
        <p:nvSpPr>
          <p:cNvPr id="8" name="Footer Placeholder 7">
            <a:extLst>
              <a:ext uri="{FF2B5EF4-FFF2-40B4-BE49-F238E27FC236}">
                <a16:creationId xmlns:a16="http://schemas.microsoft.com/office/drawing/2014/main" id="{DAF383F0-95C5-45CA-90E7-CB2237487A1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417D151-FD6A-419A-A7B0-CA8BE2A25AE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47214670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862428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5CD961-234E-4CF8-B0EF-237952B8259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A917F9D-08A6-466A-864D-D2F376CC9B1C}"/>
              </a:ext>
            </a:extLst>
          </p:cNvPr>
          <p:cNvSpPr>
            <a:spLocks noGrp="1"/>
          </p:cNvSpPr>
          <p:nvPr>
            <p:ph type="dt" sz="half" idx="10"/>
          </p:nvPr>
        </p:nvSpPr>
        <p:spPr/>
        <p:txBody>
          <a:bodyPr/>
          <a:lstStyle/>
          <a:p>
            <a:fld id="{2B8C012C-B1B7-47F6-B168-A941E97A73A9}" type="datetimeFigureOut">
              <a:rPr lang="en-US" smtClean="0"/>
              <a:t>8/11/22</a:t>
            </a:fld>
            <a:endParaRPr lang="en-US"/>
          </a:p>
        </p:txBody>
      </p:sp>
      <p:sp>
        <p:nvSpPr>
          <p:cNvPr id="4" name="Footer Placeholder 3">
            <a:extLst>
              <a:ext uri="{FF2B5EF4-FFF2-40B4-BE49-F238E27FC236}">
                <a16:creationId xmlns:a16="http://schemas.microsoft.com/office/drawing/2014/main" id="{4EDF56FB-BF1A-451B-AFCC-8E5E82A91CF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85A4458-ED35-410C-9316-3AE12AF0696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23841927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26121E3-1542-49D2-AFE7-215B078A3D88}"/>
              </a:ext>
            </a:extLst>
          </p:cNvPr>
          <p:cNvSpPr>
            <a:spLocks noGrp="1"/>
          </p:cNvSpPr>
          <p:nvPr>
            <p:ph type="dt" sz="half" idx="10"/>
          </p:nvPr>
        </p:nvSpPr>
        <p:spPr/>
        <p:txBody>
          <a:bodyPr/>
          <a:lstStyle/>
          <a:p>
            <a:fld id="{2B8C012C-B1B7-47F6-B168-A941E97A73A9}" type="datetimeFigureOut">
              <a:rPr lang="en-US" smtClean="0"/>
              <a:t>8/11/22</a:t>
            </a:fld>
            <a:endParaRPr lang="en-US"/>
          </a:p>
        </p:txBody>
      </p:sp>
      <p:sp>
        <p:nvSpPr>
          <p:cNvPr id="3" name="Footer Placeholder 2">
            <a:extLst>
              <a:ext uri="{FF2B5EF4-FFF2-40B4-BE49-F238E27FC236}">
                <a16:creationId xmlns:a16="http://schemas.microsoft.com/office/drawing/2014/main" id="{4DB79D1B-E5A5-4FF6-B1AF-3C1CE82BE96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CA32E8B-A5B1-45B5-9A9F-B5EF9E6E9FE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06159643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4EF36-1426-4285-828F-C8CFBFE984E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D2C0F19-B360-4B7D-8B84-54564343E2E8}"/>
              </a:ext>
            </a:extLst>
          </p:cNvPr>
          <p:cNvSpPr>
            <a:spLocks noGrp="1"/>
          </p:cNvSpPr>
          <p:nvPr>
            <p:ph idx="1"/>
          </p:nvPr>
        </p:nvSpPr>
        <p:spPr>
          <a:xfrm>
            <a:off x="5183188" y="987428"/>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161CC49-77D0-4E31-A9D2-D30F8EDAEAD1}"/>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2AB92D8-AB77-44F5-B9DD-F7A3C2F6314E}"/>
              </a:ext>
            </a:extLst>
          </p:cNvPr>
          <p:cNvSpPr>
            <a:spLocks noGrp="1"/>
          </p:cNvSpPr>
          <p:nvPr>
            <p:ph type="dt" sz="half" idx="10"/>
          </p:nvPr>
        </p:nvSpPr>
        <p:spPr/>
        <p:txBody>
          <a:bodyPr/>
          <a:lstStyle/>
          <a:p>
            <a:fld id="{2B8C012C-B1B7-47F6-B168-A941E97A73A9}" type="datetimeFigureOut">
              <a:rPr lang="en-US" smtClean="0"/>
              <a:t>8/11/22</a:t>
            </a:fld>
            <a:endParaRPr lang="en-US"/>
          </a:p>
        </p:txBody>
      </p:sp>
      <p:sp>
        <p:nvSpPr>
          <p:cNvPr id="6" name="Footer Placeholder 5">
            <a:extLst>
              <a:ext uri="{FF2B5EF4-FFF2-40B4-BE49-F238E27FC236}">
                <a16:creationId xmlns:a16="http://schemas.microsoft.com/office/drawing/2014/main" id="{DF0A841E-88D4-4D0A-97C4-E4897B6185E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454F814-BBE2-4CE3-B3C8-C4A938E7818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34531522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E247E2-3FF2-44B7-B10F-3C06FDF7CF6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C9E9FEF-3FB3-4E4C-A935-958BA93288C4}"/>
              </a:ext>
            </a:extLst>
          </p:cNvPr>
          <p:cNvSpPr>
            <a:spLocks noGrp="1"/>
          </p:cNvSpPr>
          <p:nvPr>
            <p:ph type="pic" idx="1"/>
          </p:nvPr>
        </p:nvSpPr>
        <p:spPr>
          <a:xfrm>
            <a:off x="5183188" y="987428"/>
            <a:ext cx="6172200" cy="4873625"/>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2" indent="0">
              <a:buNone/>
              <a:defRPr sz="2000"/>
            </a:lvl7pPr>
            <a:lvl8pPr marL="3200240" indent="0">
              <a:buNone/>
              <a:defRPr sz="2000"/>
            </a:lvl8pPr>
            <a:lvl9pPr marL="3657418" indent="0">
              <a:buNone/>
              <a:defRPr sz="2000"/>
            </a:lvl9pPr>
          </a:lstStyle>
          <a:p>
            <a:endParaRPr lang="en-US"/>
          </a:p>
        </p:txBody>
      </p:sp>
      <p:sp>
        <p:nvSpPr>
          <p:cNvPr id="4" name="Text Placeholder 3">
            <a:extLst>
              <a:ext uri="{FF2B5EF4-FFF2-40B4-BE49-F238E27FC236}">
                <a16:creationId xmlns:a16="http://schemas.microsoft.com/office/drawing/2014/main" id="{19F12C7B-8B90-4958-A986-27D36990BDAA}"/>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494EFE80-B253-4A84-BE72-FE1337473454}"/>
              </a:ext>
            </a:extLst>
          </p:cNvPr>
          <p:cNvSpPr>
            <a:spLocks noGrp="1"/>
          </p:cNvSpPr>
          <p:nvPr>
            <p:ph type="dt" sz="half" idx="10"/>
          </p:nvPr>
        </p:nvSpPr>
        <p:spPr/>
        <p:txBody>
          <a:bodyPr/>
          <a:lstStyle/>
          <a:p>
            <a:fld id="{2B8C012C-B1B7-47F6-B168-A941E97A73A9}" type="datetimeFigureOut">
              <a:rPr lang="en-US" smtClean="0"/>
              <a:t>8/11/22</a:t>
            </a:fld>
            <a:endParaRPr lang="en-US"/>
          </a:p>
        </p:txBody>
      </p:sp>
      <p:sp>
        <p:nvSpPr>
          <p:cNvPr id="6" name="Footer Placeholder 5">
            <a:extLst>
              <a:ext uri="{FF2B5EF4-FFF2-40B4-BE49-F238E27FC236}">
                <a16:creationId xmlns:a16="http://schemas.microsoft.com/office/drawing/2014/main" id="{5A70AA07-12BD-4E8C-B324-9F0CBE23C2B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5AF4ED2-925B-495F-9A04-20C40D1E41A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57620005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E5AAED-E4CB-438E-BAE6-D874C01F596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DCA6078-7021-47C7-8ADD-30EB0D4D7E2C}"/>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7DC22C-267E-4ADC-AF05-BEB721900345}"/>
              </a:ext>
            </a:extLst>
          </p:cNvPr>
          <p:cNvSpPr>
            <a:spLocks noGrp="1"/>
          </p:cNvSpPr>
          <p:nvPr>
            <p:ph type="dt" sz="half" idx="10"/>
          </p:nvPr>
        </p:nvSpPr>
        <p:spPr/>
        <p:txBody>
          <a:bodyPr/>
          <a:lstStyle/>
          <a:p>
            <a:fld id="{2B8C012C-B1B7-47F6-B168-A941E97A73A9}" type="datetimeFigureOut">
              <a:rPr lang="en-US" smtClean="0"/>
              <a:t>8/11/22</a:t>
            </a:fld>
            <a:endParaRPr lang="en-US"/>
          </a:p>
        </p:txBody>
      </p:sp>
      <p:sp>
        <p:nvSpPr>
          <p:cNvPr id="5" name="Footer Placeholder 4">
            <a:extLst>
              <a:ext uri="{FF2B5EF4-FFF2-40B4-BE49-F238E27FC236}">
                <a16:creationId xmlns:a16="http://schemas.microsoft.com/office/drawing/2014/main" id="{DAACB2E6-036D-489B-AF95-7F191F40942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86DBCEB-45FD-4CA2-89E1-0743C2C24118}"/>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43037627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BF1447-7437-45B5-955F-F450CFC6FBBF}"/>
              </a:ext>
            </a:extLst>
          </p:cNvPr>
          <p:cNvSpPr>
            <a:spLocks noGrp="1"/>
          </p:cNvSpPr>
          <p:nvPr>
            <p:ph type="title" orient="vert"/>
          </p:nvPr>
        </p:nvSpPr>
        <p:spPr>
          <a:xfrm>
            <a:off x="8724902" y="365127"/>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2DF0BE9-59DA-4877-8D0D-735633F5CFFB}"/>
              </a:ext>
            </a:extLst>
          </p:cNvPr>
          <p:cNvSpPr>
            <a:spLocks noGrp="1"/>
          </p:cNvSpPr>
          <p:nvPr>
            <p:ph type="body" orient="vert" idx="1"/>
          </p:nvPr>
        </p:nvSpPr>
        <p:spPr>
          <a:xfrm>
            <a:off x="838202" y="365127"/>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E9A8181-2D82-4E5A-A55B-C3850F308871}"/>
              </a:ext>
            </a:extLst>
          </p:cNvPr>
          <p:cNvSpPr>
            <a:spLocks noGrp="1"/>
          </p:cNvSpPr>
          <p:nvPr>
            <p:ph type="dt" sz="half" idx="10"/>
          </p:nvPr>
        </p:nvSpPr>
        <p:spPr/>
        <p:txBody>
          <a:bodyPr/>
          <a:lstStyle/>
          <a:p>
            <a:fld id="{2B8C012C-B1B7-47F6-B168-A941E97A73A9}" type="datetimeFigureOut">
              <a:rPr lang="en-US" smtClean="0"/>
              <a:t>8/11/22</a:t>
            </a:fld>
            <a:endParaRPr lang="en-US"/>
          </a:p>
        </p:txBody>
      </p:sp>
      <p:sp>
        <p:nvSpPr>
          <p:cNvPr id="5" name="Footer Placeholder 4">
            <a:extLst>
              <a:ext uri="{FF2B5EF4-FFF2-40B4-BE49-F238E27FC236}">
                <a16:creationId xmlns:a16="http://schemas.microsoft.com/office/drawing/2014/main" id="{E06443D1-9D50-4347-8EF4-C71123BDF44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A7B7A19-FC92-4734-BBA7-FBC0512D2753}"/>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650788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455"/>
        <p:cNvGrpSpPr/>
        <p:nvPr/>
      </p:nvGrpSpPr>
      <p:grpSpPr>
        <a:xfrm>
          <a:off x="0" y="0"/>
          <a:ext cx="0" cy="0"/>
          <a:chOff x="0" y="0"/>
          <a:chExt cx="0" cy="0"/>
        </a:xfrm>
      </p:grpSpPr>
      <p:sp>
        <p:nvSpPr>
          <p:cNvPr id="456" name="Google Shape;456;p18"/>
          <p:cNvSpPr txBox="1">
            <a:spLocks noGrp="1"/>
          </p:cNvSpPr>
          <p:nvPr>
            <p:ph type="title"/>
          </p:nvPr>
        </p:nvSpPr>
        <p:spPr>
          <a:xfrm>
            <a:off x="1011700" y="521645"/>
            <a:ext cx="101684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3200"/>
              <a:buFont typeface="Rajdhani"/>
              <a:buNone/>
              <a:defRPr b="1">
                <a:solidFill>
                  <a:schemeClr val="accent6"/>
                </a:solidFill>
                <a:latin typeface="Rajdhani"/>
                <a:ea typeface="Rajdhani"/>
                <a:cs typeface="Rajdhani"/>
                <a:sym typeface="Rajdhani"/>
              </a:defRPr>
            </a:lvl1pPr>
            <a:lvl2pPr lvl="1"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2pPr>
            <a:lvl3pPr lvl="2"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3pPr>
            <a:lvl4pPr lvl="3"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4pPr>
            <a:lvl5pPr lvl="4"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5pPr>
            <a:lvl6pPr lvl="5"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6pPr>
            <a:lvl7pPr lvl="6"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7pPr>
            <a:lvl8pPr lvl="7"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8pPr>
            <a:lvl9pPr lvl="8"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9pPr>
          </a:lstStyle>
          <a:p>
            <a:endParaRPr/>
          </a:p>
        </p:txBody>
      </p:sp>
      <p:grpSp>
        <p:nvGrpSpPr>
          <p:cNvPr id="457" name="Google Shape;457;p18"/>
          <p:cNvGrpSpPr/>
          <p:nvPr/>
        </p:nvGrpSpPr>
        <p:grpSpPr>
          <a:xfrm>
            <a:off x="-2152594" y="-891658"/>
            <a:ext cx="16925004" cy="9185980"/>
            <a:chOff x="-1614447" y="-668745"/>
            <a:chExt cx="12693753" cy="6889485"/>
          </a:xfrm>
        </p:grpSpPr>
        <p:grpSp>
          <p:nvGrpSpPr>
            <p:cNvPr id="458" name="Google Shape;458;p18"/>
            <p:cNvGrpSpPr/>
            <p:nvPr/>
          </p:nvGrpSpPr>
          <p:grpSpPr>
            <a:xfrm>
              <a:off x="-1614447" y="4335248"/>
              <a:ext cx="2795340" cy="1885492"/>
              <a:chOff x="965100" y="1428788"/>
              <a:chExt cx="1354200" cy="913425"/>
            </a:xfrm>
          </p:grpSpPr>
          <p:sp>
            <p:nvSpPr>
              <p:cNvPr id="459" name="Google Shape;459;p18"/>
              <p:cNvSpPr/>
              <p:nvPr/>
            </p:nvSpPr>
            <p:spPr>
              <a:xfrm>
                <a:off x="1024800" y="1480513"/>
                <a:ext cx="1238800" cy="803850"/>
              </a:xfrm>
              <a:custGeom>
                <a:avLst/>
                <a:gdLst/>
                <a:ahLst/>
                <a:cxnLst/>
                <a:rect l="l" t="t" r="r" b="b"/>
                <a:pathLst>
                  <a:path w="49552" h="32154" fill="none" extrusionOk="0">
                    <a:moveTo>
                      <a:pt x="4579" y="32153"/>
                    </a:moveTo>
                    <a:cubicBezTo>
                      <a:pt x="3894" y="32153"/>
                      <a:pt x="3122" y="31957"/>
                      <a:pt x="2229" y="31541"/>
                    </a:cubicBezTo>
                    <a:cubicBezTo>
                      <a:pt x="1078" y="31027"/>
                      <a:pt x="416" y="30414"/>
                      <a:pt x="208" y="29668"/>
                    </a:cubicBezTo>
                    <a:cubicBezTo>
                      <a:pt x="0" y="28970"/>
                      <a:pt x="208" y="28284"/>
                      <a:pt x="392" y="27598"/>
                    </a:cubicBezTo>
                    <a:cubicBezTo>
                      <a:pt x="429" y="27439"/>
                      <a:pt x="465" y="27304"/>
                      <a:pt x="514" y="27170"/>
                    </a:cubicBezTo>
                    <a:cubicBezTo>
                      <a:pt x="600" y="26815"/>
                      <a:pt x="661" y="26447"/>
                      <a:pt x="735" y="26092"/>
                    </a:cubicBezTo>
                    <a:cubicBezTo>
                      <a:pt x="894" y="25260"/>
                      <a:pt x="1065" y="24366"/>
                      <a:pt x="1518" y="23631"/>
                    </a:cubicBezTo>
                    <a:cubicBezTo>
                      <a:pt x="2388" y="22235"/>
                      <a:pt x="4041" y="21685"/>
                      <a:pt x="5632" y="21170"/>
                    </a:cubicBezTo>
                    <a:cubicBezTo>
                      <a:pt x="5914" y="21072"/>
                      <a:pt x="6208" y="20987"/>
                      <a:pt x="6477" y="20876"/>
                    </a:cubicBezTo>
                    <a:cubicBezTo>
                      <a:pt x="8240" y="20252"/>
                      <a:pt x="10199" y="18868"/>
                      <a:pt x="9967" y="16995"/>
                    </a:cubicBezTo>
                    <a:cubicBezTo>
                      <a:pt x="9918" y="16603"/>
                      <a:pt x="9783" y="16224"/>
                      <a:pt x="9648" y="15856"/>
                    </a:cubicBezTo>
                    <a:cubicBezTo>
                      <a:pt x="9489" y="15465"/>
                      <a:pt x="9342" y="15048"/>
                      <a:pt x="9306" y="14620"/>
                    </a:cubicBezTo>
                    <a:cubicBezTo>
                      <a:pt x="9220" y="13481"/>
                      <a:pt x="9906" y="12538"/>
                      <a:pt x="10579" y="11620"/>
                    </a:cubicBezTo>
                    <a:cubicBezTo>
                      <a:pt x="11203" y="10763"/>
                      <a:pt x="11865" y="9857"/>
                      <a:pt x="11865" y="8828"/>
                    </a:cubicBezTo>
                    <a:cubicBezTo>
                      <a:pt x="11865" y="8571"/>
                      <a:pt x="11816" y="8326"/>
                      <a:pt x="11791" y="8069"/>
                    </a:cubicBezTo>
                    <a:cubicBezTo>
                      <a:pt x="11754" y="7837"/>
                      <a:pt x="11718" y="7592"/>
                      <a:pt x="11718" y="7359"/>
                    </a:cubicBezTo>
                    <a:cubicBezTo>
                      <a:pt x="11669" y="5510"/>
                      <a:pt x="13469" y="4163"/>
                      <a:pt x="15170" y="3674"/>
                    </a:cubicBezTo>
                    <a:cubicBezTo>
                      <a:pt x="16823" y="3196"/>
                      <a:pt x="18574" y="3233"/>
                      <a:pt x="20252" y="3257"/>
                    </a:cubicBezTo>
                    <a:cubicBezTo>
                      <a:pt x="21696" y="3294"/>
                      <a:pt x="23178" y="3306"/>
                      <a:pt x="24586" y="3025"/>
                    </a:cubicBezTo>
                    <a:cubicBezTo>
                      <a:pt x="25921" y="2768"/>
                      <a:pt x="27206" y="2229"/>
                      <a:pt x="28443" y="1715"/>
                    </a:cubicBezTo>
                    <a:cubicBezTo>
                      <a:pt x="29116" y="1421"/>
                      <a:pt x="29814" y="1127"/>
                      <a:pt x="30537" y="882"/>
                    </a:cubicBezTo>
                    <a:cubicBezTo>
                      <a:pt x="33047" y="13"/>
                      <a:pt x="35128" y="0"/>
                      <a:pt x="36757" y="845"/>
                    </a:cubicBezTo>
                    <a:cubicBezTo>
                      <a:pt x="37797" y="1372"/>
                      <a:pt x="38605" y="2278"/>
                      <a:pt x="39365" y="3135"/>
                    </a:cubicBezTo>
                    <a:cubicBezTo>
                      <a:pt x="40013" y="3857"/>
                      <a:pt x="40687" y="4604"/>
                      <a:pt x="41495" y="5143"/>
                    </a:cubicBezTo>
                    <a:cubicBezTo>
                      <a:pt x="42413" y="5755"/>
                      <a:pt x="43491" y="6098"/>
                      <a:pt x="44531" y="6416"/>
                    </a:cubicBezTo>
                    <a:cubicBezTo>
                      <a:pt x="44972" y="6551"/>
                      <a:pt x="45425" y="6698"/>
                      <a:pt x="45878" y="6857"/>
                    </a:cubicBezTo>
                    <a:cubicBezTo>
                      <a:pt x="47899" y="7604"/>
                      <a:pt x="49552" y="9722"/>
                      <a:pt x="49343" y="11277"/>
                    </a:cubicBezTo>
                    <a:cubicBezTo>
                      <a:pt x="49209" y="12306"/>
                      <a:pt x="48303" y="12967"/>
                      <a:pt x="46772" y="13114"/>
                    </a:cubicBezTo>
                    <a:lnTo>
                      <a:pt x="46503" y="13150"/>
                    </a:lnTo>
                    <a:cubicBezTo>
                      <a:pt x="45046" y="13285"/>
                      <a:pt x="42609" y="13518"/>
                      <a:pt x="42095" y="15024"/>
                    </a:cubicBezTo>
                    <a:cubicBezTo>
                      <a:pt x="41850" y="15734"/>
                      <a:pt x="42083" y="16456"/>
                      <a:pt x="42328" y="17215"/>
                    </a:cubicBezTo>
                    <a:cubicBezTo>
                      <a:pt x="42670" y="18293"/>
                      <a:pt x="43025" y="19407"/>
                      <a:pt x="42058" y="20558"/>
                    </a:cubicBezTo>
                    <a:lnTo>
                      <a:pt x="42058" y="20558"/>
                    </a:lnTo>
                    <a:cubicBezTo>
                      <a:pt x="41838" y="20827"/>
                      <a:pt x="41544" y="21060"/>
                      <a:pt x="41262" y="21268"/>
                    </a:cubicBezTo>
                    <a:cubicBezTo>
                      <a:pt x="40956" y="21513"/>
                      <a:pt x="40638" y="21758"/>
                      <a:pt x="40405" y="22064"/>
                    </a:cubicBezTo>
                    <a:cubicBezTo>
                      <a:pt x="39977" y="22640"/>
                      <a:pt x="39854" y="23374"/>
                      <a:pt x="39720" y="24097"/>
                    </a:cubicBezTo>
                    <a:cubicBezTo>
                      <a:pt x="39585" y="24819"/>
                      <a:pt x="39462" y="25590"/>
                      <a:pt x="38985" y="26190"/>
                    </a:cubicBezTo>
                    <a:cubicBezTo>
                      <a:pt x="38165" y="27243"/>
                      <a:pt x="36659" y="27378"/>
                      <a:pt x="35324" y="27427"/>
                    </a:cubicBezTo>
                    <a:cubicBezTo>
                      <a:pt x="33794" y="27476"/>
                      <a:pt x="31896" y="27537"/>
                      <a:pt x="30402" y="26643"/>
                    </a:cubicBezTo>
                    <a:cubicBezTo>
                      <a:pt x="30169" y="26509"/>
                      <a:pt x="29961" y="26362"/>
                      <a:pt x="29741" y="26203"/>
                    </a:cubicBezTo>
                    <a:cubicBezTo>
                      <a:pt x="29447" y="25994"/>
                      <a:pt x="29141" y="25774"/>
                      <a:pt x="28810" y="25603"/>
                    </a:cubicBezTo>
                    <a:cubicBezTo>
                      <a:pt x="26986" y="24745"/>
                      <a:pt x="24880" y="25872"/>
                      <a:pt x="23778" y="26631"/>
                    </a:cubicBezTo>
                    <a:cubicBezTo>
                      <a:pt x="23423" y="26876"/>
                      <a:pt x="23080" y="27121"/>
                      <a:pt x="22749" y="27378"/>
                    </a:cubicBezTo>
                    <a:cubicBezTo>
                      <a:pt x="21635" y="28211"/>
                      <a:pt x="20472" y="29068"/>
                      <a:pt x="19101" y="29374"/>
                    </a:cubicBezTo>
                    <a:cubicBezTo>
                      <a:pt x="17668" y="29692"/>
                      <a:pt x="16138" y="29386"/>
                      <a:pt x="14656" y="29080"/>
                    </a:cubicBezTo>
                    <a:cubicBezTo>
                      <a:pt x="12771" y="28700"/>
                      <a:pt x="10995" y="28333"/>
                      <a:pt x="9404" y="29190"/>
                    </a:cubicBezTo>
                    <a:cubicBezTo>
                      <a:pt x="8791" y="29508"/>
                      <a:pt x="8265" y="29998"/>
                      <a:pt x="7751" y="30476"/>
                    </a:cubicBezTo>
                    <a:cubicBezTo>
                      <a:pt x="7065" y="31112"/>
                      <a:pt x="6343" y="31786"/>
                      <a:pt x="5412" y="32031"/>
                    </a:cubicBezTo>
                    <a:cubicBezTo>
                      <a:pt x="5130" y="32129"/>
                      <a:pt x="4861" y="32153"/>
                      <a:pt x="4579" y="32153"/>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18"/>
              <p:cNvSpPr/>
              <p:nvPr/>
            </p:nvSpPr>
            <p:spPr>
              <a:xfrm>
                <a:off x="1115700" y="1572038"/>
                <a:ext cx="1019650" cy="629350"/>
              </a:xfrm>
              <a:custGeom>
                <a:avLst/>
                <a:gdLst/>
                <a:ahLst/>
                <a:cxnLst/>
                <a:rect l="l" t="t" r="r" b="b"/>
                <a:pathLst>
                  <a:path w="40786" h="25174" fill="none" extrusionOk="0">
                    <a:moveTo>
                      <a:pt x="576" y="25149"/>
                    </a:moveTo>
                    <a:cubicBezTo>
                      <a:pt x="392" y="25149"/>
                      <a:pt x="184" y="25088"/>
                      <a:pt x="37" y="24807"/>
                    </a:cubicBezTo>
                    <a:cubicBezTo>
                      <a:pt x="1" y="24696"/>
                      <a:pt x="37" y="24599"/>
                      <a:pt x="99" y="24488"/>
                    </a:cubicBezTo>
                    <a:cubicBezTo>
                      <a:pt x="135" y="24439"/>
                      <a:pt x="148" y="24378"/>
                      <a:pt x="160" y="24329"/>
                    </a:cubicBezTo>
                    <a:cubicBezTo>
                      <a:pt x="282" y="23876"/>
                      <a:pt x="368" y="23435"/>
                      <a:pt x="441" y="23031"/>
                    </a:cubicBezTo>
                    <a:cubicBezTo>
                      <a:pt x="527" y="22578"/>
                      <a:pt x="637" y="21942"/>
                      <a:pt x="760" y="21746"/>
                    </a:cubicBezTo>
                    <a:cubicBezTo>
                      <a:pt x="992" y="21391"/>
                      <a:pt x="2229" y="20987"/>
                      <a:pt x="3062" y="20705"/>
                    </a:cubicBezTo>
                    <a:cubicBezTo>
                      <a:pt x="3331" y="20619"/>
                      <a:pt x="3649" y="20509"/>
                      <a:pt x="3955" y="20399"/>
                    </a:cubicBezTo>
                    <a:cubicBezTo>
                      <a:pt x="7837" y="19040"/>
                      <a:pt x="10077" y="16089"/>
                      <a:pt x="9698" y="12906"/>
                    </a:cubicBezTo>
                    <a:cubicBezTo>
                      <a:pt x="9600" y="12097"/>
                      <a:pt x="9367" y="11449"/>
                      <a:pt x="9184" y="10971"/>
                    </a:cubicBezTo>
                    <a:cubicBezTo>
                      <a:pt x="9184" y="10959"/>
                      <a:pt x="9159" y="10934"/>
                      <a:pt x="9147" y="10922"/>
                    </a:cubicBezTo>
                    <a:cubicBezTo>
                      <a:pt x="9122" y="10885"/>
                      <a:pt x="9098" y="10836"/>
                      <a:pt x="9098" y="10787"/>
                    </a:cubicBezTo>
                    <a:cubicBezTo>
                      <a:pt x="9122" y="10591"/>
                      <a:pt x="9306" y="10396"/>
                      <a:pt x="9490" y="10187"/>
                    </a:cubicBezTo>
                    <a:cubicBezTo>
                      <a:pt x="9563" y="10114"/>
                      <a:pt x="9624" y="10040"/>
                      <a:pt x="9686" y="9967"/>
                    </a:cubicBezTo>
                    <a:cubicBezTo>
                      <a:pt x="10494" y="8841"/>
                      <a:pt x="11608" y="7310"/>
                      <a:pt x="11632" y="5192"/>
                    </a:cubicBezTo>
                    <a:cubicBezTo>
                      <a:pt x="11632" y="4665"/>
                      <a:pt x="11547" y="4225"/>
                      <a:pt x="11510" y="3906"/>
                    </a:cubicBezTo>
                    <a:lnTo>
                      <a:pt x="11510" y="3882"/>
                    </a:lnTo>
                    <a:cubicBezTo>
                      <a:pt x="11510" y="3869"/>
                      <a:pt x="11485" y="3845"/>
                      <a:pt x="11510" y="3821"/>
                    </a:cubicBezTo>
                    <a:cubicBezTo>
                      <a:pt x="11571" y="3637"/>
                      <a:pt x="11877" y="3478"/>
                      <a:pt x="12465" y="3306"/>
                    </a:cubicBezTo>
                    <a:cubicBezTo>
                      <a:pt x="13383" y="3049"/>
                      <a:pt x="14461" y="3012"/>
                      <a:pt x="15391" y="3012"/>
                    </a:cubicBezTo>
                    <a:cubicBezTo>
                      <a:pt x="15771" y="3012"/>
                      <a:pt x="16163" y="3012"/>
                      <a:pt x="16542" y="3025"/>
                    </a:cubicBezTo>
                    <a:lnTo>
                      <a:pt x="16567" y="3025"/>
                    </a:lnTo>
                    <a:cubicBezTo>
                      <a:pt x="16983" y="3025"/>
                      <a:pt x="17412" y="3049"/>
                      <a:pt x="17852" y="3049"/>
                    </a:cubicBezTo>
                    <a:cubicBezTo>
                      <a:pt x="18881" y="3049"/>
                      <a:pt x="20228" y="3012"/>
                      <a:pt x="21623" y="2743"/>
                    </a:cubicBezTo>
                    <a:cubicBezTo>
                      <a:pt x="23289" y="2400"/>
                      <a:pt x="24807" y="1776"/>
                      <a:pt x="26129" y="1225"/>
                    </a:cubicBezTo>
                    <a:cubicBezTo>
                      <a:pt x="26790" y="943"/>
                      <a:pt x="27415" y="686"/>
                      <a:pt x="28027" y="478"/>
                    </a:cubicBezTo>
                    <a:cubicBezTo>
                      <a:pt x="28921" y="172"/>
                      <a:pt x="29753" y="0"/>
                      <a:pt x="30402" y="0"/>
                    </a:cubicBezTo>
                    <a:cubicBezTo>
                      <a:pt x="30868" y="0"/>
                      <a:pt x="31247" y="74"/>
                      <a:pt x="31541" y="233"/>
                    </a:cubicBezTo>
                    <a:cubicBezTo>
                      <a:pt x="32043" y="490"/>
                      <a:pt x="32606" y="1115"/>
                      <a:pt x="33206" y="1788"/>
                    </a:cubicBezTo>
                    <a:cubicBezTo>
                      <a:pt x="33953" y="2621"/>
                      <a:pt x="34810" y="3563"/>
                      <a:pt x="35973" y="4347"/>
                    </a:cubicBezTo>
                    <a:cubicBezTo>
                      <a:pt x="37296" y="5216"/>
                      <a:pt x="38667" y="5657"/>
                      <a:pt x="39879" y="6024"/>
                    </a:cubicBezTo>
                    <a:cubicBezTo>
                      <a:pt x="39965" y="6061"/>
                      <a:pt x="40112" y="6073"/>
                      <a:pt x="40247" y="6073"/>
                    </a:cubicBezTo>
                    <a:cubicBezTo>
                      <a:pt x="40455" y="6086"/>
                      <a:pt x="40638" y="6110"/>
                      <a:pt x="40736" y="6196"/>
                    </a:cubicBezTo>
                    <a:cubicBezTo>
                      <a:pt x="40773" y="6233"/>
                      <a:pt x="40785" y="6269"/>
                      <a:pt x="40785" y="6331"/>
                    </a:cubicBezTo>
                    <a:cubicBezTo>
                      <a:pt x="40700" y="7335"/>
                      <a:pt x="39659" y="7665"/>
                      <a:pt x="38459" y="8045"/>
                    </a:cubicBezTo>
                    <a:cubicBezTo>
                      <a:pt x="37186" y="8449"/>
                      <a:pt x="35741" y="8902"/>
                      <a:pt x="35275" y="10285"/>
                    </a:cubicBezTo>
                    <a:cubicBezTo>
                      <a:pt x="34663" y="12061"/>
                      <a:pt x="35153" y="13603"/>
                      <a:pt x="35471" y="14632"/>
                    </a:cubicBezTo>
                    <a:lnTo>
                      <a:pt x="35520" y="14718"/>
                    </a:lnTo>
                    <a:cubicBezTo>
                      <a:pt x="35557" y="14803"/>
                      <a:pt x="35594" y="14877"/>
                      <a:pt x="35582" y="14963"/>
                    </a:cubicBezTo>
                    <a:cubicBezTo>
                      <a:pt x="35582" y="14987"/>
                      <a:pt x="35557" y="14987"/>
                      <a:pt x="35557" y="14999"/>
                    </a:cubicBezTo>
                    <a:cubicBezTo>
                      <a:pt x="35178" y="15305"/>
                      <a:pt x="34602" y="15746"/>
                      <a:pt x="34088" y="16420"/>
                    </a:cubicBezTo>
                    <a:cubicBezTo>
                      <a:pt x="33170" y="17632"/>
                      <a:pt x="32949" y="18930"/>
                      <a:pt x="32778" y="19885"/>
                    </a:cubicBezTo>
                    <a:cubicBezTo>
                      <a:pt x="32778" y="19921"/>
                      <a:pt x="32765" y="19970"/>
                      <a:pt x="32765" y="20019"/>
                    </a:cubicBezTo>
                    <a:cubicBezTo>
                      <a:pt x="32765" y="20129"/>
                      <a:pt x="32765" y="20252"/>
                      <a:pt x="32680" y="20325"/>
                    </a:cubicBezTo>
                    <a:cubicBezTo>
                      <a:pt x="32582" y="20436"/>
                      <a:pt x="32361" y="20436"/>
                      <a:pt x="32055" y="20411"/>
                    </a:cubicBezTo>
                    <a:cubicBezTo>
                      <a:pt x="31921" y="20411"/>
                      <a:pt x="31761" y="20399"/>
                      <a:pt x="31615" y="20411"/>
                    </a:cubicBezTo>
                    <a:cubicBezTo>
                      <a:pt x="31272" y="20436"/>
                      <a:pt x="30929" y="20436"/>
                      <a:pt x="30574" y="20436"/>
                    </a:cubicBezTo>
                    <a:cubicBezTo>
                      <a:pt x="29925" y="20436"/>
                      <a:pt x="29031" y="20399"/>
                      <a:pt x="28541" y="20105"/>
                    </a:cubicBezTo>
                    <a:cubicBezTo>
                      <a:pt x="28443" y="20044"/>
                      <a:pt x="28296" y="19946"/>
                      <a:pt x="28137" y="19836"/>
                    </a:cubicBezTo>
                    <a:cubicBezTo>
                      <a:pt x="27758" y="19554"/>
                      <a:pt x="27280" y="19223"/>
                      <a:pt x="26680" y="18930"/>
                    </a:cubicBezTo>
                    <a:cubicBezTo>
                      <a:pt x="25799" y="18501"/>
                      <a:pt x="24819" y="18293"/>
                      <a:pt x="23791" y="18293"/>
                    </a:cubicBezTo>
                    <a:cubicBezTo>
                      <a:pt x="21562" y="18293"/>
                      <a:pt x="19554" y="19334"/>
                      <a:pt x="18269" y="20215"/>
                    </a:cubicBezTo>
                    <a:cubicBezTo>
                      <a:pt x="17865" y="20497"/>
                      <a:pt x="17485" y="20766"/>
                      <a:pt x="17130" y="21023"/>
                    </a:cubicBezTo>
                    <a:cubicBezTo>
                      <a:pt x="16261" y="21672"/>
                      <a:pt x="15440" y="22284"/>
                      <a:pt x="14767" y="22431"/>
                    </a:cubicBezTo>
                    <a:cubicBezTo>
                      <a:pt x="14595" y="22468"/>
                      <a:pt x="14412" y="22493"/>
                      <a:pt x="14179" y="22493"/>
                    </a:cubicBezTo>
                    <a:cubicBezTo>
                      <a:pt x="13493" y="22493"/>
                      <a:pt x="12636" y="22333"/>
                      <a:pt x="11743" y="22150"/>
                    </a:cubicBezTo>
                    <a:cubicBezTo>
                      <a:pt x="10641" y="21917"/>
                      <a:pt x="9392" y="21672"/>
                      <a:pt x="8069" y="21672"/>
                    </a:cubicBezTo>
                    <a:cubicBezTo>
                      <a:pt x="6637" y="21672"/>
                      <a:pt x="5376" y="21978"/>
                      <a:pt x="4213" y="22591"/>
                    </a:cubicBezTo>
                    <a:cubicBezTo>
                      <a:pt x="3209" y="23129"/>
                      <a:pt x="2462" y="23827"/>
                      <a:pt x="1849" y="24390"/>
                    </a:cubicBezTo>
                    <a:cubicBezTo>
                      <a:pt x="1764" y="24452"/>
                      <a:pt x="1690" y="24537"/>
                      <a:pt x="1617" y="24623"/>
                    </a:cubicBezTo>
                    <a:cubicBezTo>
                      <a:pt x="1372" y="24868"/>
                      <a:pt x="1127" y="25113"/>
                      <a:pt x="956" y="25162"/>
                    </a:cubicBezTo>
                    <a:lnTo>
                      <a:pt x="956" y="25125"/>
                    </a:lnTo>
                    <a:lnTo>
                      <a:pt x="956" y="25162"/>
                    </a:lnTo>
                    <a:cubicBezTo>
                      <a:pt x="943" y="25162"/>
                      <a:pt x="943" y="25162"/>
                      <a:pt x="931" y="25174"/>
                    </a:cubicBezTo>
                    <a:cubicBezTo>
                      <a:pt x="809" y="25113"/>
                      <a:pt x="698" y="25149"/>
                      <a:pt x="576" y="25149"/>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18"/>
              <p:cNvSpPr/>
              <p:nvPr/>
            </p:nvSpPr>
            <p:spPr>
              <a:xfrm>
                <a:off x="1395775" y="1654988"/>
                <a:ext cx="560500" cy="394900"/>
              </a:xfrm>
              <a:custGeom>
                <a:avLst/>
                <a:gdLst/>
                <a:ahLst/>
                <a:cxnLst/>
                <a:rect l="l" t="t" r="r" b="b"/>
                <a:pathLst>
                  <a:path w="22420" h="15796" fill="none" extrusionOk="0">
                    <a:moveTo>
                      <a:pt x="2548" y="15783"/>
                    </a:moveTo>
                    <a:cubicBezTo>
                      <a:pt x="2290" y="15783"/>
                      <a:pt x="1972" y="15685"/>
                      <a:pt x="1654" y="15612"/>
                    </a:cubicBezTo>
                    <a:cubicBezTo>
                      <a:pt x="1482" y="15563"/>
                      <a:pt x="1311" y="15526"/>
                      <a:pt x="1164" y="15489"/>
                    </a:cubicBezTo>
                    <a:cubicBezTo>
                      <a:pt x="1103" y="15477"/>
                      <a:pt x="1005" y="15477"/>
                      <a:pt x="919" y="15489"/>
                    </a:cubicBezTo>
                    <a:cubicBezTo>
                      <a:pt x="735" y="15501"/>
                      <a:pt x="527" y="15501"/>
                      <a:pt x="454" y="15342"/>
                    </a:cubicBezTo>
                    <a:cubicBezTo>
                      <a:pt x="1" y="14265"/>
                      <a:pt x="503" y="13212"/>
                      <a:pt x="1042" y="12110"/>
                    </a:cubicBezTo>
                    <a:cubicBezTo>
                      <a:pt x="1482" y="11179"/>
                      <a:pt x="1960" y="10224"/>
                      <a:pt x="1837" y="9220"/>
                    </a:cubicBezTo>
                    <a:cubicBezTo>
                      <a:pt x="1813" y="9049"/>
                      <a:pt x="1776" y="8890"/>
                      <a:pt x="1727" y="8743"/>
                    </a:cubicBezTo>
                    <a:cubicBezTo>
                      <a:pt x="1654" y="8498"/>
                      <a:pt x="1593" y="8265"/>
                      <a:pt x="1629" y="8057"/>
                    </a:cubicBezTo>
                    <a:cubicBezTo>
                      <a:pt x="1666" y="7898"/>
                      <a:pt x="1690" y="7726"/>
                      <a:pt x="1727" y="7555"/>
                    </a:cubicBezTo>
                    <a:cubicBezTo>
                      <a:pt x="1960" y="6220"/>
                      <a:pt x="2266" y="4384"/>
                      <a:pt x="3711" y="3074"/>
                    </a:cubicBezTo>
                    <a:cubicBezTo>
                      <a:pt x="3821" y="2988"/>
                      <a:pt x="3956" y="3013"/>
                      <a:pt x="4066" y="3049"/>
                    </a:cubicBezTo>
                    <a:cubicBezTo>
                      <a:pt x="4115" y="3062"/>
                      <a:pt x="4139" y="3062"/>
                      <a:pt x="4176" y="3062"/>
                    </a:cubicBezTo>
                    <a:cubicBezTo>
                      <a:pt x="4543" y="3062"/>
                      <a:pt x="4923" y="3062"/>
                      <a:pt x="5266" y="3074"/>
                    </a:cubicBezTo>
                    <a:lnTo>
                      <a:pt x="5290" y="3074"/>
                    </a:lnTo>
                    <a:cubicBezTo>
                      <a:pt x="5768" y="3098"/>
                      <a:pt x="6184" y="3098"/>
                      <a:pt x="6637" y="3098"/>
                    </a:cubicBezTo>
                    <a:cubicBezTo>
                      <a:pt x="7812" y="3098"/>
                      <a:pt x="9380" y="3049"/>
                      <a:pt x="11057" y="2706"/>
                    </a:cubicBezTo>
                    <a:cubicBezTo>
                      <a:pt x="13065" y="2315"/>
                      <a:pt x="14816" y="1580"/>
                      <a:pt x="16224" y="992"/>
                    </a:cubicBezTo>
                    <a:cubicBezTo>
                      <a:pt x="16836" y="735"/>
                      <a:pt x="17412" y="490"/>
                      <a:pt x="17938" y="307"/>
                    </a:cubicBezTo>
                    <a:cubicBezTo>
                      <a:pt x="18036" y="270"/>
                      <a:pt x="18134" y="233"/>
                      <a:pt x="18220" y="196"/>
                    </a:cubicBezTo>
                    <a:cubicBezTo>
                      <a:pt x="18514" y="86"/>
                      <a:pt x="18746" y="1"/>
                      <a:pt x="18893" y="62"/>
                    </a:cubicBezTo>
                    <a:cubicBezTo>
                      <a:pt x="19077" y="123"/>
                      <a:pt x="19224" y="319"/>
                      <a:pt x="19346" y="490"/>
                    </a:cubicBezTo>
                    <a:cubicBezTo>
                      <a:pt x="19408" y="564"/>
                      <a:pt x="19444" y="637"/>
                      <a:pt x="19493" y="698"/>
                    </a:cubicBezTo>
                    <a:cubicBezTo>
                      <a:pt x="19738" y="980"/>
                      <a:pt x="20154" y="1213"/>
                      <a:pt x="20583" y="1458"/>
                    </a:cubicBezTo>
                    <a:cubicBezTo>
                      <a:pt x="21403" y="1911"/>
                      <a:pt x="22322" y="2437"/>
                      <a:pt x="22383" y="3478"/>
                    </a:cubicBezTo>
                    <a:cubicBezTo>
                      <a:pt x="22420" y="3968"/>
                      <a:pt x="22052" y="4335"/>
                      <a:pt x="21660" y="4727"/>
                    </a:cubicBezTo>
                    <a:cubicBezTo>
                      <a:pt x="21342" y="5070"/>
                      <a:pt x="21011" y="5400"/>
                      <a:pt x="20852" y="5841"/>
                    </a:cubicBezTo>
                    <a:cubicBezTo>
                      <a:pt x="20509" y="6869"/>
                      <a:pt x="20571" y="7861"/>
                      <a:pt x="20632" y="8743"/>
                    </a:cubicBezTo>
                    <a:cubicBezTo>
                      <a:pt x="20669" y="9392"/>
                      <a:pt x="20705" y="10028"/>
                      <a:pt x="20571" y="10555"/>
                    </a:cubicBezTo>
                    <a:cubicBezTo>
                      <a:pt x="20534" y="10702"/>
                      <a:pt x="20424" y="10787"/>
                      <a:pt x="20326" y="10898"/>
                    </a:cubicBezTo>
                    <a:cubicBezTo>
                      <a:pt x="20265" y="10959"/>
                      <a:pt x="20203" y="11008"/>
                      <a:pt x="20154" y="11069"/>
                    </a:cubicBezTo>
                    <a:cubicBezTo>
                      <a:pt x="19873" y="11436"/>
                      <a:pt x="19738" y="11914"/>
                      <a:pt x="19603" y="12355"/>
                    </a:cubicBezTo>
                    <a:cubicBezTo>
                      <a:pt x="19420" y="12942"/>
                      <a:pt x="19248" y="13518"/>
                      <a:pt x="18759" y="13689"/>
                    </a:cubicBezTo>
                    <a:cubicBezTo>
                      <a:pt x="18440" y="13775"/>
                      <a:pt x="18134" y="13518"/>
                      <a:pt x="17767" y="13187"/>
                    </a:cubicBezTo>
                    <a:cubicBezTo>
                      <a:pt x="17497" y="12979"/>
                      <a:pt x="17216" y="12722"/>
                      <a:pt x="16885" y="12563"/>
                    </a:cubicBezTo>
                    <a:cubicBezTo>
                      <a:pt x="15538" y="11926"/>
                      <a:pt x="14069" y="11608"/>
                      <a:pt x="12563" y="11608"/>
                    </a:cubicBezTo>
                    <a:cubicBezTo>
                      <a:pt x="9465" y="11608"/>
                      <a:pt x="6821" y="12967"/>
                      <a:pt x="5131" y="14106"/>
                    </a:cubicBezTo>
                    <a:cubicBezTo>
                      <a:pt x="4690" y="14412"/>
                      <a:pt x="4262" y="14718"/>
                      <a:pt x="3894" y="14999"/>
                    </a:cubicBezTo>
                    <a:cubicBezTo>
                      <a:pt x="3784" y="15073"/>
                      <a:pt x="3686" y="15171"/>
                      <a:pt x="3576" y="15256"/>
                    </a:cubicBezTo>
                    <a:cubicBezTo>
                      <a:pt x="3294" y="15489"/>
                      <a:pt x="3013" y="15734"/>
                      <a:pt x="2768" y="15795"/>
                    </a:cubicBezTo>
                    <a:lnTo>
                      <a:pt x="2768" y="15795"/>
                    </a:lnTo>
                    <a:cubicBezTo>
                      <a:pt x="2695" y="15783"/>
                      <a:pt x="2633" y="15783"/>
                      <a:pt x="2548" y="15783"/>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18"/>
              <p:cNvSpPr/>
              <p:nvPr/>
            </p:nvSpPr>
            <p:spPr>
              <a:xfrm>
                <a:off x="1520375" y="1749563"/>
                <a:ext cx="329375" cy="164400"/>
              </a:xfrm>
              <a:custGeom>
                <a:avLst/>
                <a:gdLst/>
                <a:ahLst/>
                <a:cxnLst/>
                <a:rect l="l" t="t" r="r" b="b"/>
                <a:pathLst>
                  <a:path w="13175" h="6576" fill="none" extrusionOk="0">
                    <a:moveTo>
                      <a:pt x="1212" y="6576"/>
                    </a:moveTo>
                    <a:cubicBezTo>
                      <a:pt x="857" y="6576"/>
                      <a:pt x="539" y="6490"/>
                      <a:pt x="233" y="6294"/>
                    </a:cubicBezTo>
                    <a:lnTo>
                      <a:pt x="233" y="6294"/>
                    </a:lnTo>
                    <a:cubicBezTo>
                      <a:pt x="0" y="6135"/>
                      <a:pt x="61" y="5841"/>
                      <a:pt x="135" y="5535"/>
                    </a:cubicBezTo>
                    <a:cubicBezTo>
                      <a:pt x="184" y="5352"/>
                      <a:pt x="221" y="5168"/>
                      <a:pt x="196" y="5021"/>
                    </a:cubicBezTo>
                    <a:cubicBezTo>
                      <a:pt x="184" y="4886"/>
                      <a:pt x="147" y="4764"/>
                      <a:pt x="123" y="4654"/>
                    </a:cubicBezTo>
                    <a:cubicBezTo>
                      <a:pt x="98" y="4531"/>
                      <a:pt x="61" y="4409"/>
                      <a:pt x="61" y="4286"/>
                    </a:cubicBezTo>
                    <a:cubicBezTo>
                      <a:pt x="37" y="3748"/>
                      <a:pt x="0" y="2952"/>
                      <a:pt x="441" y="2646"/>
                    </a:cubicBezTo>
                    <a:cubicBezTo>
                      <a:pt x="674" y="2499"/>
                      <a:pt x="955" y="2535"/>
                      <a:pt x="1225" y="2597"/>
                    </a:cubicBezTo>
                    <a:cubicBezTo>
                      <a:pt x="1359" y="2633"/>
                      <a:pt x="1506" y="2658"/>
                      <a:pt x="1641" y="2658"/>
                    </a:cubicBezTo>
                    <a:cubicBezTo>
                      <a:pt x="2975" y="2658"/>
                      <a:pt x="4751" y="2621"/>
                      <a:pt x="6722" y="2217"/>
                    </a:cubicBezTo>
                    <a:cubicBezTo>
                      <a:pt x="9061" y="1764"/>
                      <a:pt x="11056" y="919"/>
                      <a:pt x="12526" y="307"/>
                    </a:cubicBezTo>
                    <a:cubicBezTo>
                      <a:pt x="12562" y="295"/>
                      <a:pt x="12624" y="246"/>
                      <a:pt x="12685" y="197"/>
                    </a:cubicBezTo>
                    <a:cubicBezTo>
                      <a:pt x="12807" y="111"/>
                      <a:pt x="12954" y="1"/>
                      <a:pt x="13040" y="111"/>
                    </a:cubicBezTo>
                    <a:cubicBezTo>
                      <a:pt x="13175" y="258"/>
                      <a:pt x="13028" y="442"/>
                      <a:pt x="12893" y="613"/>
                    </a:cubicBezTo>
                    <a:cubicBezTo>
                      <a:pt x="12807" y="723"/>
                      <a:pt x="12722" y="821"/>
                      <a:pt x="12685" y="931"/>
                    </a:cubicBezTo>
                    <a:cubicBezTo>
                      <a:pt x="12367" y="1850"/>
                      <a:pt x="12379" y="2744"/>
                      <a:pt x="12416" y="3515"/>
                    </a:cubicBezTo>
                    <a:cubicBezTo>
                      <a:pt x="12428" y="4152"/>
                      <a:pt x="12440" y="4703"/>
                      <a:pt x="12281" y="5156"/>
                    </a:cubicBezTo>
                    <a:cubicBezTo>
                      <a:pt x="12097" y="5682"/>
                      <a:pt x="11118" y="5352"/>
                      <a:pt x="9979" y="4972"/>
                    </a:cubicBezTo>
                    <a:cubicBezTo>
                      <a:pt x="9171" y="4703"/>
                      <a:pt x="8253" y="4409"/>
                      <a:pt x="7567" y="4409"/>
                    </a:cubicBezTo>
                    <a:cubicBezTo>
                      <a:pt x="6294" y="4409"/>
                      <a:pt x="5020" y="5045"/>
                      <a:pt x="3906" y="5609"/>
                    </a:cubicBezTo>
                    <a:cubicBezTo>
                      <a:pt x="2914" y="6123"/>
                      <a:pt x="2008" y="6576"/>
                      <a:pt x="1212" y="6576"/>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18"/>
              <p:cNvSpPr/>
              <p:nvPr/>
            </p:nvSpPr>
            <p:spPr>
              <a:xfrm>
                <a:off x="965100" y="1428788"/>
                <a:ext cx="1354200" cy="913425"/>
              </a:xfrm>
              <a:custGeom>
                <a:avLst/>
                <a:gdLst/>
                <a:ahLst/>
                <a:cxnLst/>
                <a:rect l="l" t="t" r="r" b="b"/>
                <a:pathLst>
                  <a:path w="54168" h="36537" fill="none" extrusionOk="0">
                    <a:moveTo>
                      <a:pt x="52613" y="9416"/>
                    </a:moveTo>
                    <a:cubicBezTo>
                      <a:pt x="51670" y="8228"/>
                      <a:pt x="50409" y="7285"/>
                      <a:pt x="49025" y="6783"/>
                    </a:cubicBezTo>
                    <a:cubicBezTo>
                      <a:pt x="48536" y="6600"/>
                      <a:pt x="48046" y="6441"/>
                      <a:pt x="47568" y="6294"/>
                    </a:cubicBezTo>
                    <a:cubicBezTo>
                      <a:pt x="46638" y="6000"/>
                      <a:pt x="45769" y="5730"/>
                      <a:pt x="45120" y="5302"/>
                    </a:cubicBezTo>
                    <a:cubicBezTo>
                      <a:pt x="44556" y="4910"/>
                      <a:pt x="44005" y="4322"/>
                      <a:pt x="43430" y="3673"/>
                    </a:cubicBezTo>
                    <a:cubicBezTo>
                      <a:pt x="42548" y="2706"/>
                      <a:pt x="41569" y="1629"/>
                      <a:pt x="40161" y="894"/>
                    </a:cubicBezTo>
                    <a:cubicBezTo>
                      <a:pt x="39047" y="306"/>
                      <a:pt x="37773" y="0"/>
                      <a:pt x="36390" y="0"/>
                    </a:cubicBezTo>
                    <a:cubicBezTo>
                      <a:pt x="35067" y="0"/>
                      <a:pt x="33647" y="282"/>
                      <a:pt x="32129" y="796"/>
                    </a:cubicBezTo>
                    <a:cubicBezTo>
                      <a:pt x="31370" y="1078"/>
                      <a:pt x="30635" y="1384"/>
                      <a:pt x="29913" y="1665"/>
                    </a:cubicBezTo>
                    <a:cubicBezTo>
                      <a:pt x="28713" y="2167"/>
                      <a:pt x="27598" y="2633"/>
                      <a:pt x="26497" y="2853"/>
                    </a:cubicBezTo>
                    <a:cubicBezTo>
                      <a:pt x="25590" y="3037"/>
                      <a:pt x="24586" y="3049"/>
                      <a:pt x="23815" y="3049"/>
                    </a:cubicBezTo>
                    <a:cubicBezTo>
                      <a:pt x="23423" y="3049"/>
                      <a:pt x="23019" y="3049"/>
                      <a:pt x="22640" y="3037"/>
                    </a:cubicBezTo>
                    <a:cubicBezTo>
                      <a:pt x="22248" y="3037"/>
                      <a:pt x="21819" y="3012"/>
                      <a:pt x="21391" y="3012"/>
                    </a:cubicBezTo>
                    <a:cubicBezTo>
                      <a:pt x="20056" y="3012"/>
                      <a:pt x="18477" y="3073"/>
                      <a:pt x="16885" y="3539"/>
                    </a:cubicBezTo>
                    <a:cubicBezTo>
                      <a:pt x="15612" y="3894"/>
                      <a:pt x="14436" y="4567"/>
                      <a:pt x="13555" y="5424"/>
                    </a:cubicBezTo>
                    <a:cubicBezTo>
                      <a:pt x="12367" y="6551"/>
                      <a:pt x="11730" y="8008"/>
                      <a:pt x="11779" y="9489"/>
                    </a:cubicBezTo>
                    <a:cubicBezTo>
                      <a:pt x="11792" y="9893"/>
                      <a:pt x="11840" y="10224"/>
                      <a:pt x="11877" y="10506"/>
                    </a:cubicBezTo>
                    <a:cubicBezTo>
                      <a:pt x="11902" y="10640"/>
                      <a:pt x="11926" y="10824"/>
                      <a:pt x="11926" y="10897"/>
                    </a:cubicBezTo>
                    <a:cubicBezTo>
                      <a:pt x="11926" y="11179"/>
                      <a:pt x="11424" y="11877"/>
                      <a:pt x="11081" y="12342"/>
                    </a:cubicBezTo>
                    <a:cubicBezTo>
                      <a:pt x="10285" y="13420"/>
                      <a:pt x="9208" y="14913"/>
                      <a:pt x="9367" y="16897"/>
                    </a:cubicBezTo>
                    <a:cubicBezTo>
                      <a:pt x="9428" y="17644"/>
                      <a:pt x="9673" y="18293"/>
                      <a:pt x="9857" y="18746"/>
                    </a:cubicBezTo>
                    <a:cubicBezTo>
                      <a:pt x="9943" y="18954"/>
                      <a:pt x="10041" y="19223"/>
                      <a:pt x="10065" y="19333"/>
                    </a:cubicBezTo>
                    <a:cubicBezTo>
                      <a:pt x="10090" y="19542"/>
                      <a:pt x="9453" y="20301"/>
                      <a:pt x="8082" y="20790"/>
                    </a:cubicBezTo>
                    <a:cubicBezTo>
                      <a:pt x="7824" y="20876"/>
                      <a:pt x="7567" y="20974"/>
                      <a:pt x="7286" y="21060"/>
                    </a:cubicBezTo>
                    <a:cubicBezTo>
                      <a:pt x="5498" y="21660"/>
                      <a:pt x="3270" y="22394"/>
                      <a:pt x="1947" y="24488"/>
                    </a:cubicBezTo>
                    <a:cubicBezTo>
                      <a:pt x="1262" y="25602"/>
                      <a:pt x="1029" y="26802"/>
                      <a:pt x="858" y="27770"/>
                    </a:cubicBezTo>
                    <a:cubicBezTo>
                      <a:pt x="796" y="28100"/>
                      <a:pt x="735" y="28406"/>
                      <a:pt x="674" y="28688"/>
                    </a:cubicBezTo>
                    <a:cubicBezTo>
                      <a:pt x="649" y="28810"/>
                      <a:pt x="613" y="28945"/>
                      <a:pt x="576" y="29067"/>
                    </a:cubicBezTo>
                    <a:cubicBezTo>
                      <a:pt x="331" y="29924"/>
                      <a:pt x="1" y="31088"/>
                      <a:pt x="392" y="32386"/>
                    </a:cubicBezTo>
                    <a:cubicBezTo>
                      <a:pt x="796" y="33794"/>
                      <a:pt x="1898" y="34908"/>
                      <a:pt x="3674" y="35728"/>
                    </a:cubicBezTo>
                    <a:cubicBezTo>
                      <a:pt x="4886" y="36279"/>
                      <a:pt x="5963" y="36536"/>
                      <a:pt x="6980" y="36536"/>
                    </a:cubicBezTo>
                    <a:cubicBezTo>
                      <a:pt x="7469" y="36536"/>
                      <a:pt x="7947" y="36475"/>
                      <a:pt x="8412" y="36353"/>
                    </a:cubicBezTo>
                    <a:cubicBezTo>
                      <a:pt x="9894" y="35948"/>
                      <a:pt x="10898" y="35006"/>
                      <a:pt x="11730" y="34259"/>
                    </a:cubicBezTo>
                    <a:cubicBezTo>
                      <a:pt x="12159" y="33855"/>
                      <a:pt x="12551" y="33487"/>
                      <a:pt x="12893" y="33304"/>
                    </a:cubicBezTo>
                    <a:cubicBezTo>
                      <a:pt x="13212" y="33132"/>
                      <a:pt x="13579" y="33059"/>
                      <a:pt x="14069" y="33059"/>
                    </a:cubicBezTo>
                    <a:cubicBezTo>
                      <a:pt x="14791" y="33059"/>
                      <a:pt x="15673" y="33243"/>
                      <a:pt x="16616" y="33426"/>
                    </a:cubicBezTo>
                    <a:cubicBezTo>
                      <a:pt x="17693" y="33647"/>
                      <a:pt x="18917" y="33904"/>
                      <a:pt x="20191" y="33904"/>
                    </a:cubicBezTo>
                    <a:cubicBezTo>
                      <a:pt x="20852" y="33904"/>
                      <a:pt x="21452" y="33843"/>
                      <a:pt x="22027" y="33708"/>
                    </a:cubicBezTo>
                    <a:cubicBezTo>
                      <a:pt x="23864" y="33292"/>
                      <a:pt x="25284" y="32239"/>
                      <a:pt x="26545" y="31320"/>
                    </a:cubicBezTo>
                    <a:cubicBezTo>
                      <a:pt x="26864" y="31088"/>
                      <a:pt x="27182" y="30843"/>
                      <a:pt x="27513" y="30622"/>
                    </a:cubicBezTo>
                    <a:cubicBezTo>
                      <a:pt x="28370" y="30047"/>
                      <a:pt x="29227" y="29692"/>
                      <a:pt x="29815" y="29692"/>
                    </a:cubicBezTo>
                    <a:cubicBezTo>
                      <a:pt x="29986" y="29692"/>
                      <a:pt x="30121" y="29729"/>
                      <a:pt x="30268" y="29790"/>
                    </a:cubicBezTo>
                    <a:cubicBezTo>
                      <a:pt x="30402" y="29851"/>
                      <a:pt x="30635" y="30010"/>
                      <a:pt x="30843" y="30169"/>
                    </a:cubicBezTo>
                    <a:cubicBezTo>
                      <a:pt x="31088" y="30341"/>
                      <a:pt x="31345" y="30537"/>
                      <a:pt x="31676" y="30720"/>
                    </a:cubicBezTo>
                    <a:cubicBezTo>
                      <a:pt x="33353" y="31712"/>
                      <a:pt x="35190" y="31835"/>
                      <a:pt x="36598" y="31835"/>
                    </a:cubicBezTo>
                    <a:lnTo>
                      <a:pt x="36598" y="31835"/>
                    </a:lnTo>
                    <a:cubicBezTo>
                      <a:pt x="37039" y="31835"/>
                      <a:pt x="37455" y="31822"/>
                      <a:pt x="37834" y="31810"/>
                    </a:cubicBezTo>
                    <a:cubicBezTo>
                      <a:pt x="39096" y="31761"/>
                      <a:pt x="41679" y="31688"/>
                      <a:pt x="43246" y="29692"/>
                    </a:cubicBezTo>
                    <a:cubicBezTo>
                      <a:pt x="44054" y="28651"/>
                      <a:pt x="44263" y="27463"/>
                      <a:pt x="44422" y="26582"/>
                    </a:cubicBezTo>
                    <a:cubicBezTo>
                      <a:pt x="44483" y="26251"/>
                      <a:pt x="44569" y="25700"/>
                      <a:pt x="44679" y="25541"/>
                    </a:cubicBezTo>
                    <a:cubicBezTo>
                      <a:pt x="44740" y="25468"/>
                      <a:pt x="44973" y="25284"/>
                      <a:pt x="45120" y="25162"/>
                    </a:cubicBezTo>
                    <a:cubicBezTo>
                      <a:pt x="45462" y="24904"/>
                      <a:pt x="45891" y="24562"/>
                      <a:pt x="46271" y="24109"/>
                    </a:cubicBezTo>
                    <a:cubicBezTo>
                      <a:pt x="48046" y="21990"/>
                      <a:pt x="47348" y="19774"/>
                      <a:pt x="46956" y="18599"/>
                    </a:cubicBezTo>
                    <a:cubicBezTo>
                      <a:pt x="46895" y="18403"/>
                      <a:pt x="46809" y="18134"/>
                      <a:pt x="46760" y="17938"/>
                    </a:cubicBezTo>
                    <a:cubicBezTo>
                      <a:pt x="47324" y="17681"/>
                      <a:pt x="48695" y="17546"/>
                      <a:pt x="49160" y="17497"/>
                    </a:cubicBezTo>
                    <a:lnTo>
                      <a:pt x="49442" y="17460"/>
                    </a:lnTo>
                    <a:cubicBezTo>
                      <a:pt x="52062" y="17203"/>
                      <a:pt x="53788" y="15770"/>
                      <a:pt x="54045" y="13640"/>
                    </a:cubicBezTo>
                    <a:cubicBezTo>
                      <a:pt x="54168" y="12281"/>
                      <a:pt x="53678" y="10775"/>
                      <a:pt x="52613" y="9416"/>
                    </a:cubicBezTo>
                    <a:close/>
                  </a:path>
                </a:pathLst>
              </a:custGeom>
              <a:noFill/>
              <a:ln w="9525" cap="flat" cmpd="sng">
                <a:solidFill>
                  <a:schemeClr val="accent4"/>
                </a:solidFill>
                <a:prstDash val="dashDot"/>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64" name="Google Shape;464;p18"/>
            <p:cNvSpPr/>
            <p:nvPr/>
          </p:nvSpPr>
          <p:spPr>
            <a:xfrm rot="10620205">
              <a:off x="-1539537" y="-577621"/>
              <a:ext cx="3514722" cy="1088935"/>
            </a:xfrm>
            <a:custGeom>
              <a:avLst/>
              <a:gdLst/>
              <a:ahLst/>
              <a:cxnLst/>
              <a:rect l="l" t="t" r="r" b="b"/>
              <a:pathLst>
                <a:path w="86976" h="26947" extrusionOk="0">
                  <a:moveTo>
                    <a:pt x="71061" y="0"/>
                  </a:moveTo>
                  <a:cubicBezTo>
                    <a:pt x="70664" y="0"/>
                    <a:pt x="70269" y="10"/>
                    <a:pt x="69878" y="33"/>
                  </a:cubicBezTo>
                  <a:cubicBezTo>
                    <a:pt x="68009" y="128"/>
                    <a:pt x="66116" y="474"/>
                    <a:pt x="64259" y="652"/>
                  </a:cubicBezTo>
                  <a:cubicBezTo>
                    <a:pt x="61425" y="926"/>
                    <a:pt x="58556" y="902"/>
                    <a:pt x="55734" y="1212"/>
                  </a:cubicBezTo>
                  <a:cubicBezTo>
                    <a:pt x="54365" y="1367"/>
                    <a:pt x="52995" y="1545"/>
                    <a:pt x="51626" y="1688"/>
                  </a:cubicBezTo>
                  <a:cubicBezTo>
                    <a:pt x="50638" y="1783"/>
                    <a:pt x="49864" y="2117"/>
                    <a:pt x="48923" y="2271"/>
                  </a:cubicBezTo>
                  <a:cubicBezTo>
                    <a:pt x="48447" y="2355"/>
                    <a:pt x="48019" y="2331"/>
                    <a:pt x="47542" y="2438"/>
                  </a:cubicBezTo>
                  <a:cubicBezTo>
                    <a:pt x="47136" y="2540"/>
                    <a:pt x="46522" y="2892"/>
                    <a:pt x="46491" y="2950"/>
                  </a:cubicBezTo>
                  <a:lnTo>
                    <a:pt x="46491" y="2950"/>
                  </a:lnTo>
                  <a:cubicBezTo>
                    <a:pt x="46451" y="2949"/>
                    <a:pt x="46411" y="2949"/>
                    <a:pt x="46372" y="2949"/>
                  </a:cubicBezTo>
                  <a:cubicBezTo>
                    <a:pt x="45578" y="2949"/>
                    <a:pt x="44776" y="3033"/>
                    <a:pt x="44006" y="3200"/>
                  </a:cubicBezTo>
                  <a:cubicBezTo>
                    <a:pt x="42339" y="3533"/>
                    <a:pt x="40637" y="3664"/>
                    <a:pt x="38946" y="3843"/>
                  </a:cubicBezTo>
                  <a:cubicBezTo>
                    <a:pt x="37863" y="3962"/>
                    <a:pt x="36874" y="4200"/>
                    <a:pt x="35815" y="4379"/>
                  </a:cubicBezTo>
                  <a:cubicBezTo>
                    <a:pt x="35243" y="4474"/>
                    <a:pt x="34862" y="4665"/>
                    <a:pt x="34303" y="4795"/>
                  </a:cubicBezTo>
                  <a:cubicBezTo>
                    <a:pt x="33731" y="4926"/>
                    <a:pt x="32481" y="4986"/>
                    <a:pt x="32207" y="5474"/>
                  </a:cubicBezTo>
                  <a:cubicBezTo>
                    <a:pt x="32017" y="5808"/>
                    <a:pt x="32338" y="5986"/>
                    <a:pt x="31909" y="6272"/>
                  </a:cubicBezTo>
                  <a:cubicBezTo>
                    <a:pt x="31564" y="6498"/>
                    <a:pt x="30814" y="6593"/>
                    <a:pt x="30409" y="6724"/>
                  </a:cubicBezTo>
                  <a:cubicBezTo>
                    <a:pt x="29814" y="6915"/>
                    <a:pt x="29278" y="7212"/>
                    <a:pt x="28671" y="7379"/>
                  </a:cubicBezTo>
                  <a:cubicBezTo>
                    <a:pt x="28876" y="7365"/>
                    <a:pt x="29098" y="7344"/>
                    <a:pt x="29316" y="7344"/>
                  </a:cubicBezTo>
                  <a:cubicBezTo>
                    <a:pt x="29478" y="7344"/>
                    <a:pt x="29638" y="7356"/>
                    <a:pt x="29790" y="7391"/>
                  </a:cubicBezTo>
                  <a:cubicBezTo>
                    <a:pt x="29802" y="7867"/>
                    <a:pt x="28778" y="7867"/>
                    <a:pt x="28326" y="7986"/>
                  </a:cubicBezTo>
                  <a:cubicBezTo>
                    <a:pt x="26456" y="8534"/>
                    <a:pt x="24718" y="9367"/>
                    <a:pt x="22861" y="9963"/>
                  </a:cubicBezTo>
                  <a:cubicBezTo>
                    <a:pt x="20765" y="10630"/>
                    <a:pt x="18574" y="11189"/>
                    <a:pt x="16538" y="11939"/>
                  </a:cubicBezTo>
                  <a:cubicBezTo>
                    <a:pt x="15824" y="12213"/>
                    <a:pt x="14467" y="12642"/>
                    <a:pt x="14038" y="13213"/>
                  </a:cubicBezTo>
                  <a:cubicBezTo>
                    <a:pt x="14111" y="13235"/>
                    <a:pt x="14198" y="13244"/>
                    <a:pt x="14296" y="13244"/>
                  </a:cubicBezTo>
                  <a:cubicBezTo>
                    <a:pt x="14958" y="13244"/>
                    <a:pt x="16126" y="12813"/>
                    <a:pt x="16799" y="12813"/>
                  </a:cubicBezTo>
                  <a:cubicBezTo>
                    <a:pt x="17008" y="12813"/>
                    <a:pt x="17169" y="12854"/>
                    <a:pt x="17253" y="12963"/>
                  </a:cubicBezTo>
                  <a:cubicBezTo>
                    <a:pt x="16181" y="13439"/>
                    <a:pt x="15098" y="13820"/>
                    <a:pt x="14169" y="14451"/>
                  </a:cubicBezTo>
                  <a:cubicBezTo>
                    <a:pt x="13205" y="15106"/>
                    <a:pt x="12252" y="15749"/>
                    <a:pt x="11276" y="16392"/>
                  </a:cubicBezTo>
                  <a:cubicBezTo>
                    <a:pt x="10502" y="16904"/>
                    <a:pt x="9788" y="17404"/>
                    <a:pt x="8918" y="17821"/>
                  </a:cubicBezTo>
                  <a:cubicBezTo>
                    <a:pt x="7811" y="18345"/>
                    <a:pt x="6490" y="18666"/>
                    <a:pt x="5323" y="19107"/>
                  </a:cubicBezTo>
                  <a:cubicBezTo>
                    <a:pt x="3989" y="19607"/>
                    <a:pt x="2644" y="20143"/>
                    <a:pt x="1322" y="20678"/>
                  </a:cubicBezTo>
                  <a:cubicBezTo>
                    <a:pt x="858" y="20857"/>
                    <a:pt x="239" y="21047"/>
                    <a:pt x="1" y="21405"/>
                  </a:cubicBezTo>
                  <a:cubicBezTo>
                    <a:pt x="214" y="21441"/>
                    <a:pt x="430" y="21457"/>
                    <a:pt x="647" y="21457"/>
                  </a:cubicBezTo>
                  <a:cubicBezTo>
                    <a:pt x="2086" y="21457"/>
                    <a:pt x="3578" y="20749"/>
                    <a:pt x="4882" y="20428"/>
                  </a:cubicBezTo>
                  <a:cubicBezTo>
                    <a:pt x="6573" y="20024"/>
                    <a:pt x="8347" y="19928"/>
                    <a:pt x="10026" y="19547"/>
                  </a:cubicBezTo>
                  <a:cubicBezTo>
                    <a:pt x="10907" y="19357"/>
                    <a:pt x="11740" y="19083"/>
                    <a:pt x="12621" y="18904"/>
                  </a:cubicBezTo>
                  <a:cubicBezTo>
                    <a:pt x="14372" y="18547"/>
                    <a:pt x="16098" y="18166"/>
                    <a:pt x="17848" y="17785"/>
                  </a:cubicBezTo>
                  <a:cubicBezTo>
                    <a:pt x="18622" y="17619"/>
                    <a:pt x="19408" y="17476"/>
                    <a:pt x="20170" y="17285"/>
                  </a:cubicBezTo>
                  <a:cubicBezTo>
                    <a:pt x="20608" y="17181"/>
                    <a:pt x="21460" y="16832"/>
                    <a:pt x="21913" y="16832"/>
                  </a:cubicBezTo>
                  <a:cubicBezTo>
                    <a:pt x="21928" y="16832"/>
                    <a:pt x="21942" y="16832"/>
                    <a:pt x="21956" y="16833"/>
                  </a:cubicBezTo>
                  <a:cubicBezTo>
                    <a:pt x="20706" y="17749"/>
                    <a:pt x="18658" y="18202"/>
                    <a:pt x="17622" y="19297"/>
                  </a:cubicBezTo>
                  <a:cubicBezTo>
                    <a:pt x="17757" y="19347"/>
                    <a:pt x="17897" y="19368"/>
                    <a:pt x="18039" y="19368"/>
                  </a:cubicBezTo>
                  <a:cubicBezTo>
                    <a:pt x="18702" y="19368"/>
                    <a:pt x="19426" y="18922"/>
                    <a:pt x="20094" y="18922"/>
                  </a:cubicBezTo>
                  <a:cubicBezTo>
                    <a:pt x="20139" y="18922"/>
                    <a:pt x="20184" y="18924"/>
                    <a:pt x="20229" y="18928"/>
                  </a:cubicBezTo>
                  <a:cubicBezTo>
                    <a:pt x="20575" y="19512"/>
                    <a:pt x="19027" y="20071"/>
                    <a:pt x="18777" y="20595"/>
                  </a:cubicBezTo>
                  <a:cubicBezTo>
                    <a:pt x="18646" y="20893"/>
                    <a:pt x="18848" y="21190"/>
                    <a:pt x="18717" y="21488"/>
                  </a:cubicBezTo>
                  <a:cubicBezTo>
                    <a:pt x="18503" y="21964"/>
                    <a:pt x="17943" y="22083"/>
                    <a:pt x="17372" y="22310"/>
                  </a:cubicBezTo>
                  <a:cubicBezTo>
                    <a:pt x="15681" y="22964"/>
                    <a:pt x="14038" y="23738"/>
                    <a:pt x="12467" y="24631"/>
                  </a:cubicBezTo>
                  <a:cubicBezTo>
                    <a:pt x="11871" y="24988"/>
                    <a:pt x="11276" y="25334"/>
                    <a:pt x="10621" y="25643"/>
                  </a:cubicBezTo>
                  <a:cubicBezTo>
                    <a:pt x="9978" y="25941"/>
                    <a:pt x="9061" y="26155"/>
                    <a:pt x="8645" y="26655"/>
                  </a:cubicBezTo>
                  <a:cubicBezTo>
                    <a:pt x="8817" y="26680"/>
                    <a:pt x="8984" y="26691"/>
                    <a:pt x="9146" y="26691"/>
                  </a:cubicBezTo>
                  <a:cubicBezTo>
                    <a:pt x="10076" y="26691"/>
                    <a:pt x="10849" y="26324"/>
                    <a:pt x="11752" y="26060"/>
                  </a:cubicBezTo>
                  <a:cubicBezTo>
                    <a:pt x="12871" y="25715"/>
                    <a:pt x="14002" y="25453"/>
                    <a:pt x="15157" y="25262"/>
                  </a:cubicBezTo>
                  <a:cubicBezTo>
                    <a:pt x="15606" y="25182"/>
                    <a:pt x="16132" y="25024"/>
                    <a:pt x="16597" y="25024"/>
                  </a:cubicBezTo>
                  <a:cubicBezTo>
                    <a:pt x="16613" y="25024"/>
                    <a:pt x="16629" y="25024"/>
                    <a:pt x="16646" y="25024"/>
                  </a:cubicBezTo>
                  <a:cubicBezTo>
                    <a:pt x="17015" y="25727"/>
                    <a:pt x="14872" y="26298"/>
                    <a:pt x="14562" y="26870"/>
                  </a:cubicBezTo>
                  <a:cubicBezTo>
                    <a:pt x="14699" y="26923"/>
                    <a:pt x="14859" y="26947"/>
                    <a:pt x="15036" y="26947"/>
                  </a:cubicBezTo>
                  <a:cubicBezTo>
                    <a:pt x="16075" y="26947"/>
                    <a:pt x="17678" y="26138"/>
                    <a:pt x="18360" y="25893"/>
                  </a:cubicBezTo>
                  <a:cubicBezTo>
                    <a:pt x="20337" y="25179"/>
                    <a:pt x="22730" y="24881"/>
                    <a:pt x="24801" y="24286"/>
                  </a:cubicBezTo>
                  <a:cubicBezTo>
                    <a:pt x="26099" y="23929"/>
                    <a:pt x="27290" y="23453"/>
                    <a:pt x="28599" y="23131"/>
                  </a:cubicBezTo>
                  <a:cubicBezTo>
                    <a:pt x="29314" y="22952"/>
                    <a:pt x="29766" y="22667"/>
                    <a:pt x="30409" y="22393"/>
                  </a:cubicBezTo>
                  <a:cubicBezTo>
                    <a:pt x="30802" y="22226"/>
                    <a:pt x="31528" y="22155"/>
                    <a:pt x="31802" y="21905"/>
                  </a:cubicBezTo>
                  <a:cubicBezTo>
                    <a:pt x="31386" y="21798"/>
                    <a:pt x="30338" y="22024"/>
                    <a:pt x="30409" y="21488"/>
                  </a:cubicBezTo>
                  <a:cubicBezTo>
                    <a:pt x="31183" y="21131"/>
                    <a:pt x="31981" y="20857"/>
                    <a:pt x="32802" y="20643"/>
                  </a:cubicBezTo>
                  <a:cubicBezTo>
                    <a:pt x="33092" y="20577"/>
                    <a:pt x="33860" y="20328"/>
                    <a:pt x="34372" y="20328"/>
                  </a:cubicBezTo>
                  <a:cubicBezTo>
                    <a:pt x="34512" y="20328"/>
                    <a:pt x="34632" y="20347"/>
                    <a:pt x="34719" y="20393"/>
                  </a:cubicBezTo>
                  <a:cubicBezTo>
                    <a:pt x="35136" y="20619"/>
                    <a:pt x="34612" y="21059"/>
                    <a:pt x="34886" y="21321"/>
                  </a:cubicBezTo>
                  <a:cubicBezTo>
                    <a:pt x="35004" y="21432"/>
                    <a:pt x="35208" y="21471"/>
                    <a:pt x="35446" y="21471"/>
                  </a:cubicBezTo>
                  <a:cubicBezTo>
                    <a:pt x="35952" y="21471"/>
                    <a:pt x="36610" y="21291"/>
                    <a:pt x="36910" y="21226"/>
                  </a:cubicBezTo>
                  <a:cubicBezTo>
                    <a:pt x="37767" y="21059"/>
                    <a:pt x="38636" y="21000"/>
                    <a:pt x="39506" y="20881"/>
                  </a:cubicBezTo>
                  <a:cubicBezTo>
                    <a:pt x="40195" y="20796"/>
                    <a:pt x="40988" y="20560"/>
                    <a:pt x="41709" y="20560"/>
                  </a:cubicBezTo>
                  <a:cubicBezTo>
                    <a:pt x="41797" y="20560"/>
                    <a:pt x="41884" y="20563"/>
                    <a:pt x="41970" y="20571"/>
                  </a:cubicBezTo>
                  <a:cubicBezTo>
                    <a:pt x="42510" y="20625"/>
                    <a:pt x="42834" y="20816"/>
                    <a:pt x="43368" y="20816"/>
                  </a:cubicBezTo>
                  <a:cubicBezTo>
                    <a:pt x="43424" y="20816"/>
                    <a:pt x="43481" y="20814"/>
                    <a:pt x="43542" y="20809"/>
                  </a:cubicBezTo>
                  <a:cubicBezTo>
                    <a:pt x="44685" y="20726"/>
                    <a:pt x="45709" y="19964"/>
                    <a:pt x="46745" y="19571"/>
                  </a:cubicBezTo>
                  <a:cubicBezTo>
                    <a:pt x="48697" y="18833"/>
                    <a:pt x="50709" y="18261"/>
                    <a:pt x="52757" y="17845"/>
                  </a:cubicBezTo>
                  <a:lnTo>
                    <a:pt x="52757" y="17845"/>
                  </a:lnTo>
                  <a:cubicBezTo>
                    <a:pt x="52637" y="17865"/>
                    <a:pt x="52463" y="17889"/>
                    <a:pt x="52296" y="17889"/>
                  </a:cubicBezTo>
                  <a:cubicBezTo>
                    <a:pt x="52167" y="17889"/>
                    <a:pt x="52041" y="17874"/>
                    <a:pt x="51948" y="17833"/>
                  </a:cubicBezTo>
                  <a:cubicBezTo>
                    <a:pt x="51293" y="17535"/>
                    <a:pt x="52257" y="17083"/>
                    <a:pt x="52591" y="16857"/>
                  </a:cubicBezTo>
                  <a:cubicBezTo>
                    <a:pt x="54400" y="15594"/>
                    <a:pt x="56913" y="14797"/>
                    <a:pt x="59210" y="14082"/>
                  </a:cubicBezTo>
                  <a:cubicBezTo>
                    <a:pt x="60770" y="13594"/>
                    <a:pt x="62366" y="13154"/>
                    <a:pt x="63925" y="12654"/>
                  </a:cubicBezTo>
                  <a:cubicBezTo>
                    <a:pt x="64616" y="12427"/>
                    <a:pt x="65426" y="12249"/>
                    <a:pt x="65926" y="11820"/>
                  </a:cubicBezTo>
                  <a:cubicBezTo>
                    <a:pt x="66664" y="11189"/>
                    <a:pt x="65842" y="11344"/>
                    <a:pt x="65687" y="10891"/>
                  </a:cubicBezTo>
                  <a:cubicBezTo>
                    <a:pt x="65533" y="10475"/>
                    <a:pt x="67712" y="10225"/>
                    <a:pt x="68116" y="10118"/>
                  </a:cubicBezTo>
                  <a:cubicBezTo>
                    <a:pt x="70474" y="9487"/>
                    <a:pt x="72772" y="8760"/>
                    <a:pt x="75153" y="8189"/>
                  </a:cubicBezTo>
                  <a:cubicBezTo>
                    <a:pt x="76867" y="7784"/>
                    <a:pt x="78070" y="7189"/>
                    <a:pt x="79606" y="6570"/>
                  </a:cubicBezTo>
                  <a:cubicBezTo>
                    <a:pt x="81130" y="5950"/>
                    <a:pt x="82678" y="5474"/>
                    <a:pt x="84142" y="4760"/>
                  </a:cubicBezTo>
                  <a:cubicBezTo>
                    <a:pt x="84928" y="4379"/>
                    <a:pt x="86250" y="3760"/>
                    <a:pt x="86547" y="3057"/>
                  </a:cubicBezTo>
                  <a:cubicBezTo>
                    <a:pt x="86976" y="2009"/>
                    <a:pt x="85845" y="1486"/>
                    <a:pt x="84452" y="1307"/>
                  </a:cubicBezTo>
                  <a:cubicBezTo>
                    <a:pt x="82952" y="1105"/>
                    <a:pt x="81404" y="1045"/>
                    <a:pt x="79892" y="855"/>
                  </a:cubicBezTo>
                  <a:cubicBezTo>
                    <a:pt x="78427" y="676"/>
                    <a:pt x="76975" y="390"/>
                    <a:pt x="75486" y="259"/>
                  </a:cubicBezTo>
                  <a:cubicBezTo>
                    <a:pt x="74041" y="137"/>
                    <a:pt x="72537" y="0"/>
                    <a:pt x="710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18"/>
            <p:cNvSpPr/>
            <p:nvPr/>
          </p:nvSpPr>
          <p:spPr>
            <a:xfrm rot="240955">
              <a:off x="7530858" y="4027551"/>
              <a:ext cx="3514632" cy="1088907"/>
            </a:xfrm>
            <a:custGeom>
              <a:avLst/>
              <a:gdLst/>
              <a:ahLst/>
              <a:cxnLst/>
              <a:rect l="l" t="t" r="r" b="b"/>
              <a:pathLst>
                <a:path w="86976" h="26947" extrusionOk="0">
                  <a:moveTo>
                    <a:pt x="71061" y="0"/>
                  </a:moveTo>
                  <a:cubicBezTo>
                    <a:pt x="70664" y="0"/>
                    <a:pt x="70269" y="10"/>
                    <a:pt x="69878" y="33"/>
                  </a:cubicBezTo>
                  <a:cubicBezTo>
                    <a:pt x="68009" y="128"/>
                    <a:pt x="66116" y="474"/>
                    <a:pt x="64259" y="652"/>
                  </a:cubicBezTo>
                  <a:cubicBezTo>
                    <a:pt x="61425" y="926"/>
                    <a:pt x="58556" y="902"/>
                    <a:pt x="55734" y="1212"/>
                  </a:cubicBezTo>
                  <a:cubicBezTo>
                    <a:pt x="54365" y="1367"/>
                    <a:pt x="52995" y="1545"/>
                    <a:pt x="51626" y="1688"/>
                  </a:cubicBezTo>
                  <a:cubicBezTo>
                    <a:pt x="50638" y="1783"/>
                    <a:pt x="49864" y="2117"/>
                    <a:pt x="48923" y="2271"/>
                  </a:cubicBezTo>
                  <a:cubicBezTo>
                    <a:pt x="48447" y="2355"/>
                    <a:pt x="48019" y="2331"/>
                    <a:pt x="47542" y="2438"/>
                  </a:cubicBezTo>
                  <a:cubicBezTo>
                    <a:pt x="47136" y="2540"/>
                    <a:pt x="46522" y="2892"/>
                    <a:pt x="46491" y="2950"/>
                  </a:cubicBezTo>
                  <a:lnTo>
                    <a:pt x="46491" y="2950"/>
                  </a:lnTo>
                  <a:cubicBezTo>
                    <a:pt x="46451" y="2949"/>
                    <a:pt x="46411" y="2949"/>
                    <a:pt x="46372" y="2949"/>
                  </a:cubicBezTo>
                  <a:cubicBezTo>
                    <a:pt x="45578" y="2949"/>
                    <a:pt x="44776" y="3033"/>
                    <a:pt x="44006" y="3200"/>
                  </a:cubicBezTo>
                  <a:cubicBezTo>
                    <a:pt x="42339" y="3533"/>
                    <a:pt x="40637" y="3664"/>
                    <a:pt x="38946" y="3843"/>
                  </a:cubicBezTo>
                  <a:cubicBezTo>
                    <a:pt x="37863" y="3962"/>
                    <a:pt x="36874" y="4200"/>
                    <a:pt x="35815" y="4379"/>
                  </a:cubicBezTo>
                  <a:cubicBezTo>
                    <a:pt x="35243" y="4474"/>
                    <a:pt x="34862" y="4665"/>
                    <a:pt x="34303" y="4795"/>
                  </a:cubicBezTo>
                  <a:cubicBezTo>
                    <a:pt x="33731" y="4926"/>
                    <a:pt x="32481" y="4986"/>
                    <a:pt x="32207" y="5474"/>
                  </a:cubicBezTo>
                  <a:cubicBezTo>
                    <a:pt x="32017" y="5808"/>
                    <a:pt x="32338" y="5986"/>
                    <a:pt x="31909" y="6272"/>
                  </a:cubicBezTo>
                  <a:cubicBezTo>
                    <a:pt x="31564" y="6498"/>
                    <a:pt x="30814" y="6593"/>
                    <a:pt x="30409" y="6724"/>
                  </a:cubicBezTo>
                  <a:cubicBezTo>
                    <a:pt x="29814" y="6915"/>
                    <a:pt x="29278" y="7212"/>
                    <a:pt x="28671" y="7379"/>
                  </a:cubicBezTo>
                  <a:cubicBezTo>
                    <a:pt x="28876" y="7365"/>
                    <a:pt x="29098" y="7344"/>
                    <a:pt x="29316" y="7344"/>
                  </a:cubicBezTo>
                  <a:cubicBezTo>
                    <a:pt x="29478" y="7344"/>
                    <a:pt x="29638" y="7356"/>
                    <a:pt x="29790" y="7391"/>
                  </a:cubicBezTo>
                  <a:cubicBezTo>
                    <a:pt x="29802" y="7867"/>
                    <a:pt x="28778" y="7867"/>
                    <a:pt x="28326" y="7986"/>
                  </a:cubicBezTo>
                  <a:cubicBezTo>
                    <a:pt x="26456" y="8534"/>
                    <a:pt x="24718" y="9367"/>
                    <a:pt x="22861" y="9963"/>
                  </a:cubicBezTo>
                  <a:cubicBezTo>
                    <a:pt x="20765" y="10630"/>
                    <a:pt x="18574" y="11189"/>
                    <a:pt x="16538" y="11939"/>
                  </a:cubicBezTo>
                  <a:cubicBezTo>
                    <a:pt x="15824" y="12213"/>
                    <a:pt x="14467" y="12642"/>
                    <a:pt x="14038" y="13213"/>
                  </a:cubicBezTo>
                  <a:cubicBezTo>
                    <a:pt x="14111" y="13235"/>
                    <a:pt x="14198" y="13244"/>
                    <a:pt x="14296" y="13244"/>
                  </a:cubicBezTo>
                  <a:cubicBezTo>
                    <a:pt x="14958" y="13244"/>
                    <a:pt x="16126" y="12813"/>
                    <a:pt x="16799" y="12813"/>
                  </a:cubicBezTo>
                  <a:cubicBezTo>
                    <a:pt x="17008" y="12813"/>
                    <a:pt x="17169" y="12854"/>
                    <a:pt x="17253" y="12963"/>
                  </a:cubicBezTo>
                  <a:cubicBezTo>
                    <a:pt x="16181" y="13439"/>
                    <a:pt x="15098" y="13820"/>
                    <a:pt x="14169" y="14451"/>
                  </a:cubicBezTo>
                  <a:cubicBezTo>
                    <a:pt x="13205" y="15106"/>
                    <a:pt x="12252" y="15749"/>
                    <a:pt x="11276" y="16392"/>
                  </a:cubicBezTo>
                  <a:cubicBezTo>
                    <a:pt x="10502" y="16904"/>
                    <a:pt x="9788" y="17404"/>
                    <a:pt x="8918" y="17821"/>
                  </a:cubicBezTo>
                  <a:cubicBezTo>
                    <a:pt x="7811" y="18345"/>
                    <a:pt x="6490" y="18666"/>
                    <a:pt x="5323" y="19107"/>
                  </a:cubicBezTo>
                  <a:cubicBezTo>
                    <a:pt x="3989" y="19607"/>
                    <a:pt x="2644" y="20143"/>
                    <a:pt x="1322" y="20678"/>
                  </a:cubicBezTo>
                  <a:cubicBezTo>
                    <a:pt x="858" y="20857"/>
                    <a:pt x="239" y="21047"/>
                    <a:pt x="1" y="21405"/>
                  </a:cubicBezTo>
                  <a:cubicBezTo>
                    <a:pt x="214" y="21441"/>
                    <a:pt x="430" y="21457"/>
                    <a:pt x="647" y="21457"/>
                  </a:cubicBezTo>
                  <a:cubicBezTo>
                    <a:pt x="2086" y="21457"/>
                    <a:pt x="3578" y="20749"/>
                    <a:pt x="4882" y="20428"/>
                  </a:cubicBezTo>
                  <a:cubicBezTo>
                    <a:pt x="6573" y="20024"/>
                    <a:pt x="8347" y="19928"/>
                    <a:pt x="10026" y="19547"/>
                  </a:cubicBezTo>
                  <a:cubicBezTo>
                    <a:pt x="10907" y="19357"/>
                    <a:pt x="11740" y="19083"/>
                    <a:pt x="12621" y="18904"/>
                  </a:cubicBezTo>
                  <a:cubicBezTo>
                    <a:pt x="14372" y="18547"/>
                    <a:pt x="16098" y="18166"/>
                    <a:pt x="17848" y="17785"/>
                  </a:cubicBezTo>
                  <a:cubicBezTo>
                    <a:pt x="18622" y="17619"/>
                    <a:pt x="19408" y="17476"/>
                    <a:pt x="20170" y="17285"/>
                  </a:cubicBezTo>
                  <a:cubicBezTo>
                    <a:pt x="20608" y="17181"/>
                    <a:pt x="21460" y="16832"/>
                    <a:pt x="21913" y="16832"/>
                  </a:cubicBezTo>
                  <a:cubicBezTo>
                    <a:pt x="21928" y="16832"/>
                    <a:pt x="21942" y="16832"/>
                    <a:pt x="21956" y="16833"/>
                  </a:cubicBezTo>
                  <a:cubicBezTo>
                    <a:pt x="20706" y="17749"/>
                    <a:pt x="18658" y="18202"/>
                    <a:pt x="17622" y="19297"/>
                  </a:cubicBezTo>
                  <a:cubicBezTo>
                    <a:pt x="17757" y="19347"/>
                    <a:pt x="17897" y="19368"/>
                    <a:pt x="18039" y="19368"/>
                  </a:cubicBezTo>
                  <a:cubicBezTo>
                    <a:pt x="18702" y="19368"/>
                    <a:pt x="19426" y="18922"/>
                    <a:pt x="20094" y="18922"/>
                  </a:cubicBezTo>
                  <a:cubicBezTo>
                    <a:pt x="20139" y="18922"/>
                    <a:pt x="20184" y="18924"/>
                    <a:pt x="20229" y="18928"/>
                  </a:cubicBezTo>
                  <a:cubicBezTo>
                    <a:pt x="20575" y="19512"/>
                    <a:pt x="19027" y="20071"/>
                    <a:pt x="18777" y="20595"/>
                  </a:cubicBezTo>
                  <a:cubicBezTo>
                    <a:pt x="18646" y="20893"/>
                    <a:pt x="18848" y="21190"/>
                    <a:pt x="18717" y="21488"/>
                  </a:cubicBezTo>
                  <a:cubicBezTo>
                    <a:pt x="18503" y="21964"/>
                    <a:pt x="17943" y="22083"/>
                    <a:pt x="17372" y="22310"/>
                  </a:cubicBezTo>
                  <a:cubicBezTo>
                    <a:pt x="15681" y="22964"/>
                    <a:pt x="14038" y="23738"/>
                    <a:pt x="12467" y="24631"/>
                  </a:cubicBezTo>
                  <a:cubicBezTo>
                    <a:pt x="11871" y="24988"/>
                    <a:pt x="11276" y="25334"/>
                    <a:pt x="10621" y="25643"/>
                  </a:cubicBezTo>
                  <a:cubicBezTo>
                    <a:pt x="9978" y="25941"/>
                    <a:pt x="9061" y="26155"/>
                    <a:pt x="8645" y="26655"/>
                  </a:cubicBezTo>
                  <a:cubicBezTo>
                    <a:pt x="8817" y="26680"/>
                    <a:pt x="8984" y="26691"/>
                    <a:pt x="9146" y="26691"/>
                  </a:cubicBezTo>
                  <a:cubicBezTo>
                    <a:pt x="10076" y="26691"/>
                    <a:pt x="10849" y="26324"/>
                    <a:pt x="11752" y="26060"/>
                  </a:cubicBezTo>
                  <a:cubicBezTo>
                    <a:pt x="12871" y="25715"/>
                    <a:pt x="14002" y="25453"/>
                    <a:pt x="15157" y="25262"/>
                  </a:cubicBezTo>
                  <a:cubicBezTo>
                    <a:pt x="15606" y="25182"/>
                    <a:pt x="16132" y="25024"/>
                    <a:pt x="16597" y="25024"/>
                  </a:cubicBezTo>
                  <a:cubicBezTo>
                    <a:pt x="16613" y="25024"/>
                    <a:pt x="16629" y="25024"/>
                    <a:pt x="16646" y="25024"/>
                  </a:cubicBezTo>
                  <a:cubicBezTo>
                    <a:pt x="17015" y="25727"/>
                    <a:pt x="14872" y="26298"/>
                    <a:pt x="14562" y="26870"/>
                  </a:cubicBezTo>
                  <a:cubicBezTo>
                    <a:pt x="14699" y="26923"/>
                    <a:pt x="14859" y="26947"/>
                    <a:pt x="15036" y="26947"/>
                  </a:cubicBezTo>
                  <a:cubicBezTo>
                    <a:pt x="16075" y="26947"/>
                    <a:pt x="17678" y="26138"/>
                    <a:pt x="18360" y="25893"/>
                  </a:cubicBezTo>
                  <a:cubicBezTo>
                    <a:pt x="20337" y="25179"/>
                    <a:pt x="22730" y="24881"/>
                    <a:pt x="24801" y="24286"/>
                  </a:cubicBezTo>
                  <a:cubicBezTo>
                    <a:pt x="26099" y="23929"/>
                    <a:pt x="27290" y="23453"/>
                    <a:pt x="28599" y="23131"/>
                  </a:cubicBezTo>
                  <a:cubicBezTo>
                    <a:pt x="29314" y="22952"/>
                    <a:pt x="29766" y="22667"/>
                    <a:pt x="30409" y="22393"/>
                  </a:cubicBezTo>
                  <a:cubicBezTo>
                    <a:pt x="30802" y="22226"/>
                    <a:pt x="31528" y="22155"/>
                    <a:pt x="31802" y="21905"/>
                  </a:cubicBezTo>
                  <a:cubicBezTo>
                    <a:pt x="31386" y="21798"/>
                    <a:pt x="30338" y="22024"/>
                    <a:pt x="30409" y="21488"/>
                  </a:cubicBezTo>
                  <a:cubicBezTo>
                    <a:pt x="31183" y="21131"/>
                    <a:pt x="31981" y="20857"/>
                    <a:pt x="32802" y="20643"/>
                  </a:cubicBezTo>
                  <a:cubicBezTo>
                    <a:pt x="33092" y="20577"/>
                    <a:pt x="33860" y="20328"/>
                    <a:pt x="34372" y="20328"/>
                  </a:cubicBezTo>
                  <a:cubicBezTo>
                    <a:pt x="34512" y="20328"/>
                    <a:pt x="34632" y="20347"/>
                    <a:pt x="34719" y="20393"/>
                  </a:cubicBezTo>
                  <a:cubicBezTo>
                    <a:pt x="35136" y="20619"/>
                    <a:pt x="34612" y="21059"/>
                    <a:pt x="34886" y="21321"/>
                  </a:cubicBezTo>
                  <a:cubicBezTo>
                    <a:pt x="35004" y="21432"/>
                    <a:pt x="35208" y="21471"/>
                    <a:pt x="35446" y="21471"/>
                  </a:cubicBezTo>
                  <a:cubicBezTo>
                    <a:pt x="35952" y="21471"/>
                    <a:pt x="36610" y="21291"/>
                    <a:pt x="36910" y="21226"/>
                  </a:cubicBezTo>
                  <a:cubicBezTo>
                    <a:pt x="37767" y="21059"/>
                    <a:pt x="38636" y="21000"/>
                    <a:pt x="39506" y="20881"/>
                  </a:cubicBezTo>
                  <a:cubicBezTo>
                    <a:pt x="40195" y="20796"/>
                    <a:pt x="40988" y="20560"/>
                    <a:pt x="41709" y="20560"/>
                  </a:cubicBezTo>
                  <a:cubicBezTo>
                    <a:pt x="41797" y="20560"/>
                    <a:pt x="41884" y="20563"/>
                    <a:pt x="41970" y="20571"/>
                  </a:cubicBezTo>
                  <a:cubicBezTo>
                    <a:pt x="42510" y="20625"/>
                    <a:pt x="42834" y="20816"/>
                    <a:pt x="43368" y="20816"/>
                  </a:cubicBezTo>
                  <a:cubicBezTo>
                    <a:pt x="43424" y="20816"/>
                    <a:pt x="43481" y="20814"/>
                    <a:pt x="43542" y="20809"/>
                  </a:cubicBezTo>
                  <a:cubicBezTo>
                    <a:pt x="44685" y="20726"/>
                    <a:pt x="45709" y="19964"/>
                    <a:pt x="46745" y="19571"/>
                  </a:cubicBezTo>
                  <a:cubicBezTo>
                    <a:pt x="48697" y="18833"/>
                    <a:pt x="50709" y="18261"/>
                    <a:pt x="52757" y="17845"/>
                  </a:cubicBezTo>
                  <a:lnTo>
                    <a:pt x="52757" y="17845"/>
                  </a:lnTo>
                  <a:cubicBezTo>
                    <a:pt x="52637" y="17865"/>
                    <a:pt x="52463" y="17889"/>
                    <a:pt x="52296" y="17889"/>
                  </a:cubicBezTo>
                  <a:cubicBezTo>
                    <a:pt x="52167" y="17889"/>
                    <a:pt x="52041" y="17874"/>
                    <a:pt x="51948" y="17833"/>
                  </a:cubicBezTo>
                  <a:cubicBezTo>
                    <a:pt x="51293" y="17535"/>
                    <a:pt x="52257" y="17083"/>
                    <a:pt x="52591" y="16857"/>
                  </a:cubicBezTo>
                  <a:cubicBezTo>
                    <a:pt x="54400" y="15594"/>
                    <a:pt x="56913" y="14797"/>
                    <a:pt x="59210" y="14082"/>
                  </a:cubicBezTo>
                  <a:cubicBezTo>
                    <a:pt x="60770" y="13594"/>
                    <a:pt x="62366" y="13154"/>
                    <a:pt x="63925" y="12654"/>
                  </a:cubicBezTo>
                  <a:cubicBezTo>
                    <a:pt x="64616" y="12427"/>
                    <a:pt x="65426" y="12249"/>
                    <a:pt x="65926" y="11820"/>
                  </a:cubicBezTo>
                  <a:cubicBezTo>
                    <a:pt x="66664" y="11189"/>
                    <a:pt x="65842" y="11344"/>
                    <a:pt x="65687" y="10891"/>
                  </a:cubicBezTo>
                  <a:cubicBezTo>
                    <a:pt x="65533" y="10475"/>
                    <a:pt x="67712" y="10225"/>
                    <a:pt x="68116" y="10118"/>
                  </a:cubicBezTo>
                  <a:cubicBezTo>
                    <a:pt x="70474" y="9487"/>
                    <a:pt x="72772" y="8760"/>
                    <a:pt x="75153" y="8189"/>
                  </a:cubicBezTo>
                  <a:cubicBezTo>
                    <a:pt x="76867" y="7784"/>
                    <a:pt x="78070" y="7189"/>
                    <a:pt x="79606" y="6570"/>
                  </a:cubicBezTo>
                  <a:cubicBezTo>
                    <a:pt x="81130" y="5950"/>
                    <a:pt x="82678" y="5474"/>
                    <a:pt x="84142" y="4760"/>
                  </a:cubicBezTo>
                  <a:cubicBezTo>
                    <a:pt x="84928" y="4379"/>
                    <a:pt x="86250" y="3760"/>
                    <a:pt x="86547" y="3057"/>
                  </a:cubicBezTo>
                  <a:cubicBezTo>
                    <a:pt x="86976" y="2009"/>
                    <a:pt x="85845" y="1486"/>
                    <a:pt x="84452" y="1307"/>
                  </a:cubicBezTo>
                  <a:cubicBezTo>
                    <a:pt x="82952" y="1105"/>
                    <a:pt x="81404" y="1045"/>
                    <a:pt x="79892" y="855"/>
                  </a:cubicBezTo>
                  <a:cubicBezTo>
                    <a:pt x="78427" y="676"/>
                    <a:pt x="76975" y="390"/>
                    <a:pt x="75486" y="259"/>
                  </a:cubicBezTo>
                  <a:cubicBezTo>
                    <a:pt x="74041" y="137"/>
                    <a:pt x="72537" y="0"/>
                    <a:pt x="710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08949712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66859B-F808-41FB-A704-40845745B271}"/>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4AE9940-77FB-487D-ACE0-BBB24946DEF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A7D8FB3C-04D2-4423-8265-7AE5099DC970}"/>
              </a:ext>
            </a:extLst>
          </p:cNvPr>
          <p:cNvSpPr>
            <a:spLocks noGrp="1"/>
          </p:cNvSpPr>
          <p:nvPr>
            <p:ph type="dt" sz="half" idx="10"/>
          </p:nvPr>
        </p:nvSpPr>
        <p:spPr/>
        <p:txBody>
          <a:bodyPr/>
          <a:lstStyle/>
          <a:p>
            <a:fld id="{7AB204D0-D7E2-4563-AEFA-F50DF77A8FC4}" type="datetimeFigureOut">
              <a:rPr lang="en-US" smtClean="0"/>
              <a:t>8/11/22</a:t>
            </a:fld>
            <a:endParaRPr lang="en-US"/>
          </a:p>
        </p:txBody>
      </p:sp>
      <p:sp>
        <p:nvSpPr>
          <p:cNvPr id="5" name="Footer Placeholder 4">
            <a:extLst>
              <a:ext uri="{FF2B5EF4-FFF2-40B4-BE49-F238E27FC236}">
                <a16:creationId xmlns:a16="http://schemas.microsoft.com/office/drawing/2014/main" id="{4CCABECB-DBA6-4947-91A3-7E8521644C7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57BC83C-850A-4F8E-80EB-125C30EF6D4F}"/>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408280439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82144C-21F2-403F-9E0E-6A4C0D38C4F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6FFE4A7-254C-4357-9CF2-4ED0A2735494}"/>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BFBAEF0-3745-4901-8954-8DA9FB163FB9}"/>
              </a:ext>
            </a:extLst>
          </p:cNvPr>
          <p:cNvSpPr>
            <a:spLocks noGrp="1"/>
          </p:cNvSpPr>
          <p:nvPr>
            <p:ph type="dt" sz="half" idx="10"/>
          </p:nvPr>
        </p:nvSpPr>
        <p:spPr/>
        <p:txBody>
          <a:bodyPr/>
          <a:lstStyle/>
          <a:p>
            <a:fld id="{7AB204D0-D7E2-4563-AEFA-F50DF77A8FC4}" type="datetimeFigureOut">
              <a:rPr lang="en-US" smtClean="0"/>
              <a:t>8/11/22</a:t>
            </a:fld>
            <a:endParaRPr lang="en-US"/>
          </a:p>
        </p:txBody>
      </p:sp>
      <p:sp>
        <p:nvSpPr>
          <p:cNvPr id="5" name="Footer Placeholder 4">
            <a:extLst>
              <a:ext uri="{FF2B5EF4-FFF2-40B4-BE49-F238E27FC236}">
                <a16:creationId xmlns:a16="http://schemas.microsoft.com/office/drawing/2014/main" id="{83C1928F-D807-43EE-9821-77AAB63EB0A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A461644-A521-46D5-8B47-E474FD5EC464}"/>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79241991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CC59EB-C2F6-4F99-8EB1-336F2356D6AD}"/>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51AA1310-95B0-4C77-94CC-BE9F8B1B3C01}"/>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0252A6B3-D97A-4224-8DD0-5D5C056E5977}"/>
              </a:ext>
            </a:extLst>
          </p:cNvPr>
          <p:cNvSpPr>
            <a:spLocks noGrp="1"/>
          </p:cNvSpPr>
          <p:nvPr>
            <p:ph type="dt" sz="half" idx="10"/>
          </p:nvPr>
        </p:nvSpPr>
        <p:spPr/>
        <p:txBody>
          <a:bodyPr/>
          <a:lstStyle/>
          <a:p>
            <a:fld id="{7AB204D0-D7E2-4563-AEFA-F50DF77A8FC4}" type="datetimeFigureOut">
              <a:rPr lang="en-US" smtClean="0"/>
              <a:t>8/11/22</a:t>
            </a:fld>
            <a:endParaRPr lang="en-US"/>
          </a:p>
        </p:txBody>
      </p:sp>
      <p:sp>
        <p:nvSpPr>
          <p:cNvPr id="5" name="Footer Placeholder 4">
            <a:extLst>
              <a:ext uri="{FF2B5EF4-FFF2-40B4-BE49-F238E27FC236}">
                <a16:creationId xmlns:a16="http://schemas.microsoft.com/office/drawing/2014/main" id="{CAC47626-099B-4F65-89B5-8CF30C43F82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CEC9DAA-FDCA-4E73-AA11-615EE629DF76}"/>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173564315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870C0C7-D131-6746-803A-33697ADBE322}"/>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D56C2B82-B64E-034E-85DA-9056EA25A11C}"/>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99279FD9-6E1C-4D44-A164-4B4B1F962C39}"/>
              </a:ext>
            </a:extLst>
          </p:cNvPr>
          <p:cNvSpPr>
            <a:spLocks noGrp="1" noChangeArrowheads="1"/>
          </p:cNvSpPr>
          <p:nvPr>
            <p:ph type="sldNum" sz="quarter" idx="12"/>
          </p:nvPr>
        </p:nvSpPr>
        <p:spPr>
          <a:ln/>
        </p:spPr>
        <p:txBody>
          <a:bodyPr/>
          <a:lstStyle>
            <a:lvl1pPr>
              <a:defRPr/>
            </a:lvl1pPr>
          </a:lstStyle>
          <a:p>
            <a:fld id="{6282F7D6-C6F3-F844-BFC2-71091AF99D5C}" type="slidenum">
              <a:rPr lang="da-DK" altLang="en-VN"/>
              <a:pPr/>
              <a:t>‹#›</a:t>
            </a:fld>
            <a:endParaRPr lang="da-DK" altLang="en-VN"/>
          </a:p>
        </p:txBody>
      </p:sp>
    </p:spTree>
    <p:extLst>
      <p:ext uri="{BB962C8B-B14F-4D97-AF65-F5344CB8AC3E}">
        <p14:creationId xmlns:p14="http://schemas.microsoft.com/office/powerpoint/2010/main" val="275987653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78BFBF-8ED5-4CCA-8ACD-1423CC5E346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358922B-4882-4895-B6D1-9A0F00377FD3}"/>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EE270F4-F1ED-4E27-93F9-C79338DD6878}"/>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0398253C-9CB4-49EE-90DA-12D1D46BA20E}"/>
              </a:ext>
            </a:extLst>
          </p:cNvPr>
          <p:cNvSpPr>
            <a:spLocks noGrp="1"/>
          </p:cNvSpPr>
          <p:nvPr>
            <p:ph type="dt" sz="half" idx="10"/>
          </p:nvPr>
        </p:nvSpPr>
        <p:spPr/>
        <p:txBody>
          <a:bodyPr/>
          <a:lstStyle/>
          <a:p>
            <a:fld id="{7AB204D0-D7E2-4563-AEFA-F50DF77A8FC4}" type="datetimeFigureOut">
              <a:rPr lang="en-US" smtClean="0"/>
              <a:t>8/11/22</a:t>
            </a:fld>
            <a:endParaRPr lang="en-US"/>
          </a:p>
        </p:txBody>
      </p:sp>
      <p:sp>
        <p:nvSpPr>
          <p:cNvPr id="6" name="Footer Placeholder 5">
            <a:extLst>
              <a:ext uri="{FF2B5EF4-FFF2-40B4-BE49-F238E27FC236}">
                <a16:creationId xmlns:a16="http://schemas.microsoft.com/office/drawing/2014/main" id="{44ADDE5D-A731-4500-8C72-578A236148D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DC81417-1EE5-4714-BF41-CC96EC9134AD}"/>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420384272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E08216-CF98-4F03-9322-8856E669B98C}"/>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F38048FD-B710-4695-9B50-32B202CB266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45BE973-33D3-449D-951D-1E841F60D671}"/>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D1A0B06-7D2A-4265-A080-0B3EE2C4691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2187C55-8B7B-49F6-BAF6-3449DF8E556A}"/>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73C325C-4B1B-451F-9CBB-6881FAB43962}"/>
              </a:ext>
            </a:extLst>
          </p:cNvPr>
          <p:cNvSpPr>
            <a:spLocks noGrp="1"/>
          </p:cNvSpPr>
          <p:nvPr>
            <p:ph type="dt" sz="half" idx="10"/>
          </p:nvPr>
        </p:nvSpPr>
        <p:spPr/>
        <p:txBody>
          <a:bodyPr/>
          <a:lstStyle/>
          <a:p>
            <a:fld id="{7AB204D0-D7E2-4563-AEFA-F50DF77A8FC4}" type="datetimeFigureOut">
              <a:rPr lang="en-US" smtClean="0"/>
              <a:t>8/11/22</a:t>
            </a:fld>
            <a:endParaRPr lang="en-US"/>
          </a:p>
        </p:txBody>
      </p:sp>
      <p:sp>
        <p:nvSpPr>
          <p:cNvPr id="8" name="Footer Placeholder 7">
            <a:extLst>
              <a:ext uri="{FF2B5EF4-FFF2-40B4-BE49-F238E27FC236}">
                <a16:creationId xmlns:a16="http://schemas.microsoft.com/office/drawing/2014/main" id="{97566D2B-0565-4A4D-90D8-82C29D11115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215C296-17E5-4CB9-B2AD-67CEF936A991}"/>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423014575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54505D-E7B4-4A6D-A49D-2C6B1EF3D1D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CCB3E9C-560F-4A83-AD0B-B460F82F0119}"/>
              </a:ext>
            </a:extLst>
          </p:cNvPr>
          <p:cNvSpPr>
            <a:spLocks noGrp="1"/>
          </p:cNvSpPr>
          <p:nvPr>
            <p:ph type="dt" sz="half" idx="10"/>
          </p:nvPr>
        </p:nvSpPr>
        <p:spPr/>
        <p:txBody>
          <a:bodyPr/>
          <a:lstStyle/>
          <a:p>
            <a:fld id="{7AB204D0-D7E2-4563-AEFA-F50DF77A8FC4}" type="datetimeFigureOut">
              <a:rPr lang="en-US" smtClean="0"/>
              <a:t>8/11/22</a:t>
            </a:fld>
            <a:endParaRPr lang="en-US"/>
          </a:p>
        </p:txBody>
      </p:sp>
      <p:sp>
        <p:nvSpPr>
          <p:cNvPr id="4" name="Footer Placeholder 3">
            <a:extLst>
              <a:ext uri="{FF2B5EF4-FFF2-40B4-BE49-F238E27FC236}">
                <a16:creationId xmlns:a16="http://schemas.microsoft.com/office/drawing/2014/main" id="{EB4AF810-AD0E-4B8E-952B-E7C317537E46}"/>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13B14A1-D149-4C35-9603-C004562CC29E}"/>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235233228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EA4303-FFFE-4728-972F-BAC16AF178E0}"/>
              </a:ext>
            </a:extLst>
          </p:cNvPr>
          <p:cNvSpPr>
            <a:spLocks noGrp="1"/>
          </p:cNvSpPr>
          <p:nvPr>
            <p:ph type="dt" sz="half" idx="10"/>
          </p:nvPr>
        </p:nvSpPr>
        <p:spPr/>
        <p:txBody>
          <a:bodyPr/>
          <a:lstStyle/>
          <a:p>
            <a:fld id="{7AB204D0-D7E2-4563-AEFA-F50DF77A8FC4}" type="datetimeFigureOut">
              <a:rPr lang="en-US" smtClean="0"/>
              <a:t>8/11/22</a:t>
            </a:fld>
            <a:endParaRPr lang="en-US"/>
          </a:p>
        </p:txBody>
      </p:sp>
      <p:sp>
        <p:nvSpPr>
          <p:cNvPr id="3" name="Footer Placeholder 2">
            <a:extLst>
              <a:ext uri="{FF2B5EF4-FFF2-40B4-BE49-F238E27FC236}">
                <a16:creationId xmlns:a16="http://schemas.microsoft.com/office/drawing/2014/main" id="{D6ABDD29-1DAD-46C9-B4CD-5CC0852D7A33}"/>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7C760AD6-F39F-4C35-9823-C280542EE6B9}"/>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161748672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BFF3D0-A1C6-4C15-B13E-B7CE420F903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E77BC0B-3597-4ADA-9812-8C21568602C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3657A80-8B49-4C6C-AA35-8FEE8DBCC11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29A01B2-34E8-4EBB-98B8-ECBF5AB156B6}"/>
              </a:ext>
            </a:extLst>
          </p:cNvPr>
          <p:cNvSpPr>
            <a:spLocks noGrp="1"/>
          </p:cNvSpPr>
          <p:nvPr>
            <p:ph type="dt" sz="half" idx="10"/>
          </p:nvPr>
        </p:nvSpPr>
        <p:spPr/>
        <p:txBody>
          <a:bodyPr/>
          <a:lstStyle/>
          <a:p>
            <a:fld id="{7AB204D0-D7E2-4563-AEFA-F50DF77A8FC4}" type="datetimeFigureOut">
              <a:rPr lang="en-US" smtClean="0"/>
              <a:t>8/11/22</a:t>
            </a:fld>
            <a:endParaRPr lang="en-US"/>
          </a:p>
        </p:txBody>
      </p:sp>
      <p:sp>
        <p:nvSpPr>
          <p:cNvPr id="6" name="Footer Placeholder 5">
            <a:extLst>
              <a:ext uri="{FF2B5EF4-FFF2-40B4-BE49-F238E27FC236}">
                <a16:creationId xmlns:a16="http://schemas.microsoft.com/office/drawing/2014/main" id="{D459FFD6-31AB-43FD-B219-C796726A51A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AD7A0E0-59D0-407C-9AC3-5DE57336E313}"/>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191602819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2176C2-7501-4631-ABE8-A76B9DACCCC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9D23DBF7-9447-4D35-AA6D-FD575C44772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2282E6E3-87CD-4AF3-8AA7-4C89DA5A65F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4B0F6A4-1BD6-426B-849E-2B08E0789B00}"/>
              </a:ext>
            </a:extLst>
          </p:cNvPr>
          <p:cNvSpPr>
            <a:spLocks noGrp="1"/>
          </p:cNvSpPr>
          <p:nvPr>
            <p:ph type="dt" sz="half" idx="10"/>
          </p:nvPr>
        </p:nvSpPr>
        <p:spPr/>
        <p:txBody>
          <a:bodyPr/>
          <a:lstStyle/>
          <a:p>
            <a:fld id="{7AB204D0-D7E2-4563-AEFA-F50DF77A8FC4}" type="datetimeFigureOut">
              <a:rPr lang="en-US" smtClean="0"/>
              <a:t>8/11/22</a:t>
            </a:fld>
            <a:endParaRPr lang="en-US"/>
          </a:p>
        </p:txBody>
      </p:sp>
      <p:sp>
        <p:nvSpPr>
          <p:cNvPr id="6" name="Footer Placeholder 5">
            <a:extLst>
              <a:ext uri="{FF2B5EF4-FFF2-40B4-BE49-F238E27FC236}">
                <a16:creationId xmlns:a16="http://schemas.microsoft.com/office/drawing/2014/main" id="{B231E591-7196-4330-81FB-2E36D2734CC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CB647E2-BC38-4089-9BB9-F2442CDF5EFD}"/>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85362116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309438-E74E-4B0D-B6F1-A5C9C84B18D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6D216BB7-3303-4F32-9AFD-A1BF1B2201D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4C8B5A7-B07F-4D91-8154-D3C304ED2E4F}"/>
              </a:ext>
            </a:extLst>
          </p:cNvPr>
          <p:cNvSpPr>
            <a:spLocks noGrp="1"/>
          </p:cNvSpPr>
          <p:nvPr>
            <p:ph type="dt" sz="half" idx="10"/>
          </p:nvPr>
        </p:nvSpPr>
        <p:spPr/>
        <p:txBody>
          <a:bodyPr/>
          <a:lstStyle/>
          <a:p>
            <a:fld id="{7AB204D0-D7E2-4563-AEFA-F50DF77A8FC4}" type="datetimeFigureOut">
              <a:rPr lang="en-US" smtClean="0"/>
              <a:t>8/11/22</a:t>
            </a:fld>
            <a:endParaRPr lang="en-US"/>
          </a:p>
        </p:txBody>
      </p:sp>
      <p:sp>
        <p:nvSpPr>
          <p:cNvPr id="5" name="Footer Placeholder 4">
            <a:extLst>
              <a:ext uri="{FF2B5EF4-FFF2-40B4-BE49-F238E27FC236}">
                <a16:creationId xmlns:a16="http://schemas.microsoft.com/office/drawing/2014/main" id="{E0C94839-0CD8-4E53-8A6E-81C76A8F669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D442B1F-888F-465A-9993-5F52E284B6B3}"/>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87011999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3AC4A1-326F-425F-897E-089D2B9F4B41}"/>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8790A29-9ECB-4613-9BF6-8574EAE4191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2A14EA-21A4-4D26-93E4-F44AC32B8FFB}"/>
              </a:ext>
            </a:extLst>
          </p:cNvPr>
          <p:cNvSpPr>
            <a:spLocks noGrp="1"/>
          </p:cNvSpPr>
          <p:nvPr>
            <p:ph type="dt" sz="half" idx="10"/>
          </p:nvPr>
        </p:nvSpPr>
        <p:spPr/>
        <p:txBody>
          <a:bodyPr/>
          <a:lstStyle/>
          <a:p>
            <a:fld id="{7AB204D0-D7E2-4563-AEFA-F50DF77A8FC4}" type="datetimeFigureOut">
              <a:rPr lang="en-US" smtClean="0"/>
              <a:t>8/11/22</a:t>
            </a:fld>
            <a:endParaRPr lang="en-US"/>
          </a:p>
        </p:txBody>
      </p:sp>
      <p:sp>
        <p:nvSpPr>
          <p:cNvPr id="5" name="Footer Placeholder 4">
            <a:extLst>
              <a:ext uri="{FF2B5EF4-FFF2-40B4-BE49-F238E27FC236}">
                <a16:creationId xmlns:a16="http://schemas.microsoft.com/office/drawing/2014/main" id="{1E0FEBB7-0A36-40F2-B1DB-6C03CE5638F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2959ACC-3591-4D6E-A39A-ECC60599BCFA}"/>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5059130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sp>
        <p:nvSpPr>
          <p:cNvPr id="10" name="Google Shape;10;p2"/>
          <p:cNvSpPr/>
          <p:nvPr/>
        </p:nvSpPr>
        <p:spPr>
          <a:xfrm rot="-10664892">
            <a:off x="-256113" y="-219003"/>
            <a:ext cx="12740319" cy="7148876"/>
          </a:xfrm>
          <a:custGeom>
            <a:avLst/>
            <a:gdLst/>
            <a:ahLst/>
            <a:cxnLst/>
            <a:rect l="l" t="t" r="r" b="b"/>
            <a:pathLst>
              <a:path w="44882" h="36450" extrusionOk="0">
                <a:moveTo>
                  <a:pt x="42957" y="712"/>
                </a:moveTo>
                <a:cubicBezTo>
                  <a:pt x="42999" y="816"/>
                  <a:pt x="43041" y="858"/>
                  <a:pt x="43062" y="942"/>
                </a:cubicBezTo>
                <a:cubicBezTo>
                  <a:pt x="43271" y="2323"/>
                  <a:pt x="43522" y="3704"/>
                  <a:pt x="43689" y="5106"/>
                </a:cubicBezTo>
                <a:cubicBezTo>
                  <a:pt x="43794" y="6047"/>
                  <a:pt x="43752" y="6989"/>
                  <a:pt x="43794" y="7951"/>
                </a:cubicBezTo>
                <a:cubicBezTo>
                  <a:pt x="43815" y="8265"/>
                  <a:pt x="43815" y="8600"/>
                  <a:pt x="43919" y="8914"/>
                </a:cubicBezTo>
                <a:cubicBezTo>
                  <a:pt x="44170" y="9646"/>
                  <a:pt x="44233" y="10378"/>
                  <a:pt x="44212" y="11132"/>
                </a:cubicBezTo>
                <a:cubicBezTo>
                  <a:pt x="44170" y="12052"/>
                  <a:pt x="44233" y="12973"/>
                  <a:pt x="44526" y="13852"/>
                </a:cubicBezTo>
                <a:cubicBezTo>
                  <a:pt x="44589" y="14124"/>
                  <a:pt x="44631" y="14438"/>
                  <a:pt x="44631" y="14730"/>
                </a:cubicBezTo>
                <a:lnTo>
                  <a:pt x="44777" y="24837"/>
                </a:lnTo>
                <a:cubicBezTo>
                  <a:pt x="44798" y="27285"/>
                  <a:pt x="44861" y="29691"/>
                  <a:pt x="44882" y="32118"/>
                </a:cubicBezTo>
                <a:cubicBezTo>
                  <a:pt x="44882" y="32432"/>
                  <a:pt x="44840" y="32767"/>
                  <a:pt x="44798" y="33080"/>
                </a:cubicBezTo>
                <a:cubicBezTo>
                  <a:pt x="44756" y="33624"/>
                  <a:pt x="44694" y="34189"/>
                  <a:pt x="44652" y="34859"/>
                </a:cubicBezTo>
                <a:cubicBezTo>
                  <a:pt x="44694" y="34775"/>
                  <a:pt x="44652" y="34838"/>
                  <a:pt x="44631" y="34880"/>
                </a:cubicBezTo>
                <a:cubicBezTo>
                  <a:pt x="44380" y="35382"/>
                  <a:pt x="43940" y="35508"/>
                  <a:pt x="43501" y="35340"/>
                </a:cubicBezTo>
                <a:cubicBezTo>
                  <a:pt x="43020" y="35152"/>
                  <a:pt x="42559" y="35131"/>
                  <a:pt x="42078" y="35173"/>
                </a:cubicBezTo>
                <a:cubicBezTo>
                  <a:pt x="40760" y="35257"/>
                  <a:pt x="39463" y="35047"/>
                  <a:pt x="38207" y="34733"/>
                </a:cubicBezTo>
                <a:cubicBezTo>
                  <a:pt x="37161" y="34817"/>
                  <a:pt x="36157" y="34461"/>
                  <a:pt x="35111" y="34461"/>
                </a:cubicBezTo>
                <a:cubicBezTo>
                  <a:pt x="34190" y="34461"/>
                  <a:pt x="33248" y="34524"/>
                  <a:pt x="32328" y="34420"/>
                </a:cubicBezTo>
                <a:cubicBezTo>
                  <a:pt x="31700" y="34336"/>
                  <a:pt x="31072" y="34294"/>
                  <a:pt x="30424" y="34294"/>
                </a:cubicBezTo>
                <a:cubicBezTo>
                  <a:pt x="29398" y="34315"/>
                  <a:pt x="28373" y="34357"/>
                  <a:pt x="27369" y="34608"/>
                </a:cubicBezTo>
                <a:cubicBezTo>
                  <a:pt x="26888" y="34713"/>
                  <a:pt x="26385" y="34671"/>
                  <a:pt x="25925" y="34713"/>
                </a:cubicBezTo>
                <a:cubicBezTo>
                  <a:pt x="25109" y="34733"/>
                  <a:pt x="24335" y="34733"/>
                  <a:pt x="23519" y="34754"/>
                </a:cubicBezTo>
                <a:cubicBezTo>
                  <a:pt x="23289" y="34754"/>
                  <a:pt x="23079" y="34754"/>
                  <a:pt x="22828" y="34775"/>
                </a:cubicBezTo>
                <a:cubicBezTo>
                  <a:pt x="21615" y="34964"/>
                  <a:pt x="20359" y="35152"/>
                  <a:pt x="19125" y="35340"/>
                </a:cubicBezTo>
                <a:cubicBezTo>
                  <a:pt x="18790" y="35382"/>
                  <a:pt x="18414" y="35445"/>
                  <a:pt x="18079" y="35466"/>
                </a:cubicBezTo>
                <a:cubicBezTo>
                  <a:pt x="17765" y="35508"/>
                  <a:pt x="17430" y="35508"/>
                  <a:pt x="17137" y="35591"/>
                </a:cubicBezTo>
                <a:cubicBezTo>
                  <a:pt x="16237" y="35863"/>
                  <a:pt x="15359" y="35821"/>
                  <a:pt x="14459" y="35863"/>
                </a:cubicBezTo>
                <a:cubicBezTo>
                  <a:pt x="13141" y="35884"/>
                  <a:pt x="11781" y="35905"/>
                  <a:pt x="10442" y="35968"/>
                </a:cubicBezTo>
                <a:cubicBezTo>
                  <a:pt x="10253" y="35968"/>
                  <a:pt x="10044" y="35968"/>
                  <a:pt x="9856" y="36031"/>
                </a:cubicBezTo>
                <a:cubicBezTo>
                  <a:pt x="9270" y="36324"/>
                  <a:pt x="8600" y="36303"/>
                  <a:pt x="7973" y="36324"/>
                </a:cubicBezTo>
                <a:cubicBezTo>
                  <a:pt x="6278" y="36345"/>
                  <a:pt x="4583" y="36407"/>
                  <a:pt x="2888" y="36449"/>
                </a:cubicBezTo>
                <a:lnTo>
                  <a:pt x="2784" y="36449"/>
                </a:lnTo>
                <a:cubicBezTo>
                  <a:pt x="2072" y="36449"/>
                  <a:pt x="1884" y="36324"/>
                  <a:pt x="1863" y="35654"/>
                </a:cubicBezTo>
                <a:cubicBezTo>
                  <a:pt x="1800" y="34713"/>
                  <a:pt x="1800" y="33729"/>
                  <a:pt x="1800" y="32788"/>
                </a:cubicBezTo>
                <a:cubicBezTo>
                  <a:pt x="1800" y="31930"/>
                  <a:pt x="1800" y="31093"/>
                  <a:pt x="1570" y="30256"/>
                </a:cubicBezTo>
                <a:cubicBezTo>
                  <a:pt x="1486" y="29942"/>
                  <a:pt x="1486" y="29607"/>
                  <a:pt x="1486" y="29293"/>
                </a:cubicBezTo>
                <a:cubicBezTo>
                  <a:pt x="1465" y="28645"/>
                  <a:pt x="1465" y="27975"/>
                  <a:pt x="1256" y="27347"/>
                </a:cubicBezTo>
                <a:cubicBezTo>
                  <a:pt x="1152" y="27034"/>
                  <a:pt x="1152" y="26657"/>
                  <a:pt x="1152" y="26280"/>
                </a:cubicBezTo>
                <a:cubicBezTo>
                  <a:pt x="1131" y="23937"/>
                  <a:pt x="1131" y="21572"/>
                  <a:pt x="1110" y="19229"/>
                </a:cubicBezTo>
                <a:cubicBezTo>
                  <a:pt x="1110" y="18915"/>
                  <a:pt x="1089" y="18559"/>
                  <a:pt x="1005" y="18246"/>
                </a:cubicBezTo>
                <a:cubicBezTo>
                  <a:pt x="838" y="17702"/>
                  <a:pt x="817" y="17158"/>
                  <a:pt x="817" y="16614"/>
                </a:cubicBezTo>
                <a:cubicBezTo>
                  <a:pt x="817" y="15484"/>
                  <a:pt x="796" y="14375"/>
                  <a:pt x="775" y="13266"/>
                </a:cubicBezTo>
                <a:cubicBezTo>
                  <a:pt x="775" y="13015"/>
                  <a:pt x="733" y="12805"/>
                  <a:pt x="691" y="12575"/>
                </a:cubicBezTo>
                <a:cubicBezTo>
                  <a:pt x="524" y="11822"/>
                  <a:pt x="398" y="11027"/>
                  <a:pt x="461" y="10253"/>
                </a:cubicBezTo>
                <a:cubicBezTo>
                  <a:pt x="482" y="10064"/>
                  <a:pt x="461" y="9855"/>
                  <a:pt x="398" y="9667"/>
                </a:cubicBezTo>
                <a:cubicBezTo>
                  <a:pt x="1" y="8265"/>
                  <a:pt x="147" y="6821"/>
                  <a:pt x="105" y="5378"/>
                </a:cubicBezTo>
                <a:cubicBezTo>
                  <a:pt x="84" y="4373"/>
                  <a:pt x="84" y="3348"/>
                  <a:pt x="84" y="2344"/>
                </a:cubicBezTo>
                <a:cubicBezTo>
                  <a:pt x="84" y="1549"/>
                  <a:pt x="356" y="1193"/>
                  <a:pt x="1152" y="1151"/>
                </a:cubicBezTo>
                <a:cubicBezTo>
                  <a:pt x="1947" y="1088"/>
                  <a:pt x="2721" y="963"/>
                  <a:pt x="3537" y="1256"/>
                </a:cubicBezTo>
                <a:cubicBezTo>
                  <a:pt x="3934" y="1381"/>
                  <a:pt x="4437" y="1277"/>
                  <a:pt x="4876" y="1277"/>
                </a:cubicBezTo>
                <a:cubicBezTo>
                  <a:pt x="7052" y="1235"/>
                  <a:pt x="9249" y="1151"/>
                  <a:pt x="11404" y="1088"/>
                </a:cubicBezTo>
                <a:cubicBezTo>
                  <a:pt x="13580" y="1025"/>
                  <a:pt x="15777" y="963"/>
                  <a:pt x="17953" y="879"/>
                </a:cubicBezTo>
                <a:cubicBezTo>
                  <a:pt x="18204" y="879"/>
                  <a:pt x="18455" y="816"/>
                  <a:pt x="18706" y="774"/>
                </a:cubicBezTo>
                <a:cubicBezTo>
                  <a:pt x="19209" y="712"/>
                  <a:pt x="19732" y="628"/>
                  <a:pt x="20234" y="544"/>
                </a:cubicBezTo>
                <a:cubicBezTo>
                  <a:pt x="20380" y="523"/>
                  <a:pt x="20548" y="544"/>
                  <a:pt x="20694" y="502"/>
                </a:cubicBezTo>
                <a:cubicBezTo>
                  <a:pt x="22138" y="84"/>
                  <a:pt x="23623" y="189"/>
                  <a:pt x="25088" y="126"/>
                </a:cubicBezTo>
                <a:cubicBezTo>
                  <a:pt x="26406" y="84"/>
                  <a:pt x="27704" y="42"/>
                  <a:pt x="29043" y="21"/>
                </a:cubicBezTo>
                <a:cubicBezTo>
                  <a:pt x="29231" y="21"/>
                  <a:pt x="29440" y="0"/>
                  <a:pt x="29608" y="21"/>
                </a:cubicBezTo>
                <a:cubicBezTo>
                  <a:pt x="31554" y="419"/>
                  <a:pt x="33520" y="105"/>
                  <a:pt x="35445" y="126"/>
                </a:cubicBezTo>
                <a:cubicBezTo>
                  <a:pt x="35927" y="126"/>
                  <a:pt x="36408" y="105"/>
                  <a:pt x="36889" y="105"/>
                </a:cubicBezTo>
                <a:cubicBezTo>
                  <a:pt x="37015" y="105"/>
                  <a:pt x="37182" y="84"/>
                  <a:pt x="37245" y="126"/>
                </a:cubicBezTo>
                <a:cubicBezTo>
                  <a:pt x="37726" y="440"/>
                  <a:pt x="38249" y="314"/>
                  <a:pt x="38751" y="314"/>
                </a:cubicBezTo>
                <a:cubicBezTo>
                  <a:pt x="39191" y="335"/>
                  <a:pt x="39651" y="251"/>
                  <a:pt x="40049" y="523"/>
                </a:cubicBezTo>
                <a:cubicBezTo>
                  <a:pt x="40885" y="523"/>
                  <a:pt x="41701" y="565"/>
                  <a:pt x="42518" y="816"/>
                </a:cubicBezTo>
                <a:cubicBezTo>
                  <a:pt x="42664" y="837"/>
                  <a:pt x="42831" y="753"/>
                  <a:pt x="42957" y="712"/>
                </a:cubicBezTo>
                <a:close/>
                <a:moveTo>
                  <a:pt x="42476" y="1821"/>
                </a:moveTo>
                <a:cubicBezTo>
                  <a:pt x="41618" y="2009"/>
                  <a:pt x="40844" y="1402"/>
                  <a:pt x="39965" y="1590"/>
                </a:cubicBezTo>
                <a:cubicBezTo>
                  <a:pt x="39881" y="1611"/>
                  <a:pt x="39756" y="1590"/>
                  <a:pt x="39672" y="1549"/>
                </a:cubicBezTo>
                <a:cubicBezTo>
                  <a:pt x="39128" y="1256"/>
                  <a:pt x="38563" y="1360"/>
                  <a:pt x="37977" y="1339"/>
                </a:cubicBezTo>
                <a:cubicBezTo>
                  <a:pt x="37726" y="1339"/>
                  <a:pt x="37454" y="1360"/>
                  <a:pt x="37224" y="1256"/>
                </a:cubicBezTo>
                <a:cubicBezTo>
                  <a:pt x="36889" y="1088"/>
                  <a:pt x="36533" y="1088"/>
                  <a:pt x="36199" y="1088"/>
                </a:cubicBezTo>
                <a:cubicBezTo>
                  <a:pt x="35341" y="1130"/>
                  <a:pt x="34483" y="1130"/>
                  <a:pt x="33625" y="1151"/>
                </a:cubicBezTo>
                <a:cubicBezTo>
                  <a:pt x="32286" y="1193"/>
                  <a:pt x="30926" y="1297"/>
                  <a:pt x="29587" y="1005"/>
                </a:cubicBezTo>
                <a:cubicBezTo>
                  <a:pt x="29377" y="963"/>
                  <a:pt x="29147" y="984"/>
                  <a:pt x="28917" y="984"/>
                </a:cubicBezTo>
                <a:cubicBezTo>
                  <a:pt x="27473" y="1005"/>
                  <a:pt x="26030" y="1005"/>
                  <a:pt x="24586" y="1088"/>
                </a:cubicBezTo>
                <a:cubicBezTo>
                  <a:pt x="23310" y="1151"/>
                  <a:pt x="22033" y="1046"/>
                  <a:pt x="20778" y="1444"/>
                </a:cubicBezTo>
                <a:cubicBezTo>
                  <a:pt x="20569" y="1507"/>
                  <a:pt x="20338" y="1465"/>
                  <a:pt x="20087" y="1486"/>
                </a:cubicBezTo>
                <a:cubicBezTo>
                  <a:pt x="19794" y="1507"/>
                  <a:pt x="19522" y="1507"/>
                  <a:pt x="19230" y="1611"/>
                </a:cubicBezTo>
                <a:cubicBezTo>
                  <a:pt x="18434" y="1883"/>
                  <a:pt x="17660" y="1862"/>
                  <a:pt x="16844" y="1883"/>
                </a:cubicBezTo>
                <a:cubicBezTo>
                  <a:pt x="16007" y="1904"/>
                  <a:pt x="15170" y="1904"/>
                  <a:pt x="14354" y="1925"/>
                </a:cubicBezTo>
                <a:cubicBezTo>
                  <a:pt x="10881" y="2009"/>
                  <a:pt x="7387" y="2114"/>
                  <a:pt x="3893" y="2176"/>
                </a:cubicBezTo>
                <a:cubicBezTo>
                  <a:pt x="3579" y="2176"/>
                  <a:pt x="3265" y="2114"/>
                  <a:pt x="2951" y="2009"/>
                </a:cubicBezTo>
                <a:cubicBezTo>
                  <a:pt x="2302" y="1800"/>
                  <a:pt x="1654" y="1862"/>
                  <a:pt x="1005" y="1988"/>
                </a:cubicBezTo>
                <a:cubicBezTo>
                  <a:pt x="963" y="2176"/>
                  <a:pt x="942" y="2302"/>
                  <a:pt x="942" y="2427"/>
                </a:cubicBezTo>
                <a:cubicBezTo>
                  <a:pt x="963" y="4290"/>
                  <a:pt x="1026" y="6173"/>
                  <a:pt x="1047" y="8035"/>
                </a:cubicBezTo>
                <a:cubicBezTo>
                  <a:pt x="1340" y="9207"/>
                  <a:pt x="1319" y="10420"/>
                  <a:pt x="1465" y="11613"/>
                </a:cubicBezTo>
                <a:cubicBezTo>
                  <a:pt x="1570" y="12450"/>
                  <a:pt x="1737" y="13287"/>
                  <a:pt x="1696" y="14145"/>
                </a:cubicBezTo>
                <a:cubicBezTo>
                  <a:pt x="1696" y="14563"/>
                  <a:pt x="1696" y="15002"/>
                  <a:pt x="1737" y="15421"/>
                </a:cubicBezTo>
                <a:cubicBezTo>
                  <a:pt x="1779" y="16363"/>
                  <a:pt x="1675" y="17346"/>
                  <a:pt x="1988" y="18246"/>
                </a:cubicBezTo>
                <a:cubicBezTo>
                  <a:pt x="2072" y="18497"/>
                  <a:pt x="2072" y="18769"/>
                  <a:pt x="2072" y="19041"/>
                </a:cubicBezTo>
                <a:cubicBezTo>
                  <a:pt x="2093" y="21070"/>
                  <a:pt x="2114" y="23079"/>
                  <a:pt x="2177" y="25129"/>
                </a:cubicBezTo>
                <a:cubicBezTo>
                  <a:pt x="2177" y="25820"/>
                  <a:pt x="2156" y="26510"/>
                  <a:pt x="2302" y="27159"/>
                </a:cubicBezTo>
                <a:cubicBezTo>
                  <a:pt x="2470" y="27912"/>
                  <a:pt x="2532" y="28666"/>
                  <a:pt x="2532" y="29398"/>
                </a:cubicBezTo>
                <a:cubicBezTo>
                  <a:pt x="2532" y="29691"/>
                  <a:pt x="2574" y="30005"/>
                  <a:pt x="2679" y="30256"/>
                </a:cubicBezTo>
                <a:cubicBezTo>
                  <a:pt x="2825" y="30737"/>
                  <a:pt x="2888" y="31218"/>
                  <a:pt x="2888" y="31700"/>
                </a:cubicBezTo>
                <a:cubicBezTo>
                  <a:pt x="2888" y="32516"/>
                  <a:pt x="2888" y="33352"/>
                  <a:pt x="2909" y="34148"/>
                </a:cubicBezTo>
                <a:cubicBezTo>
                  <a:pt x="2909" y="34545"/>
                  <a:pt x="2888" y="34943"/>
                  <a:pt x="3035" y="35319"/>
                </a:cubicBezTo>
                <a:cubicBezTo>
                  <a:pt x="3160" y="35319"/>
                  <a:pt x="3307" y="35361"/>
                  <a:pt x="3432" y="35361"/>
                </a:cubicBezTo>
                <a:cubicBezTo>
                  <a:pt x="5001" y="35319"/>
                  <a:pt x="6571" y="35298"/>
                  <a:pt x="8140" y="35236"/>
                </a:cubicBezTo>
                <a:cubicBezTo>
                  <a:pt x="8579" y="35194"/>
                  <a:pt x="9019" y="35089"/>
                  <a:pt x="9479" y="35005"/>
                </a:cubicBezTo>
                <a:cubicBezTo>
                  <a:pt x="9730" y="34964"/>
                  <a:pt x="9960" y="34880"/>
                  <a:pt x="10232" y="34880"/>
                </a:cubicBezTo>
                <a:cubicBezTo>
                  <a:pt x="12053" y="34838"/>
                  <a:pt x="13894" y="34796"/>
                  <a:pt x="15693" y="34754"/>
                </a:cubicBezTo>
                <a:cubicBezTo>
                  <a:pt x="15924" y="34754"/>
                  <a:pt x="16175" y="34754"/>
                  <a:pt x="16342" y="34671"/>
                </a:cubicBezTo>
                <a:cubicBezTo>
                  <a:pt x="17012" y="34441"/>
                  <a:pt x="17681" y="34461"/>
                  <a:pt x="18330" y="34357"/>
                </a:cubicBezTo>
                <a:cubicBezTo>
                  <a:pt x="19355" y="34210"/>
                  <a:pt x="20380" y="34106"/>
                  <a:pt x="21364" y="33938"/>
                </a:cubicBezTo>
                <a:cubicBezTo>
                  <a:pt x="22138" y="33813"/>
                  <a:pt x="22891" y="33645"/>
                  <a:pt x="23644" y="33687"/>
                </a:cubicBezTo>
                <a:cubicBezTo>
                  <a:pt x="24084" y="33687"/>
                  <a:pt x="24544" y="33687"/>
                  <a:pt x="24984" y="33645"/>
                </a:cubicBezTo>
                <a:cubicBezTo>
                  <a:pt x="26113" y="33604"/>
                  <a:pt x="27243" y="33708"/>
                  <a:pt x="28331" y="33311"/>
                </a:cubicBezTo>
                <a:cubicBezTo>
                  <a:pt x="28499" y="33269"/>
                  <a:pt x="28645" y="33269"/>
                  <a:pt x="28813" y="33269"/>
                </a:cubicBezTo>
                <a:cubicBezTo>
                  <a:pt x="29712" y="33227"/>
                  <a:pt x="30654" y="33185"/>
                  <a:pt x="31595" y="33185"/>
                </a:cubicBezTo>
                <a:cubicBezTo>
                  <a:pt x="31909" y="33185"/>
                  <a:pt x="32223" y="33227"/>
                  <a:pt x="32537" y="33332"/>
                </a:cubicBezTo>
                <a:cubicBezTo>
                  <a:pt x="32997" y="33499"/>
                  <a:pt x="33416" y="33499"/>
                  <a:pt x="33876" y="33478"/>
                </a:cubicBezTo>
                <a:cubicBezTo>
                  <a:pt x="34587" y="33415"/>
                  <a:pt x="35299" y="33394"/>
                  <a:pt x="35989" y="33373"/>
                </a:cubicBezTo>
                <a:cubicBezTo>
                  <a:pt x="36157" y="33373"/>
                  <a:pt x="36345" y="33373"/>
                  <a:pt x="36471" y="33436"/>
                </a:cubicBezTo>
                <a:cubicBezTo>
                  <a:pt x="36889" y="33666"/>
                  <a:pt x="37328" y="33624"/>
                  <a:pt x="37768" y="33624"/>
                </a:cubicBezTo>
                <a:cubicBezTo>
                  <a:pt x="38019" y="33624"/>
                  <a:pt x="38249" y="33583"/>
                  <a:pt x="38437" y="33666"/>
                </a:cubicBezTo>
                <a:cubicBezTo>
                  <a:pt x="39086" y="33938"/>
                  <a:pt x="39818" y="33834"/>
                  <a:pt x="40488" y="34043"/>
                </a:cubicBezTo>
                <a:cubicBezTo>
                  <a:pt x="40739" y="34127"/>
                  <a:pt x="40990" y="34127"/>
                  <a:pt x="41262" y="34127"/>
                </a:cubicBezTo>
                <a:cubicBezTo>
                  <a:pt x="42099" y="34127"/>
                  <a:pt x="42957" y="34106"/>
                  <a:pt x="43794" y="34085"/>
                </a:cubicBezTo>
                <a:cubicBezTo>
                  <a:pt x="43731" y="33729"/>
                  <a:pt x="43689" y="33415"/>
                  <a:pt x="43689" y="33101"/>
                </a:cubicBezTo>
                <a:cubicBezTo>
                  <a:pt x="43668" y="32306"/>
                  <a:pt x="43689" y="31469"/>
                  <a:pt x="43689" y="30653"/>
                </a:cubicBezTo>
                <a:lnTo>
                  <a:pt x="43606" y="22891"/>
                </a:lnTo>
                <a:cubicBezTo>
                  <a:pt x="43585" y="20317"/>
                  <a:pt x="43564" y="17785"/>
                  <a:pt x="43564" y="15212"/>
                </a:cubicBezTo>
                <a:cubicBezTo>
                  <a:pt x="43564" y="14626"/>
                  <a:pt x="43501" y="14040"/>
                  <a:pt x="43375" y="13475"/>
                </a:cubicBezTo>
                <a:cubicBezTo>
                  <a:pt x="43292" y="13119"/>
                  <a:pt x="43208" y="12764"/>
                  <a:pt x="43208" y="12429"/>
                </a:cubicBezTo>
                <a:cubicBezTo>
                  <a:pt x="43187" y="11801"/>
                  <a:pt x="43250" y="11173"/>
                  <a:pt x="43208" y="10567"/>
                </a:cubicBezTo>
                <a:cubicBezTo>
                  <a:pt x="43208" y="10253"/>
                  <a:pt x="43208" y="9876"/>
                  <a:pt x="43103" y="9604"/>
                </a:cubicBezTo>
                <a:cubicBezTo>
                  <a:pt x="42894" y="8976"/>
                  <a:pt x="42831" y="8349"/>
                  <a:pt x="42873" y="7658"/>
                </a:cubicBezTo>
                <a:cubicBezTo>
                  <a:pt x="42894" y="7240"/>
                  <a:pt x="42894" y="6800"/>
                  <a:pt x="42894" y="6382"/>
                </a:cubicBezTo>
                <a:cubicBezTo>
                  <a:pt x="42894" y="5733"/>
                  <a:pt x="42894" y="5064"/>
                  <a:pt x="42852" y="4415"/>
                </a:cubicBezTo>
                <a:cubicBezTo>
                  <a:pt x="42748" y="3599"/>
                  <a:pt x="42622" y="2825"/>
                  <a:pt x="42476" y="182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txBox="1">
            <a:spLocks noGrp="1"/>
          </p:cNvSpPr>
          <p:nvPr>
            <p:ph type="ctrTitle"/>
          </p:nvPr>
        </p:nvSpPr>
        <p:spPr>
          <a:xfrm>
            <a:off x="1650999" y="1344717"/>
            <a:ext cx="8890000" cy="27368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5200"/>
              <a:buNone/>
              <a:defRPr sz="100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2" name="Google Shape;12;p2"/>
          <p:cNvSpPr txBox="1">
            <a:spLocks noGrp="1"/>
          </p:cNvSpPr>
          <p:nvPr>
            <p:ph type="subTitle" idx="1"/>
          </p:nvPr>
        </p:nvSpPr>
        <p:spPr>
          <a:xfrm>
            <a:off x="4267200" y="4319667"/>
            <a:ext cx="3657600" cy="1193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9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16951415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2135200" y="3247533"/>
            <a:ext cx="7921600" cy="11224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3"/>
              </a:buClr>
              <a:buSzPts val="3600"/>
              <a:buNone/>
              <a:defRPr sz="6000">
                <a:solidFill>
                  <a:schemeClr val="accent3"/>
                </a:solidFill>
              </a:defRPr>
            </a:lvl1pPr>
            <a:lvl2pPr lvl="1" algn="ctr">
              <a:spcBef>
                <a:spcPts val="0"/>
              </a:spcBef>
              <a:spcAft>
                <a:spcPts val="0"/>
              </a:spcAft>
              <a:buClr>
                <a:schemeClr val="accent3"/>
              </a:buClr>
              <a:buSzPts val="3600"/>
              <a:buNone/>
              <a:defRPr sz="4800">
                <a:solidFill>
                  <a:schemeClr val="accent3"/>
                </a:solidFill>
              </a:defRPr>
            </a:lvl2pPr>
            <a:lvl3pPr lvl="2" algn="ctr">
              <a:spcBef>
                <a:spcPts val="0"/>
              </a:spcBef>
              <a:spcAft>
                <a:spcPts val="0"/>
              </a:spcAft>
              <a:buClr>
                <a:schemeClr val="accent3"/>
              </a:buClr>
              <a:buSzPts val="3600"/>
              <a:buNone/>
              <a:defRPr sz="4800">
                <a:solidFill>
                  <a:schemeClr val="accent3"/>
                </a:solidFill>
              </a:defRPr>
            </a:lvl3pPr>
            <a:lvl4pPr lvl="3" algn="ctr">
              <a:spcBef>
                <a:spcPts val="0"/>
              </a:spcBef>
              <a:spcAft>
                <a:spcPts val="0"/>
              </a:spcAft>
              <a:buClr>
                <a:schemeClr val="accent3"/>
              </a:buClr>
              <a:buSzPts val="3600"/>
              <a:buNone/>
              <a:defRPr sz="4800">
                <a:solidFill>
                  <a:schemeClr val="accent3"/>
                </a:solidFill>
              </a:defRPr>
            </a:lvl4pPr>
            <a:lvl5pPr lvl="4" algn="ctr">
              <a:spcBef>
                <a:spcPts val="0"/>
              </a:spcBef>
              <a:spcAft>
                <a:spcPts val="0"/>
              </a:spcAft>
              <a:buClr>
                <a:schemeClr val="accent3"/>
              </a:buClr>
              <a:buSzPts val="3600"/>
              <a:buNone/>
              <a:defRPr sz="4800">
                <a:solidFill>
                  <a:schemeClr val="accent3"/>
                </a:solidFill>
              </a:defRPr>
            </a:lvl5pPr>
            <a:lvl6pPr lvl="5" algn="ctr">
              <a:spcBef>
                <a:spcPts val="0"/>
              </a:spcBef>
              <a:spcAft>
                <a:spcPts val="0"/>
              </a:spcAft>
              <a:buClr>
                <a:schemeClr val="accent3"/>
              </a:buClr>
              <a:buSzPts val="3600"/>
              <a:buNone/>
              <a:defRPr sz="4800">
                <a:solidFill>
                  <a:schemeClr val="accent3"/>
                </a:solidFill>
              </a:defRPr>
            </a:lvl6pPr>
            <a:lvl7pPr lvl="6" algn="ctr">
              <a:spcBef>
                <a:spcPts val="0"/>
              </a:spcBef>
              <a:spcAft>
                <a:spcPts val="0"/>
              </a:spcAft>
              <a:buClr>
                <a:schemeClr val="accent3"/>
              </a:buClr>
              <a:buSzPts val="3600"/>
              <a:buNone/>
              <a:defRPr sz="4800">
                <a:solidFill>
                  <a:schemeClr val="accent3"/>
                </a:solidFill>
              </a:defRPr>
            </a:lvl7pPr>
            <a:lvl8pPr lvl="7" algn="ctr">
              <a:spcBef>
                <a:spcPts val="0"/>
              </a:spcBef>
              <a:spcAft>
                <a:spcPts val="0"/>
              </a:spcAft>
              <a:buClr>
                <a:schemeClr val="accent3"/>
              </a:buClr>
              <a:buSzPts val="3600"/>
              <a:buNone/>
              <a:defRPr sz="4800">
                <a:solidFill>
                  <a:schemeClr val="accent3"/>
                </a:solidFill>
              </a:defRPr>
            </a:lvl8pPr>
            <a:lvl9pPr lvl="8" algn="ctr">
              <a:spcBef>
                <a:spcPts val="0"/>
              </a:spcBef>
              <a:spcAft>
                <a:spcPts val="0"/>
              </a:spcAft>
              <a:buClr>
                <a:schemeClr val="accent3"/>
              </a:buClr>
              <a:buSzPts val="3600"/>
              <a:buNone/>
              <a:defRPr sz="4800">
                <a:solidFill>
                  <a:schemeClr val="accent3"/>
                </a:solidFill>
              </a:defRPr>
            </a:lvl9pPr>
          </a:lstStyle>
          <a:p>
            <a:endParaRPr/>
          </a:p>
        </p:txBody>
      </p:sp>
      <p:sp>
        <p:nvSpPr>
          <p:cNvPr id="15" name="Google Shape;15;p3"/>
          <p:cNvSpPr txBox="1">
            <a:spLocks noGrp="1"/>
          </p:cNvSpPr>
          <p:nvPr>
            <p:ph type="subTitle" idx="1"/>
          </p:nvPr>
        </p:nvSpPr>
        <p:spPr>
          <a:xfrm>
            <a:off x="3175200" y="4211333"/>
            <a:ext cx="5841600" cy="57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6" name="Google Shape;16;p3"/>
          <p:cNvSpPr txBox="1">
            <a:spLocks noGrp="1"/>
          </p:cNvSpPr>
          <p:nvPr>
            <p:ph type="title" idx="2" hasCustomPrompt="1"/>
          </p:nvPr>
        </p:nvSpPr>
        <p:spPr>
          <a:xfrm>
            <a:off x="5243600" y="2061033"/>
            <a:ext cx="1704800" cy="1024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Tree>
    <p:extLst>
      <p:ext uri="{BB962C8B-B14F-4D97-AF65-F5344CB8AC3E}">
        <p14:creationId xmlns:p14="http://schemas.microsoft.com/office/powerpoint/2010/main" val="255219185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1.jpeg"/><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5.xml"/><Relationship Id="rId13" Type="http://schemas.openxmlformats.org/officeDocument/2006/relationships/slideLayout" Target="../slideLayouts/slideLayout110.xml"/><Relationship Id="rId18" Type="http://schemas.openxmlformats.org/officeDocument/2006/relationships/slideLayout" Target="../slideLayouts/slideLayout115.xml"/><Relationship Id="rId26" Type="http://schemas.openxmlformats.org/officeDocument/2006/relationships/slideLayout" Target="../slideLayouts/slideLayout123.xml"/><Relationship Id="rId3" Type="http://schemas.openxmlformats.org/officeDocument/2006/relationships/slideLayout" Target="../slideLayouts/slideLayout100.xml"/><Relationship Id="rId21" Type="http://schemas.openxmlformats.org/officeDocument/2006/relationships/slideLayout" Target="../slideLayouts/slideLayout118.xml"/><Relationship Id="rId7" Type="http://schemas.openxmlformats.org/officeDocument/2006/relationships/slideLayout" Target="../slideLayouts/slideLayout104.xml"/><Relationship Id="rId12" Type="http://schemas.openxmlformats.org/officeDocument/2006/relationships/slideLayout" Target="../slideLayouts/slideLayout109.xml"/><Relationship Id="rId17" Type="http://schemas.openxmlformats.org/officeDocument/2006/relationships/slideLayout" Target="../slideLayouts/slideLayout114.xml"/><Relationship Id="rId25" Type="http://schemas.openxmlformats.org/officeDocument/2006/relationships/slideLayout" Target="../slideLayouts/slideLayout122.xml"/><Relationship Id="rId2" Type="http://schemas.openxmlformats.org/officeDocument/2006/relationships/slideLayout" Target="../slideLayouts/slideLayout99.xml"/><Relationship Id="rId16" Type="http://schemas.openxmlformats.org/officeDocument/2006/relationships/slideLayout" Target="../slideLayouts/slideLayout113.xml"/><Relationship Id="rId20" Type="http://schemas.openxmlformats.org/officeDocument/2006/relationships/slideLayout" Target="../slideLayouts/slideLayout117.xml"/><Relationship Id="rId29" Type="http://schemas.openxmlformats.org/officeDocument/2006/relationships/slideLayout" Target="../slideLayouts/slideLayout126.xml"/><Relationship Id="rId1" Type="http://schemas.openxmlformats.org/officeDocument/2006/relationships/slideLayout" Target="../slideLayouts/slideLayout98.xml"/><Relationship Id="rId6" Type="http://schemas.openxmlformats.org/officeDocument/2006/relationships/slideLayout" Target="../slideLayouts/slideLayout103.xml"/><Relationship Id="rId11" Type="http://schemas.openxmlformats.org/officeDocument/2006/relationships/slideLayout" Target="../slideLayouts/slideLayout108.xml"/><Relationship Id="rId24" Type="http://schemas.openxmlformats.org/officeDocument/2006/relationships/slideLayout" Target="../slideLayouts/slideLayout121.xml"/><Relationship Id="rId5" Type="http://schemas.openxmlformats.org/officeDocument/2006/relationships/slideLayout" Target="../slideLayouts/slideLayout102.xml"/><Relationship Id="rId15" Type="http://schemas.openxmlformats.org/officeDocument/2006/relationships/slideLayout" Target="../slideLayouts/slideLayout112.xml"/><Relationship Id="rId23" Type="http://schemas.openxmlformats.org/officeDocument/2006/relationships/slideLayout" Target="../slideLayouts/slideLayout120.xml"/><Relationship Id="rId28" Type="http://schemas.openxmlformats.org/officeDocument/2006/relationships/slideLayout" Target="../slideLayouts/slideLayout125.xml"/><Relationship Id="rId10" Type="http://schemas.openxmlformats.org/officeDocument/2006/relationships/slideLayout" Target="../slideLayouts/slideLayout107.xml"/><Relationship Id="rId19" Type="http://schemas.openxmlformats.org/officeDocument/2006/relationships/slideLayout" Target="../slideLayouts/slideLayout116.xml"/><Relationship Id="rId4" Type="http://schemas.openxmlformats.org/officeDocument/2006/relationships/slideLayout" Target="../slideLayouts/slideLayout101.xml"/><Relationship Id="rId9" Type="http://schemas.openxmlformats.org/officeDocument/2006/relationships/slideLayout" Target="../slideLayouts/slideLayout106.xml"/><Relationship Id="rId14" Type="http://schemas.openxmlformats.org/officeDocument/2006/relationships/slideLayout" Target="../slideLayouts/slideLayout111.xml"/><Relationship Id="rId22" Type="http://schemas.openxmlformats.org/officeDocument/2006/relationships/slideLayout" Target="../slideLayouts/slideLayout119.xml"/><Relationship Id="rId27" Type="http://schemas.openxmlformats.org/officeDocument/2006/relationships/slideLayout" Target="../slideLayouts/slideLayout124.xml"/><Relationship Id="rId30"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34.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theme" Target="../theme/theme11.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7.xml"/><Relationship Id="rId13" Type="http://schemas.openxmlformats.org/officeDocument/2006/relationships/slideLayout" Target="../slideLayouts/slideLayout22.xml"/><Relationship Id="rId18" Type="http://schemas.openxmlformats.org/officeDocument/2006/relationships/slideLayout" Target="../slideLayouts/slideLayout27.xml"/><Relationship Id="rId3" Type="http://schemas.openxmlformats.org/officeDocument/2006/relationships/slideLayout" Target="../slideLayouts/slideLayout12.xml"/><Relationship Id="rId21" Type="http://schemas.openxmlformats.org/officeDocument/2006/relationships/theme" Target="../theme/theme2.xml"/><Relationship Id="rId7" Type="http://schemas.openxmlformats.org/officeDocument/2006/relationships/slideLayout" Target="../slideLayouts/slideLayout16.xml"/><Relationship Id="rId12" Type="http://schemas.openxmlformats.org/officeDocument/2006/relationships/slideLayout" Target="../slideLayouts/slideLayout21.xml"/><Relationship Id="rId17" Type="http://schemas.openxmlformats.org/officeDocument/2006/relationships/slideLayout" Target="../slideLayouts/slideLayout26.xml"/><Relationship Id="rId2" Type="http://schemas.openxmlformats.org/officeDocument/2006/relationships/slideLayout" Target="../slideLayouts/slideLayout11.xml"/><Relationship Id="rId16" Type="http://schemas.openxmlformats.org/officeDocument/2006/relationships/slideLayout" Target="../slideLayouts/slideLayout25.xml"/><Relationship Id="rId20" Type="http://schemas.openxmlformats.org/officeDocument/2006/relationships/slideLayout" Target="../slideLayouts/slideLayout29.xml"/><Relationship Id="rId1" Type="http://schemas.openxmlformats.org/officeDocument/2006/relationships/slideLayout" Target="../slideLayouts/slideLayout10.xml"/><Relationship Id="rId6" Type="http://schemas.openxmlformats.org/officeDocument/2006/relationships/slideLayout" Target="../slideLayouts/slideLayout15.xml"/><Relationship Id="rId11" Type="http://schemas.openxmlformats.org/officeDocument/2006/relationships/slideLayout" Target="../slideLayouts/slideLayout20.xml"/><Relationship Id="rId5" Type="http://schemas.openxmlformats.org/officeDocument/2006/relationships/slideLayout" Target="../slideLayouts/slideLayout14.xml"/><Relationship Id="rId15" Type="http://schemas.openxmlformats.org/officeDocument/2006/relationships/slideLayout" Target="../slideLayouts/slideLayout24.xml"/><Relationship Id="rId10" Type="http://schemas.openxmlformats.org/officeDocument/2006/relationships/slideLayout" Target="../slideLayouts/slideLayout19.xml"/><Relationship Id="rId19" Type="http://schemas.openxmlformats.org/officeDocument/2006/relationships/slideLayout" Target="../slideLayouts/slideLayout28.xml"/><Relationship Id="rId4" Type="http://schemas.openxmlformats.org/officeDocument/2006/relationships/slideLayout" Target="../slideLayouts/slideLayout13.xml"/><Relationship Id="rId9" Type="http://schemas.openxmlformats.org/officeDocument/2006/relationships/slideLayout" Target="../slideLayouts/slideLayout18.xml"/><Relationship Id="rId14" Type="http://schemas.openxmlformats.org/officeDocument/2006/relationships/slideLayout" Target="../slideLayouts/slideLayout23.xml"/><Relationship Id="rId22" Type="http://schemas.openxmlformats.org/officeDocument/2006/relationships/image" Target="../media/image1.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theme" Target="../theme/theme3.xml"/><Relationship Id="rId3" Type="http://schemas.openxmlformats.org/officeDocument/2006/relationships/slideLayout" Target="../slideLayouts/slideLayout32.xml"/><Relationship Id="rId7" Type="http://schemas.openxmlformats.org/officeDocument/2006/relationships/slideLayout" Target="../slideLayouts/slideLayout36.xml"/><Relationship Id="rId12" Type="http://schemas.openxmlformats.org/officeDocument/2006/relationships/slideLayout" Target="../slideLayouts/slideLayout41.xml"/><Relationship Id="rId2" Type="http://schemas.openxmlformats.org/officeDocument/2006/relationships/slideLayout" Target="../slideLayouts/slideLayout31.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5" Type="http://schemas.openxmlformats.org/officeDocument/2006/relationships/slideLayout" Target="../slideLayouts/slideLayout34.xml"/><Relationship Id="rId10" Type="http://schemas.openxmlformats.org/officeDocument/2006/relationships/slideLayout" Target="../slideLayouts/slideLayout39.xml"/><Relationship Id="rId4" Type="http://schemas.openxmlformats.org/officeDocument/2006/relationships/slideLayout" Target="../slideLayouts/slideLayout33.xml"/><Relationship Id="rId9" Type="http://schemas.openxmlformats.org/officeDocument/2006/relationships/slideLayout" Target="../slideLayouts/slideLayout38.xml"/><Relationship Id="rId14" Type="http://schemas.openxmlformats.org/officeDocument/2006/relationships/image" Target="../media/image1.jpe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9.xml"/><Relationship Id="rId13" Type="http://schemas.openxmlformats.org/officeDocument/2006/relationships/slideLayout" Target="../slideLayouts/slideLayout54.xml"/><Relationship Id="rId18" Type="http://schemas.openxmlformats.org/officeDocument/2006/relationships/slideLayout" Target="../slideLayouts/slideLayout59.xml"/><Relationship Id="rId3" Type="http://schemas.openxmlformats.org/officeDocument/2006/relationships/slideLayout" Target="../slideLayouts/slideLayout44.xml"/><Relationship Id="rId21" Type="http://schemas.openxmlformats.org/officeDocument/2006/relationships/slideLayout" Target="../slideLayouts/slideLayout62.xml"/><Relationship Id="rId7" Type="http://schemas.openxmlformats.org/officeDocument/2006/relationships/slideLayout" Target="../slideLayouts/slideLayout48.xml"/><Relationship Id="rId12" Type="http://schemas.openxmlformats.org/officeDocument/2006/relationships/slideLayout" Target="../slideLayouts/slideLayout53.xml"/><Relationship Id="rId17" Type="http://schemas.openxmlformats.org/officeDocument/2006/relationships/slideLayout" Target="../slideLayouts/slideLayout58.xml"/><Relationship Id="rId2" Type="http://schemas.openxmlformats.org/officeDocument/2006/relationships/slideLayout" Target="../slideLayouts/slideLayout43.xml"/><Relationship Id="rId16" Type="http://schemas.openxmlformats.org/officeDocument/2006/relationships/slideLayout" Target="../slideLayouts/slideLayout57.xml"/><Relationship Id="rId20" Type="http://schemas.openxmlformats.org/officeDocument/2006/relationships/slideLayout" Target="../slideLayouts/slideLayout61.xml"/><Relationship Id="rId1" Type="http://schemas.openxmlformats.org/officeDocument/2006/relationships/slideLayout" Target="../slideLayouts/slideLayout42.xml"/><Relationship Id="rId6" Type="http://schemas.openxmlformats.org/officeDocument/2006/relationships/slideLayout" Target="../slideLayouts/slideLayout47.xml"/><Relationship Id="rId11" Type="http://schemas.openxmlformats.org/officeDocument/2006/relationships/slideLayout" Target="../slideLayouts/slideLayout52.xml"/><Relationship Id="rId24" Type="http://schemas.openxmlformats.org/officeDocument/2006/relationships/image" Target="../media/image2.jpg"/><Relationship Id="rId5" Type="http://schemas.openxmlformats.org/officeDocument/2006/relationships/slideLayout" Target="../slideLayouts/slideLayout46.xml"/><Relationship Id="rId15" Type="http://schemas.openxmlformats.org/officeDocument/2006/relationships/slideLayout" Target="../slideLayouts/slideLayout56.xml"/><Relationship Id="rId23" Type="http://schemas.openxmlformats.org/officeDocument/2006/relationships/theme" Target="../theme/theme4.xml"/><Relationship Id="rId10" Type="http://schemas.openxmlformats.org/officeDocument/2006/relationships/slideLayout" Target="../slideLayouts/slideLayout51.xml"/><Relationship Id="rId19" Type="http://schemas.openxmlformats.org/officeDocument/2006/relationships/slideLayout" Target="../slideLayouts/slideLayout60.xml"/><Relationship Id="rId4" Type="http://schemas.openxmlformats.org/officeDocument/2006/relationships/slideLayout" Target="../slideLayouts/slideLayout45.xml"/><Relationship Id="rId9" Type="http://schemas.openxmlformats.org/officeDocument/2006/relationships/slideLayout" Target="../slideLayouts/slideLayout50.xml"/><Relationship Id="rId14" Type="http://schemas.openxmlformats.org/officeDocument/2006/relationships/slideLayout" Target="../slideLayouts/slideLayout55.xml"/><Relationship Id="rId22" Type="http://schemas.openxmlformats.org/officeDocument/2006/relationships/slideLayout" Target="../slideLayouts/slideLayout63.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5.xml"/><Relationship Id="rId1" Type="http://schemas.openxmlformats.org/officeDocument/2006/relationships/slideLayout" Target="../slideLayouts/slideLayout64.xml"/><Relationship Id="rId4" Type="http://schemas.openxmlformats.org/officeDocument/2006/relationships/image" Target="../media/image4.png"/></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7.xml"/><Relationship Id="rId7" Type="http://schemas.openxmlformats.org/officeDocument/2006/relationships/theme" Target="../theme/theme6.xml"/><Relationship Id="rId2" Type="http://schemas.openxmlformats.org/officeDocument/2006/relationships/slideLayout" Target="../slideLayouts/slideLayout66.xml"/><Relationship Id="rId1" Type="http://schemas.openxmlformats.org/officeDocument/2006/relationships/slideLayout" Target="../slideLayouts/slideLayout65.xml"/><Relationship Id="rId6" Type="http://schemas.openxmlformats.org/officeDocument/2006/relationships/slideLayout" Target="../slideLayouts/slideLayout70.xml"/><Relationship Id="rId5" Type="http://schemas.openxmlformats.org/officeDocument/2006/relationships/slideLayout" Target="../slideLayouts/slideLayout69.xml"/><Relationship Id="rId4" Type="http://schemas.openxmlformats.org/officeDocument/2006/relationships/slideLayout" Target="../slideLayouts/slideLayout68.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73.xml"/><Relationship Id="rId2" Type="http://schemas.openxmlformats.org/officeDocument/2006/relationships/slideLayout" Target="../slideLayouts/slideLayout72.xml"/><Relationship Id="rId1" Type="http://schemas.openxmlformats.org/officeDocument/2006/relationships/slideLayout" Target="../slideLayouts/slideLayout71.xml"/><Relationship Id="rId5" Type="http://schemas.openxmlformats.org/officeDocument/2006/relationships/theme" Target="../theme/theme7.xml"/><Relationship Id="rId4" Type="http://schemas.openxmlformats.org/officeDocument/2006/relationships/slideLayout" Target="../slideLayouts/slideLayout7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2.xml"/><Relationship Id="rId13" Type="http://schemas.openxmlformats.org/officeDocument/2006/relationships/theme" Target="../theme/theme8.xml"/><Relationship Id="rId3" Type="http://schemas.openxmlformats.org/officeDocument/2006/relationships/slideLayout" Target="../slideLayouts/slideLayout77.xml"/><Relationship Id="rId7" Type="http://schemas.openxmlformats.org/officeDocument/2006/relationships/slideLayout" Target="../slideLayouts/slideLayout81.xml"/><Relationship Id="rId12" Type="http://schemas.openxmlformats.org/officeDocument/2006/relationships/slideLayout" Target="../slideLayouts/slideLayout86.xml"/><Relationship Id="rId2" Type="http://schemas.openxmlformats.org/officeDocument/2006/relationships/slideLayout" Target="../slideLayouts/slideLayout76.xml"/><Relationship Id="rId1" Type="http://schemas.openxmlformats.org/officeDocument/2006/relationships/slideLayout" Target="../slideLayouts/slideLayout75.xml"/><Relationship Id="rId6" Type="http://schemas.openxmlformats.org/officeDocument/2006/relationships/slideLayout" Target="../slideLayouts/slideLayout80.xml"/><Relationship Id="rId11" Type="http://schemas.openxmlformats.org/officeDocument/2006/relationships/slideLayout" Target="../slideLayouts/slideLayout85.xml"/><Relationship Id="rId5" Type="http://schemas.openxmlformats.org/officeDocument/2006/relationships/slideLayout" Target="../slideLayouts/slideLayout79.xml"/><Relationship Id="rId10" Type="http://schemas.openxmlformats.org/officeDocument/2006/relationships/slideLayout" Target="../slideLayouts/slideLayout84.xml"/><Relationship Id="rId4" Type="http://schemas.openxmlformats.org/officeDocument/2006/relationships/slideLayout" Target="../slideLayouts/slideLayout78.xml"/><Relationship Id="rId9" Type="http://schemas.openxmlformats.org/officeDocument/2006/relationships/slideLayout" Target="../slideLayouts/slideLayout83.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4.xml"/><Relationship Id="rId3" Type="http://schemas.openxmlformats.org/officeDocument/2006/relationships/slideLayout" Target="../slideLayouts/slideLayout89.xml"/><Relationship Id="rId7" Type="http://schemas.openxmlformats.org/officeDocument/2006/relationships/slideLayout" Target="../slideLayouts/slideLayout93.xml"/><Relationship Id="rId12" Type="http://schemas.openxmlformats.org/officeDocument/2006/relationships/theme" Target="../theme/theme9.xml"/><Relationship Id="rId2" Type="http://schemas.openxmlformats.org/officeDocument/2006/relationships/slideLayout" Target="../slideLayouts/slideLayout88.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5" Type="http://schemas.openxmlformats.org/officeDocument/2006/relationships/slideLayout" Target="../slideLayouts/slideLayout91.xml"/><Relationship Id="rId10" Type="http://schemas.openxmlformats.org/officeDocument/2006/relationships/slideLayout" Target="../slideLayouts/slideLayout96.xml"/><Relationship Id="rId4" Type="http://schemas.openxmlformats.org/officeDocument/2006/relationships/slideLayout" Target="../slideLayouts/slideLayout90.xml"/><Relationship Id="rId9" Type="http://schemas.openxmlformats.org/officeDocument/2006/relationships/slideLayout" Target="../slideLayouts/slideLayout9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1">
            <a:lum/>
          </a:blip>
          <a:srcRect/>
          <a:stretch>
            <a:fillRect t="-10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extLst>
      <p:ext uri="{BB962C8B-B14F-4D97-AF65-F5344CB8AC3E}">
        <p14:creationId xmlns:p14="http://schemas.microsoft.com/office/powerpoint/2010/main" val="1285133800"/>
      </p:ext>
    </p:extLst>
  </p:cSld>
  <p:clrMap bg1="lt1" tx1="dk1" bg2="dk2" tx2="lt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8" r:id="rId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ctr" anchorCtr="0">
            <a:noAutofit/>
          </a:bodyPr>
          <a:lstStyle>
            <a:lvl1pPr lvl="0">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1pPr>
            <a:lvl2pPr lvl="1">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2pPr>
            <a:lvl3pPr lvl="2">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3pPr>
            <a:lvl4pPr lvl="3">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4pPr>
            <a:lvl5pPr lvl="4">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5pPr>
            <a:lvl6pPr lvl="5">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6pPr>
            <a:lvl7pPr lvl="6">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7pPr>
            <a:lvl8pPr lvl="7">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8pPr>
            <a:lvl9pPr lvl="8">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1pPr>
            <a:lvl2pPr marL="914400" lvl="1"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2pPr>
            <a:lvl3pPr marL="1371600" lvl="2"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3pPr>
            <a:lvl4pPr marL="1828800" lvl="3"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4pPr>
            <a:lvl5pPr marL="2286000" lvl="4"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5pPr>
            <a:lvl6pPr marL="2743200" lvl="5"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6pPr>
            <a:lvl7pPr marL="3200400" lvl="6"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7pPr>
            <a:lvl8pPr marL="3657600" lvl="7"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8pPr>
            <a:lvl9pPr marL="4114800" lvl="8" indent="-317500">
              <a:lnSpc>
                <a:spcPct val="100000"/>
              </a:lnSpc>
              <a:spcBef>
                <a:spcPts val="1600"/>
              </a:spcBef>
              <a:spcAft>
                <a:spcPts val="1600"/>
              </a:spcAft>
              <a:buClr>
                <a:schemeClr val="dk2"/>
              </a:buClr>
              <a:buSzPts val="1400"/>
              <a:buFont typeface="Patrick Hand"/>
              <a:buChar char="■"/>
              <a:defRPr>
                <a:solidFill>
                  <a:schemeClr val="dk2"/>
                </a:solidFill>
                <a:latin typeface="Patrick Hand"/>
                <a:ea typeface="Patrick Hand"/>
                <a:cs typeface="Patrick Hand"/>
                <a:sym typeface="Patrick Hand"/>
              </a:defRPr>
            </a:lvl9pPr>
          </a:lstStyle>
          <a:p>
            <a:endParaRPr/>
          </a:p>
        </p:txBody>
      </p:sp>
      <p:sp>
        <p:nvSpPr>
          <p:cNvPr id="8" name="Google Shape;8;p1"/>
          <p:cNvSpPr/>
          <p:nvPr/>
        </p:nvSpPr>
        <p:spPr>
          <a:xfrm rot="-10664892">
            <a:off x="-256113" y="-219003"/>
            <a:ext cx="12740319" cy="7148876"/>
          </a:xfrm>
          <a:custGeom>
            <a:avLst/>
            <a:gdLst/>
            <a:ahLst/>
            <a:cxnLst/>
            <a:rect l="l" t="t" r="r" b="b"/>
            <a:pathLst>
              <a:path w="44882" h="36450" extrusionOk="0">
                <a:moveTo>
                  <a:pt x="42957" y="712"/>
                </a:moveTo>
                <a:cubicBezTo>
                  <a:pt x="42999" y="816"/>
                  <a:pt x="43041" y="858"/>
                  <a:pt x="43062" y="942"/>
                </a:cubicBezTo>
                <a:cubicBezTo>
                  <a:pt x="43271" y="2323"/>
                  <a:pt x="43522" y="3704"/>
                  <a:pt x="43689" y="5106"/>
                </a:cubicBezTo>
                <a:cubicBezTo>
                  <a:pt x="43794" y="6047"/>
                  <a:pt x="43752" y="6989"/>
                  <a:pt x="43794" y="7951"/>
                </a:cubicBezTo>
                <a:cubicBezTo>
                  <a:pt x="43815" y="8265"/>
                  <a:pt x="43815" y="8600"/>
                  <a:pt x="43919" y="8914"/>
                </a:cubicBezTo>
                <a:cubicBezTo>
                  <a:pt x="44170" y="9646"/>
                  <a:pt x="44233" y="10378"/>
                  <a:pt x="44212" y="11132"/>
                </a:cubicBezTo>
                <a:cubicBezTo>
                  <a:pt x="44170" y="12052"/>
                  <a:pt x="44233" y="12973"/>
                  <a:pt x="44526" y="13852"/>
                </a:cubicBezTo>
                <a:cubicBezTo>
                  <a:pt x="44589" y="14124"/>
                  <a:pt x="44631" y="14438"/>
                  <a:pt x="44631" y="14730"/>
                </a:cubicBezTo>
                <a:lnTo>
                  <a:pt x="44777" y="24837"/>
                </a:lnTo>
                <a:cubicBezTo>
                  <a:pt x="44798" y="27285"/>
                  <a:pt x="44861" y="29691"/>
                  <a:pt x="44882" y="32118"/>
                </a:cubicBezTo>
                <a:cubicBezTo>
                  <a:pt x="44882" y="32432"/>
                  <a:pt x="44840" y="32767"/>
                  <a:pt x="44798" y="33080"/>
                </a:cubicBezTo>
                <a:cubicBezTo>
                  <a:pt x="44756" y="33624"/>
                  <a:pt x="44694" y="34189"/>
                  <a:pt x="44652" y="34859"/>
                </a:cubicBezTo>
                <a:cubicBezTo>
                  <a:pt x="44694" y="34775"/>
                  <a:pt x="44652" y="34838"/>
                  <a:pt x="44631" y="34880"/>
                </a:cubicBezTo>
                <a:cubicBezTo>
                  <a:pt x="44380" y="35382"/>
                  <a:pt x="43940" y="35508"/>
                  <a:pt x="43501" y="35340"/>
                </a:cubicBezTo>
                <a:cubicBezTo>
                  <a:pt x="43020" y="35152"/>
                  <a:pt x="42559" y="35131"/>
                  <a:pt x="42078" y="35173"/>
                </a:cubicBezTo>
                <a:cubicBezTo>
                  <a:pt x="40760" y="35257"/>
                  <a:pt x="39463" y="35047"/>
                  <a:pt x="38207" y="34733"/>
                </a:cubicBezTo>
                <a:cubicBezTo>
                  <a:pt x="37161" y="34817"/>
                  <a:pt x="36157" y="34461"/>
                  <a:pt x="35111" y="34461"/>
                </a:cubicBezTo>
                <a:cubicBezTo>
                  <a:pt x="34190" y="34461"/>
                  <a:pt x="33248" y="34524"/>
                  <a:pt x="32328" y="34420"/>
                </a:cubicBezTo>
                <a:cubicBezTo>
                  <a:pt x="31700" y="34336"/>
                  <a:pt x="31072" y="34294"/>
                  <a:pt x="30424" y="34294"/>
                </a:cubicBezTo>
                <a:cubicBezTo>
                  <a:pt x="29398" y="34315"/>
                  <a:pt x="28373" y="34357"/>
                  <a:pt x="27369" y="34608"/>
                </a:cubicBezTo>
                <a:cubicBezTo>
                  <a:pt x="26888" y="34713"/>
                  <a:pt x="26385" y="34671"/>
                  <a:pt x="25925" y="34713"/>
                </a:cubicBezTo>
                <a:cubicBezTo>
                  <a:pt x="25109" y="34733"/>
                  <a:pt x="24335" y="34733"/>
                  <a:pt x="23519" y="34754"/>
                </a:cubicBezTo>
                <a:cubicBezTo>
                  <a:pt x="23289" y="34754"/>
                  <a:pt x="23079" y="34754"/>
                  <a:pt x="22828" y="34775"/>
                </a:cubicBezTo>
                <a:cubicBezTo>
                  <a:pt x="21615" y="34964"/>
                  <a:pt x="20359" y="35152"/>
                  <a:pt x="19125" y="35340"/>
                </a:cubicBezTo>
                <a:cubicBezTo>
                  <a:pt x="18790" y="35382"/>
                  <a:pt x="18414" y="35445"/>
                  <a:pt x="18079" y="35466"/>
                </a:cubicBezTo>
                <a:cubicBezTo>
                  <a:pt x="17765" y="35508"/>
                  <a:pt x="17430" y="35508"/>
                  <a:pt x="17137" y="35591"/>
                </a:cubicBezTo>
                <a:cubicBezTo>
                  <a:pt x="16237" y="35863"/>
                  <a:pt x="15359" y="35821"/>
                  <a:pt x="14459" y="35863"/>
                </a:cubicBezTo>
                <a:cubicBezTo>
                  <a:pt x="13141" y="35884"/>
                  <a:pt x="11781" y="35905"/>
                  <a:pt x="10442" y="35968"/>
                </a:cubicBezTo>
                <a:cubicBezTo>
                  <a:pt x="10253" y="35968"/>
                  <a:pt x="10044" y="35968"/>
                  <a:pt x="9856" y="36031"/>
                </a:cubicBezTo>
                <a:cubicBezTo>
                  <a:pt x="9270" y="36324"/>
                  <a:pt x="8600" y="36303"/>
                  <a:pt x="7973" y="36324"/>
                </a:cubicBezTo>
                <a:cubicBezTo>
                  <a:pt x="6278" y="36345"/>
                  <a:pt x="4583" y="36407"/>
                  <a:pt x="2888" y="36449"/>
                </a:cubicBezTo>
                <a:lnTo>
                  <a:pt x="2784" y="36449"/>
                </a:lnTo>
                <a:cubicBezTo>
                  <a:pt x="2072" y="36449"/>
                  <a:pt x="1884" y="36324"/>
                  <a:pt x="1863" y="35654"/>
                </a:cubicBezTo>
                <a:cubicBezTo>
                  <a:pt x="1800" y="34713"/>
                  <a:pt x="1800" y="33729"/>
                  <a:pt x="1800" y="32788"/>
                </a:cubicBezTo>
                <a:cubicBezTo>
                  <a:pt x="1800" y="31930"/>
                  <a:pt x="1800" y="31093"/>
                  <a:pt x="1570" y="30256"/>
                </a:cubicBezTo>
                <a:cubicBezTo>
                  <a:pt x="1486" y="29942"/>
                  <a:pt x="1486" y="29607"/>
                  <a:pt x="1486" y="29293"/>
                </a:cubicBezTo>
                <a:cubicBezTo>
                  <a:pt x="1465" y="28645"/>
                  <a:pt x="1465" y="27975"/>
                  <a:pt x="1256" y="27347"/>
                </a:cubicBezTo>
                <a:cubicBezTo>
                  <a:pt x="1152" y="27034"/>
                  <a:pt x="1152" y="26657"/>
                  <a:pt x="1152" y="26280"/>
                </a:cubicBezTo>
                <a:cubicBezTo>
                  <a:pt x="1131" y="23937"/>
                  <a:pt x="1131" y="21572"/>
                  <a:pt x="1110" y="19229"/>
                </a:cubicBezTo>
                <a:cubicBezTo>
                  <a:pt x="1110" y="18915"/>
                  <a:pt x="1089" y="18559"/>
                  <a:pt x="1005" y="18246"/>
                </a:cubicBezTo>
                <a:cubicBezTo>
                  <a:pt x="838" y="17702"/>
                  <a:pt x="817" y="17158"/>
                  <a:pt x="817" y="16614"/>
                </a:cubicBezTo>
                <a:cubicBezTo>
                  <a:pt x="817" y="15484"/>
                  <a:pt x="796" y="14375"/>
                  <a:pt x="775" y="13266"/>
                </a:cubicBezTo>
                <a:cubicBezTo>
                  <a:pt x="775" y="13015"/>
                  <a:pt x="733" y="12805"/>
                  <a:pt x="691" y="12575"/>
                </a:cubicBezTo>
                <a:cubicBezTo>
                  <a:pt x="524" y="11822"/>
                  <a:pt x="398" y="11027"/>
                  <a:pt x="461" y="10253"/>
                </a:cubicBezTo>
                <a:cubicBezTo>
                  <a:pt x="482" y="10064"/>
                  <a:pt x="461" y="9855"/>
                  <a:pt x="398" y="9667"/>
                </a:cubicBezTo>
                <a:cubicBezTo>
                  <a:pt x="1" y="8265"/>
                  <a:pt x="147" y="6821"/>
                  <a:pt x="105" y="5378"/>
                </a:cubicBezTo>
                <a:cubicBezTo>
                  <a:pt x="84" y="4373"/>
                  <a:pt x="84" y="3348"/>
                  <a:pt x="84" y="2344"/>
                </a:cubicBezTo>
                <a:cubicBezTo>
                  <a:pt x="84" y="1549"/>
                  <a:pt x="356" y="1193"/>
                  <a:pt x="1152" y="1151"/>
                </a:cubicBezTo>
                <a:cubicBezTo>
                  <a:pt x="1947" y="1088"/>
                  <a:pt x="2721" y="963"/>
                  <a:pt x="3537" y="1256"/>
                </a:cubicBezTo>
                <a:cubicBezTo>
                  <a:pt x="3934" y="1381"/>
                  <a:pt x="4437" y="1277"/>
                  <a:pt x="4876" y="1277"/>
                </a:cubicBezTo>
                <a:cubicBezTo>
                  <a:pt x="7052" y="1235"/>
                  <a:pt x="9249" y="1151"/>
                  <a:pt x="11404" y="1088"/>
                </a:cubicBezTo>
                <a:cubicBezTo>
                  <a:pt x="13580" y="1025"/>
                  <a:pt x="15777" y="963"/>
                  <a:pt x="17953" y="879"/>
                </a:cubicBezTo>
                <a:cubicBezTo>
                  <a:pt x="18204" y="879"/>
                  <a:pt x="18455" y="816"/>
                  <a:pt x="18706" y="774"/>
                </a:cubicBezTo>
                <a:cubicBezTo>
                  <a:pt x="19209" y="712"/>
                  <a:pt x="19732" y="628"/>
                  <a:pt x="20234" y="544"/>
                </a:cubicBezTo>
                <a:cubicBezTo>
                  <a:pt x="20380" y="523"/>
                  <a:pt x="20548" y="544"/>
                  <a:pt x="20694" y="502"/>
                </a:cubicBezTo>
                <a:cubicBezTo>
                  <a:pt x="22138" y="84"/>
                  <a:pt x="23623" y="189"/>
                  <a:pt x="25088" y="126"/>
                </a:cubicBezTo>
                <a:cubicBezTo>
                  <a:pt x="26406" y="84"/>
                  <a:pt x="27704" y="42"/>
                  <a:pt x="29043" y="21"/>
                </a:cubicBezTo>
                <a:cubicBezTo>
                  <a:pt x="29231" y="21"/>
                  <a:pt x="29440" y="0"/>
                  <a:pt x="29608" y="21"/>
                </a:cubicBezTo>
                <a:cubicBezTo>
                  <a:pt x="31554" y="419"/>
                  <a:pt x="33520" y="105"/>
                  <a:pt x="35445" y="126"/>
                </a:cubicBezTo>
                <a:cubicBezTo>
                  <a:pt x="35927" y="126"/>
                  <a:pt x="36408" y="105"/>
                  <a:pt x="36889" y="105"/>
                </a:cubicBezTo>
                <a:cubicBezTo>
                  <a:pt x="37015" y="105"/>
                  <a:pt x="37182" y="84"/>
                  <a:pt x="37245" y="126"/>
                </a:cubicBezTo>
                <a:cubicBezTo>
                  <a:pt x="37726" y="440"/>
                  <a:pt x="38249" y="314"/>
                  <a:pt x="38751" y="314"/>
                </a:cubicBezTo>
                <a:cubicBezTo>
                  <a:pt x="39191" y="335"/>
                  <a:pt x="39651" y="251"/>
                  <a:pt x="40049" y="523"/>
                </a:cubicBezTo>
                <a:cubicBezTo>
                  <a:pt x="40885" y="523"/>
                  <a:pt x="41701" y="565"/>
                  <a:pt x="42518" y="816"/>
                </a:cubicBezTo>
                <a:cubicBezTo>
                  <a:pt x="42664" y="837"/>
                  <a:pt x="42831" y="753"/>
                  <a:pt x="42957" y="712"/>
                </a:cubicBezTo>
                <a:close/>
                <a:moveTo>
                  <a:pt x="42476" y="1821"/>
                </a:moveTo>
                <a:cubicBezTo>
                  <a:pt x="41618" y="2009"/>
                  <a:pt x="40844" y="1402"/>
                  <a:pt x="39965" y="1590"/>
                </a:cubicBezTo>
                <a:cubicBezTo>
                  <a:pt x="39881" y="1611"/>
                  <a:pt x="39756" y="1590"/>
                  <a:pt x="39672" y="1549"/>
                </a:cubicBezTo>
                <a:cubicBezTo>
                  <a:pt x="39128" y="1256"/>
                  <a:pt x="38563" y="1360"/>
                  <a:pt x="37977" y="1339"/>
                </a:cubicBezTo>
                <a:cubicBezTo>
                  <a:pt x="37726" y="1339"/>
                  <a:pt x="37454" y="1360"/>
                  <a:pt x="37224" y="1256"/>
                </a:cubicBezTo>
                <a:cubicBezTo>
                  <a:pt x="36889" y="1088"/>
                  <a:pt x="36533" y="1088"/>
                  <a:pt x="36199" y="1088"/>
                </a:cubicBezTo>
                <a:cubicBezTo>
                  <a:pt x="35341" y="1130"/>
                  <a:pt x="34483" y="1130"/>
                  <a:pt x="33625" y="1151"/>
                </a:cubicBezTo>
                <a:cubicBezTo>
                  <a:pt x="32286" y="1193"/>
                  <a:pt x="30926" y="1297"/>
                  <a:pt x="29587" y="1005"/>
                </a:cubicBezTo>
                <a:cubicBezTo>
                  <a:pt x="29377" y="963"/>
                  <a:pt x="29147" y="984"/>
                  <a:pt x="28917" y="984"/>
                </a:cubicBezTo>
                <a:cubicBezTo>
                  <a:pt x="27473" y="1005"/>
                  <a:pt x="26030" y="1005"/>
                  <a:pt x="24586" y="1088"/>
                </a:cubicBezTo>
                <a:cubicBezTo>
                  <a:pt x="23310" y="1151"/>
                  <a:pt x="22033" y="1046"/>
                  <a:pt x="20778" y="1444"/>
                </a:cubicBezTo>
                <a:cubicBezTo>
                  <a:pt x="20569" y="1507"/>
                  <a:pt x="20338" y="1465"/>
                  <a:pt x="20087" y="1486"/>
                </a:cubicBezTo>
                <a:cubicBezTo>
                  <a:pt x="19794" y="1507"/>
                  <a:pt x="19522" y="1507"/>
                  <a:pt x="19230" y="1611"/>
                </a:cubicBezTo>
                <a:cubicBezTo>
                  <a:pt x="18434" y="1883"/>
                  <a:pt x="17660" y="1862"/>
                  <a:pt x="16844" y="1883"/>
                </a:cubicBezTo>
                <a:cubicBezTo>
                  <a:pt x="16007" y="1904"/>
                  <a:pt x="15170" y="1904"/>
                  <a:pt x="14354" y="1925"/>
                </a:cubicBezTo>
                <a:cubicBezTo>
                  <a:pt x="10881" y="2009"/>
                  <a:pt x="7387" y="2114"/>
                  <a:pt x="3893" y="2176"/>
                </a:cubicBezTo>
                <a:cubicBezTo>
                  <a:pt x="3579" y="2176"/>
                  <a:pt x="3265" y="2114"/>
                  <a:pt x="2951" y="2009"/>
                </a:cubicBezTo>
                <a:cubicBezTo>
                  <a:pt x="2302" y="1800"/>
                  <a:pt x="1654" y="1862"/>
                  <a:pt x="1005" y="1988"/>
                </a:cubicBezTo>
                <a:cubicBezTo>
                  <a:pt x="963" y="2176"/>
                  <a:pt x="942" y="2302"/>
                  <a:pt x="942" y="2427"/>
                </a:cubicBezTo>
                <a:cubicBezTo>
                  <a:pt x="963" y="4290"/>
                  <a:pt x="1026" y="6173"/>
                  <a:pt x="1047" y="8035"/>
                </a:cubicBezTo>
                <a:cubicBezTo>
                  <a:pt x="1340" y="9207"/>
                  <a:pt x="1319" y="10420"/>
                  <a:pt x="1465" y="11613"/>
                </a:cubicBezTo>
                <a:cubicBezTo>
                  <a:pt x="1570" y="12450"/>
                  <a:pt x="1737" y="13287"/>
                  <a:pt x="1696" y="14145"/>
                </a:cubicBezTo>
                <a:cubicBezTo>
                  <a:pt x="1696" y="14563"/>
                  <a:pt x="1696" y="15002"/>
                  <a:pt x="1737" y="15421"/>
                </a:cubicBezTo>
                <a:cubicBezTo>
                  <a:pt x="1779" y="16363"/>
                  <a:pt x="1675" y="17346"/>
                  <a:pt x="1988" y="18246"/>
                </a:cubicBezTo>
                <a:cubicBezTo>
                  <a:pt x="2072" y="18497"/>
                  <a:pt x="2072" y="18769"/>
                  <a:pt x="2072" y="19041"/>
                </a:cubicBezTo>
                <a:cubicBezTo>
                  <a:pt x="2093" y="21070"/>
                  <a:pt x="2114" y="23079"/>
                  <a:pt x="2177" y="25129"/>
                </a:cubicBezTo>
                <a:cubicBezTo>
                  <a:pt x="2177" y="25820"/>
                  <a:pt x="2156" y="26510"/>
                  <a:pt x="2302" y="27159"/>
                </a:cubicBezTo>
                <a:cubicBezTo>
                  <a:pt x="2470" y="27912"/>
                  <a:pt x="2532" y="28666"/>
                  <a:pt x="2532" y="29398"/>
                </a:cubicBezTo>
                <a:cubicBezTo>
                  <a:pt x="2532" y="29691"/>
                  <a:pt x="2574" y="30005"/>
                  <a:pt x="2679" y="30256"/>
                </a:cubicBezTo>
                <a:cubicBezTo>
                  <a:pt x="2825" y="30737"/>
                  <a:pt x="2888" y="31218"/>
                  <a:pt x="2888" y="31700"/>
                </a:cubicBezTo>
                <a:cubicBezTo>
                  <a:pt x="2888" y="32516"/>
                  <a:pt x="2888" y="33352"/>
                  <a:pt x="2909" y="34148"/>
                </a:cubicBezTo>
                <a:cubicBezTo>
                  <a:pt x="2909" y="34545"/>
                  <a:pt x="2888" y="34943"/>
                  <a:pt x="3035" y="35319"/>
                </a:cubicBezTo>
                <a:cubicBezTo>
                  <a:pt x="3160" y="35319"/>
                  <a:pt x="3307" y="35361"/>
                  <a:pt x="3432" y="35361"/>
                </a:cubicBezTo>
                <a:cubicBezTo>
                  <a:pt x="5001" y="35319"/>
                  <a:pt x="6571" y="35298"/>
                  <a:pt x="8140" y="35236"/>
                </a:cubicBezTo>
                <a:cubicBezTo>
                  <a:pt x="8579" y="35194"/>
                  <a:pt x="9019" y="35089"/>
                  <a:pt x="9479" y="35005"/>
                </a:cubicBezTo>
                <a:cubicBezTo>
                  <a:pt x="9730" y="34964"/>
                  <a:pt x="9960" y="34880"/>
                  <a:pt x="10232" y="34880"/>
                </a:cubicBezTo>
                <a:cubicBezTo>
                  <a:pt x="12053" y="34838"/>
                  <a:pt x="13894" y="34796"/>
                  <a:pt x="15693" y="34754"/>
                </a:cubicBezTo>
                <a:cubicBezTo>
                  <a:pt x="15924" y="34754"/>
                  <a:pt x="16175" y="34754"/>
                  <a:pt x="16342" y="34671"/>
                </a:cubicBezTo>
                <a:cubicBezTo>
                  <a:pt x="17012" y="34441"/>
                  <a:pt x="17681" y="34461"/>
                  <a:pt x="18330" y="34357"/>
                </a:cubicBezTo>
                <a:cubicBezTo>
                  <a:pt x="19355" y="34210"/>
                  <a:pt x="20380" y="34106"/>
                  <a:pt x="21364" y="33938"/>
                </a:cubicBezTo>
                <a:cubicBezTo>
                  <a:pt x="22138" y="33813"/>
                  <a:pt x="22891" y="33645"/>
                  <a:pt x="23644" y="33687"/>
                </a:cubicBezTo>
                <a:cubicBezTo>
                  <a:pt x="24084" y="33687"/>
                  <a:pt x="24544" y="33687"/>
                  <a:pt x="24984" y="33645"/>
                </a:cubicBezTo>
                <a:cubicBezTo>
                  <a:pt x="26113" y="33604"/>
                  <a:pt x="27243" y="33708"/>
                  <a:pt x="28331" y="33311"/>
                </a:cubicBezTo>
                <a:cubicBezTo>
                  <a:pt x="28499" y="33269"/>
                  <a:pt x="28645" y="33269"/>
                  <a:pt x="28813" y="33269"/>
                </a:cubicBezTo>
                <a:cubicBezTo>
                  <a:pt x="29712" y="33227"/>
                  <a:pt x="30654" y="33185"/>
                  <a:pt x="31595" y="33185"/>
                </a:cubicBezTo>
                <a:cubicBezTo>
                  <a:pt x="31909" y="33185"/>
                  <a:pt x="32223" y="33227"/>
                  <a:pt x="32537" y="33332"/>
                </a:cubicBezTo>
                <a:cubicBezTo>
                  <a:pt x="32997" y="33499"/>
                  <a:pt x="33416" y="33499"/>
                  <a:pt x="33876" y="33478"/>
                </a:cubicBezTo>
                <a:cubicBezTo>
                  <a:pt x="34587" y="33415"/>
                  <a:pt x="35299" y="33394"/>
                  <a:pt x="35989" y="33373"/>
                </a:cubicBezTo>
                <a:cubicBezTo>
                  <a:pt x="36157" y="33373"/>
                  <a:pt x="36345" y="33373"/>
                  <a:pt x="36471" y="33436"/>
                </a:cubicBezTo>
                <a:cubicBezTo>
                  <a:pt x="36889" y="33666"/>
                  <a:pt x="37328" y="33624"/>
                  <a:pt x="37768" y="33624"/>
                </a:cubicBezTo>
                <a:cubicBezTo>
                  <a:pt x="38019" y="33624"/>
                  <a:pt x="38249" y="33583"/>
                  <a:pt x="38437" y="33666"/>
                </a:cubicBezTo>
                <a:cubicBezTo>
                  <a:pt x="39086" y="33938"/>
                  <a:pt x="39818" y="33834"/>
                  <a:pt x="40488" y="34043"/>
                </a:cubicBezTo>
                <a:cubicBezTo>
                  <a:pt x="40739" y="34127"/>
                  <a:pt x="40990" y="34127"/>
                  <a:pt x="41262" y="34127"/>
                </a:cubicBezTo>
                <a:cubicBezTo>
                  <a:pt x="42099" y="34127"/>
                  <a:pt x="42957" y="34106"/>
                  <a:pt x="43794" y="34085"/>
                </a:cubicBezTo>
                <a:cubicBezTo>
                  <a:pt x="43731" y="33729"/>
                  <a:pt x="43689" y="33415"/>
                  <a:pt x="43689" y="33101"/>
                </a:cubicBezTo>
                <a:cubicBezTo>
                  <a:pt x="43668" y="32306"/>
                  <a:pt x="43689" y="31469"/>
                  <a:pt x="43689" y="30653"/>
                </a:cubicBezTo>
                <a:lnTo>
                  <a:pt x="43606" y="22891"/>
                </a:lnTo>
                <a:cubicBezTo>
                  <a:pt x="43585" y="20317"/>
                  <a:pt x="43564" y="17785"/>
                  <a:pt x="43564" y="15212"/>
                </a:cubicBezTo>
                <a:cubicBezTo>
                  <a:pt x="43564" y="14626"/>
                  <a:pt x="43501" y="14040"/>
                  <a:pt x="43375" y="13475"/>
                </a:cubicBezTo>
                <a:cubicBezTo>
                  <a:pt x="43292" y="13119"/>
                  <a:pt x="43208" y="12764"/>
                  <a:pt x="43208" y="12429"/>
                </a:cubicBezTo>
                <a:cubicBezTo>
                  <a:pt x="43187" y="11801"/>
                  <a:pt x="43250" y="11173"/>
                  <a:pt x="43208" y="10567"/>
                </a:cubicBezTo>
                <a:cubicBezTo>
                  <a:pt x="43208" y="10253"/>
                  <a:pt x="43208" y="9876"/>
                  <a:pt x="43103" y="9604"/>
                </a:cubicBezTo>
                <a:cubicBezTo>
                  <a:pt x="42894" y="8976"/>
                  <a:pt x="42831" y="8349"/>
                  <a:pt x="42873" y="7658"/>
                </a:cubicBezTo>
                <a:cubicBezTo>
                  <a:pt x="42894" y="7240"/>
                  <a:pt x="42894" y="6800"/>
                  <a:pt x="42894" y="6382"/>
                </a:cubicBezTo>
                <a:cubicBezTo>
                  <a:pt x="42894" y="5733"/>
                  <a:pt x="42894" y="5064"/>
                  <a:pt x="42852" y="4415"/>
                </a:cubicBezTo>
                <a:cubicBezTo>
                  <a:pt x="42748" y="3599"/>
                  <a:pt x="42622" y="2825"/>
                  <a:pt x="42476" y="182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755357957"/>
      </p:ext>
    </p:extLst>
  </p:cSld>
  <p:clrMap bg1="lt1" tx1="dk1" bg2="dk2" tx2="lt2" accent1="accent1" accent2="accent2" accent3="accent3" accent4="accent4" accent5="accent5" accent6="accent6" hlink="hlink" folHlink="folHlink"/>
  <p:sldLayoutIdLst>
    <p:sldLayoutId id="2147483854" r:id="rId1"/>
    <p:sldLayoutId id="2147483855" r:id="rId2"/>
    <p:sldLayoutId id="2147483856" r:id="rId3"/>
    <p:sldLayoutId id="2147483857" r:id="rId4"/>
    <p:sldLayoutId id="2147483858" r:id="rId5"/>
    <p:sldLayoutId id="2147483859" r:id="rId6"/>
    <p:sldLayoutId id="2147483860" r:id="rId7"/>
    <p:sldLayoutId id="2147483861" r:id="rId8"/>
    <p:sldLayoutId id="2147483862" r:id="rId9"/>
    <p:sldLayoutId id="2147483863" r:id="rId10"/>
    <p:sldLayoutId id="2147483864" r:id="rId11"/>
    <p:sldLayoutId id="2147483865" r:id="rId12"/>
    <p:sldLayoutId id="2147483866" r:id="rId13"/>
    <p:sldLayoutId id="2147483867" r:id="rId14"/>
    <p:sldLayoutId id="2147483868" r:id="rId15"/>
    <p:sldLayoutId id="2147483869" r:id="rId16"/>
    <p:sldLayoutId id="2147483870" r:id="rId17"/>
    <p:sldLayoutId id="2147483871" r:id="rId18"/>
    <p:sldLayoutId id="2147483872" r:id="rId19"/>
    <p:sldLayoutId id="2147483873" r:id="rId20"/>
    <p:sldLayoutId id="2147483874" r:id="rId21"/>
    <p:sldLayoutId id="2147483875" r:id="rId22"/>
    <p:sldLayoutId id="2147483876" r:id="rId23"/>
    <p:sldLayoutId id="2147483877" r:id="rId24"/>
    <p:sldLayoutId id="2147483878" r:id="rId25"/>
    <p:sldLayoutId id="2147483879" r:id="rId26"/>
    <p:sldLayoutId id="2147483880" r:id="rId27"/>
    <p:sldLayoutId id="2147483881" r:id="rId28"/>
    <p:sldLayoutId id="2147483882"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507F965-6FBF-4E4A-99CF-0D8736C95F3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F441528-4D68-4198-AA39-08CEF828A993}"/>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1895987-3F38-4722-83D8-2292FDC38203}"/>
              </a:ext>
            </a:extLst>
          </p:cNvPr>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B8C012C-B1B7-47F6-B168-A941E97A73A9}" type="datetimeFigureOut">
              <a:rPr lang="en-US" smtClean="0"/>
              <a:t>8/11/22</a:t>
            </a:fld>
            <a:endParaRPr lang="en-US"/>
          </a:p>
        </p:txBody>
      </p:sp>
      <p:sp>
        <p:nvSpPr>
          <p:cNvPr id="5" name="Footer Placeholder 4">
            <a:extLst>
              <a:ext uri="{FF2B5EF4-FFF2-40B4-BE49-F238E27FC236}">
                <a16:creationId xmlns:a16="http://schemas.microsoft.com/office/drawing/2014/main" id="{68B2F808-3920-4A01-9D82-C1D249E0363E}"/>
              </a:ext>
            </a:extLst>
          </p:cNvPr>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76A23AC-28FD-47E2-A9E1-1773F854380D}"/>
              </a:ext>
            </a:extLst>
          </p:cNvPr>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EC7793-07B9-4429-92E8-8730EA770269}" type="slidenum">
              <a:rPr lang="en-US" smtClean="0"/>
              <a:t>‹#›</a:t>
            </a:fld>
            <a:endParaRPr lang="en-US"/>
          </a:p>
        </p:txBody>
      </p:sp>
    </p:spTree>
    <p:extLst>
      <p:ext uri="{BB962C8B-B14F-4D97-AF65-F5344CB8AC3E}">
        <p14:creationId xmlns:p14="http://schemas.microsoft.com/office/powerpoint/2010/main" val="221650839"/>
      </p:ext>
    </p:extLst>
  </p:cSld>
  <p:clrMap bg1="lt1" tx1="dk1" bg2="lt2" tx2="dk2" accent1="accent1" accent2="accent2" accent3="accent3" accent4="accent4" accent5="accent5" accent6="accent6" hlink="hlink" folHlink="folHlink"/>
  <p:sldLayoutIdLst>
    <p:sldLayoutId id="2147483884" r:id="rId1"/>
    <p:sldLayoutId id="2147483885" r:id="rId2"/>
    <p:sldLayoutId id="2147483886" r:id="rId3"/>
    <p:sldLayoutId id="2147483887" r:id="rId4"/>
    <p:sldLayoutId id="2147483888" r:id="rId5"/>
    <p:sldLayoutId id="2147483889" r:id="rId6"/>
    <p:sldLayoutId id="2147483890" r:id="rId7"/>
    <p:sldLayoutId id="2147483891" r:id="rId8"/>
    <p:sldLayoutId id="2147483892" r:id="rId9"/>
    <p:sldLayoutId id="2147483893" r:id="rId10"/>
    <p:sldLayoutId id="2147483894"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22">
            <a:lum/>
          </a:blip>
          <a:srcRect/>
          <a:stretch>
            <a:fillRect t="-10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extLst>
      <p:ext uri="{BB962C8B-B14F-4D97-AF65-F5344CB8AC3E}">
        <p14:creationId xmlns:p14="http://schemas.microsoft.com/office/powerpoint/2010/main" val="1811851204"/>
      </p:ext>
    </p:extLst>
  </p:cSld>
  <p:clrMap bg1="lt1" tx1="dk1" bg2="dk2" tx2="lt2" accent1="accent1" accent2="accent2" accent3="accent3" accent4="accent4" accent5="accent5" accent6="accent6" hlink="hlink" folHlink="folHlink"/>
  <p:sldLayoutIdLst>
    <p:sldLayoutId id="2147483700" r:id="rId1"/>
    <p:sldLayoutId id="2147483701" r:id="rId2"/>
    <p:sldLayoutId id="2147483702" r:id="rId3"/>
    <p:sldLayoutId id="2147483703" r:id="rId4"/>
    <p:sldLayoutId id="2147483704" r:id="rId5"/>
    <p:sldLayoutId id="2147483705" r:id="rId6"/>
    <p:sldLayoutId id="2147483706" r:id="rId7"/>
    <p:sldLayoutId id="2147483707" r:id="rId8"/>
    <p:sldLayoutId id="2147483708" r:id="rId9"/>
    <p:sldLayoutId id="2147483709" r:id="rId10"/>
    <p:sldLayoutId id="2147483710" r:id="rId11"/>
    <p:sldLayoutId id="2147483712" r:id="rId12"/>
    <p:sldLayoutId id="2147483713" r:id="rId13"/>
    <p:sldLayoutId id="2147483715" r:id="rId14"/>
    <p:sldLayoutId id="2147483716" r:id="rId15"/>
    <p:sldLayoutId id="2147483717" r:id="rId16"/>
    <p:sldLayoutId id="2147483719" r:id="rId17"/>
    <p:sldLayoutId id="2147483720" r:id="rId18"/>
    <p:sldLayoutId id="2147483721" r:id="rId19"/>
    <p:sldLayoutId id="2147483723"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lum/>
          </a:blip>
          <a:srcRect/>
          <a:stretch>
            <a:fillRect t="-10000"/>
          </a:stretch>
        </a:blip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CF09A3F8-D576-B546-963C-7A3A4957021F}"/>
              </a:ext>
            </a:extLst>
          </p:cNvPr>
          <p:cNvSpPr>
            <a:spLocks noGrp="1" noChangeArrowheads="1"/>
          </p:cNvSpPr>
          <p:nvPr>
            <p:ph type="title"/>
          </p:nvPr>
        </p:nvSpPr>
        <p:spPr bwMode="auto">
          <a:xfrm>
            <a:off x="609600" y="274639"/>
            <a:ext cx="109728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da-DK" altLang="en-VN"/>
              <a:t>Click to edit Master title style</a:t>
            </a:r>
          </a:p>
        </p:txBody>
      </p:sp>
      <p:sp>
        <p:nvSpPr>
          <p:cNvPr id="1027" name="Rectangle 3">
            <a:extLst>
              <a:ext uri="{FF2B5EF4-FFF2-40B4-BE49-F238E27FC236}">
                <a16:creationId xmlns:a16="http://schemas.microsoft.com/office/drawing/2014/main" id="{DB9C1689-6DD6-BA4C-B335-BC04FF20DD64}"/>
              </a:ext>
            </a:extLst>
          </p:cNvPr>
          <p:cNvSpPr>
            <a:spLocks noGrp="1" noChangeArrowheads="1"/>
          </p:cNvSpPr>
          <p:nvPr>
            <p:ph type="body" idx="1"/>
          </p:nvPr>
        </p:nvSpPr>
        <p:spPr bwMode="auto">
          <a:xfrm>
            <a:off x="609600" y="1600201"/>
            <a:ext cx="109728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da-DK" altLang="en-VN"/>
              <a:t>Click to edit Master text styles</a:t>
            </a:r>
          </a:p>
          <a:p>
            <a:pPr lvl="1"/>
            <a:r>
              <a:rPr lang="da-DK" altLang="en-VN"/>
              <a:t>Second level</a:t>
            </a:r>
          </a:p>
          <a:p>
            <a:pPr lvl="2"/>
            <a:r>
              <a:rPr lang="da-DK" altLang="en-VN"/>
              <a:t>Third level</a:t>
            </a:r>
          </a:p>
          <a:p>
            <a:pPr lvl="3"/>
            <a:r>
              <a:rPr lang="da-DK" altLang="en-VN"/>
              <a:t>Fourth level</a:t>
            </a:r>
          </a:p>
          <a:p>
            <a:pPr lvl="4"/>
            <a:r>
              <a:rPr lang="da-DK" altLang="en-VN"/>
              <a:t>Fifth level</a:t>
            </a:r>
          </a:p>
        </p:txBody>
      </p:sp>
      <p:sp>
        <p:nvSpPr>
          <p:cNvPr id="1028" name="Rectangle 4">
            <a:extLst>
              <a:ext uri="{FF2B5EF4-FFF2-40B4-BE49-F238E27FC236}">
                <a16:creationId xmlns:a16="http://schemas.microsoft.com/office/drawing/2014/main" id="{1081EE53-6E1B-CB44-8464-807D8E945D94}"/>
              </a:ext>
            </a:extLst>
          </p:cNvPr>
          <p:cNvSpPr>
            <a:spLocks noGrp="1" noChangeArrowheads="1"/>
          </p:cNvSpPr>
          <p:nvPr>
            <p:ph type="dt" sz="half" idx="2"/>
          </p:nvPr>
        </p:nvSpPr>
        <p:spPr bwMode="auto">
          <a:xfrm>
            <a:off x="609600" y="6245225"/>
            <a:ext cx="2844800" cy="476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Arial" charset="0"/>
              </a:defRPr>
            </a:lvl1pPr>
          </a:lstStyle>
          <a:p>
            <a:pPr>
              <a:defRPr/>
            </a:pPr>
            <a:endParaRPr lang="da-DK"/>
          </a:p>
        </p:txBody>
      </p:sp>
      <p:sp>
        <p:nvSpPr>
          <p:cNvPr id="1029" name="Rectangle 5">
            <a:extLst>
              <a:ext uri="{FF2B5EF4-FFF2-40B4-BE49-F238E27FC236}">
                <a16:creationId xmlns:a16="http://schemas.microsoft.com/office/drawing/2014/main" id="{F314D66F-FE00-DF45-8608-88F2B18DAA6C}"/>
              </a:ext>
            </a:extLst>
          </p:cNvPr>
          <p:cNvSpPr>
            <a:spLocks noGrp="1" noChangeArrowheads="1"/>
          </p:cNvSpPr>
          <p:nvPr>
            <p:ph type="ftr" sz="quarter" idx="3"/>
          </p:nvPr>
        </p:nvSpPr>
        <p:spPr bwMode="auto">
          <a:xfrm>
            <a:off x="4165600" y="6245225"/>
            <a:ext cx="3860800" cy="476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atin typeface="Arial" charset="0"/>
              </a:defRPr>
            </a:lvl1pPr>
          </a:lstStyle>
          <a:p>
            <a:pPr>
              <a:defRPr/>
            </a:pPr>
            <a:endParaRPr lang="da-DK"/>
          </a:p>
        </p:txBody>
      </p:sp>
      <p:sp>
        <p:nvSpPr>
          <p:cNvPr id="1030" name="Rectangle 6">
            <a:extLst>
              <a:ext uri="{FF2B5EF4-FFF2-40B4-BE49-F238E27FC236}">
                <a16:creationId xmlns:a16="http://schemas.microsoft.com/office/drawing/2014/main" id="{A017800F-1C33-4D48-A51F-F74F0A7DC27C}"/>
              </a:ext>
            </a:extLst>
          </p:cNvPr>
          <p:cNvSpPr>
            <a:spLocks noGrp="1" noChangeArrowheads="1"/>
          </p:cNvSpPr>
          <p:nvPr>
            <p:ph type="sldNum" sz="quarter" idx="4"/>
          </p:nvPr>
        </p:nvSpPr>
        <p:spPr bwMode="auto">
          <a:xfrm>
            <a:off x="8737600" y="6245225"/>
            <a:ext cx="2844800" cy="476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540151EA-FE51-174E-8D3C-07C4289F97F9}" type="slidenum">
              <a:rPr lang="da-DK" altLang="en-VN"/>
              <a:pPr/>
              <a:t>‹#›</a:t>
            </a:fld>
            <a:endParaRPr lang="da-DK" altLang="en-VN"/>
          </a:p>
        </p:txBody>
      </p:sp>
    </p:spTree>
    <p:extLst>
      <p:ext uri="{BB962C8B-B14F-4D97-AF65-F5344CB8AC3E}">
        <p14:creationId xmlns:p14="http://schemas.microsoft.com/office/powerpoint/2010/main" val="1463326183"/>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189" algn="ctr" rtl="0" fontAlgn="base">
        <a:spcBef>
          <a:spcPct val="0"/>
        </a:spcBef>
        <a:spcAft>
          <a:spcPct val="0"/>
        </a:spcAft>
        <a:defRPr sz="4400">
          <a:solidFill>
            <a:schemeClr val="tx2"/>
          </a:solidFill>
          <a:latin typeface="Arial" charset="0"/>
        </a:defRPr>
      </a:lvl6pPr>
      <a:lvl7pPr marL="914377" algn="ctr" rtl="0" fontAlgn="base">
        <a:spcBef>
          <a:spcPct val="0"/>
        </a:spcBef>
        <a:spcAft>
          <a:spcPct val="0"/>
        </a:spcAft>
        <a:defRPr sz="4400">
          <a:solidFill>
            <a:schemeClr val="tx2"/>
          </a:solidFill>
          <a:latin typeface="Arial" charset="0"/>
        </a:defRPr>
      </a:lvl7pPr>
      <a:lvl8pPr marL="1371566" algn="ctr" rtl="0" fontAlgn="base">
        <a:spcBef>
          <a:spcPct val="0"/>
        </a:spcBef>
        <a:spcAft>
          <a:spcPct val="0"/>
        </a:spcAft>
        <a:defRPr sz="4400">
          <a:solidFill>
            <a:schemeClr val="tx2"/>
          </a:solidFill>
          <a:latin typeface="Arial" charset="0"/>
        </a:defRPr>
      </a:lvl8pPr>
      <a:lvl9pPr marL="1828754" algn="ctr" rtl="0" fontAlgn="base">
        <a:spcBef>
          <a:spcPct val="0"/>
        </a:spcBef>
        <a:spcAft>
          <a:spcPct val="0"/>
        </a:spcAft>
        <a:defRPr sz="4400">
          <a:solidFill>
            <a:schemeClr val="tx2"/>
          </a:solidFill>
          <a:latin typeface="Arial" charset="0"/>
        </a:defRPr>
      </a:lvl9pPr>
    </p:titleStyle>
    <p:bodyStyle>
      <a:lvl1pPr marL="342891" indent="-342891" algn="l" rtl="0" eaLnBrk="0" fontAlgn="base" hangingPunct="0">
        <a:spcBef>
          <a:spcPct val="20000"/>
        </a:spcBef>
        <a:spcAft>
          <a:spcPct val="0"/>
        </a:spcAft>
        <a:buChar char="•"/>
        <a:defRPr sz="3200">
          <a:solidFill>
            <a:schemeClr val="tx1"/>
          </a:solidFill>
          <a:latin typeface="+mn-lt"/>
          <a:ea typeface="+mn-ea"/>
          <a:cs typeface="+mn-cs"/>
        </a:defRPr>
      </a:lvl1pPr>
      <a:lvl2pPr marL="742932" indent="-285744" algn="l" rtl="0" eaLnBrk="0" fontAlgn="base" hangingPunct="0">
        <a:spcBef>
          <a:spcPct val="20000"/>
        </a:spcBef>
        <a:spcAft>
          <a:spcPct val="0"/>
        </a:spcAft>
        <a:buChar char="–"/>
        <a:defRPr sz="2800">
          <a:solidFill>
            <a:schemeClr val="tx1"/>
          </a:solidFill>
          <a:latin typeface="+mn-lt"/>
        </a:defRPr>
      </a:lvl2pPr>
      <a:lvl3pPr marL="1142971" indent="-228594" algn="l" rtl="0" eaLnBrk="0" fontAlgn="base" hangingPunct="0">
        <a:spcBef>
          <a:spcPct val="20000"/>
        </a:spcBef>
        <a:spcAft>
          <a:spcPct val="0"/>
        </a:spcAft>
        <a:buChar char="•"/>
        <a:defRPr sz="2400">
          <a:solidFill>
            <a:schemeClr val="tx1"/>
          </a:solidFill>
          <a:latin typeface="+mn-lt"/>
        </a:defRPr>
      </a:lvl3pPr>
      <a:lvl4pPr marL="1600160" indent="-228594" algn="l" rtl="0" eaLnBrk="0" fontAlgn="base" hangingPunct="0">
        <a:spcBef>
          <a:spcPct val="20000"/>
        </a:spcBef>
        <a:spcAft>
          <a:spcPct val="0"/>
        </a:spcAft>
        <a:buChar char="–"/>
        <a:defRPr sz="2000">
          <a:solidFill>
            <a:schemeClr val="tx1"/>
          </a:solidFill>
          <a:latin typeface="+mn-lt"/>
        </a:defRPr>
      </a:lvl4pPr>
      <a:lvl5pPr marL="2057349" indent="-228594" algn="l" rtl="0" eaLnBrk="0" fontAlgn="base" hangingPunct="0">
        <a:spcBef>
          <a:spcPct val="20000"/>
        </a:spcBef>
        <a:spcAft>
          <a:spcPct val="0"/>
        </a:spcAft>
        <a:buChar char="»"/>
        <a:defRPr sz="2000">
          <a:solidFill>
            <a:schemeClr val="tx1"/>
          </a:solidFill>
          <a:latin typeface="+mn-lt"/>
        </a:defRPr>
      </a:lvl5pPr>
      <a:lvl6pPr marL="2514537" indent="-228594" algn="l" rtl="0" fontAlgn="base">
        <a:spcBef>
          <a:spcPct val="20000"/>
        </a:spcBef>
        <a:spcAft>
          <a:spcPct val="0"/>
        </a:spcAft>
        <a:buChar char="»"/>
        <a:defRPr sz="2000">
          <a:solidFill>
            <a:schemeClr val="tx1"/>
          </a:solidFill>
          <a:latin typeface="+mn-lt"/>
        </a:defRPr>
      </a:lvl6pPr>
      <a:lvl7pPr marL="2971726" indent="-228594" algn="l" rtl="0" fontAlgn="base">
        <a:spcBef>
          <a:spcPct val="20000"/>
        </a:spcBef>
        <a:spcAft>
          <a:spcPct val="0"/>
        </a:spcAft>
        <a:buChar char="»"/>
        <a:defRPr sz="2000">
          <a:solidFill>
            <a:schemeClr val="tx1"/>
          </a:solidFill>
          <a:latin typeface="+mn-lt"/>
        </a:defRPr>
      </a:lvl7pPr>
      <a:lvl8pPr marL="3428914" indent="-228594" algn="l" rtl="0" fontAlgn="base">
        <a:spcBef>
          <a:spcPct val="20000"/>
        </a:spcBef>
        <a:spcAft>
          <a:spcPct val="0"/>
        </a:spcAft>
        <a:buChar char="»"/>
        <a:defRPr sz="2000">
          <a:solidFill>
            <a:schemeClr val="tx1"/>
          </a:solidFill>
          <a:latin typeface="+mn-lt"/>
        </a:defRPr>
      </a:lvl8pPr>
      <a:lvl9pPr marL="3886103" indent="-228594"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a:blip r:embed="rId24">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extLst>
      <p:ext uri="{BB962C8B-B14F-4D97-AF65-F5344CB8AC3E}">
        <p14:creationId xmlns:p14="http://schemas.microsoft.com/office/powerpoint/2010/main" val="2266662846"/>
      </p:ext>
    </p:extLst>
  </p:cSld>
  <p:clrMap bg1="lt1" tx1="dk1" bg2="dk2" tx2="lt2" accent1="accent1" accent2="accent2" accent3="accent3" accent4="accent4" accent5="accent5" accent6="accent6" hlink="hlink" folHlink="folHlink"/>
  <p:sldLayoutIdLst>
    <p:sldLayoutId id="2147483751" r:id="rId1"/>
    <p:sldLayoutId id="2147483752" r:id="rId2"/>
    <p:sldLayoutId id="2147483753" r:id="rId3"/>
    <p:sldLayoutId id="2147483754" r:id="rId4"/>
    <p:sldLayoutId id="2147483755" r:id="rId5"/>
    <p:sldLayoutId id="2147483756" r:id="rId6"/>
    <p:sldLayoutId id="2147483757" r:id="rId7"/>
    <p:sldLayoutId id="2147483758" r:id="rId8"/>
    <p:sldLayoutId id="2147483759" r:id="rId9"/>
    <p:sldLayoutId id="2147483760" r:id="rId10"/>
    <p:sldLayoutId id="2147483761" r:id="rId11"/>
    <p:sldLayoutId id="2147483762" r:id="rId12"/>
    <p:sldLayoutId id="2147483763" r:id="rId13"/>
    <p:sldLayoutId id="2147483764" r:id="rId14"/>
    <p:sldLayoutId id="2147483765" r:id="rId15"/>
    <p:sldLayoutId id="2147483766" r:id="rId16"/>
    <p:sldLayoutId id="2147483767" r:id="rId17"/>
    <p:sldLayoutId id="2147483768" r:id="rId18"/>
    <p:sldLayoutId id="2147483769" r:id="rId19"/>
    <p:sldLayoutId id="2147483770" r:id="rId20"/>
    <p:sldLayoutId id="2147483771" r:id="rId21"/>
    <p:sldLayoutId id="2147483772"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文本框 6"/>
          <p:cNvSpPr txBox="1"/>
          <p:nvPr userDrawn="1"/>
        </p:nvSpPr>
        <p:spPr>
          <a:xfrm>
            <a:off x="4318000" y="2971800"/>
            <a:ext cx="3556000" cy="229870"/>
          </a:xfrm>
          <a:prstGeom prst="rect">
            <a:avLst/>
          </a:prstGeom>
          <a:noFill/>
        </p:spPr>
        <p:txBody>
          <a:bodyPr wrap="square" rtlCol="0">
            <a:spAutoFit/>
          </a:bodyPr>
          <a:lstStyle/>
          <a:p>
            <a:r>
              <a:rPr lang="zh-CN" altLang="en-US" sz="300" dirty="0">
                <a:solidFill>
                  <a:schemeClr val="bg1"/>
                </a:solidFill>
                <a:latin typeface="微软雅黑" panose="020B0503020204020204" pitchFamily="34" charset="-122"/>
                <a:ea typeface="微软雅黑" panose="020B0503020204020204" pitchFamily="34" charset="-122"/>
                <a:sym typeface="+mn-ea"/>
              </a:rPr>
              <a:t>感谢您下载包图网平台上提供的</a:t>
            </a:r>
            <a:r>
              <a:rPr lang="en-US" altLang="zh-CN" sz="300" dirty="0">
                <a:solidFill>
                  <a:schemeClr val="bg1"/>
                </a:solidFill>
                <a:latin typeface="微软雅黑" panose="020B0503020204020204" pitchFamily="34" charset="-122"/>
                <a:ea typeface="微软雅黑" panose="020B0503020204020204" pitchFamily="34" charset="-122"/>
                <a:sym typeface="+mn-ea"/>
              </a:rPr>
              <a:t>PPT</a:t>
            </a:r>
            <a:r>
              <a:rPr lang="zh-CN" altLang="en-US" sz="300" dirty="0">
                <a:solidFill>
                  <a:schemeClr val="bg1"/>
                </a:solidFill>
                <a:latin typeface="微软雅黑" panose="020B0503020204020204" pitchFamily="34" charset="-122"/>
                <a:ea typeface="微软雅黑" panose="020B0503020204020204" pitchFamily="34" charset="-122"/>
                <a:sym typeface="+mn-ea"/>
              </a:rPr>
              <a:t>作品，为了您和包图网以及原创作者的利益，请勿复制、传播、销售，否则将承担法律责任！包图网将对作品进行维权，按照传播下载次数进行十倍的索取赔偿！</a:t>
            </a:r>
          </a:p>
          <a:p>
            <a:r>
              <a:rPr lang="en-US" altLang="zh-CN" sz="600" dirty="0">
                <a:solidFill>
                  <a:schemeClr val="bg1"/>
                </a:solidFill>
                <a:latin typeface="微软雅黑" panose="020B0503020204020204" pitchFamily="34" charset="-122"/>
                <a:ea typeface="微软雅黑" panose="020B0503020204020204" pitchFamily="34" charset="-122"/>
                <a:sym typeface="+mn-ea"/>
              </a:rPr>
              <a:t>ibaotu.com</a:t>
            </a:r>
          </a:p>
        </p:txBody>
      </p:sp>
      <p:pic>
        <p:nvPicPr>
          <p:cNvPr id="3" name="图片 2">
            <a:extLst>
              <a:ext uri="{FF2B5EF4-FFF2-40B4-BE49-F238E27FC236}">
                <a16:creationId xmlns:a16="http://schemas.microsoft.com/office/drawing/2014/main" id="{A8802AE3-308E-4422-B79E-C651C1BCB1DC}"/>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4" name="组合 3">
            <a:extLst>
              <a:ext uri="{FF2B5EF4-FFF2-40B4-BE49-F238E27FC236}">
                <a16:creationId xmlns:a16="http://schemas.microsoft.com/office/drawing/2014/main" id="{6BE7ADC6-66A0-46C2-B52A-D252928C2B08}"/>
              </a:ext>
            </a:extLst>
          </p:cNvPr>
          <p:cNvGrpSpPr/>
          <p:nvPr userDrawn="1"/>
        </p:nvGrpSpPr>
        <p:grpSpPr>
          <a:xfrm>
            <a:off x="1" y="0"/>
            <a:ext cx="11770535" cy="6344264"/>
            <a:chOff x="1" y="0"/>
            <a:chExt cx="11770535" cy="6344264"/>
          </a:xfrm>
        </p:grpSpPr>
        <p:sp>
          <p:nvSpPr>
            <p:cNvPr id="5" name="Rectangle 4">
              <a:extLst>
                <a:ext uri="{FF2B5EF4-FFF2-40B4-BE49-F238E27FC236}">
                  <a16:creationId xmlns:a16="http://schemas.microsoft.com/office/drawing/2014/main" id="{0332F3D5-C14B-4C80-87BE-0D8BC7A51E4D}"/>
                </a:ext>
              </a:extLst>
            </p:cNvPr>
            <p:cNvSpPr/>
            <p:nvPr/>
          </p:nvSpPr>
          <p:spPr>
            <a:xfrm>
              <a:off x="421464" y="513735"/>
              <a:ext cx="11349072" cy="5830529"/>
            </a:xfrm>
            <a:prstGeom prst="rect">
              <a:avLst/>
            </a:prstGeom>
            <a:solidFill>
              <a:schemeClr val="bg1"/>
            </a:solidFill>
            <a:ln>
              <a:noFill/>
            </a:ln>
            <a:effectLst>
              <a:outerShdw blurRad="1524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图片 5">
              <a:extLst>
                <a:ext uri="{FF2B5EF4-FFF2-40B4-BE49-F238E27FC236}">
                  <a16:creationId xmlns:a16="http://schemas.microsoft.com/office/drawing/2014/main" id="{E559CF6B-7D31-46B7-B2C2-4176D0A55FBE}"/>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0965" t="8949" r="34237" b="80979"/>
            <a:stretch/>
          </p:blipFill>
          <p:spPr>
            <a:xfrm>
              <a:off x="1" y="0"/>
              <a:ext cx="3034293" cy="1317523"/>
            </a:xfrm>
            <a:prstGeom prst="rect">
              <a:avLst/>
            </a:prstGeom>
          </p:spPr>
        </p:pic>
        <p:sp>
          <p:nvSpPr>
            <p:cNvPr id="8" name="Rectangle 4">
              <a:extLst>
                <a:ext uri="{FF2B5EF4-FFF2-40B4-BE49-F238E27FC236}">
                  <a16:creationId xmlns:a16="http://schemas.microsoft.com/office/drawing/2014/main" id="{F237DA5C-D2F7-4773-B6BF-731FDC646349}"/>
                </a:ext>
              </a:extLst>
            </p:cNvPr>
            <p:cNvSpPr/>
            <p:nvPr/>
          </p:nvSpPr>
          <p:spPr>
            <a:xfrm>
              <a:off x="11163106" y="0"/>
              <a:ext cx="350469" cy="1849289"/>
            </a:xfrm>
            <a:prstGeom prst="rect">
              <a:avLst/>
            </a:prstGeom>
            <a:solidFill>
              <a:srgbClr val="EF6838"/>
            </a:solidFill>
            <a:ln>
              <a:noFill/>
            </a:ln>
            <a:effectLst>
              <a:outerShdw blurRad="1524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zh-CN" altLang="en-US" sz="2000" dirty="0">
                  <a:solidFill>
                    <a:schemeClr val="bg1"/>
                  </a:solidFill>
                  <a:latin typeface="小白" panose="02010601030101010101" pitchFamily="2" charset="-122"/>
                  <a:ea typeface="小白" panose="02010601030101010101" pitchFamily="2" charset="-122"/>
                </a:rPr>
                <a:t>请输入标题</a:t>
              </a:r>
              <a:endParaRPr lang="en-US" sz="2000" dirty="0">
                <a:solidFill>
                  <a:schemeClr val="bg1"/>
                </a:solidFill>
                <a:latin typeface="小白" panose="02010601030101010101" pitchFamily="2" charset="-122"/>
                <a:ea typeface="小白" panose="02010601030101010101" pitchFamily="2" charset="-122"/>
              </a:endParaRPr>
            </a:p>
          </p:txBody>
        </p:sp>
      </p:grpSp>
    </p:spTree>
    <p:extLst>
      <p:ext uri="{BB962C8B-B14F-4D97-AF65-F5344CB8AC3E}">
        <p14:creationId xmlns:p14="http://schemas.microsoft.com/office/powerpoint/2010/main" val="105924671"/>
      </p:ext>
    </p:extLst>
  </p:cSld>
  <p:clrMap bg1="lt1" tx1="dk1" bg2="lt2" tx2="dk2" accent1="accent1" accent2="accent2" accent3="accent3" accent4="accent4" accent5="accent5" accent6="accent6" hlink="hlink" folHlink="folHlink"/>
  <p:sldLayoutIdLst>
    <p:sldLayoutId id="2147483774" r:id="rId1"/>
  </p:sldLayoutIdLst>
  <mc:AlternateContent xmlns:mc="http://schemas.openxmlformats.org/markup-compatibility/2006" xmlns:p14="http://schemas.microsoft.com/office/powerpoint/2010/main">
    <mc:Choice Requires="p14">
      <p:transition spd="slow" p14:dur="3500" advTm="3000">
        <p:random/>
      </p:transition>
    </mc:Choice>
    <mc:Fallback xmlns="">
      <p:transition spd="slow" advTm="300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pattFill prst="pct40">
          <a:fgClr>
            <a:srgbClr val="EFE8CB"/>
          </a:fgClr>
          <a:bgClr>
            <a:schemeClr val="bg1"/>
          </a:bgClr>
        </a:patt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9642010"/>
      </p:ext>
    </p:extLst>
  </p:cSld>
  <p:clrMap bg1="lt1" tx1="dk1" bg2="lt2" tx2="dk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77833" y="911467"/>
            <a:ext cx="8568400" cy="528400"/>
          </a:xfrm>
          <a:prstGeom prst="rect">
            <a:avLst/>
          </a:prstGeom>
          <a:noFill/>
          <a:ln>
            <a:noFill/>
          </a:ln>
        </p:spPr>
        <p:txBody>
          <a:bodyPr spcFirstLastPara="1" wrap="square" lIns="0" tIns="0" rIns="0" bIns="0" anchor="ctr" anchorCtr="0">
            <a:noAutofit/>
          </a:bodyPr>
          <a:lstStyle>
            <a:lvl1pPr lvl="0"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1pPr>
            <a:lvl2pPr lvl="1"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2pPr>
            <a:lvl3pPr lvl="2"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3pPr>
            <a:lvl4pPr lvl="3"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4pPr>
            <a:lvl5pPr lvl="4"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5pPr>
            <a:lvl6pPr lvl="5"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6pPr>
            <a:lvl7pPr lvl="6"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7pPr>
            <a:lvl8pPr lvl="7"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8pPr>
            <a:lvl9pPr lvl="8"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9pPr>
          </a:lstStyle>
          <a:p>
            <a:endParaRPr/>
          </a:p>
        </p:txBody>
      </p:sp>
      <p:sp>
        <p:nvSpPr>
          <p:cNvPr id="7" name="Google Shape;7;p1"/>
          <p:cNvSpPr txBox="1">
            <a:spLocks noGrp="1"/>
          </p:cNvSpPr>
          <p:nvPr>
            <p:ph type="body" idx="1"/>
          </p:nvPr>
        </p:nvSpPr>
        <p:spPr>
          <a:xfrm>
            <a:off x="1584233" y="2008467"/>
            <a:ext cx="8568400" cy="3787200"/>
          </a:xfrm>
          <a:prstGeom prst="rect">
            <a:avLst/>
          </a:prstGeom>
          <a:noFill/>
          <a:ln>
            <a:noFill/>
          </a:ln>
        </p:spPr>
        <p:txBody>
          <a:bodyPr spcFirstLastPara="1" wrap="square" lIns="0" tIns="0" rIns="0" bIns="0" anchor="t" anchorCtr="0">
            <a:noAutofit/>
          </a:bodyPr>
          <a:lstStyle>
            <a:lvl1pPr marL="457200" lvl="0" indent="-368300" rtl="0">
              <a:lnSpc>
                <a:spcPct val="100000"/>
              </a:lnSpc>
              <a:spcBef>
                <a:spcPts val="0"/>
              </a:spcBef>
              <a:spcAft>
                <a:spcPts val="0"/>
              </a:spcAft>
              <a:buClr>
                <a:schemeClr val="accent1"/>
              </a:buClr>
              <a:buSzPts val="2200"/>
              <a:buFont typeface="Nunito"/>
              <a:buChar char="✗"/>
              <a:defRPr sz="2200">
                <a:solidFill>
                  <a:schemeClr val="dk1"/>
                </a:solidFill>
                <a:latin typeface="Nunito"/>
                <a:ea typeface="Nunito"/>
                <a:cs typeface="Nunito"/>
                <a:sym typeface="Nunito"/>
              </a:defRPr>
            </a:lvl1pPr>
            <a:lvl2pPr marL="914400" lvl="1" indent="-368300" rtl="0">
              <a:lnSpc>
                <a:spcPct val="100000"/>
              </a:lnSpc>
              <a:spcBef>
                <a:spcPts val="1000"/>
              </a:spcBef>
              <a:spcAft>
                <a:spcPts val="0"/>
              </a:spcAft>
              <a:buClr>
                <a:schemeClr val="dk2"/>
              </a:buClr>
              <a:buSzPts val="2200"/>
              <a:buFont typeface="Nunito"/>
              <a:buChar char="✗"/>
              <a:defRPr sz="2200">
                <a:solidFill>
                  <a:schemeClr val="dk1"/>
                </a:solidFill>
                <a:latin typeface="Nunito"/>
                <a:ea typeface="Nunito"/>
                <a:cs typeface="Nunito"/>
                <a:sym typeface="Nunito"/>
              </a:defRPr>
            </a:lvl2pPr>
            <a:lvl3pPr marL="1371600" lvl="2"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3pPr>
            <a:lvl4pPr marL="1828800" lvl="3"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4pPr>
            <a:lvl5pPr marL="2286000" lvl="4"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5pPr>
            <a:lvl6pPr marL="2743200" lvl="5"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6pPr>
            <a:lvl7pPr marL="3200400" lvl="6"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7pPr>
            <a:lvl8pPr marL="3657600" lvl="7"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8pPr>
            <a:lvl9pPr marL="4114800" lvl="8" indent="-368300" rtl="0">
              <a:lnSpc>
                <a:spcPct val="100000"/>
              </a:lnSpc>
              <a:spcBef>
                <a:spcPts val="1000"/>
              </a:spcBef>
              <a:spcAft>
                <a:spcPts val="1000"/>
              </a:spcAft>
              <a:buClr>
                <a:schemeClr val="dk1"/>
              </a:buClr>
              <a:buSzPts val="2200"/>
              <a:buFont typeface="Nunito"/>
              <a:buChar char="■"/>
              <a:defRPr sz="2200">
                <a:solidFill>
                  <a:schemeClr val="dk1"/>
                </a:solidFill>
                <a:latin typeface="Nunito"/>
                <a:ea typeface="Nunito"/>
                <a:cs typeface="Nunito"/>
                <a:sym typeface="Nunito"/>
              </a:defRPr>
            </a:lvl9pPr>
          </a:lstStyle>
          <a:p>
            <a:endParaRPr/>
          </a:p>
        </p:txBody>
      </p:sp>
      <p:sp>
        <p:nvSpPr>
          <p:cNvPr id="8" name="Google Shape;8;p1"/>
          <p:cNvSpPr txBox="1">
            <a:spLocks noGrp="1"/>
          </p:cNvSpPr>
          <p:nvPr>
            <p:ph type="sldNum" idx="12"/>
          </p:nvPr>
        </p:nvSpPr>
        <p:spPr>
          <a:xfrm>
            <a:off x="11205833" y="6257835"/>
            <a:ext cx="731600" cy="400400"/>
          </a:xfrm>
          <a:prstGeom prst="rect">
            <a:avLst/>
          </a:prstGeom>
          <a:noFill/>
          <a:ln>
            <a:noFill/>
          </a:ln>
        </p:spPr>
        <p:txBody>
          <a:bodyPr spcFirstLastPara="1" wrap="square" lIns="0" tIns="0" rIns="0" bIns="0" anchor="ctr" anchorCtr="0">
            <a:noAutofit/>
          </a:bodyPr>
          <a:lstStyle>
            <a:lvl1pPr lvl="0" algn="r" rtl="0">
              <a:buNone/>
              <a:defRPr sz="2000" b="1">
                <a:solidFill>
                  <a:schemeClr val="dk2"/>
                </a:solidFill>
                <a:latin typeface="Amatic SC"/>
                <a:ea typeface="Amatic SC"/>
                <a:cs typeface="Amatic SC"/>
                <a:sym typeface="Amatic SC"/>
              </a:defRPr>
            </a:lvl1pPr>
            <a:lvl2pPr lvl="1" algn="r" rtl="0">
              <a:buNone/>
              <a:defRPr sz="2000" b="1">
                <a:solidFill>
                  <a:schemeClr val="dk2"/>
                </a:solidFill>
                <a:latin typeface="Amatic SC"/>
                <a:ea typeface="Amatic SC"/>
                <a:cs typeface="Amatic SC"/>
                <a:sym typeface="Amatic SC"/>
              </a:defRPr>
            </a:lvl2pPr>
            <a:lvl3pPr lvl="2" algn="r" rtl="0">
              <a:buNone/>
              <a:defRPr sz="2000" b="1">
                <a:solidFill>
                  <a:schemeClr val="dk2"/>
                </a:solidFill>
                <a:latin typeface="Amatic SC"/>
                <a:ea typeface="Amatic SC"/>
                <a:cs typeface="Amatic SC"/>
                <a:sym typeface="Amatic SC"/>
              </a:defRPr>
            </a:lvl3pPr>
            <a:lvl4pPr lvl="3" algn="r" rtl="0">
              <a:buNone/>
              <a:defRPr sz="2000" b="1">
                <a:solidFill>
                  <a:schemeClr val="dk2"/>
                </a:solidFill>
                <a:latin typeface="Amatic SC"/>
                <a:ea typeface="Amatic SC"/>
                <a:cs typeface="Amatic SC"/>
                <a:sym typeface="Amatic SC"/>
              </a:defRPr>
            </a:lvl4pPr>
            <a:lvl5pPr lvl="4" algn="r" rtl="0">
              <a:buNone/>
              <a:defRPr sz="2000" b="1">
                <a:solidFill>
                  <a:schemeClr val="dk2"/>
                </a:solidFill>
                <a:latin typeface="Amatic SC"/>
                <a:ea typeface="Amatic SC"/>
                <a:cs typeface="Amatic SC"/>
                <a:sym typeface="Amatic SC"/>
              </a:defRPr>
            </a:lvl5pPr>
            <a:lvl6pPr lvl="5" algn="r" rtl="0">
              <a:buNone/>
              <a:defRPr sz="2000" b="1">
                <a:solidFill>
                  <a:schemeClr val="dk2"/>
                </a:solidFill>
                <a:latin typeface="Amatic SC"/>
                <a:ea typeface="Amatic SC"/>
                <a:cs typeface="Amatic SC"/>
                <a:sym typeface="Amatic SC"/>
              </a:defRPr>
            </a:lvl6pPr>
            <a:lvl7pPr lvl="6" algn="r" rtl="0">
              <a:buNone/>
              <a:defRPr sz="2000" b="1">
                <a:solidFill>
                  <a:schemeClr val="dk2"/>
                </a:solidFill>
                <a:latin typeface="Amatic SC"/>
                <a:ea typeface="Amatic SC"/>
                <a:cs typeface="Amatic SC"/>
                <a:sym typeface="Amatic SC"/>
              </a:defRPr>
            </a:lvl7pPr>
            <a:lvl8pPr lvl="7" algn="r" rtl="0">
              <a:buNone/>
              <a:defRPr sz="2000" b="1">
                <a:solidFill>
                  <a:schemeClr val="dk2"/>
                </a:solidFill>
                <a:latin typeface="Amatic SC"/>
                <a:ea typeface="Amatic SC"/>
                <a:cs typeface="Amatic SC"/>
                <a:sym typeface="Amatic SC"/>
              </a:defRPr>
            </a:lvl8pPr>
            <a:lvl9pPr lvl="8" algn="r" rtl="0">
              <a:buNone/>
              <a:defRPr sz="2000" b="1">
                <a:solidFill>
                  <a:schemeClr val="dk2"/>
                </a:solidFill>
                <a:latin typeface="Amatic SC"/>
                <a:ea typeface="Amatic SC"/>
                <a:cs typeface="Amatic SC"/>
                <a:sym typeface="Amatic SC"/>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94623209"/>
      </p:ext>
    </p:extLst>
  </p:cSld>
  <p:clrMap bg1="lt1" tx1="dk1" bg2="dk2" tx2="lt2" accent1="accent1" accent2="accent2" accent3="accent3" accent4="accent4" accent5="accent5" accent6="accent6" hlink="hlink" folHlink="folHlink"/>
  <p:sldLayoutIdLst>
    <p:sldLayoutId id="2147483783" r:id="rId1"/>
    <p:sldLayoutId id="2147483784" r:id="rId2"/>
    <p:sldLayoutId id="2147483785" r:id="rId3"/>
    <p:sldLayoutId id="2147483786" r:id="rId4"/>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507F965-6FBF-4E4A-99CF-0D8736C95F3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F441528-4D68-4198-AA39-08CEF828A993}"/>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1895987-3F38-4722-83D8-2292FDC38203}"/>
              </a:ext>
            </a:extLst>
          </p:cNvPr>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B8C012C-B1B7-47F6-B168-A941E97A73A9}" type="datetimeFigureOut">
              <a:rPr lang="en-US" smtClean="0"/>
              <a:t>8/11/22</a:t>
            </a:fld>
            <a:endParaRPr lang="en-US"/>
          </a:p>
        </p:txBody>
      </p:sp>
      <p:sp>
        <p:nvSpPr>
          <p:cNvPr id="5" name="Footer Placeholder 4">
            <a:extLst>
              <a:ext uri="{FF2B5EF4-FFF2-40B4-BE49-F238E27FC236}">
                <a16:creationId xmlns:a16="http://schemas.microsoft.com/office/drawing/2014/main" id="{68B2F808-3920-4A01-9D82-C1D249E0363E}"/>
              </a:ext>
            </a:extLst>
          </p:cNvPr>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76A23AC-28FD-47E2-A9E1-1773F854380D}"/>
              </a:ext>
            </a:extLst>
          </p:cNvPr>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EC7793-07B9-4429-92E8-8730EA770269}" type="slidenum">
              <a:rPr lang="en-US" smtClean="0"/>
              <a:t>‹#›</a:t>
            </a:fld>
            <a:endParaRPr lang="en-US"/>
          </a:p>
        </p:txBody>
      </p:sp>
    </p:spTree>
    <p:extLst>
      <p:ext uri="{BB962C8B-B14F-4D97-AF65-F5344CB8AC3E}">
        <p14:creationId xmlns:p14="http://schemas.microsoft.com/office/powerpoint/2010/main" val="2073662935"/>
      </p:ext>
    </p:extLst>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 id="2147483840" r:id="rId12"/>
  </p:sldLayoutIdLst>
  <p:txStyles>
    <p:titleStyle>
      <a:lvl1pPr algn="l" defTabSz="914354"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89" indent="-228589" algn="l" defTabSz="914354"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66" indent="-228589" algn="l" defTabSz="914354"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42" indent="-228589" algn="l" defTabSz="914354"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20"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9D6D275-C3BC-4E78-B0C3-ED503DC67E5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E24605B8-D4E2-45E2-8F8B-C56C4E0A907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2E7778C-0E31-4E94-9158-0CF2CF75603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AB204D0-D7E2-4563-AEFA-F50DF77A8FC4}" type="datetimeFigureOut">
              <a:rPr lang="en-US" smtClean="0"/>
              <a:t>8/11/22</a:t>
            </a:fld>
            <a:endParaRPr lang="en-US"/>
          </a:p>
        </p:txBody>
      </p:sp>
      <p:sp>
        <p:nvSpPr>
          <p:cNvPr id="5" name="Footer Placeholder 4">
            <a:extLst>
              <a:ext uri="{FF2B5EF4-FFF2-40B4-BE49-F238E27FC236}">
                <a16:creationId xmlns:a16="http://schemas.microsoft.com/office/drawing/2014/main" id="{2C8C0BEC-A0D6-4DD5-A1AE-6B4DC2FCD1D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095E2FFA-6530-48EF-B031-6A279955438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9A9287E-CF77-4CF8-9D00-D8C56064157C}" type="slidenum">
              <a:rPr lang="en-US" smtClean="0"/>
              <a:t>‹#›</a:t>
            </a:fld>
            <a:endParaRPr lang="en-US"/>
          </a:p>
        </p:txBody>
      </p:sp>
    </p:spTree>
    <p:extLst>
      <p:ext uri="{BB962C8B-B14F-4D97-AF65-F5344CB8AC3E}">
        <p14:creationId xmlns:p14="http://schemas.microsoft.com/office/powerpoint/2010/main" val="2246068122"/>
      </p:ext>
    </p:extLst>
  </p:cSld>
  <p:clrMap bg1="lt1" tx1="dk1" bg2="lt2" tx2="dk2" accent1="accent1" accent2="accent2" accent3="accent3" accent4="accent4" accent5="accent5" accent6="accent6" hlink="hlink" folHlink="fol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 id="2147483850" r:id="rId9"/>
    <p:sldLayoutId id="2147483851" r:id="rId10"/>
    <p:sldLayoutId id="214748385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audio" Target="../media/audio1.wav"/><Relationship Id="rId1" Type="http://schemas.openxmlformats.org/officeDocument/2006/relationships/slideLayout" Target="../slideLayouts/slideLayout108.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5.mp4"/><Relationship Id="rId1" Type="http://schemas.microsoft.com/office/2007/relationships/media" Target="../media/media5.mp4"/><Relationship Id="rId5" Type="http://schemas.openxmlformats.org/officeDocument/2006/relationships/image" Target="../media/image18.png"/><Relationship Id="rId4" Type="http://schemas.openxmlformats.org/officeDocument/2006/relationships/notesSlide" Target="../notesSlides/notesSlide5.xml"/></Relationships>
</file>

<file path=ppt/slides/_rels/slide11.xml.rels><?xml version="1.0" encoding="UTF-8" standalone="yes"?>
<Relationships xmlns="http://schemas.openxmlformats.org/package/2006/relationships"><Relationship Id="rId3" Type="http://schemas.openxmlformats.org/officeDocument/2006/relationships/image" Target="../media/image19.jpeg"/><Relationship Id="rId7" Type="http://schemas.openxmlformats.org/officeDocument/2006/relationships/image" Target="../media/image23.jpeg"/><Relationship Id="rId2" Type="http://schemas.openxmlformats.org/officeDocument/2006/relationships/notesSlide" Target="../notesSlides/notesSlide6.xml"/><Relationship Id="rId1" Type="http://schemas.openxmlformats.org/officeDocument/2006/relationships/slideLayout" Target="../slideLayouts/slideLayout7.xml"/><Relationship Id="rId6" Type="http://schemas.openxmlformats.org/officeDocument/2006/relationships/image" Target="../media/image22.jpeg"/><Relationship Id="rId5" Type="http://schemas.openxmlformats.org/officeDocument/2006/relationships/image" Target="../media/image21.jpeg"/><Relationship Id="rId4" Type="http://schemas.openxmlformats.org/officeDocument/2006/relationships/image" Target="../media/image20.jpeg"/></Relationships>
</file>

<file path=ppt/slides/_rels/slide12.xml.rels><?xml version="1.0" encoding="UTF-8" standalone="yes"?>
<Relationships xmlns="http://schemas.openxmlformats.org/package/2006/relationships"><Relationship Id="rId8" Type="http://schemas.openxmlformats.org/officeDocument/2006/relationships/image" Target="../media/image29.jpeg"/><Relationship Id="rId13" Type="http://schemas.openxmlformats.org/officeDocument/2006/relationships/image" Target="../media/image34.tiff"/><Relationship Id="rId3" Type="http://schemas.openxmlformats.org/officeDocument/2006/relationships/image" Target="../media/image24.png"/><Relationship Id="rId7" Type="http://schemas.openxmlformats.org/officeDocument/2006/relationships/image" Target="../media/image28.jpeg"/><Relationship Id="rId12" Type="http://schemas.openxmlformats.org/officeDocument/2006/relationships/image" Target="../media/image33.jpeg"/><Relationship Id="rId17" Type="http://schemas.openxmlformats.org/officeDocument/2006/relationships/audio" Target="NULL"/><Relationship Id="rId2" Type="http://schemas.openxmlformats.org/officeDocument/2006/relationships/audio" Target="../media/audio2.wav"/><Relationship Id="rId16" Type="http://schemas.openxmlformats.org/officeDocument/2006/relationships/image" Target="../media/image36.jpeg"/><Relationship Id="rId1" Type="http://schemas.openxmlformats.org/officeDocument/2006/relationships/slideLayout" Target="../slideLayouts/slideLayout9.xml"/><Relationship Id="rId6" Type="http://schemas.openxmlformats.org/officeDocument/2006/relationships/image" Target="../media/image27.jpeg"/><Relationship Id="rId11" Type="http://schemas.openxmlformats.org/officeDocument/2006/relationships/image" Target="../media/image32.jpeg"/><Relationship Id="rId5" Type="http://schemas.openxmlformats.org/officeDocument/2006/relationships/image" Target="../media/image26.jpeg"/><Relationship Id="rId15" Type="http://schemas.openxmlformats.org/officeDocument/2006/relationships/image" Target="../media/image35.tiff"/><Relationship Id="rId10" Type="http://schemas.openxmlformats.org/officeDocument/2006/relationships/image" Target="../media/image31.jpeg"/><Relationship Id="rId4" Type="http://schemas.openxmlformats.org/officeDocument/2006/relationships/image" Target="../media/image25.jpeg"/><Relationship Id="rId9" Type="http://schemas.openxmlformats.org/officeDocument/2006/relationships/image" Target="../media/image30.jpeg"/><Relationship Id="rId14" Type="http://schemas.openxmlformats.org/officeDocument/2006/relationships/hyperlink" Target="https://vi.wikipedia.org/wiki/Nh%C3%A0_L%C3%BD" TargetMode="External"/></Relationships>
</file>

<file path=ppt/slides/_rels/slide13.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8.xml.rels><?xml version="1.0" encoding="UTF-8" standalone="yes"?>
<Relationships xmlns="http://schemas.openxmlformats.org/package/2006/relationships"><Relationship Id="rId3" Type="http://schemas.openxmlformats.org/officeDocument/2006/relationships/audio" Target="../media/audio3.wav"/><Relationship Id="rId2" Type="http://schemas.openxmlformats.org/officeDocument/2006/relationships/notesSlide" Target="../notesSlides/notesSlide11.xml"/><Relationship Id="rId1" Type="http://schemas.openxmlformats.org/officeDocument/2006/relationships/slideLayout" Target="../slideLayouts/slideLayout3.xml"/><Relationship Id="rId6" Type="http://schemas.openxmlformats.org/officeDocument/2006/relationships/audio" Target="NULL"/><Relationship Id="rId5" Type="http://schemas.openxmlformats.org/officeDocument/2006/relationships/audio" Target="NULL"/><Relationship Id="rId4" Type="http://schemas.openxmlformats.org/officeDocument/2006/relationships/audio" Target="../media/audio4.wav"/></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7.png"/><Relationship Id="rId5" Type="http://schemas.microsoft.com/office/2007/relationships/media" Target="../media/media3.mp3"/><Relationship Id="rId10" Type="http://schemas.openxmlformats.org/officeDocument/2006/relationships/image" Target="../media/image6.png"/><Relationship Id="rId4" Type="http://schemas.openxmlformats.org/officeDocument/2006/relationships/audio" Target="../media/media2.mp3"/><Relationship Id="rId9" Type="http://schemas.openxmlformats.org/officeDocument/2006/relationships/slideLayout" Target="../slideLayouts/slideLayout127.xml"/></Relationships>
</file>

<file path=ppt/slides/_rels/slide2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8.xml"/><Relationship Id="rId4" Type="http://schemas.openxmlformats.org/officeDocument/2006/relationships/image" Target="../media/image40.png"/></Relationships>
</file>

<file path=ppt/slides/_rels/slide2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3.xml"/><Relationship Id="rId1" Type="http://schemas.openxmlformats.org/officeDocument/2006/relationships/slideLayout" Target="../slideLayouts/slideLayout64.xml"/><Relationship Id="rId4" Type="http://schemas.openxmlformats.org/officeDocument/2006/relationships/image" Target="../media/image42.png"/></Relationships>
</file>

<file path=ppt/slides/_rels/slide22.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image" Target="../media/image43.jpeg"/><Relationship Id="rId1" Type="http://schemas.openxmlformats.org/officeDocument/2006/relationships/slideLayout" Target="../slideLayouts/slideLayout6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jpeg"/><Relationship Id="rId1" Type="http://schemas.openxmlformats.org/officeDocument/2006/relationships/slideLayout" Target="../slideLayouts/slideLayout36.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6.xml"/><Relationship Id="rId1" Type="http://schemas.openxmlformats.org/officeDocument/2006/relationships/slideLayout" Target="../slideLayouts/slideLayout9.xml"/><Relationship Id="rId4" Type="http://schemas.openxmlformats.org/officeDocument/2006/relationships/image" Target="../media/image48.jpe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7.png"/><Relationship Id="rId5" Type="http://schemas.microsoft.com/office/2007/relationships/media" Target="../media/media3.mp3"/><Relationship Id="rId10" Type="http://schemas.openxmlformats.org/officeDocument/2006/relationships/image" Target="../media/image6.png"/><Relationship Id="rId4" Type="http://schemas.openxmlformats.org/officeDocument/2006/relationships/audio" Target="../media/media2.mp3"/><Relationship Id="rId9" Type="http://schemas.openxmlformats.org/officeDocument/2006/relationships/slideLayout" Target="../slideLayouts/slideLayout127.xml"/></Relationships>
</file>

<file path=ppt/slides/_rels/slide30.xml.rels><?xml version="1.0" encoding="UTF-8" standalone="yes"?>
<Relationships xmlns="http://schemas.openxmlformats.org/package/2006/relationships"><Relationship Id="rId3" Type="http://schemas.openxmlformats.org/officeDocument/2006/relationships/image" Target="../media/image49.jpg"/><Relationship Id="rId2" Type="http://schemas.openxmlformats.org/officeDocument/2006/relationships/audio" Target="../media/audio1.wav"/><Relationship Id="rId1" Type="http://schemas.openxmlformats.org/officeDocument/2006/relationships/slideLayout" Target="../slideLayouts/slideLayout81.xml"/></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88.xml"/><Relationship Id="rId2" Type="http://schemas.openxmlformats.org/officeDocument/2006/relationships/audio" Target="../media/media6.mp3"/><Relationship Id="rId1" Type="http://schemas.microsoft.com/office/2007/relationships/media" Target="../media/media6.mp3"/><Relationship Id="rId6" Type="http://schemas.openxmlformats.org/officeDocument/2006/relationships/image" Target="../media/image51.png"/><Relationship Id="rId5" Type="http://schemas.openxmlformats.org/officeDocument/2006/relationships/image" Target="../media/image7.png"/><Relationship Id="rId4" Type="http://schemas.openxmlformats.org/officeDocument/2006/relationships/image" Target="../media/image50.jpg"/></Relationships>
</file>

<file path=ppt/slides/_rels/slide32.xml.rels><?xml version="1.0" encoding="UTF-8" standalone="yes"?>
<Relationships xmlns="http://schemas.openxmlformats.org/package/2006/relationships"><Relationship Id="rId8" Type="http://schemas.openxmlformats.org/officeDocument/2006/relationships/image" Target="../media/image52.jpg"/><Relationship Id="rId13" Type="http://schemas.openxmlformats.org/officeDocument/2006/relationships/image" Target="../media/image57.png"/><Relationship Id="rId18" Type="http://schemas.openxmlformats.org/officeDocument/2006/relationships/slide" Target="slide37.xml"/><Relationship Id="rId26" Type="http://schemas.openxmlformats.org/officeDocument/2006/relationships/slide" Target="slide8.xml"/><Relationship Id="rId3" Type="http://schemas.openxmlformats.org/officeDocument/2006/relationships/audio" Target="../media/audio5.wav"/><Relationship Id="rId21" Type="http://schemas.openxmlformats.org/officeDocument/2006/relationships/image" Target="../media/image61.png"/><Relationship Id="rId7" Type="http://schemas.openxmlformats.org/officeDocument/2006/relationships/audio" Target="../media/audio9.wav"/><Relationship Id="rId12" Type="http://schemas.openxmlformats.org/officeDocument/2006/relationships/image" Target="../media/image56.png"/><Relationship Id="rId17" Type="http://schemas.openxmlformats.org/officeDocument/2006/relationships/image" Target="../media/image59.png"/><Relationship Id="rId25" Type="http://schemas.openxmlformats.org/officeDocument/2006/relationships/image" Target="../media/image64.png"/><Relationship Id="rId2" Type="http://schemas.openxmlformats.org/officeDocument/2006/relationships/notesSlide" Target="../notesSlides/notesSlide19.xml"/><Relationship Id="rId16" Type="http://schemas.openxmlformats.org/officeDocument/2006/relationships/slide" Target="slide36.xml"/><Relationship Id="rId20" Type="http://schemas.openxmlformats.org/officeDocument/2006/relationships/slide" Target="slide38.xml"/><Relationship Id="rId1" Type="http://schemas.openxmlformats.org/officeDocument/2006/relationships/slideLayout" Target="../slideLayouts/slideLayout88.xml"/><Relationship Id="rId6" Type="http://schemas.openxmlformats.org/officeDocument/2006/relationships/audio" Target="../media/audio8.wav"/><Relationship Id="rId11" Type="http://schemas.openxmlformats.org/officeDocument/2006/relationships/image" Target="../media/image55.gif"/><Relationship Id="rId24" Type="http://schemas.microsoft.com/office/2007/relationships/hdphoto" Target="../media/hdphoto1.wdp"/><Relationship Id="rId5" Type="http://schemas.openxmlformats.org/officeDocument/2006/relationships/audio" Target="../media/audio7.wav"/><Relationship Id="rId15" Type="http://schemas.openxmlformats.org/officeDocument/2006/relationships/image" Target="../media/image58.png"/><Relationship Id="rId23" Type="http://schemas.openxmlformats.org/officeDocument/2006/relationships/image" Target="../media/image63.png"/><Relationship Id="rId10" Type="http://schemas.openxmlformats.org/officeDocument/2006/relationships/image" Target="../media/image54.gif"/><Relationship Id="rId19" Type="http://schemas.openxmlformats.org/officeDocument/2006/relationships/image" Target="../media/image60.png"/><Relationship Id="rId4" Type="http://schemas.openxmlformats.org/officeDocument/2006/relationships/audio" Target="../media/audio6.wav"/><Relationship Id="rId9" Type="http://schemas.openxmlformats.org/officeDocument/2006/relationships/image" Target="../media/image53.png"/><Relationship Id="rId14" Type="http://schemas.openxmlformats.org/officeDocument/2006/relationships/slide" Target="slide35.xml"/><Relationship Id="rId22" Type="http://schemas.openxmlformats.org/officeDocument/2006/relationships/image" Target="../media/image62.jpeg"/><Relationship Id="rId27" Type="http://schemas.openxmlformats.org/officeDocument/2006/relationships/image" Target="../media/image65.png"/></Relationships>
</file>

<file path=ppt/slides/_rels/slide33.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audio" Target="../media/audio1.wav"/><Relationship Id="rId1" Type="http://schemas.openxmlformats.org/officeDocument/2006/relationships/slideLayout" Target="../slideLayouts/slideLayout86.xml"/></Relationships>
</file>

<file path=ppt/slides/_rels/slide34.xml.rels><?xml version="1.0" encoding="UTF-8" standalone="yes"?>
<Relationships xmlns="http://schemas.openxmlformats.org/package/2006/relationships"><Relationship Id="rId2" Type="http://schemas.openxmlformats.org/officeDocument/2006/relationships/image" Target="../media/image67.gif"/><Relationship Id="rId1" Type="http://schemas.openxmlformats.org/officeDocument/2006/relationships/slideLayout" Target="../slideLayouts/slideLayout81.xml"/></Relationships>
</file>

<file path=ppt/slides/_rels/slide35.xml.rels><?xml version="1.0" encoding="UTF-8" standalone="yes"?>
<Relationships xmlns="http://schemas.openxmlformats.org/package/2006/relationships"><Relationship Id="rId8" Type="http://schemas.openxmlformats.org/officeDocument/2006/relationships/image" Target="../media/image69.png"/><Relationship Id="rId3" Type="http://schemas.openxmlformats.org/officeDocument/2006/relationships/audio" Target="../media/audio10.wav"/><Relationship Id="rId7" Type="http://schemas.openxmlformats.org/officeDocument/2006/relationships/image" Target="../media/image56.png"/><Relationship Id="rId2" Type="http://schemas.openxmlformats.org/officeDocument/2006/relationships/audio" Target="../media/audio8.wav"/><Relationship Id="rId1" Type="http://schemas.openxmlformats.org/officeDocument/2006/relationships/slideLayout" Target="../slideLayouts/slideLayout88.xml"/><Relationship Id="rId6" Type="http://schemas.openxmlformats.org/officeDocument/2006/relationships/slide" Target="slide32.xml"/><Relationship Id="rId5" Type="http://schemas.openxmlformats.org/officeDocument/2006/relationships/image" Target="../media/image68.jpg"/><Relationship Id="rId4" Type="http://schemas.openxmlformats.org/officeDocument/2006/relationships/audio" Target="../media/audio11.wav"/><Relationship Id="rId9" Type="http://schemas.openxmlformats.org/officeDocument/2006/relationships/image" Target="../media/image70.png"/></Relationships>
</file>

<file path=ppt/slides/_rels/slide36.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audio" Target="../media/audio11.wav"/><Relationship Id="rId7" Type="http://schemas.openxmlformats.org/officeDocument/2006/relationships/image" Target="../media/image69.png"/><Relationship Id="rId2" Type="http://schemas.openxmlformats.org/officeDocument/2006/relationships/audio" Target="../media/audio10.wav"/><Relationship Id="rId1" Type="http://schemas.openxmlformats.org/officeDocument/2006/relationships/slideLayout" Target="../slideLayouts/slideLayout88.xml"/><Relationship Id="rId6" Type="http://schemas.openxmlformats.org/officeDocument/2006/relationships/image" Target="../media/image56.png"/><Relationship Id="rId5" Type="http://schemas.openxmlformats.org/officeDocument/2006/relationships/slide" Target="slide32.xml"/><Relationship Id="rId4" Type="http://schemas.openxmlformats.org/officeDocument/2006/relationships/image" Target="../media/image68.jpg"/></Relationships>
</file>

<file path=ppt/slides/_rels/slide37.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audio" Target="../media/audio10.wav"/><Relationship Id="rId7" Type="http://schemas.openxmlformats.org/officeDocument/2006/relationships/image" Target="../media/image69.png"/><Relationship Id="rId2" Type="http://schemas.openxmlformats.org/officeDocument/2006/relationships/audio" Target="../media/audio11.wav"/><Relationship Id="rId1" Type="http://schemas.openxmlformats.org/officeDocument/2006/relationships/slideLayout" Target="../slideLayouts/slideLayout88.xml"/><Relationship Id="rId6" Type="http://schemas.openxmlformats.org/officeDocument/2006/relationships/image" Target="../media/image56.png"/><Relationship Id="rId5" Type="http://schemas.openxmlformats.org/officeDocument/2006/relationships/slide" Target="slide32.xml"/><Relationship Id="rId4" Type="http://schemas.openxmlformats.org/officeDocument/2006/relationships/image" Target="../media/image68.jpg"/></Relationships>
</file>

<file path=ppt/slides/_rels/slide38.xml.rels><?xml version="1.0" encoding="UTF-8" standalone="yes"?>
<Relationships xmlns="http://schemas.openxmlformats.org/package/2006/relationships"><Relationship Id="rId8" Type="http://schemas.openxmlformats.org/officeDocument/2006/relationships/image" Target="../media/image69.png"/><Relationship Id="rId3" Type="http://schemas.openxmlformats.org/officeDocument/2006/relationships/audio" Target="../media/audio10.wav"/><Relationship Id="rId7" Type="http://schemas.openxmlformats.org/officeDocument/2006/relationships/image" Target="../media/image56.png"/><Relationship Id="rId2" Type="http://schemas.openxmlformats.org/officeDocument/2006/relationships/notesSlide" Target="../notesSlides/notesSlide20.xml"/><Relationship Id="rId1" Type="http://schemas.openxmlformats.org/officeDocument/2006/relationships/slideLayout" Target="../slideLayouts/slideLayout88.xml"/><Relationship Id="rId6" Type="http://schemas.openxmlformats.org/officeDocument/2006/relationships/slide" Target="slide32.xml"/><Relationship Id="rId5" Type="http://schemas.openxmlformats.org/officeDocument/2006/relationships/image" Target="../media/image68.jpg"/><Relationship Id="rId4" Type="http://schemas.openxmlformats.org/officeDocument/2006/relationships/audio" Target="../media/audio11.wav"/><Relationship Id="rId9" Type="http://schemas.openxmlformats.org/officeDocument/2006/relationships/image" Target="../media/image70.png"/></Relationships>
</file>

<file path=ppt/slides/_rels/slide4.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7.png"/><Relationship Id="rId5" Type="http://schemas.microsoft.com/office/2007/relationships/media" Target="../media/media3.mp3"/><Relationship Id="rId10" Type="http://schemas.openxmlformats.org/officeDocument/2006/relationships/image" Target="../media/image6.png"/><Relationship Id="rId4" Type="http://schemas.openxmlformats.org/officeDocument/2006/relationships/audio" Target="../media/media2.mp3"/><Relationship Id="rId9" Type="http://schemas.openxmlformats.org/officeDocument/2006/relationships/slideLayout" Target="../slideLayouts/slideLayout127.xml"/></Relationships>
</file>

<file path=ppt/slides/_rels/slide5.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7.png"/><Relationship Id="rId5" Type="http://schemas.microsoft.com/office/2007/relationships/media" Target="../media/media3.mp3"/><Relationship Id="rId10" Type="http://schemas.openxmlformats.org/officeDocument/2006/relationships/image" Target="../media/image6.png"/><Relationship Id="rId4" Type="http://schemas.openxmlformats.org/officeDocument/2006/relationships/audio" Target="../media/media2.mp3"/><Relationship Id="rId9" Type="http://schemas.openxmlformats.org/officeDocument/2006/relationships/slideLayout" Target="../slideLayouts/slideLayout127.xml"/></Relationships>
</file>

<file path=ppt/slides/_rels/slide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42.xml"/><Relationship Id="rId4" Type="http://schemas.openxmlformats.org/officeDocument/2006/relationships/image" Target="../media/image8.png"/></Relationships>
</file>

<file path=ppt/slides/_rels/slide7.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9.png"/><Relationship Id="rId7" Type="http://schemas.openxmlformats.org/officeDocument/2006/relationships/image" Target="../media/image13.png"/><Relationship Id="rId2" Type="http://schemas.openxmlformats.org/officeDocument/2006/relationships/notesSlide" Target="../notesSlides/notesSlide2.xml"/><Relationship Id="rId1" Type="http://schemas.openxmlformats.org/officeDocument/2006/relationships/slideLayout" Target="../slideLayouts/slideLayout52.xml"/><Relationship Id="rId6" Type="http://schemas.openxmlformats.org/officeDocument/2006/relationships/image" Target="../media/image12.svg"/><Relationship Id="rId5" Type="http://schemas.openxmlformats.org/officeDocument/2006/relationships/image" Target="../media/image11.png"/><Relationship Id="rId10" Type="http://schemas.openxmlformats.org/officeDocument/2006/relationships/image" Target="../media/image16.svg"/><Relationship Id="rId4" Type="http://schemas.openxmlformats.org/officeDocument/2006/relationships/image" Target="../media/image10.svg"/><Relationship Id="rId9" Type="http://schemas.openxmlformats.org/officeDocument/2006/relationships/image" Target="../media/image15.png"/></Relationships>
</file>

<file path=ppt/slides/_rels/slide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l="-6000" r="-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1AA6C79-250F-471C-BE66-A72ADDFD70DC}"/>
              </a:ext>
            </a:extLst>
          </p:cNvPr>
          <p:cNvSpPr/>
          <p:nvPr/>
        </p:nvSpPr>
        <p:spPr>
          <a:xfrm>
            <a:off x="2601775" y="2420156"/>
            <a:ext cx="6988452" cy="1477328"/>
          </a:xfrm>
          <a:prstGeom prst="rect">
            <a:avLst/>
          </a:prstGeom>
          <a:noFill/>
        </p:spPr>
        <p:txBody>
          <a:bodyPr wrap="none" lIns="121920" tIns="60960" rIns="121920" bIns="6096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8800" b="1" i="0" u="none" strike="noStrike" kern="0" cap="none" spc="0" normalizeH="0" baseline="0" noProof="0" dirty="0">
                <a:ln w="0"/>
                <a:solidFill>
                  <a:srgbClr val="FFFF00"/>
                </a:solidFill>
                <a:effectLst>
                  <a:reflection blurRad="6350" stA="53000" endA="300" endPos="35500" dir="5400000" sy="-90000" algn="bl" rotWithShape="0"/>
                </a:effectLst>
                <a:uLnTx/>
                <a:uFillTx/>
                <a:latin typeface="Times New Roman" panose="02020603050405020304" pitchFamily="18" charset="0"/>
                <a:ea typeface="+mn-ea"/>
                <a:cs typeface="Times New Roman" panose="02020603050405020304" pitchFamily="18" charset="0"/>
                <a:sym typeface="Arial"/>
              </a:rPr>
              <a:t>KHỞI ĐỘNG</a:t>
            </a:r>
          </a:p>
        </p:txBody>
      </p:sp>
    </p:spTree>
    <p:extLst>
      <p:ext uri="{BB962C8B-B14F-4D97-AF65-F5344CB8AC3E}">
        <p14:creationId xmlns:p14="http://schemas.microsoft.com/office/powerpoint/2010/main" val="36371094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utoRev="1" fill="hold" nodeType="withEffect">
                                  <p:stCondLst>
                                    <p:cond delay="0"/>
                                  </p:stCondLst>
                                  <p:childTnLst>
                                    <p:animScale>
                                      <p:cBhvr>
                                        <p:cTn id="6" dur="1000" fill="hold"/>
                                        <p:tgtEl>
                                          <p:spTgt spid="2"/>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2"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15"/>
        <p:cNvGrpSpPr/>
        <p:nvPr/>
      </p:nvGrpSpPr>
      <p:grpSpPr>
        <a:xfrm>
          <a:off x="0" y="0"/>
          <a:ext cx="0" cy="0"/>
          <a:chOff x="0" y="0"/>
          <a:chExt cx="0" cy="0"/>
        </a:xfrm>
      </p:grpSpPr>
      <p:sp>
        <p:nvSpPr>
          <p:cNvPr id="5" name="Rounded Rectangle 4">
            <a:extLst>
              <a:ext uri="{FF2B5EF4-FFF2-40B4-BE49-F238E27FC236}">
                <a16:creationId xmlns:a16="http://schemas.microsoft.com/office/drawing/2014/main" id="{CB5C4E8A-AAF3-2D90-99A4-CDF4F5AFAF8E}"/>
              </a:ext>
            </a:extLst>
          </p:cNvPr>
          <p:cNvSpPr/>
          <p:nvPr/>
        </p:nvSpPr>
        <p:spPr>
          <a:xfrm>
            <a:off x="0" y="1789889"/>
            <a:ext cx="12192000" cy="2645924"/>
          </a:xfrm>
          <a:prstGeom prst="roundRect">
            <a:avLst/>
          </a:prstGeom>
          <a:solidFill>
            <a:schemeClr val="bg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a:solidFill>
                  <a:srgbClr val="FF0000"/>
                </a:solidFill>
                <a:latin typeface="Times New Roman" panose="02020603050405020304" pitchFamily="18" charset="0"/>
                <a:cs typeface="Times New Roman" panose="02020603050405020304" pitchFamily="18" charset="0"/>
              </a:rPr>
              <a:t>X</a:t>
            </a:r>
            <a:r>
              <a:rPr lang="en-VN" sz="3600">
                <a:solidFill>
                  <a:srgbClr val="FF0000"/>
                </a:solidFill>
                <a:latin typeface="Times New Roman" panose="02020603050405020304" pitchFamily="18" charset="0"/>
                <a:cs typeface="Times New Roman" panose="02020603050405020304" pitchFamily="18" charset="0"/>
              </a:rPr>
              <a:t>em đoạn video sau và cho biết nhà Trần được thành lập như thế nào? </a:t>
            </a:r>
          </a:p>
        </p:txBody>
      </p:sp>
      <p:pic>
        <p:nvPicPr>
          <p:cNvPr id="3" name="lý chiêu hoàng nhường ngôi.mp4" descr="lý chiêu hoàng nhường ngôi.mp4">
            <a:hlinkClick r:id="" action="ppaction://media"/>
            <a:extLst>
              <a:ext uri="{FF2B5EF4-FFF2-40B4-BE49-F238E27FC236}">
                <a16:creationId xmlns:a16="http://schemas.microsoft.com/office/drawing/2014/main" id="{92FC0125-18C0-A748-85F9-E86633997352}"/>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12192000" cy="6858000"/>
          </a:xfrm>
          <a:prstGeom prst="rect">
            <a:avLst/>
          </a:prstGeom>
        </p:spPr>
      </p:pic>
    </p:spTree>
    <p:extLst>
      <p:ext uri="{BB962C8B-B14F-4D97-AF65-F5344CB8AC3E}">
        <p14:creationId xmlns:p14="http://schemas.microsoft.com/office/powerpoint/2010/main" val="2294295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outVertic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3" fill="hold" display="0">
                  <p:stCondLst>
                    <p:cond delay="indefinite"/>
                  </p:stCondLst>
                </p:cTn>
                <p:tgtEl>
                  <p:spTgt spid="3"/>
                </p:tgtEl>
              </p:cMediaNode>
            </p:video>
          </p:childTnLst>
        </p:cTn>
      </p:par>
    </p:tnLst>
    <p:bldLst>
      <p:bldP spid="5"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676"/>
        <p:cNvGrpSpPr/>
        <p:nvPr/>
      </p:nvGrpSpPr>
      <p:grpSpPr>
        <a:xfrm>
          <a:off x="0" y="0"/>
          <a:ext cx="0" cy="0"/>
          <a:chOff x="0" y="0"/>
          <a:chExt cx="0" cy="0"/>
        </a:xfrm>
      </p:grpSpPr>
      <p:pic>
        <p:nvPicPr>
          <p:cNvPr id="5" name="Picture 4">
            <a:extLst>
              <a:ext uri="{FF2B5EF4-FFF2-40B4-BE49-F238E27FC236}">
                <a16:creationId xmlns:a16="http://schemas.microsoft.com/office/drawing/2014/main" id="{C12B82F0-C34F-B640-836D-180F70C5505D}"/>
              </a:ext>
            </a:extLst>
          </p:cNvPr>
          <p:cNvPicPr>
            <a:picLocks noChangeAspect="1"/>
          </p:cNvPicPr>
          <p:nvPr/>
        </p:nvPicPr>
        <p:blipFill>
          <a:blip r:embed="rId3"/>
          <a:stretch>
            <a:fillRect/>
          </a:stretch>
        </p:blipFill>
        <p:spPr>
          <a:xfrm>
            <a:off x="0" y="0"/>
            <a:ext cx="6047317" cy="6858000"/>
          </a:xfrm>
          <a:prstGeom prst="rect">
            <a:avLst/>
          </a:prstGeom>
        </p:spPr>
      </p:pic>
      <p:pic>
        <p:nvPicPr>
          <p:cNvPr id="7" name="Picture 6">
            <a:extLst>
              <a:ext uri="{FF2B5EF4-FFF2-40B4-BE49-F238E27FC236}">
                <a16:creationId xmlns:a16="http://schemas.microsoft.com/office/drawing/2014/main" id="{97B94604-9FAD-4047-8F8A-30F116174FBE}"/>
              </a:ext>
            </a:extLst>
          </p:cNvPr>
          <p:cNvPicPr>
            <a:picLocks noChangeAspect="1"/>
          </p:cNvPicPr>
          <p:nvPr/>
        </p:nvPicPr>
        <p:blipFill>
          <a:blip r:embed="rId4"/>
          <a:stretch>
            <a:fillRect/>
          </a:stretch>
        </p:blipFill>
        <p:spPr>
          <a:xfrm>
            <a:off x="6144685" y="0"/>
            <a:ext cx="6047316" cy="6858000"/>
          </a:xfrm>
          <a:prstGeom prst="rect">
            <a:avLst/>
          </a:prstGeom>
        </p:spPr>
      </p:pic>
      <p:sp>
        <p:nvSpPr>
          <p:cNvPr id="8" name="Rectangle 7">
            <a:extLst>
              <a:ext uri="{FF2B5EF4-FFF2-40B4-BE49-F238E27FC236}">
                <a16:creationId xmlns:a16="http://schemas.microsoft.com/office/drawing/2014/main" id="{DCD9095C-A744-2645-9E9A-1750B7C2EAD7}"/>
              </a:ext>
            </a:extLst>
          </p:cNvPr>
          <p:cNvSpPr/>
          <p:nvPr/>
        </p:nvSpPr>
        <p:spPr>
          <a:xfrm>
            <a:off x="6524242" y="6242447"/>
            <a:ext cx="5221301" cy="584775"/>
          </a:xfrm>
          <a:prstGeom prst="rect">
            <a:avLst/>
          </a:prstGeom>
          <a:solidFill>
            <a:srgbClr val="FFFF00"/>
          </a:solidFill>
        </p:spPr>
        <p:txBody>
          <a:bodyPr wrap="none">
            <a:spAutoFit/>
          </a:bodyPr>
          <a:lstStyle/>
          <a:p>
            <a:pPr defTabSz="1219170">
              <a:buClr>
                <a:srgbClr val="000000"/>
              </a:buClr>
            </a:pPr>
            <a:r>
              <a:rPr lang="en-US" sz="3200" b="1" kern="0" dirty="0" err="1">
                <a:solidFill>
                  <a:srgbClr val="202122"/>
                </a:solidFill>
                <a:latin typeface="Times New Roman" panose="02020603050405020304" pitchFamily="18" charset="0"/>
                <a:cs typeface="Times New Roman" panose="02020603050405020304" pitchFamily="18" charset="0"/>
                <a:sym typeface="Arial"/>
              </a:rPr>
              <a:t>Trần</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Thái</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Tông</a:t>
            </a:r>
            <a:r>
              <a:rPr lang="en-US" sz="3200" b="1" kern="0" dirty="0">
                <a:solidFill>
                  <a:srgbClr val="202122"/>
                </a:solidFill>
                <a:latin typeface="Times New Roman" panose="02020603050405020304" pitchFamily="18" charset="0"/>
                <a:cs typeface="Times New Roman" panose="02020603050405020304" pitchFamily="18" charset="0"/>
                <a:sym typeface="Arial"/>
              </a:rPr>
              <a:t> (1218 -1277)</a:t>
            </a:r>
            <a:endParaRPr lang="en-VN" sz="3200" kern="0" dirty="0">
              <a:solidFill>
                <a:srgbClr val="000000"/>
              </a:solidFill>
              <a:latin typeface="Times New Roman" panose="02020603050405020304" pitchFamily="18" charset="0"/>
              <a:cs typeface="Times New Roman" panose="02020603050405020304" pitchFamily="18" charset="0"/>
              <a:sym typeface="Arial"/>
            </a:endParaRPr>
          </a:p>
        </p:txBody>
      </p:sp>
      <p:sp>
        <p:nvSpPr>
          <p:cNvPr id="9" name="Rectangle 8">
            <a:extLst>
              <a:ext uri="{FF2B5EF4-FFF2-40B4-BE49-F238E27FC236}">
                <a16:creationId xmlns:a16="http://schemas.microsoft.com/office/drawing/2014/main" id="{AC20F0CF-0B37-D74F-95B5-3C4A6187A6AE}"/>
              </a:ext>
            </a:extLst>
          </p:cNvPr>
          <p:cNvSpPr/>
          <p:nvPr/>
        </p:nvSpPr>
        <p:spPr>
          <a:xfrm>
            <a:off x="379559" y="6242446"/>
            <a:ext cx="5437707" cy="584775"/>
          </a:xfrm>
          <a:prstGeom prst="rect">
            <a:avLst/>
          </a:prstGeom>
          <a:solidFill>
            <a:srgbClr val="FFFF00"/>
          </a:solidFill>
        </p:spPr>
        <p:txBody>
          <a:bodyPr wrap="none">
            <a:spAutoFit/>
          </a:bodyPr>
          <a:lstStyle/>
          <a:p>
            <a:pPr defTabSz="1219170">
              <a:buClr>
                <a:srgbClr val="000000"/>
              </a:buClr>
            </a:pPr>
            <a:r>
              <a:rPr lang="en-US" sz="3200" b="1" kern="0" dirty="0" err="1">
                <a:solidFill>
                  <a:srgbClr val="202122"/>
                </a:solidFill>
                <a:latin typeface="Times New Roman" panose="02020603050405020304" pitchFamily="18" charset="0"/>
                <a:cs typeface="Times New Roman" panose="02020603050405020304" pitchFamily="18" charset="0"/>
                <a:sym typeface="Arial"/>
              </a:rPr>
              <a:t>Lý</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Chiêu</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Hoàng</a:t>
            </a:r>
            <a:r>
              <a:rPr lang="en-US" sz="3200" b="1" kern="0" dirty="0">
                <a:solidFill>
                  <a:srgbClr val="202122"/>
                </a:solidFill>
                <a:latin typeface="Times New Roman" panose="02020603050405020304" pitchFamily="18" charset="0"/>
                <a:cs typeface="Times New Roman" panose="02020603050405020304" pitchFamily="18" charset="0"/>
                <a:sym typeface="Arial"/>
              </a:rPr>
              <a:t> (1218 - 1278)</a:t>
            </a:r>
            <a:endParaRPr lang="en-VN" sz="3200" kern="0" dirty="0">
              <a:solidFill>
                <a:srgbClr val="000000"/>
              </a:solidFill>
              <a:latin typeface="Times New Roman" panose="02020603050405020304" pitchFamily="18" charset="0"/>
              <a:cs typeface="Times New Roman" panose="02020603050405020304" pitchFamily="18" charset="0"/>
              <a:sym typeface="Arial"/>
            </a:endParaRPr>
          </a:p>
        </p:txBody>
      </p:sp>
      <p:pic>
        <p:nvPicPr>
          <p:cNvPr id="3" name="Picture 2">
            <a:extLst>
              <a:ext uri="{FF2B5EF4-FFF2-40B4-BE49-F238E27FC236}">
                <a16:creationId xmlns:a16="http://schemas.microsoft.com/office/drawing/2014/main" id="{A415E248-D765-0640-B13B-C6C05CA3050A}"/>
              </a:ext>
            </a:extLst>
          </p:cNvPr>
          <p:cNvPicPr>
            <a:picLocks noChangeAspect="1"/>
          </p:cNvPicPr>
          <p:nvPr/>
        </p:nvPicPr>
        <p:blipFill>
          <a:blip r:embed="rId5"/>
          <a:stretch>
            <a:fillRect/>
          </a:stretch>
        </p:blipFill>
        <p:spPr>
          <a:xfrm>
            <a:off x="0" y="-1"/>
            <a:ext cx="12192000" cy="6858000"/>
          </a:xfrm>
          <a:prstGeom prst="rect">
            <a:avLst/>
          </a:prstGeom>
        </p:spPr>
      </p:pic>
      <p:pic>
        <p:nvPicPr>
          <p:cNvPr id="1026" name="Picture 2" descr="Sau khi ở ngôi vua một năm, Lý Chiêu Hoàng đã nhường ngôi cho ai?">
            <a:extLst>
              <a:ext uri="{FF2B5EF4-FFF2-40B4-BE49-F238E27FC236}">
                <a16:creationId xmlns:a16="http://schemas.microsoft.com/office/drawing/2014/main" id="{31A07711-73D6-374E-B660-0E3EC45B69A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 y="-1"/>
            <a:ext cx="6144684" cy="685799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Tranh truyện lịch sử Việt Nam - Lý Chiêu Hoàng – Nhà xuất bản Kim Đồng">
            <a:extLst>
              <a:ext uri="{FF2B5EF4-FFF2-40B4-BE49-F238E27FC236}">
                <a16:creationId xmlns:a16="http://schemas.microsoft.com/office/drawing/2014/main" id="{A836193B-5475-4E47-BA75-D8DD190DDD1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44685" y="-3"/>
            <a:ext cx="6144683" cy="6858000"/>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B407A2BF-196E-974B-B396-847322F7A795}"/>
              </a:ext>
            </a:extLst>
          </p:cNvPr>
          <p:cNvSpPr txBox="1"/>
          <p:nvPr/>
        </p:nvSpPr>
        <p:spPr>
          <a:xfrm>
            <a:off x="-92411" y="5750004"/>
            <a:ext cx="6139728" cy="1077218"/>
          </a:xfrm>
          <a:prstGeom prst="rect">
            <a:avLst/>
          </a:prstGeom>
          <a:solidFill>
            <a:schemeClr val="bg1"/>
          </a:solidFill>
        </p:spPr>
        <p:txBody>
          <a:bodyPr wrap="square" rtlCol="0">
            <a:spAutoFit/>
          </a:bodyPr>
          <a:lstStyle/>
          <a:p>
            <a:pPr algn="ctr" defTabSz="1219170">
              <a:buClr>
                <a:srgbClr val="000000"/>
              </a:buClr>
            </a:pPr>
            <a:r>
              <a:rPr lang="en-VN" sz="3200" kern="0" dirty="0">
                <a:solidFill>
                  <a:srgbClr val="000000"/>
                </a:solidFill>
                <a:latin typeface="Times New Roman" panose="02020603050405020304" pitchFamily="18" charset="0"/>
                <a:cs typeface="Times New Roman" panose="02020603050405020304" pitchFamily="18" charset="0"/>
                <a:sym typeface="Arial"/>
              </a:rPr>
              <a:t>Cảnh Lý Chiêu Hoàng nhường ngôi cho Chồng_ Trần Cảnh</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50000">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50000">
                                          <p:cBhvr additive="base">
                                            <p:cTn id="7" dur="5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50000">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14:bounceEnd="50000">
                                          <p:cBhvr additive="base">
                                            <p:cTn id="11" dur="500" fill="hold"/>
                                            <p:tgtEl>
                                              <p:spTgt spid="7"/>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1" fill="hold" grpId="0" nodeType="withEffect" p14:presetBounceEnd="50000">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14:bounceEnd="50000">
                                          <p:cBhvr additive="base">
                                            <p:cTn id="15"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4" fill="hold" grpId="0" nodeType="withEffect" p14:presetBounceEnd="50000">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14:bounceEnd="50000">
                                          <p:cBhvr additive="base">
                                            <p:cTn id="19" dur="500" fill="hold"/>
                                            <p:tgtEl>
                                              <p:spTgt spid="9"/>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barn(outVertical)">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1" fill="hold" nodeType="clickEffect" p14:presetBounceEnd="50000">
                                      <p:stCondLst>
                                        <p:cond delay="0"/>
                                      </p:stCondLst>
                                      <p:childTnLst>
                                        <p:set>
                                          <p:cBhvr>
                                            <p:cTn id="29" dur="1" fill="hold">
                                              <p:stCondLst>
                                                <p:cond delay="0"/>
                                              </p:stCondLst>
                                            </p:cTn>
                                            <p:tgtEl>
                                              <p:spTgt spid="1026"/>
                                            </p:tgtEl>
                                            <p:attrNameLst>
                                              <p:attrName>style.visibility</p:attrName>
                                            </p:attrNameLst>
                                          </p:cBhvr>
                                          <p:to>
                                            <p:strVal val="visible"/>
                                          </p:to>
                                        </p:set>
                                        <p:anim calcmode="lin" valueType="num" p14:bounceEnd="50000">
                                          <p:cBhvr additive="base">
                                            <p:cTn id="30" dur="500" fill="hold"/>
                                            <p:tgtEl>
                                              <p:spTgt spid="1026"/>
                                            </p:tgtEl>
                                            <p:attrNameLst>
                                              <p:attrName>ppt_x</p:attrName>
                                            </p:attrNameLst>
                                          </p:cBhvr>
                                          <p:tavLst>
                                            <p:tav tm="0">
                                              <p:val>
                                                <p:strVal val="#ppt_x"/>
                                              </p:val>
                                            </p:tav>
                                            <p:tav tm="100000">
                                              <p:val>
                                                <p:strVal val="#ppt_x"/>
                                              </p:val>
                                            </p:tav>
                                          </p:tavLst>
                                        </p:anim>
                                        <p:anim calcmode="lin" valueType="num" p14:bounceEnd="50000">
                                          <p:cBhvr additive="base">
                                            <p:cTn id="31" dur="500" fill="hold"/>
                                            <p:tgtEl>
                                              <p:spTgt spid="1026"/>
                                            </p:tgtEl>
                                            <p:attrNameLst>
                                              <p:attrName>ppt_y</p:attrName>
                                            </p:attrNameLst>
                                          </p:cBhvr>
                                          <p:tavLst>
                                            <p:tav tm="0">
                                              <p:val>
                                                <p:strVal val="0-#ppt_h/2"/>
                                              </p:val>
                                            </p:tav>
                                            <p:tav tm="100000">
                                              <p:val>
                                                <p:strVal val="#ppt_y"/>
                                              </p:val>
                                            </p:tav>
                                          </p:tavLst>
                                        </p:anim>
                                      </p:childTnLst>
                                    </p:cTn>
                                  </p:par>
                                  <p:par>
                                    <p:cTn id="32" presetID="2" presetClass="entr" presetSubtype="8" fill="hold" grpId="0" nodeType="withEffect" p14:presetBounceEnd="50000">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14:bounceEnd="50000">
                                          <p:cBhvr additive="base">
                                            <p:cTn id="34" dur="500" fill="hold"/>
                                            <p:tgtEl>
                                              <p:spTgt spid="10"/>
                                            </p:tgtEl>
                                            <p:attrNameLst>
                                              <p:attrName>ppt_x</p:attrName>
                                            </p:attrNameLst>
                                          </p:cBhvr>
                                          <p:tavLst>
                                            <p:tav tm="0">
                                              <p:val>
                                                <p:strVal val="0-#ppt_w/2"/>
                                              </p:val>
                                            </p:tav>
                                            <p:tav tm="100000">
                                              <p:val>
                                                <p:strVal val="#ppt_x"/>
                                              </p:val>
                                            </p:tav>
                                          </p:tavLst>
                                        </p:anim>
                                        <p:anim calcmode="lin" valueType="num" p14:bounceEnd="50000">
                                          <p:cBhvr additive="base">
                                            <p:cTn id="35" dur="500" fill="hold"/>
                                            <p:tgtEl>
                                              <p:spTgt spid="10"/>
                                            </p:tgtEl>
                                            <p:attrNameLst>
                                              <p:attrName>ppt_y</p:attrName>
                                            </p:attrNameLst>
                                          </p:cBhvr>
                                          <p:tavLst>
                                            <p:tav tm="0">
                                              <p:val>
                                                <p:strVal val="#ppt_y"/>
                                              </p:val>
                                            </p:tav>
                                            <p:tav tm="100000">
                                              <p:val>
                                                <p:strVal val="#ppt_y"/>
                                              </p:val>
                                            </p:tav>
                                          </p:tavLst>
                                        </p:anim>
                                      </p:childTnLst>
                                    </p:cTn>
                                  </p:par>
                                  <p:par>
                                    <p:cTn id="36" presetID="2" presetClass="entr" presetSubtype="4" fill="hold" nodeType="withEffect" p14:presetBounceEnd="50000">
                                      <p:stCondLst>
                                        <p:cond delay="0"/>
                                      </p:stCondLst>
                                      <p:childTnLst>
                                        <p:set>
                                          <p:cBhvr>
                                            <p:cTn id="37" dur="1" fill="hold">
                                              <p:stCondLst>
                                                <p:cond delay="0"/>
                                              </p:stCondLst>
                                            </p:cTn>
                                            <p:tgtEl>
                                              <p:spTgt spid="1028"/>
                                            </p:tgtEl>
                                            <p:attrNameLst>
                                              <p:attrName>style.visibility</p:attrName>
                                            </p:attrNameLst>
                                          </p:cBhvr>
                                          <p:to>
                                            <p:strVal val="visible"/>
                                          </p:to>
                                        </p:set>
                                        <p:anim calcmode="lin" valueType="num" p14:bounceEnd="50000">
                                          <p:cBhvr additive="base">
                                            <p:cTn id="38" dur="500" fill="hold"/>
                                            <p:tgtEl>
                                              <p:spTgt spid="1028"/>
                                            </p:tgtEl>
                                            <p:attrNameLst>
                                              <p:attrName>ppt_x</p:attrName>
                                            </p:attrNameLst>
                                          </p:cBhvr>
                                          <p:tavLst>
                                            <p:tav tm="0">
                                              <p:val>
                                                <p:strVal val="#ppt_x"/>
                                              </p:val>
                                            </p:tav>
                                            <p:tav tm="100000">
                                              <p:val>
                                                <p:strVal val="#ppt_x"/>
                                              </p:val>
                                            </p:tav>
                                          </p:tavLst>
                                        </p:anim>
                                        <p:anim calcmode="lin" valueType="num" p14:bounceEnd="50000">
                                          <p:cBhvr additive="base">
                                            <p:cTn id="39" dur="500" fill="hold"/>
                                            <p:tgtEl>
                                              <p:spTgt spid="10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barn(outVertical)">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1" fill="hold" nodeType="clickEffect">
                                      <p:stCondLst>
                                        <p:cond delay="0"/>
                                      </p:stCondLst>
                                      <p:childTnLst>
                                        <p:set>
                                          <p:cBhvr>
                                            <p:cTn id="29" dur="1" fill="hold">
                                              <p:stCondLst>
                                                <p:cond delay="0"/>
                                              </p:stCondLst>
                                            </p:cTn>
                                            <p:tgtEl>
                                              <p:spTgt spid="1026"/>
                                            </p:tgtEl>
                                            <p:attrNameLst>
                                              <p:attrName>style.visibility</p:attrName>
                                            </p:attrNameLst>
                                          </p:cBhvr>
                                          <p:to>
                                            <p:strVal val="visible"/>
                                          </p:to>
                                        </p:set>
                                        <p:anim calcmode="lin" valueType="num">
                                          <p:cBhvr additive="base">
                                            <p:cTn id="30" dur="500" fill="hold"/>
                                            <p:tgtEl>
                                              <p:spTgt spid="1026"/>
                                            </p:tgtEl>
                                            <p:attrNameLst>
                                              <p:attrName>ppt_x</p:attrName>
                                            </p:attrNameLst>
                                          </p:cBhvr>
                                          <p:tavLst>
                                            <p:tav tm="0">
                                              <p:val>
                                                <p:strVal val="#ppt_x"/>
                                              </p:val>
                                            </p:tav>
                                            <p:tav tm="100000">
                                              <p:val>
                                                <p:strVal val="#ppt_x"/>
                                              </p:val>
                                            </p:tav>
                                          </p:tavLst>
                                        </p:anim>
                                        <p:anim calcmode="lin" valueType="num">
                                          <p:cBhvr additive="base">
                                            <p:cTn id="31" dur="500" fill="hold"/>
                                            <p:tgtEl>
                                              <p:spTgt spid="1026"/>
                                            </p:tgtEl>
                                            <p:attrNameLst>
                                              <p:attrName>ppt_y</p:attrName>
                                            </p:attrNameLst>
                                          </p:cBhvr>
                                          <p:tavLst>
                                            <p:tav tm="0">
                                              <p:val>
                                                <p:strVal val="0-#ppt_h/2"/>
                                              </p:val>
                                            </p:tav>
                                            <p:tav tm="100000">
                                              <p:val>
                                                <p:strVal val="#ppt_y"/>
                                              </p:val>
                                            </p:tav>
                                          </p:tavLst>
                                        </p:anim>
                                      </p:childTnLst>
                                    </p:cTn>
                                  </p:par>
                                  <p:par>
                                    <p:cTn id="32" presetID="2" presetClass="entr" presetSubtype="8"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par>
                                    <p:cTn id="36" presetID="2" presetClass="entr" presetSubtype="4" fill="hold" nodeType="withEffect">
                                      <p:stCondLst>
                                        <p:cond delay="0"/>
                                      </p:stCondLst>
                                      <p:childTnLst>
                                        <p:set>
                                          <p:cBhvr>
                                            <p:cTn id="37" dur="1" fill="hold">
                                              <p:stCondLst>
                                                <p:cond delay="0"/>
                                              </p:stCondLst>
                                            </p:cTn>
                                            <p:tgtEl>
                                              <p:spTgt spid="1028"/>
                                            </p:tgtEl>
                                            <p:attrNameLst>
                                              <p:attrName>style.visibility</p:attrName>
                                            </p:attrNameLst>
                                          </p:cBhvr>
                                          <p:to>
                                            <p:strVal val="visible"/>
                                          </p:to>
                                        </p:set>
                                        <p:anim calcmode="lin" valueType="num">
                                          <p:cBhvr additive="base">
                                            <p:cTn id="38" dur="500" fill="hold"/>
                                            <p:tgtEl>
                                              <p:spTgt spid="1028"/>
                                            </p:tgtEl>
                                            <p:attrNameLst>
                                              <p:attrName>ppt_x</p:attrName>
                                            </p:attrNameLst>
                                          </p:cBhvr>
                                          <p:tavLst>
                                            <p:tav tm="0">
                                              <p:val>
                                                <p:strVal val="#ppt_x"/>
                                              </p:val>
                                            </p:tav>
                                            <p:tav tm="100000">
                                              <p:val>
                                                <p:strVal val="#ppt_x"/>
                                              </p:val>
                                            </p:tav>
                                          </p:tavLst>
                                        </p:anim>
                                        <p:anim calcmode="lin" valueType="num">
                                          <p:cBhvr additive="base">
                                            <p:cTn id="39" dur="500" fill="hold"/>
                                            <p:tgtEl>
                                              <p:spTgt spid="1028"/>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16" presetClass="entr" presetSubtype="37" fill="hold" nodeType="clickEffect">
                                      <p:stCondLst>
                                        <p:cond delay="0"/>
                                      </p:stCondLst>
                                      <p:childTnLst>
                                        <p:set>
                                          <p:cBhvr>
                                            <p:cTn id="43" dur="1" fill="hold">
                                              <p:stCondLst>
                                                <p:cond delay="0"/>
                                              </p:stCondLst>
                                            </p:cTn>
                                            <p:tgtEl>
                                              <p:spTgt spid="2"/>
                                            </p:tgtEl>
                                            <p:attrNameLst>
                                              <p:attrName>style.visibility</p:attrName>
                                            </p:attrNameLst>
                                          </p:cBhvr>
                                          <p:to>
                                            <p:strVal val="visible"/>
                                          </p:to>
                                        </p:set>
                                        <p:animEffect transition="in" filter="barn(outVertical)">
                                          <p:cBhvr>
                                            <p:cTn id="44" dur="12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45" fill="hold" display="0">
                      <p:stCondLst>
                        <p:cond delay="indefinite"/>
                      </p:stCondLst>
                    </p:cTn>
                    <p:tgtEl>
                      <p:spTgt spid="2"/>
                    </p:tgtEl>
                  </p:cMediaNode>
                </p:video>
              </p:childTnLst>
            </p:cTn>
          </p:par>
        </p:tnLst>
        <p:bldLst>
          <p:bldP spid="8" grpId="0" animBg="1"/>
          <p:bldP spid="9" grpId="0" animBg="1"/>
          <p:bldP spid="10" grpId="0" animBg="1"/>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2" name="Picture 2" descr="vua 2">
            <a:extLst>
              <a:ext uri="{FF2B5EF4-FFF2-40B4-BE49-F238E27FC236}">
                <a16:creationId xmlns:a16="http://schemas.microsoft.com/office/drawing/2014/main" id="{B4D0C7A7-4BB7-AF46-82E7-C4AA786997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97527" y="0"/>
            <a:ext cx="899155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3" name="Picture 3" descr="tds-vualythaito">
            <a:extLst>
              <a:ext uri="{FF2B5EF4-FFF2-40B4-BE49-F238E27FC236}">
                <a16:creationId xmlns:a16="http://schemas.microsoft.com/office/drawing/2014/main" id="{A07FA491-BAF5-464E-844C-40F7D6BF1E8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68492" y="0"/>
            <a:ext cx="1676400" cy="1314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4" name="Picture 4" descr="LýTháiTông">
            <a:extLst>
              <a:ext uri="{FF2B5EF4-FFF2-40B4-BE49-F238E27FC236}">
                <a16:creationId xmlns:a16="http://schemas.microsoft.com/office/drawing/2014/main" id="{1A4AE39B-DCF8-ED4D-BF77-B65A73851C7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594473" y="1540837"/>
            <a:ext cx="1650419"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5" name="Picture 5" descr="tds-vualythanhtong">
            <a:extLst>
              <a:ext uri="{FF2B5EF4-FFF2-40B4-BE49-F238E27FC236}">
                <a16:creationId xmlns:a16="http://schemas.microsoft.com/office/drawing/2014/main" id="{01D93065-DA2F-6F45-8F60-286DD39FE8C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594474" y="2990056"/>
            <a:ext cx="1597527"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6" name="Picture 6" descr="tds-vualynhantong">
            <a:extLst>
              <a:ext uri="{FF2B5EF4-FFF2-40B4-BE49-F238E27FC236}">
                <a16:creationId xmlns:a16="http://schemas.microsoft.com/office/drawing/2014/main" id="{BF3A540E-AE6D-814A-B92C-40462599709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613190" y="5180013"/>
            <a:ext cx="1597527"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7" name="Picture 7" descr="tds-vualythantong">
            <a:extLst>
              <a:ext uri="{FF2B5EF4-FFF2-40B4-BE49-F238E27FC236}">
                <a16:creationId xmlns:a16="http://schemas.microsoft.com/office/drawing/2014/main" id="{EBBEAF52-F3CC-394C-B8FE-378A2A4A0F8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41131" y="4551206"/>
            <a:ext cx="1519239" cy="1257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8" name="Picture 8" descr="tds-vualyanhtong">
            <a:extLst>
              <a:ext uri="{FF2B5EF4-FFF2-40B4-BE49-F238E27FC236}">
                <a16:creationId xmlns:a16="http://schemas.microsoft.com/office/drawing/2014/main" id="{69FE838F-0DFE-B04C-8AD7-B1673B9E4EC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 y="4799828"/>
            <a:ext cx="1624012"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9" name="Picture 9" descr="tds-vualycaotong">
            <a:extLst>
              <a:ext uri="{FF2B5EF4-FFF2-40B4-BE49-F238E27FC236}">
                <a16:creationId xmlns:a16="http://schemas.microsoft.com/office/drawing/2014/main" id="{D893E07C-5035-EA4E-8BA1-24E5ECFFD13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0" y="3124244"/>
            <a:ext cx="1599907"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0" name="Picture 10" descr="tds-vualyhuetong">
            <a:extLst>
              <a:ext uri="{FF2B5EF4-FFF2-40B4-BE49-F238E27FC236}">
                <a16:creationId xmlns:a16="http://schemas.microsoft.com/office/drawing/2014/main" id="{89F66766-EDEE-7841-968D-08FBAB899AB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107" y="1432093"/>
            <a:ext cx="1599907" cy="136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1" name="Picture 11" descr="PFG12M24360073">
            <a:extLst>
              <a:ext uri="{FF2B5EF4-FFF2-40B4-BE49-F238E27FC236}">
                <a16:creationId xmlns:a16="http://schemas.microsoft.com/office/drawing/2014/main" id="{E1DE000A-09E9-4148-99BA-7ED69E64E265}"/>
              </a:ext>
            </a:extLst>
          </p:cNvPr>
          <p:cNvPicPr>
            <a:picLocks noGrp="1" noChangeAspect="1" noChangeArrowheads="1"/>
          </p:cNvPicPr>
          <p:nvPr>
            <p:ph type="body" idx="1"/>
          </p:nvPr>
        </p:nvPicPr>
        <p:blipFill>
          <a:blip r:embed="rId12">
            <a:extLst>
              <a:ext uri="{28A0092B-C50C-407E-A947-70E740481C1C}">
                <a14:useLocalDpi xmlns:a14="http://schemas.microsoft.com/office/drawing/2010/main" val="0"/>
              </a:ext>
            </a:extLst>
          </a:blip>
          <a:srcRect/>
          <a:stretch>
            <a:fillRect/>
          </a:stretch>
        </p:blipFill>
        <p:spPr>
          <a:xfrm>
            <a:off x="9524" y="-23518"/>
            <a:ext cx="1614488" cy="1185863"/>
          </a:xfrm>
          <a:noFill/>
        </p:spPr>
      </p:pic>
      <p:grpSp>
        <p:nvGrpSpPr>
          <p:cNvPr id="6" name="Group 5">
            <a:extLst>
              <a:ext uri="{FF2B5EF4-FFF2-40B4-BE49-F238E27FC236}">
                <a16:creationId xmlns:a16="http://schemas.microsoft.com/office/drawing/2014/main" id="{8B3B2643-C8DC-434E-B7A5-90A0D2F1F62F}"/>
              </a:ext>
            </a:extLst>
          </p:cNvPr>
          <p:cNvGrpSpPr/>
          <p:nvPr/>
        </p:nvGrpSpPr>
        <p:grpSpPr>
          <a:xfrm>
            <a:off x="-33211" y="-77787"/>
            <a:ext cx="12268033" cy="6935787"/>
            <a:chOff x="-24909" y="-58340"/>
            <a:chExt cx="9201025" cy="5201840"/>
          </a:xfrm>
        </p:grpSpPr>
        <p:pic>
          <p:nvPicPr>
            <p:cNvPr id="3" name="Picture 2">
              <a:extLst>
                <a:ext uri="{FF2B5EF4-FFF2-40B4-BE49-F238E27FC236}">
                  <a16:creationId xmlns:a16="http://schemas.microsoft.com/office/drawing/2014/main" id="{8B5E76E3-EC3F-524E-A4BA-BD75B1E07B6C}"/>
                </a:ext>
              </a:extLst>
            </p:cNvPr>
            <p:cNvPicPr>
              <a:picLocks noChangeAspect="1"/>
            </p:cNvPicPr>
            <p:nvPr/>
          </p:nvPicPr>
          <p:blipFill>
            <a:blip r:embed="rId13"/>
            <a:stretch>
              <a:fillRect/>
            </a:stretch>
          </p:blipFill>
          <p:spPr>
            <a:xfrm>
              <a:off x="18080" y="-58340"/>
              <a:ext cx="9158036" cy="5201840"/>
            </a:xfrm>
            <a:prstGeom prst="rect">
              <a:avLst/>
            </a:prstGeom>
          </p:spPr>
        </p:pic>
        <p:sp>
          <p:nvSpPr>
            <p:cNvPr id="5" name="TextBox 4">
              <a:extLst>
                <a:ext uri="{FF2B5EF4-FFF2-40B4-BE49-F238E27FC236}">
                  <a16:creationId xmlns:a16="http://schemas.microsoft.com/office/drawing/2014/main" id="{C7D2DC80-65AA-D742-8362-F6B4D7E42CB9}"/>
                </a:ext>
              </a:extLst>
            </p:cNvPr>
            <p:cNvSpPr txBox="1"/>
            <p:nvPr/>
          </p:nvSpPr>
          <p:spPr>
            <a:xfrm>
              <a:off x="-24909" y="-44701"/>
              <a:ext cx="9194196" cy="1177245"/>
            </a:xfrm>
            <a:prstGeom prst="rect">
              <a:avLst/>
            </a:prstGeom>
            <a:solidFill>
              <a:srgbClr val="F2EAD8"/>
            </a:solidFill>
          </p:spPr>
          <p:txBody>
            <a:bodyPr wrap="square" rtlCol="0">
              <a:spAutoFit/>
            </a:bodyPr>
            <a:lstStyle/>
            <a:p>
              <a:pPr algn="ctr" defTabSz="1219170">
                <a:buClr>
                  <a:srgbClr val="000000"/>
                </a:buClr>
              </a:pPr>
              <a:r>
                <a:rPr lang="vi-VN" sz="3200" b="1" kern="0" dirty="0">
                  <a:solidFill>
                    <a:srgbClr val="000000"/>
                  </a:solidFill>
                  <a:latin typeface="Times New Roman" panose="02020603050405020304" pitchFamily="18" charset="0"/>
                  <a:cs typeface="Times New Roman" panose="02020603050405020304" pitchFamily="18" charset="0"/>
                  <a:sym typeface="Arial"/>
                </a:rPr>
                <a:t>Đền Lý Bát Đế</a:t>
              </a:r>
              <a:r>
                <a:rPr lang="vi-VN" sz="3200" kern="0" dirty="0">
                  <a:solidFill>
                    <a:srgbClr val="000000"/>
                  </a:solidFill>
                  <a:latin typeface="Times New Roman" panose="02020603050405020304" pitchFamily="18" charset="0"/>
                  <a:cs typeface="Times New Roman" panose="02020603050405020304" pitchFamily="18" charset="0"/>
                  <a:sym typeface="Arial"/>
                </a:rPr>
                <a:t>, còn gọi là </a:t>
              </a:r>
              <a:r>
                <a:rPr lang="vi-VN" sz="3200" b="1" kern="0" dirty="0">
                  <a:solidFill>
                    <a:srgbClr val="000000"/>
                  </a:solidFill>
                  <a:latin typeface="Times New Roman" panose="02020603050405020304" pitchFamily="18" charset="0"/>
                  <a:cs typeface="Times New Roman" panose="02020603050405020304" pitchFamily="18" charset="0"/>
                  <a:sym typeface="Arial"/>
                </a:rPr>
                <a:t>Đền Đô</a:t>
              </a:r>
              <a:r>
                <a:rPr lang="vi-VN" sz="3200" kern="0" dirty="0">
                  <a:solidFill>
                    <a:srgbClr val="000000"/>
                  </a:solidFill>
                  <a:latin typeface="Times New Roman" panose="02020603050405020304" pitchFamily="18" charset="0"/>
                  <a:cs typeface="Times New Roman" panose="02020603050405020304" pitchFamily="18" charset="0"/>
                  <a:sym typeface="Arial"/>
                </a:rPr>
                <a:t> hoặc </a:t>
              </a:r>
              <a:r>
                <a:rPr lang="vi-VN" sz="3200" b="1" kern="0" dirty="0">
                  <a:solidFill>
                    <a:srgbClr val="000000"/>
                  </a:solidFill>
                  <a:latin typeface="Times New Roman" panose="02020603050405020304" pitchFamily="18" charset="0"/>
                  <a:cs typeface="Times New Roman" panose="02020603050405020304" pitchFamily="18" charset="0"/>
                  <a:sym typeface="Arial"/>
                </a:rPr>
                <a:t>Cổ Pháp điện</a:t>
              </a:r>
              <a:r>
                <a:rPr lang="vi-VN" sz="3200" kern="0" dirty="0">
                  <a:solidFill>
                    <a:srgbClr val="000000"/>
                  </a:solidFill>
                  <a:latin typeface="Times New Roman" panose="02020603050405020304" pitchFamily="18" charset="0"/>
                  <a:cs typeface="Times New Roman" panose="02020603050405020304" pitchFamily="18" charset="0"/>
                  <a:sym typeface="Arial"/>
                </a:rPr>
                <a:t> là một quần thể kiến trúc tín ngưỡng thờ tám vị vua đầu tiên của </a:t>
              </a:r>
              <a:r>
                <a:rPr lang="vi-VN" sz="3200" kern="0" dirty="0">
                  <a:solidFill>
                    <a:srgbClr val="000000"/>
                  </a:solidFill>
                  <a:latin typeface="Times New Roman" panose="02020603050405020304" pitchFamily="18" charset="0"/>
                  <a:cs typeface="Times New Roman" panose="02020603050405020304" pitchFamily="18" charset="0"/>
                  <a:sym typeface="Arial"/>
                  <a:hlinkClick r:id="rId14" tooltip="Nhà Lý"/>
                </a:rPr>
                <a:t>nhà Lý</a:t>
              </a:r>
              <a:r>
                <a:rPr lang="vi-VN" sz="3200" kern="0" dirty="0">
                  <a:solidFill>
                    <a:srgbClr val="000000"/>
                  </a:solidFill>
                  <a:latin typeface="Times New Roman" panose="02020603050405020304" pitchFamily="18" charset="0"/>
                  <a:cs typeface="Times New Roman" panose="02020603050405020304" pitchFamily="18" charset="0"/>
                  <a:sym typeface="Arial"/>
                </a:rPr>
                <a:t>. Ở làng Đình Bảng, Từ Sơn, Bắc Ninh.</a:t>
              </a:r>
              <a:endParaRPr lang="en-VN" sz="3200" kern="0" dirty="0">
                <a:solidFill>
                  <a:srgbClr val="000000"/>
                </a:solidFill>
                <a:latin typeface="Times New Roman" panose="02020603050405020304" pitchFamily="18" charset="0"/>
                <a:cs typeface="Times New Roman" panose="02020603050405020304" pitchFamily="18" charset="0"/>
                <a:sym typeface="Arial"/>
              </a:endParaRPr>
            </a:p>
          </p:txBody>
        </p:sp>
      </p:grpSp>
      <p:pic>
        <p:nvPicPr>
          <p:cNvPr id="8" name="Picture 7">
            <a:extLst>
              <a:ext uri="{FF2B5EF4-FFF2-40B4-BE49-F238E27FC236}">
                <a16:creationId xmlns:a16="http://schemas.microsoft.com/office/drawing/2014/main" id="{DC7A89A4-B1AB-CD47-9166-24932D8F6950}"/>
              </a:ext>
            </a:extLst>
          </p:cNvPr>
          <p:cNvPicPr>
            <a:picLocks noChangeAspect="1"/>
          </p:cNvPicPr>
          <p:nvPr/>
        </p:nvPicPr>
        <p:blipFill>
          <a:blip r:embed="rId15"/>
          <a:stretch>
            <a:fillRect/>
          </a:stretch>
        </p:blipFill>
        <p:spPr>
          <a:xfrm>
            <a:off x="-34033" y="-77787"/>
            <a:ext cx="6248567" cy="6858000"/>
          </a:xfrm>
          <a:prstGeom prst="rect">
            <a:avLst/>
          </a:prstGeom>
        </p:spPr>
      </p:pic>
      <p:pic>
        <p:nvPicPr>
          <p:cNvPr id="1032" name="Picture 8" descr="Ly Thanh Tong, King – heightened compassion – Imperial Citadel of Thang Long">
            <a:extLst>
              <a:ext uri="{FF2B5EF4-FFF2-40B4-BE49-F238E27FC236}">
                <a16:creationId xmlns:a16="http://schemas.microsoft.com/office/drawing/2014/main" id="{63FDF5A2-848F-254D-90D7-B1C7F5CF1BEB}"/>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000752" y="-77787"/>
            <a:ext cx="6282283" cy="693578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172"/>
                                            </p:tgtEl>
                                            <p:attrNameLst>
                                              <p:attrName>style.visibility</p:attrName>
                                            </p:attrNameLst>
                                          </p:cBhvr>
                                          <p:to>
                                            <p:strVal val="visible"/>
                                          </p:to>
                                        </p:set>
                                        <p:animEffect transition="in" filter="barn(outVertical)">
                                          <p:cBhvr>
                                            <p:cTn id="7" dur="500"/>
                                            <p:tgtEl>
                                              <p:spTgt spid="7172"/>
                                            </p:tgtEl>
                                          </p:cBhvr>
                                        </p:animEffect>
                                      </p:childTnLst>
                                    </p:cTn>
                                  </p:par>
                                </p:childTnLst>
                              </p:cTn>
                            </p:par>
                            <p:par>
                              <p:cTn id="8" fill="hold">
                                <p:stCondLst>
                                  <p:cond delay="500"/>
                                </p:stCondLst>
                                <p:childTnLst>
                                  <p:par>
                                    <p:cTn id="9" presetID="2" presetClass="entr" presetSubtype="1" fill="hold" nodeType="afterEffect" p14:presetBounceEnd="50000">
                                      <p:stCondLst>
                                        <p:cond delay="0"/>
                                      </p:stCondLst>
                                      <p:childTnLst>
                                        <p:set>
                                          <p:cBhvr>
                                            <p:cTn id="10" dur="1" fill="hold">
                                              <p:stCondLst>
                                                <p:cond delay="0"/>
                                              </p:stCondLst>
                                            </p:cTn>
                                            <p:tgtEl>
                                              <p:spTgt spid="7173"/>
                                            </p:tgtEl>
                                            <p:attrNameLst>
                                              <p:attrName>style.visibility</p:attrName>
                                            </p:attrNameLst>
                                          </p:cBhvr>
                                          <p:to>
                                            <p:strVal val="visible"/>
                                          </p:to>
                                        </p:set>
                                        <p:anim calcmode="lin" valueType="num" p14:bounceEnd="50000">
                                          <p:cBhvr additive="base">
                                            <p:cTn id="11" dur="500" fill="hold"/>
                                            <p:tgtEl>
                                              <p:spTgt spid="7173"/>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7173"/>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2" name="push.wav"/>
                                            </p:tgtEl>
                                          </p:cMediaNode>
                                        </p:audio>
                                      </p:subTnLst>
                                    </p:cTn>
                                  </p:par>
                                </p:childTnLst>
                              </p:cTn>
                            </p:par>
                            <p:par>
                              <p:cTn id="13" fill="hold">
                                <p:stCondLst>
                                  <p:cond delay="1000"/>
                                </p:stCondLst>
                                <p:childTnLst>
                                  <p:par>
                                    <p:cTn id="14" presetID="2" presetClass="entr" presetSubtype="1" fill="hold" nodeType="afterEffect" p14:presetBounceEnd="50000">
                                      <p:stCondLst>
                                        <p:cond delay="0"/>
                                      </p:stCondLst>
                                      <p:childTnLst>
                                        <p:set>
                                          <p:cBhvr>
                                            <p:cTn id="15" dur="1" fill="hold">
                                              <p:stCondLst>
                                                <p:cond delay="0"/>
                                              </p:stCondLst>
                                            </p:cTn>
                                            <p:tgtEl>
                                              <p:spTgt spid="7174"/>
                                            </p:tgtEl>
                                            <p:attrNameLst>
                                              <p:attrName>style.visibility</p:attrName>
                                            </p:attrNameLst>
                                          </p:cBhvr>
                                          <p:to>
                                            <p:strVal val="visible"/>
                                          </p:to>
                                        </p:set>
                                        <p:anim calcmode="lin" valueType="num" p14:bounceEnd="50000">
                                          <p:cBhvr additive="base">
                                            <p:cTn id="16" dur="500" fill="hold"/>
                                            <p:tgtEl>
                                              <p:spTgt spid="7174"/>
                                            </p:tgtEl>
                                            <p:attrNameLst>
                                              <p:attrName>ppt_x</p:attrName>
                                            </p:attrNameLst>
                                          </p:cBhvr>
                                          <p:tavLst>
                                            <p:tav tm="0">
                                              <p:val>
                                                <p:strVal val="#ppt_x"/>
                                              </p:val>
                                            </p:tav>
                                            <p:tav tm="100000">
                                              <p:val>
                                                <p:strVal val="#ppt_x"/>
                                              </p:val>
                                            </p:tav>
                                          </p:tavLst>
                                        </p:anim>
                                        <p:anim calcmode="lin" valueType="num" p14:bounceEnd="50000">
                                          <p:cBhvr additive="base">
                                            <p:cTn id="17" dur="500" fill="hold"/>
                                            <p:tgtEl>
                                              <p:spTgt spid="7174"/>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4"/>
                                                </p:cond>
                                              </p:stCondLst>
                                              <p:endCondLst>
                                                <p:cond evt="onStopAudio" delay="0">
                                                  <p:tgtEl>
                                                    <p:sldTgt/>
                                                  </p:tgtEl>
                                                </p:cond>
                                              </p:endCondLst>
                                            </p:cTn>
                                            <p:tgtEl>
                                              <p:sndTgt r:embed="rId2" name="push.wav"/>
                                            </p:tgtEl>
                                          </p:cMediaNode>
                                        </p:audio>
                                      </p:subTnLst>
                                    </p:cTn>
                                  </p:par>
                                </p:childTnLst>
                              </p:cTn>
                            </p:par>
                            <p:par>
                              <p:cTn id="18" fill="hold">
                                <p:stCondLst>
                                  <p:cond delay="1500"/>
                                </p:stCondLst>
                                <p:childTnLst>
                                  <p:par>
                                    <p:cTn id="19" presetID="2" presetClass="entr" presetSubtype="1" fill="hold" nodeType="afterEffect" p14:presetBounceEnd="50000">
                                      <p:stCondLst>
                                        <p:cond delay="0"/>
                                      </p:stCondLst>
                                      <p:childTnLst>
                                        <p:set>
                                          <p:cBhvr>
                                            <p:cTn id="20" dur="1" fill="hold">
                                              <p:stCondLst>
                                                <p:cond delay="0"/>
                                              </p:stCondLst>
                                            </p:cTn>
                                            <p:tgtEl>
                                              <p:spTgt spid="7175"/>
                                            </p:tgtEl>
                                            <p:attrNameLst>
                                              <p:attrName>style.visibility</p:attrName>
                                            </p:attrNameLst>
                                          </p:cBhvr>
                                          <p:to>
                                            <p:strVal val="visible"/>
                                          </p:to>
                                        </p:set>
                                        <p:anim calcmode="lin" valueType="num" p14:bounceEnd="50000">
                                          <p:cBhvr additive="base">
                                            <p:cTn id="21" dur="500" fill="hold"/>
                                            <p:tgtEl>
                                              <p:spTgt spid="7175"/>
                                            </p:tgtEl>
                                            <p:attrNameLst>
                                              <p:attrName>ppt_x</p:attrName>
                                            </p:attrNameLst>
                                          </p:cBhvr>
                                          <p:tavLst>
                                            <p:tav tm="0">
                                              <p:val>
                                                <p:strVal val="#ppt_x"/>
                                              </p:val>
                                            </p:tav>
                                            <p:tav tm="100000">
                                              <p:val>
                                                <p:strVal val="#ppt_x"/>
                                              </p:val>
                                            </p:tav>
                                          </p:tavLst>
                                        </p:anim>
                                        <p:anim calcmode="lin" valueType="num" p14:bounceEnd="50000">
                                          <p:cBhvr additive="base">
                                            <p:cTn id="22" dur="500" fill="hold"/>
                                            <p:tgtEl>
                                              <p:spTgt spid="7175"/>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2" name="push.wav"/>
                                            </p:tgtEl>
                                          </p:cMediaNode>
                                        </p:audio>
                                      </p:subTnLst>
                                    </p:cTn>
                                  </p:par>
                                </p:childTnLst>
                              </p:cTn>
                            </p:par>
                            <p:par>
                              <p:cTn id="23" fill="hold">
                                <p:stCondLst>
                                  <p:cond delay="2000"/>
                                </p:stCondLst>
                                <p:childTnLst>
                                  <p:par>
                                    <p:cTn id="24" presetID="2" presetClass="entr" presetSubtype="1" fill="hold" nodeType="afterEffect" p14:presetBounceEnd="50000">
                                      <p:stCondLst>
                                        <p:cond delay="0"/>
                                      </p:stCondLst>
                                      <p:childTnLst>
                                        <p:set>
                                          <p:cBhvr>
                                            <p:cTn id="25" dur="1" fill="hold">
                                              <p:stCondLst>
                                                <p:cond delay="0"/>
                                              </p:stCondLst>
                                            </p:cTn>
                                            <p:tgtEl>
                                              <p:spTgt spid="7176"/>
                                            </p:tgtEl>
                                            <p:attrNameLst>
                                              <p:attrName>style.visibility</p:attrName>
                                            </p:attrNameLst>
                                          </p:cBhvr>
                                          <p:to>
                                            <p:strVal val="visible"/>
                                          </p:to>
                                        </p:set>
                                        <p:anim calcmode="lin" valueType="num" p14:bounceEnd="50000">
                                          <p:cBhvr additive="base">
                                            <p:cTn id="26" dur="500" fill="hold"/>
                                            <p:tgtEl>
                                              <p:spTgt spid="7176"/>
                                            </p:tgtEl>
                                            <p:attrNameLst>
                                              <p:attrName>ppt_x</p:attrName>
                                            </p:attrNameLst>
                                          </p:cBhvr>
                                          <p:tavLst>
                                            <p:tav tm="0">
                                              <p:val>
                                                <p:strVal val="#ppt_x"/>
                                              </p:val>
                                            </p:tav>
                                            <p:tav tm="100000">
                                              <p:val>
                                                <p:strVal val="#ppt_x"/>
                                              </p:val>
                                            </p:tav>
                                          </p:tavLst>
                                        </p:anim>
                                        <p:anim calcmode="lin" valueType="num" p14:bounceEnd="50000">
                                          <p:cBhvr additive="base">
                                            <p:cTn id="27" dur="500" fill="hold"/>
                                            <p:tgtEl>
                                              <p:spTgt spid="7176"/>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2" name="push.wav"/>
                                            </p:tgtEl>
                                          </p:cMediaNode>
                                        </p:audio>
                                      </p:subTnLst>
                                    </p:cTn>
                                  </p:par>
                                </p:childTnLst>
                              </p:cTn>
                            </p:par>
                            <p:par>
                              <p:cTn id="28" fill="hold">
                                <p:stCondLst>
                                  <p:cond delay="2500"/>
                                </p:stCondLst>
                                <p:childTnLst>
                                  <p:par>
                                    <p:cTn id="29" presetID="2" presetClass="entr" presetSubtype="1" fill="hold" nodeType="afterEffect" p14:presetBounceEnd="50000">
                                      <p:stCondLst>
                                        <p:cond delay="0"/>
                                      </p:stCondLst>
                                      <p:childTnLst>
                                        <p:set>
                                          <p:cBhvr>
                                            <p:cTn id="30" dur="1" fill="hold">
                                              <p:stCondLst>
                                                <p:cond delay="0"/>
                                              </p:stCondLst>
                                            </p:cTn>
                                            <p:tgtEl>
                                              <p:spTgt spid="7177"/>
                                            </p:tgtEl>
                                            <p:attrNameLst>
                                              <p:attrName>style.visibility</p:attrName>
                                            </p:attrNameLst>
                                          </p:cBhvr>
                                          <p:to>
                                            <p:strVal val="visible"/>
                                          </p:to>
                                        </p:set>
                                        <p:anim calcmode="lin" valueType="num" p14:bounceEnd="50000">
                                          <p:cBhvr additive="base">
                                            <p:cTn id="31" dur="500" fill="hold"/>
                                            <p:tgtEl>
                                              <p:spTgt spid="7177"/>
                                            </p:tgtEl>
                                            <p:attrNameLst>
                                              <p:attrName>ppt_x</p:attrName>
                                            </p:attrNameLst>
                                          </p:cBhvr>
                                          <p:tavLst>
                                            <p:tav tm="0">
                                              <p:val>
                                                <p:strVal val="#ppt_x"/>
                                              </p:val>
                                            </p:tav>
                                            <p:tav tm="100000">
                                              <p:val>
                                                <p:strVal val="#ppt_x"/>
                                              </p:val>
                                            </p:tav>
                                          </p:tavLst>
                                        </p:anim>
                                        <p:anim calcmode="lin" valueType="num" p14:bounceEnd="50000">
                                          <p:cBhvr additive="base">
                                            <p:cTn id="32" dur="500" fill="hold"/>
                                            <p:tgtEl>
                                              <p:spTgt spid="7177"/>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2" name="push.wav"/>
                                            </p:tgtEl>
                                          </p:cMediaNode>
                                        </p:audio>
                                      </p:subTnLst>
                                    </p:cTn>
                                  </p:par>
                                </p:childTnLst>
                              </p:cTn>
                            </p:par>
                            <p:par>
                              <p:cTn id="33" fill="hold">
                                <p:stCondLst>
                                  <p:cond delay="3000"/>
                                </p:stCondLst>
                                <p:childTnLst>
                                  <p:par>
                                    <p:cTn id="34" presetID="2" presetClass="entr" presetSubtype="1" fill="hold" nodeType="afterEffect" p14:presetBounceEnd="50000">
                                      <p:stCondLst>
                                        <p:cond delay="0"/>
                                      </p:stCondLst>
                                      <p:childTnLst>
                                        <p:set>
                                          <p:cBhvr>
                                            <p:cTn id="35" dur="1" fill="hold">
                                              <p:stCondLst>
                                                <p:cond delay="0"/>
                                              </p:stCondLst>
                                            </p:cTn>
                                            <p:tgtEl>
                                              <p:spTgt spid="7178"/>
                                            </p:tgtEl>
                                            <p:attrNameLst>
                                              <p:attrName>style.visibility</p:attrName>
                                            </p:attrNameLst>
                                          </p:cBhvr>
                                          <p:to>
                                            <p:strVal val="visible"/>
                                          </p:to>
                                        </p:set>
                                        <p:anim calcmode="lin" valueType="num" p14:bounceEnd="50000">
                                          <p:cBhvr additive="base">
                                            <p:cTn id="36" dur="500" fill="hold"/>
                                            <p:tgtEl>
                                              <p:spTgt spid="7178"/>
                                            </p:tgtEl>
                                            <p:attrNameLst>
                                              <p:attrName>ppt_x</p:attrName>
                                            </p:attrNameLst>
                                          </p:cBhvr>
                                          <p:tavLst>
                                            <p:tav tm="0">
                                              <p:val>
                                                <p:strVal val="#ppt_x"/>
                                              </p:val>
                                            </p:tav>
                                            <p:tav tm="100000">
                                              <p:val>
                                                <p:strVal val="#ppt_x"/>
                                              </p:val>
                                            </p:tav>
                                          </p:tavLst>
                                        </p:anim>
                                        <p:anim calcmode="lin" valueType="num" p14:bounceEnd="50000">
                                          <p:cBhvr additive="base">
                                            <p:cTn id="37" dur="500" fill="hold"/>
                                            <p:tgtEl>
                                              <p:spTgt spid="7178"/>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4"/>
                                                </p:cond>
                                              </p:stCondLst>
                                              <p:endCondLst>
                                                <p:cond evt="onStopAudio" delay="0">
                                                  <p:tgtEl>
                                                    <p:sldTgt/>
                                                  </p:tgtEl>
                                                </p:cond>
                                              </p:endCondLst>
                                            </p:cTn>
                                            <p:tgtEl>
                                              <p:sndTgt r:embed="rId2" name="push.wav"/>
                                            </p:tgtEl>
                                          </p:cMediaNode>
                                        </p:audio>
                                      </p:subTnLst>
                                    </p:cTn>
                                  </p:par>
                                </p:childTnLst>
                              </p:cTn>
                            </p:par>
                            <p:par>
                              <p:cTn id="38" fill="hold">
                                <p:stCondLst>
                                  <p:cond delay="3500"/>
                                </p:stCondLst>
                                <p:childTnLst>
                                  <p:par>
                                    <p:cTn id="39" presetID="2" presetClass="entr" presetSubtype="1" fill="hold" nodeType="afterEffect" p14:presetBounceEnd="50000">
                                      <p:stCondLst>
                                        <p:cond delay="0"/>
                                      </p:stCondLst>
                                      <p:childTnLst>
                                        <p:set>
                                          <p:cBhvr>
                                            <p:cTn id="40" dur="1" fill="hold">
                                              <p:stCondLst>
                                                <p:cond delay="0"/>
                                              </p:stCondLst>
                                            </p:cTn>
                                            <p:tgtEl>
                                              <p:spTgt spid="7179"/>
                                            </p:tgtEl>
                                            <p:attrNameLst>
                                              <p:attrName>style.visibility</p:attrName>
                                            </p:attrNameLst>
                                          </p:cBhvr>
                                          <p:to>
                                            <p:strVal val="visible"/>
                                          </p:to>
                                        </p:set>
                                        <p:anim calcmode="lin" valueType="num" p14:bounceEnd="50000">
                                          <p:cBhvr additive="base">
                                            <p:cTn id="41" dur="500" fill="hold"/>
                                            <p:tgtEl>
                                              <p:spTgt spid="7179"/>
                                            </p:tgtEl>
                                            <p:attrNameLst>
                                              <p:attrName>ppt_x</p:attrName>
                                            </p:attrNameLst>
                                          </p:cBhvr>
                                          <p:tavLst>
                                            <p:tav tm="0">
                                              <p:val>
                                                <p:strVal val="#ppt_x"/>
                                              </p:val>
                                            </p:tav>
                                            <p:tav tm="100000">
                                              <p:val>
                                                <p:strVal val="#ppt_x"/>
                                              </p:val>
                                            </p:tav>
                                          </p:tavLst>
                                        </p:anim>
                                        <p:anim calcmode="lin" valueType="num" p14:bounceEnd="50000">
                                          <p:cBhvr additive="base">
                                            <p:cTn id="42" dur="500" fill="hold"/>
                                            <p:tgtEl>
                                              <p:spTgt spid="7179"/>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9"/>
                                                </p:cond>
                                              </p:stCondLst>
                                              <p:endCondLst>
                                                <p:cond evt="onStopAudio" delay="0">
                                                  <p:tgtEl>
                                                    <p:sldTgt/>
                                                  </p:tgtEl>
                                                </p:cond>
                                              </p:endCondLst>
                                            </p:cTn>
                                            <p:tgtEl>
                                              <p:sndTgt r:embed="rId2" name="push.wav"/>
                                            </p:tgtEl>
                                          </p:cMediaNode>
                                        </p:audio>
                                      </p:subTnLst>
                                    </p:cTn>
                                  </p:par>
                                </p:childTnLst>
                              </p:cTn>
                            </p:par>
                            <p:par>
                              <p:cTn id="43" fill="hold">
                                <p:stCondLst>
                                  <p:cond delay="4000"/>
                                </p:stCondLst>
                                <p:childTnLst>
                                  <p:par>
                                    <p:cTn id="44" presetID="2" presetClass="entr" presetSubtype="1" fill="hold" nodeType="afterEffect" p14:presetBounceEnd="50000">
                                      <p:stCondLst>
                                        <p:cond delay="0"/>
                                      </p:stCondLst>
                                      <p:childTnLst>
                                        <p:set>
                                          <p:cBhvr>
                                            <p:cTn id="45" dur="1" fill="hold">
                                              <p:stCondLst>
                                                <p:cond delay="0"/>
                                              </p:stCondLst>
                                            </p:cTn>
                                            <p:tgtEl>
                                              <p:spTgt spid="7180"/>
                                            </p:tgtEl>
                                            <p:attrNameLst>
                                              <p:attrName>style.visibility</p:attrName>
                                            </p:attrNameLst>
                                          </p:cBhvr>
                                          <p:to>
                                            <p:strVal val="visible"/>
                                          </p:to>
                                        </p:set>
                                        <p:anim calcmode="lin" valueType="num" p14:bounceEnd="50000">
                                          <p:cBhvr additive="base">
                                            <p:cTn id="46" dur="500" fill="hold"/>
                                            <p:tgtEl>
                                              <p:spTgt spid="7180"/>
                                            </p:tgtEl>
                                            <p:attrNameLst>
                                              <p:attrName>ppt_x</p:attrName>
                                            </p:attrNameLst>
                                          </p:cBhvr>
                                          <p:tavLst>
                                            <p:tav tm="0">
                                              <p:val>
                                                <p:strVal val="#ppt_x"/>
                                              </p:val>
                                            </p:tav>
                                            <p:tav tm="100000">
                                              <p:val>
                                                <p:strVal val="#ppt_x"/>
                                              </p:val>
                                            </p:tav>
                                          </p:tavLst>
                                        </p:anim>
                                        <p:anim calcmode="lin" valueType="num" p14:bounceEnd="50000">
                                          <p:cBhvr additive="base">
                                            <p:cTn id="47" dur="500" fill="hold"/>
                                            <p:tgtEl>
                                              <p:spTgt spid="7180"/>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4"/>
                                                </p:cond>
                                              </p:stCondLst>
                                              <p:endCondLst>
                                                <p:cond evt="onStopAudio" delay="0">
                                                  <p:tgtEl>
                                                    <p:sldTgt/>
                                                  </p:tgtEl>
                                                </p:cond>
                                              </p:endCondLst>
                                            </p:cTn>
                                            <p:tgtEl>
                                              <p:sndTgt r:embed="rId2" name="push.wav"/>
                                            </p:tgtEl>
                                          </p:cMediaNode>
                                        </p:audio>
                                      </p:subTnLst>
                                    </p:cTn>
                                  </p:par>
                                </p:childTnLst>
                              </p:cTn>
                            </p:par>
                            <p:par>
                              <p:cTn id="48" fill="hold">
                                <p:stCondLst>
                                  <p:cond delay="4500"/>
                                </p:stCondLst>
                                <p:childTnLst>
                                  <p:par>
                                    <p:cTn id="49" presetID="2" presetClass="entr" presetSubtype="1" fill="hold" nodeType="afterEffect" p14:presetBounceEnd="50000">
                                      <p:stCondLst>
                                        <p:cond delay="0"/>
                                      </p:stCondLst>
                                      <p:childTnLst>
                                        <p:set>
                                          <p:cBhvr>
                                            <p:cTn id="50" dur="1" fill="hold">
                                              <p:stCondLst>
                                                <p:cond delay="0"/>
                                              </p:stCondLst>
                                            </p:cTn>
                                            <p:tgtEl>
                                              <p:spTgt spid="7181"/>
                                            </p:tgtEl>
                                            <p:attrNameLst>
                                              <p:attrName>style.visibility</p:attrName>
                                            </p:attrNameLst>
                                          </p:cBhvr>
                                          <p:to>
                                            <p:strVal val="visible"/>
                                          </p:to>
                                        </p:set>
                                        <p:anim calcmode="lin" valueType="num" p14:bounceEnd="50000">
                                          <p:cBhvr additive="base">
                                            <p:cTn id="51" dur="500" fill="hold"/>
                                            <p:tgtEl>
                                              <p:spTgt spid="7181"/>
                                            </p:tgtEl>
                                            <p:attrNameLst>
                                              <p:attrName>ppt_x</p:attrName>
                                            </p:attrNameLst>
                                          </p:cBhvr>
                                          <p:tavLst>
                                            <p:tav tm="0">
                                              <p:val>
                                                <p:strVal val="#ppt_x"/>
                                              </p:val>
                                            </p:tav>
                                            <p:tav tm="100000">
                                              <p:val>
                                                <p:strVal val="#ppt_x"/>
                                              </p:val>
                                            </p:tav>
                                          </p:tavLst>
                                        </p:anim>
                                        <p:anim calcmode="lin" valueType="num" p14:bounceEnd="50000">
                                          <p:cBhvr additive="base">
                                            <p:cTn id="52" dur="500" fill="hold"/>
                                            <p:tgtEl>
                                              <p:spTgt spid="7181"/>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9"/>
                                                </p:cond>
                                              </p:stCondLst>
                                              <p:endCondLst>
                                                <p:cond evt="onStopAudio" delay="0">
                                                  <p:tgtEl>
                                                    <p:sldTgt/>
                                                  </p:tgtEl>
                                                </p:cond>
                                              </p:endCondLst>
                                            </p:cTn>
                                            <p:tgtEl>
                                              <p:sndTgt r:embed="rId2" name="push.wav"/>
                                            </p:tgtEl>
                                          </p:cMediaNode>
                                        </p:audio>
                                      </p:subTnLst>
                                    </p:cTn>
                                  </p:par>
                                </p:childTnLst>
                              </p:cTn>
                            </p:par>
                          </p:childTnLst>
                        </p:cTn>
                      </p:par>
                      <p:par>
                        <p:cTn id="53" fill="hold">
                          <p:stCondLst>
                            <p:cond delay="indefinite"/>
                          </p:stCondLst>
                          <p:childTnLst>
                            <p:par>
                              <p:cTn id="54" fill="hold">
                                <p:stCondLst>
                                  <p:cond delay="0"/>
                                </p:stCondLst>
                                <p:childTnLst>
                                  <p:par>
                                    <p:cTn id="55" presetID="16" presetClass="entr" presetSubtype="37" fill="hold" nodeType="click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barn(outVertical)">
                                          <p:cBhvr>
                                            <p:cTn id="57" dur="500"/>
                                            <p:tgtEl>
                                              <p:spTgt spid="6"/>
                                            </p:tgtEl>
                                          </p:cBhvr>
                                        </p:animEffect>
                                      </p:childTnLst>
                                    </p:cTn>
                                  </p:par>
                                </p:childTnLst>
                              </p:cTn>
                            </p:par>
                          </p:childTnLst>
                        </p:cTn>
                      </p:par>
                      <p:par>
                        <p:cTn id="58" fill="hold">
                          <p:stCondLst>
                            <p:cond delay="indefinite"/>
                          </p:stCondLst>
                          <p:childTnLst>
                            <p:par>
                              <p:cTn id="59" fill="hold">
                                <p:stCondLst>
                                  <p:cond delay="0"/>
                                </p:stCondLst>
                                <p:childTnLst>
                                  <p:par>
                                    <p:cTn id="60" presetID="2" presetClass="entr" presetSubtype="1" fill="hold" nodeType="clickEffect" p14:presetBounceEnd="50000">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14:bounceEnd="50000">
                                          <p:cBhvr additive="base">
                                            <p:cTn id="62"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63" dur="500" fill="hold"/>
                                            <p:tgtEl>
                                              <p:spTgt spid="8"/>
                                            </p:tgtEl>
                                            <p:attrNameLst>
                                              <p:attrName>ppt_y</p:attrName>
                                            </p:attrNameLst>
                                          </p:cBhvr>
                                          <p:tavLst>
                                            <p:tav tm="0">
                                              <p:val>
                                                <p:strVal val="0-#ppt_h/2"/>
                                              </p:val>
                                            </p:tav>
                                            <p:tav tm="100000">
                                              <p:val>
                                                <p:strVal val="#ppt_y"/>
                                              </p:val>
                                            </p:tav>
                                          </p:tavLst>
                                        </p:anim>
                                      </p:childTnLst>
                                    </p:cTn>
                                  </p:par>
                                  <p:par>
                                    <p:cTn id="64" presetID="2" presetClass="entr" presetSubtype="4" fill="hold" nodeType="withEffect" p14:presetBounceEnd="50000">
                                      <p:stCondLst>
                                        <p:cond delay="0"/>
                                      </p:stCondLst>
                                      <p:childTnLst>
                                        <p:set>
                                          <p:cBhvr>
                                            <p:cTn id="65" dur="1" fill="hold">
                                              <p:stCondLst>
                                                <p:cond delay="0"/>
                                              </p:stCondLst>
                                            </p:cTn>
                                            <p:tgtEl>
                                              <p:spTgt spid="1032"/>
                                            </p:tgtEl>
                                            <p:attrNameLst>
                                              <p:attrName>style.visibility</p:attrName>
                                            </p:attrNameLst>
                                          </p:cBhvr>
                                          <p:to>
                                            <p:strVal val="visible"/>
                                          </p:to>
                                        </p:set>
                                        <p:anim calcmode="lin" valueType="num" p14:bounceEnd="50000">
                                          <p:cBhvr additive="base">
                                            <p:cTn id="66" dur="500" fill="hold"/>
                                            <p:tgtEl>
                                              <p:spTgt spid="1032"/>
                                            </p:tgtEl>
                                            <p:attrNameLst>
                                              <p:attrName>ppt_x</p:attrName>
                                            </p:attrNameLst>
                                          </p:cBhvr>
                                          <p:tavLst>
                                            <p:tav tm="0">
                                              <p:val>
                                                <p:strVal val="#ppt_x"/>
                                              </p:val>
                                            </p:tav>
                                            <p:tav tm="100000">
                                              <p:val>
                                                <p:strVal val="#ppt_x"/>
                                              </p:val>
                                            </p:tav>
                                          </p:tavLst>
                                        </p:anim>
                                        <p:anim calcmode="lin" valueType="num" p14:bounceEnd="50000">
                                          <p:cBhvr additive="base">
                                            <p:cTn id="67" dur="500" fill="hold"/>
                                            <p:tgtEl>
                                              <p:spTgt spid="10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172"/>
                                            </p:tgtEl>
                                            <p:attrNameLst>
                                              <p:attrName>style.visibility</p:attrName>
                                            </p:attrNameLst>
                                          </p:cBhvr>
                                          <p:to>
                                            <p:strVal val="visible"/>
                                          </p:to>
                                        </p:set>
                                        <p:animEffect transition="in" filter="barn(outVertical)">
                                          <p:cBhvr>
                                            <p:cTn id="7" dur="500"/>
                                            <p:tgtEl>
                                              <p:spTgt spid="7172"/>
                                            </p:tgtEl>
                                          </p:cBhvr>
                                        </p:animEffect>
                                      </p:childTnLst>
                                    </p:cTn>
                                  </p:par>
                                </p:childTnLst>
                              </p:cTn>
                            </p:par>
                            <p:par>
                              <p:cTn id="8" fill="hold">
                                <p:stCondLst>
                                  <p:cond delay="500"/>
                                </p:stCondLst>
                                <p:childTnLst>
                                  <p:par>
                                    <p:cTn id="9" presetID="2" presetClass="entr" presetSubtype="1" fill="hold" nodeType="afterEffect">
                                      <p:stCondLst>
                                        <p:cond delay="0"/>
                                      </p:stCondLst>
                                      <p:childTnLst>
                                        <p:set>
                                          <p:cBhvr>
                                            <p:cTn id="10" dur="1" fill="hold">
                                              <p:stCondLst>
                                                <p:cond delay="0"/>
                                              </p:stCondLst>
                                            </p:cTn>
                                            <p:tgtEl>
                                              <p:spTgt spid="7173"/>
                                            </p:tgtEl>
                                            <p:attrNameLst>
                                              <p:attrName>style.visibility</p:attrName>
                                            </p:attrNameLst>
                                          </p:cBhvr>
                                          <p:to>
                                            <p:strVal val="visible"/>
                                          </p:to>
                                        </p:set>
                                        <p:anim calcmode="lin" valueType="num">
                                          <p:cBhvr additive="base">
                                            <p:cTn id="11" dur="500" fill="hold"/>
                                            <p:tgtEl>
                                              <p:spTgt spid="7173"/>
                                            </p:tgtEl>
                                            <p:attrNameLst>
                                              <p:attrName>ppt_x</p:attrName>
                                            </p:attrNameLst>
                                          </p:cBhvr>
                                          <p:tavLst>
                                            <p:tav tm="0">
                                              <p:val>
                                                <p:strVal val="#ppt_x"/>
                                              </p:val>
                                            </p:tav>
                                            <p:tav tm="100000">
                                              <p:val>
                                                <p:strVal val="#ppt_x"/>
                                              </p:val>
                                            </p:tav>
                                          </p:tavLst>
                                        </p:anim>
                                        <p:anim calcmode="lin" valueType="num">
                                          <p:cBhvr additive="base">
                                            <p:cTn id="12" dur="500" fill="hold"/>
                                            <p:tgtEl>
                                              <p:spTgt spid="7173"/>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17" name="push.wav"/>
                                            </p:tgtEl>
                                          </p:cMediaNode>
                                        </p:audio>
                                      </p:subTnLst>
                                    </p:cTn>
                                  </p:par>
                                </p:childTnLst>
                              </p:cTn>
                            </p:par>
                            <p:par>
                              <p:cTn id="13" fill="hold">
                                <p:stCondLst>
                                  <p:cond delay="1000"/>
                                </p:stCondLst>
                                <p:childTnLst>
                                  <p:par>
                                    <p:cTn id="14" presetID="2" presetClass="entr" presetSubtype="1" fill="hold" nodeType="afterEffect">
                                      <p:stCondLst>
                                        <p:cond delay="0"/>
                                      </p:stCondLst>
                                      <p:childTnLst>
                                        <p:set>
                                          <p:cBhvr>
                                            <p:cTn id="15" dur="1" fill="hold">
                                              <p:stCondLst>
                                                <p:cond delay="0"/>
                                              </p:stCondLst>
                                            </p:cTn>
                                            <p:tgtEl>
                                              <p:spTgt spid="7174"/>
                                            </p:tgtEl>
                                            <p:attrNameLst>
                                              <p:attrName>style.visibility</p:attrName>
                                            </p:attrNameLst>
                                          </p:cBhvr>
                                          <p:to>
                                            <p:strVal val="visible"/>
                                          </p:to>
                                        </p:set>
                                        <p:anim calcmode="lin" valueType="num">
                                          <p:cBhvr additive="base">
                                            <p:cTn id="16" dur="500" fill="hold"/>
                                            <p:tgtEl>
                                              <p:spTgt spid="7174"/>
                                            </p:tgtEl>
                                            <p:attrNameLst>
                                              <p:attrName>ppt_x</p:attrName>
                                            </p:attrNameLst>
                                          </p:cBhvr>
                                          <p:tavLst>
                                            <p:tav tm="0">
                                              <p:val>
                                                <p:strVal val="#ppt_x"/>
                                              </p:val>
                                            </p:tav>
                                            <p:tav tm="100000">
                                              <p:val>
                                                <p:strVal val="#ppt_x"/>
                                              </p:val>
                                            </p:tav>
                                          </p:tavLst>
                                        </p:anim>
                                        <p:anim calcmode="lin" valueType="num">
                                          <p:cBhvr additive="base">
                                            <p:cTn id="17" dur="500" fill="hold"/>
                                            <p:tgtEl>
                                              <p:spTgt spid="7174"/>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4"/>
                                                </p:cond>
                                              </p:stCondLst>
                                              <p:endCondLst>
                                                <p:cond evt="onStopAudio" delay="0">
                                                  <p:tgtEl>
                                                    <p:sldTgt/>
                                                  </p:tgtEl>
                                                </p:cond>
                                              </p:endCondLst>
                                            </p:cTn>
                                            <p:tgtEl>
                                              <p:sndTgt r:embed="rId17" name="push.wav"/>
                                            </p:tgtEl>
                                          </p:cMediaNode>
                                        </p:audio>
                                      </p:subTnLst>
                                    </p:cTn>
                                  </p:par>
                                </p:childTnLst>
                              </p:cTn>
                            </p:par>
                            <p:par>
                              <p:cTn id="18" fill="hold">
                                <p:stCondLst>
                                  <p:cond delay="1500"/>
                                </p:stCondLst>
                                <p:childTnLst>
                                  <p:par>
                                    <p:cTn id="19" presetID="2" presetClass="entr" presetSubtype="1" fill="hold" nodeType="afterEffect">
                                      <p:stCondLst>
                                        <p:cond delay="0"/>
                                      </p:stCondLst>
                                      <p:childTnLst>
                                        <p:set>
                                          <p:cBhvr>
                                            <p:cTn id="20" dur="1" fill="hold">
                                              <p:stCondLst>
                                                <p:cond delay="0"/>
                                              </p:stCondLst>
                                            </p:cTn>
                                            <p:tgtEl>
                                              <p:spTgt spid="7175"/>
                                            </p:tgtEl>
                                            <p:attrNameLst>
                                              <p:attrName>style.visibility</p:attrName>
                                            </p:attrNameLst>
                                          </p:cBhvr>
                                          <p:to>
                                            <p:strVal val="visible"/>
                                          </p:to>
                                        </p:set>
                                        <p:anim calcmode="lin" valueType="num">
                                          <p:cBhvr additive="base">
                                            <p:cTn id="21" dur="500" fill="hold"/>
                                            <p:tgtEl>
                                              <p:spTgt spid="7175"/>
                                            </p:tgtEl>
                                            <p:attrNameLst>
                                              <p:attrName>ppt_x</p:attrName>
                                            </p:attrNameLst>
                                          </p:cBhvr>
                                          <p:tavLst>
                                            <p:tav tm="0">
                                              <p:val>
                                                <p:strVal val="#ppt_x"/>
                                              </p:val>
                                            </p:tav>
                                            <p:tav tm="100000">
                                              <p:val>
                                                <p:strVal val="#ppt_x"/>
                                              </p:val>
                                            </p:tav>
                                          </p:tavLst>
                                        </p:anim>
                                        <p:anim calcmode="lin" valueType="num">
                                          <p:cBhvr additive="base">
                                            <p:cTn id="22" dur="500" fill="hold"/>
                                            <p:tgtEl>
                                              <p:spTgt spid="7175"/>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17" name="push.wav"/>
                                            </p:tgtEl>
                                          </p:cMediaNode>
                                        </p:audio>
                                      </p:subTnLst>
                                    </p:cTn>
                                  </p:par>
                                </p:childTnLst>
                              </p:cTn>
                            </p:par>
                            <p:par>
                              <p:cTn id="23" fill="hold">
                                <p:stCondLst>
                                  <p:cond delay="2000"/>
                                </p:stCondLst>
                                <p:childTnLst>
                                  <p:par>
                                    <p:cTn id="24" presetID="2" presetClass="entr" presetSubtype="1" fill="hold" nodeType="afterEffect">
                                      <p:stCondLst>
                                        <p:cond delay="0"/>
                                      </p:stCondLst>
                                      <p:childTnLst>
                                        <p:set>
                                          <p:cBhvr>
                                            <p:cTn id="25" dur="1" fill="hold">
                                              <p:stCondLst>
                                                <p:cond delay="0"/>
                                              </p:stCondLst>
                                            </p:cTn>
                                            <p:tgtEl>
                                              <p:spTgt spid="7176"/>
                                            </p:tgtEl>
                                            <p:attrNameLst>
                                              <p:attrName>style.visibility</p:attrName>
                                            </p:attrNameLst>
                                          </p:cBhvr>
                                          <p:to>
                                            <p:strVal val="visible"/>
                                          </p:to>
                                        </p:set>
                                        <p:anim calcmode="lin" valueType="num">
                                          <p:cBhvr additive="base">
                                            <p:cTn id="26" dur="500" fill="hold"/>
                                            <p:tgtEl>
                                              <p:spTgt spid="7176"/>
                                            </p:tgtEl>
                                            <p:attrNameLst>
                                              <p:attrName>ppt_x</p:attrName>
                                            </p:attrNameLst>
                                          </p:cBhvr>
                                          <p:tavLst>
                                            <p:tav tm="0">
                                              <p:val>
                                                <p:strVal val="#ppt_x"/>
                                              </p:val>
                                            </p:tav>
                                            <p:tav tm="100000">
                                              <p:val>
                                                <p:strVal val="#ppt_x"/>
                                              </p:val>
                                            </p:tav>
                                          </p:tavLst>
                                        </p:anim>
                                        <p:anim calcmode="lin" valueType="num">
                                          <p:cBhvr additive="base">
                                            <p:cTn id="27" dur="500" fill="hold"/>
                                            <p:tgtEl>
                                              <p:spTgt spid="7176"/>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17" name="push.wav"/>
                                            </p:tgtEl>
                                          </p:cMediaNode>
                                        </p:audio>
                                      </p:subTnLst>
                                    </p:cTn>
                                  </p:par>
                                </p:childTnLst>
                              </p:cTn>
                            </p:par>
                            <p:par>
                              <p:cTn id="28" fill="hold">
                                <p:stCondLst>
                                  <p:cond delay="2500"/>
                                </p:stCondLst>
                                <p:childTnLst>
                                  <p:par>
                                    <p:cTn id="29" presetID="2" presetClass="entr" presetSubtype="1" fill="hold" nodeType="afterEffect">
                                      <p:stCondLst>
                                        <p:cond delay="0"/>
                                      </p:stCondLst>
                                      <p:childTnLst>
                                        <p:set>
                                          <p:cBhvr>
                                            <p:cTn id="30" dur="1" fill="hold">
                                              <p:stCondLst>
                                                <p:cond delay="0"/>
                                              </p:stCondLst>
                                            </p:cTn>
                                            <p:tgtEl>
                                              <p:spTgt spid="7177"/>
                                            </p:tgtEl>
                                            <p:attrNameLst>
                                              <p:attrName>style.visibility</p:attrName>
                                            </p:attrNameLst>
                                          </p:cBhvr>
                                          <p:to>
                                            <p:strVal val="visible"/>
                                          </p:to>
                                        </p:set>
                                        <p:anim calcmode="lin" valueType="num">
                                          <p:cBhvr additive="base">
                                            <p:cTn id="31" dur="500" fill="hold"/>
                                            <p:tgtEl>
                                              <p:spTgt spid="7177"/>
                                            </p:tgtEl>
                                            <p:attrNameLst>
                                              <p:attrName>ppt_x</p:attrName>
                                            </p:attrNameLst>
                                          </p:cBhvr>
                                          <p:tavLst>
                                            <p:tav tm="0">
                                              <p:val>
                                                <p:strVal val="#ppt_x"/>
                                              </p:val>
                                            </p:tav>
                                            <p:tav tm="100000">
                                              <p:val>
                                                <p:strVal val="#ppt_x"/>
                                              </p:val>
                                            </p:tav>
                                          </p:tavLst>
                                        </p:anim>
                                        <p:anim calcmode="lin" valueType="num">
                                          <p:cBhvr additive="base">
                                            <p:cTn id="32" dur="500" fill="hold"/>
                                            <p:tgtEl>
                                              <p:spTgt spid="7177"/>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17" name="push.wav"/>
                                            </p:tgtEl>
                                          </p:cMediaNode>
                                        </p:audio>
                                      </p:subTnLst>
                                    </p:cTn>
                                  </p:par>
                                </p:childTnLst>
                              </p:cTn>
                            </p:par>
                            <p:par>
                              <p:cTn id="33" fill="hold">
                                <p:stCondLst>
                                  <p:cond delay="3000"/>
                                </p:stCondLst>
                                <p:childTnLst>
                                  <p:par>
                                    <p:cTn id="34" presetID="2" presetClass="entr" presetSubtype="1" fill="hold" nodeType="afterEffect">
                                      <p:stCondLst>
                                        <p:cond delay="0"/>
                                      </p:stCondLst>
                                      <p:childTnLst>
                                        <p:set>
                                          <p:cBhvr>
                                            <p:cTn id="35" dur="1" fill="hold">
                                              <p:stCondLst>
                                                <p:cond delay="0"/>
                                              </p:stCondLst>
                                            </p:cTn>
                                            <p:tgtEl>
                                              <p:spTgt spid="7178"/>
                                            </p:tgtEl>
                                            <p:attrNameLst>
                                              <p:attrName>style.visibility</p:attrName>
                                            </p:attrNameLst>
                                          </p:cBhvr>
                                          <p:to>
                                            <p:strVal val="visible"/>
                                          </p:to>
                                        </p:set>
                                        <p:anim calcmode="lin" valueType="num">
                                          <p:cBhvr additive="base">
                                            <p:cTn id="36" dur="500" fill="hold"/>
                                            <p:tgtEl>
                                              <p:spTgt spid="7178"/>
                                            </p:tgtEl>
                                            <p:attrNameLst>
                                              <p:attrName>ppt_x</p:attrName>
                                            </p:attrNameLst>
                                          </p:cBhvr>
                                          <p:tavLst>
                                            <p:tav tm="0">
                                              <p:val>
                                                <p:strVal val="#ppt_x"/>
                                              </p:val>
                                            </p:tav>
                                            <p:tav tm="100000">
                                              <p:val>
                                                <p:strVal val="#ppt_x"/>
                                              </p:val>
                                            </p:tav>
                                          </p:tavLst>
                                        </p:anim>
                                        <p:anim calcmode="lin" valueType="num">
                                          <p:cBhvr additive="base">
                                            <p:cTn id="37" dur="500" fill="hold"/>
                                            <p:tgtEl>
                                              <p:spTgt spid="7178"/>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4"/>
                                                </p:cond>
                                              </p:stCondLst>
                                              <p:endCondLst>
                                                <p:cond evt="onStopAudio" delay="0">
                                                  <p:tgtEl>
                                                    <p:sldTgt/>
                                                  </p:tgtEl>
                                                </p:cond>
                                              </p:endCondLst>
                                            </p:cTn>
                                            <p:tgtEl>
                                              <p:sndTgt r:embed="rId17" name="push.wav"/>
                                            </p:tgtEl>
                                          </p:cMediaNode>
                                        </p:audio>
                                      </p:subTnLst>
                                    </p:cTn>
                                  </p:par>
                                </p:childTnLst>
                              </p:cTn>
                            </p:par>
                            <p:par>
                              <p:cTn id="38" fill="hold">
                                <p:stCondLst>
                                  <p:cond delay="3500"/>
                                </p:stCondLst>
                                <p:childTnLst>
                                  <p:par>
                                    <p:cTn id="39" presetID="2" presetClass="entr" presetSubtype="1" fill="hold" nodeType="afterEffect">
                                      <p:stCondLst>
                                        <p:cond delay="0"/>
                                      </p:stCondLst>
                                      <p:childTnLst>
                                        <p:set>
                                          <p:cBhvr>
                                            <p:cTn id="40" dur="1" fill="hold">
                                              <p:stCondLst>
                                                <p:cond delay="0"/>
                                              </p:stCondLst>
                                            </p:cTn>
                                            <p:tgtEl>
                                              <p:spTgt spid="7179"/>
                                            </p:tgtEl>
                                            <p:attrNameLst>
                                              <p:attrName>style.visibility</p:attrName>
                                            </p:attrNameLst>
                                          </p:cBhvr>
                                          <p:to>
                                            <p:strVal val="visible"/>
                                          </p:to>
                                        </p:set>
                                        <p:anim calcmode="lin" valueType="num">
                                          <p:cBhvr additive="base">
                                            <p:cTn id="41" dur="500" fill="hold"/>
                                            <p:tgtEl>
                                              <p:spTgt spid="7179"/>
                                            </p:tgtEl>
                                            <p:attrNameLst>
                                              <p:attrName>ppt_x</p:attrName>
                                            </p:attrNameLst>
                                          </p:cBhvr>
                                          <p:tavLst>
                                            <p:tav tm="0">
                                              <p:val>
                                                <p:strVal val="#ppt_x"/>
                                              </p:val>
                                            </p:tav>
                                            <p:tav tm="100000">
                                              <p:val>
                                                <p:strVal val="#ppt_x"/>
                                              </p:val>
                                            </p:tav>
                                          </p:tavLst>
                                        </p:anim>
                                        <p:anim calcmode="lin" valueType="num">
                                          <p:cBhvr additive="base">
                                            <p:cTn id="42" dur="500" fill="hold"/>
                                            <p:tgtEl>
                                              <p:spTgt spid="7179"/>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9"/>
                                                </p:cond>
                                              </p:stCondLst>
                                              <p:endCondLst>
                                                <p:cond evt="onStopAudio" delay="0">
                                                  <p:tgtEl>
                                                    <p:sldTgt/>
                                                  </p:tgtEl>
                                                </p:cond>
                                              </p:endCondLst>
                                            </p:cTn>
                                            <p:tgtEl>
                                              <p:sndTgt r:embed="rId17" name="push.wav"/>
                                            </p:tgtEl>
                                          </p:cMediaNode>
                                        </p:audio>
                                      </p:subTnLst>
                                    </p:cTn>
                                  </p:par>
                                </p:childTnLst>
                              </p:cTn>
                            </p:par>
                            <p:par>
                              <p:cTn id="43" fill="hold">
                                <p:stCondLst>
                                  <p:cond delay="4000"/>
                                </p:stCondLst>
                                <p:childTnLst>
                                  <p:par>
                                    <p:cTn id="44" presetID="2" presetClass="entr" presetSubtype="1" fill="hold" nodeType="afterEffect">
                                      <p:stCondLst>
                                        <p:cond delay="0"/>
                                      </p:stCondLst>
                                      <p:childTnLst>
                                        <p:set>
                                          <p:cBhvr>
                                            <p:cTn id="45" dur="1" fill="hold">
                                              <p:stCondLst>
                                                <p:cond delay="0"/>
                                              </p:stCondLst>
                                            </p:cTn>
                                            <p:tgtEl>
                                              <p:spTgt spid="7180"/>
                                            </p:tgtEl>
                                            <p:attrNameLst>
                                              <p:attrName>style.visibility</p:attrName>
                                            </p:attrNameLst>
                                          </p:cBhvr>
                                          <p:to>
                                            <p:strVal val="visible"/>
                                          </p:to>
                                        </p:set>
                                        <p:anim calcmode="lin" valueType="num">
                                          <p:cBhvr additive="base">
                                            <p:cTn id="46" dur="500" fill="hold"/>
                                            <p:tgtEl>
                                              <p:spTgt spid="7180"/>
                                            </p:tgtEl>
                                            <p:attrNameLst>
                                              <p:attrName>ppt_x</p:attrName>
                                            </p:attrNameLst>
                                          </p:cBhvr>
                                          <p:tavLst>
                                            <p:tav tm="0">
                                              <p:val>
                                                <p:strVal val="#ppt_x"/>
                                              </p:val>
                                            </p:tav>
                                            <p:tav tm="100000">
                                              <p:val>
                                                <p:strVal val="#ppt_x"/>
                                              </p:val>
                                            </p:tav>
                                          </p:tavLst>
                                        </p:anim>
                                        <p:anim calcmode="lin" valueType="num">
                                          <p:cBhvr additive="base">
                                            <p:cTn id="47" dur="500" fill="hold"/>
                                            <p:tgtEl>
                                              <p:spTgt spid="7180"/>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4"/>
                                                </p:cond>
                                              </p:stCondLst>
                                              <p:endCondLst>
                                                <p:cond evt="onStopAudio" delay="0">
                                                  <p:tgtEl>
                                                    <p:sldTgt/>
                                                  </p:tgtEl>
                                                </p:cond>
                                              </p:endCondLst>
                                            </p:cTn>
                                            <p:tgtEl>
                                              <p:sndTgt r:embed="rId17" name="push.wav"/>
                                            </p:tgtEl>
                                          </p:cMediaNode>
                                        </p:audio>
                                      </p:subTnLst>
                                    </p:cTn>
                                  </p:par>
                                </p:childTnLst>
                              </p:cTn>
                            </p:par>
                            <p:par>
                              <p:cTn id="48" fill="hold">
                                <p:stCondLst>
                                  <p:cond delay="4500"/>
                                </p:stCondLst>
                                <p:childTnLst>
                                  <p:par>
                                    <p:cTn id="49" presetID="2" presetClass="entr" presetSubtype="1" fill="hold" nodeType="afterEffect">
                                      <p:stCondLst>
                                        <p:cond delay="0"/>
                                      </p:stCondLst>
                                      <p:childTnLst>
                                        <p:set>
                                          <p:cBhvr>
                                            <p:cTn id="50" dur="1" fill="hold">
                                              <p:stCondLst>
                                                <p:cond delay="0"/>
                                              </p:stCondLst>
                                            </p:cTn>
                                            <p:tgtEl>
                                              <p:spTgt spid="7181"/>
                                            </p:tgtEl>
                                            <p:attrNameLst>
                                              <p:attrName>style.visibility</p:attrName>
                                            </p:attrNameLst>
                                          </p:cBhvr>
                                          <p:to>
                                            <p:strVal val="visible"/>
                                          </p:to>
                                        </p:set>
                                        <p:anim calcmode="lin" valueType="num">
                                          <p:cBhvr additive="base">
                                            <p:cTn id="51" dur="500" fill="hold"/>
                                            <p:tgtEl>
                                              <p:spTgt spid="7181"/>
                                            </p:tgtEl>
                                            <p:attrNameLst>
                                              <p:attrName>ppt_x</p:attrName>
                                            </p:attrNameLst>
                                          </p:cBhvr>
                                          <p:tavLst>
                                            <p:tav tm="0">
                                              <p:val>
                                                <p:strVal val="#ppt_x"/>
                                              </p:val>
                                            </p:tav>
                                            <p:tav tm="100000">
                                              <p:val>
                                                <p:strVal val="#ppt_x"/>
                                              </p:val>
                                            </p:tav>
                                          </p:tavLst>
                                        </p:anim>
                                        <p:anim calcmode="lin" valueType="num">
                                          <p:cBhvr additive="base">
                                            <p:cTn id="52" dur="500" fill="hold"/>
                                            <p:tgtEl>
                                              <p:spTgt spid="7181"/>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9"/>
                                                </p:cond>
                                              </p:stCondLst>
                                              <p:endCondLst>
                                                <p:cond evt="onStopAudio" delay="0">
                                                  <p:tgtEl>
                                                    <p:sldTgt/>
                                                  </p:tgtEl>
                                                </p:cond>
                                              </p:endCondLst>
                                            </p:cTn>
                                            <p:tgtEl>
                                              <p:sndTgt r:embed="rId17" name="push.wav"/>
                                            </p:tgtEl>
                                          </p:cMediaNode>
                                        </p:audio>
                                      </p:subTnLst>
                                    </p:cTn>
                                  </p:par>
                                </p:childTnLst>
                              </p:cTn>
                            </p:par>
                          </p:childTnLst>
                        </p:cTn>
                      </p:par>
                      <p:par>
                        <p:cTn id="53" fill="hold">
                          <p:stCondLst>
                            <p:cond delay="indefinite"/>
                          </p:stCondLst>
                          <p:childTnLst>
                            <p:par>
                              <p:cTn id="54" fill="hold">
                                <p:stCondLst>
                                  <p:cond delay="0"/>
                                </p:stCondLst>
                                <p:childTnLst>
                                  <p:par>
                                    <p:cTn id="55" presetID="16" presetClass="entr" presetSubtype="37" fill="hold" nodeType="click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barn(outVertical)">
                                          <p:cBhvr>
                                            <p:cTn id="57" dur="500"/>
                                            <p:tgtEl>
                                              <p:spTgt spid="6"/>
                                            </p:tgtEl>
                                          </p:cBhvr>
                                        </p:animEffect>
                                      </p:childTnLst>
                                    </p:cTn>
                                  </p:par>
                                </p:childTnLst>
                              </p:cTn>
                            </p:par>
                          </p:childTnLst>
                        </p:cTn>
                      </p:par>
                      <p:par>
                        <p:cTn id="58" fill="hold">
                          <p:stCondLst>
                            <p:cond delay="indefinite"/>
                          </p:stCondLst>
                          <p:childTnLst>
                            <p:par>
                              <p:cTn id="59" fill="hold">
                                <p:stCondLst>
                                  <p:cond delay="0"/>
                                </p:stCondLst>
                                <p:childTnLst>
                                  <p:par>
                                    <p:cTn id="60" presetID="2" presetClass="entr" presetSubtype="1" fill="hold" nodeType="clickEffect">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cBhvr additive="base">
                                            <p:cTn id="62" dur="500" fill="hold"/>
                                            <p:tgtEl>
                                              <p:spTgt spid="8"/>
                                            </p:tgtEl>
                                            <p:attrNameLst>
                                              <p:attrName>ppt_x</p:attrName>
                                            </p:attrNameLst>
                                          </p:cBhvr>
                                          <p:tavLst>
                                            <p:tav tm="0">
                                              <p:val>
                                                <p:strVal val="#ppt_x"/>
                                              </p:val>
                                            </p:tav>
                                            <p:tav tm="100000">
                                              <p:val>
                                                <p:strVal val="#ppt_x"/>
                                              </p:val>
                                            </p:tav>
                                          </p:tavLst>
                                        </p:anim>
                                        <p:anim calcmode="lin" valueType="num">
                                          <p:cBhvr additive="base">
                                            <p:cTn id="63" dur="500" fill="hold"/>
                                            <p:tgtEl>
                                              <p:spTgt spid="8"/>
                                            </p:tgtEl>
                                            <p:attrNameLst>
                                              <p:attrName>ppt_y</p:attrName>
                                            </p:attrNameLst>
                                          </p:cBhvr>
                                          <p:tavLst>
                                            <p:tav tm="0">
                                              <p:val>
                                                <p:strVal val="0-#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1032"/>
                                            </p:tgtEl>
                                            <p:attrNameLst>
                                              <p:attrName>style.visibility</p:attrName>
                                            </p:attrNameLst>
                                          </p:cBhvr>
                                          <p:to>
                                            <p:strVal val="visible"/>
                                          </p:to>
                                        </p:set>
                                        <p:anim calcmode="lin" valueType="num">
                                          <p:cBhvr additive="base">
                                            <p:cTn id="66" dur="500" fill="hold"/>
                                            <p:tgtEl>
                                              <p:spTgt spid="1032"/>
                                            </p:tgtEl>
                                            <p:attrNameLst>
                                              <p:attrName>ppt_x</p:attrName>
                                            </p:attrNameLst>
                                          </p:cBhvr>
                                          <p:tavLst>
                                            <p:tav tm="0">
                                              <p:val>
                                                <p:strVal val="#ppt_x"/>
                                              </p:val>
                                            </p:tav>
                                            <p:tav tm="100000">
                                              <p:val>
                                                <p:strVal val="#ppt_x"/>
                                              </p:val>
                                            </p:tav>
                                          </p:tavLst>
                                        </p:anim>
                                        <p:anim calcmode="lin" valueType="num">
                                          <p:cBhvr additive="base">
                                            <p:cTn id="67" dur="500" fill="hold"/>
                                            <p:tgtEl>
                                              <p:spTgt spid="10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691"/>
        <p:cNvGrpSpPr/>
        <p:nvPr/>
      </p:nvGrpSpPr>
      <p:grpSpPr>
        <a:xfrm>
          <a:off x="0" y="0"/>
          <a:ext cx="0" cy="0"/>
          <a:chOff x="0" y="0"/>
          <a:chExt cx="0" cy="0"/>
        </a:xfrm>
      </p:grpSpPr>
      <p:grpSp>
        <p:nvGrpSpPr>
          <p:cNvPr id="8693" name="Google Shape;8693;p34"/>
          <p:cNvGrpSpPr/>
          <p:nvPr/>
        </p:nvGrpSpPr>
        <p:grpSpPr>
          <a:xfrm>
            <a:off x="7202148" y="1319184"/>
            <a:ext cx="3092768" cy="3353152"/>
            <a:chOff x="3779925" y="1751900"/>
            <a:chExt cx="1395150" cy="1512700"/>
          </a:xfrm>
        </p:grpSpPr>
        <p:sp>
          <p:nvSpPr>
            <p:cNvPr id="8694" name="Google Shape;8694;p34"/>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5" name="Google Shape;8695;p34"/>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6" name="Google Shape;8696;p34"/>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7" name="Google Shape;8697;p34"/>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8" name="Google Shape;8698;p34"/>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9" name="Google Shape;8699;p34"/>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0" name="Google Shape;8700;p34"/>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1" name="Google Shape;8701;p34"/>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2" name="Google Shape;8702;p34"/>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3" name="Google Shape;8703;p34"/>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4" name="Google Shape;8704;p34"/>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5" name="Google Shape;8705;p34"/>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6" name="Google Shape;8706;p34"/>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7" name="Google Shape;8707;p34"/>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8" name="Google Shape;8708;p34"/>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9" name="Google Shape;8709;p34"/>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0" name="Google Shape;8710;p34"/>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1" name="Google Shape;8711;p34"/>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2" name="Google Shape;8712;p34"/>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3" name="Google Shape;8713;p34"/>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4" name="Google Shape;8714;p34"/>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5" name="Google Shape;8715;p34"/>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6" name="Google Shape;8716;p34"/>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7" name="Google Shape;8717;p34"/>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8" name="Google Shape;8718;p34"/>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9" name="Google Shape;8719;p34"/>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0" name="Google Shape;8720;p34"/>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1" name="Google Shape;8721;p34"/>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2" name="Google Shape;8722;p34"/>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3" name="Google Shape;8723;p34"/>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4" name="Google Shape;8724;p34"/>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5" name="Google Shape;8725;p34"/>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6" name="Google Shape;8726;p34"/>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7" name="Google Shape;8727;p34"/>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8" name="Google Shape;8728;p34"/>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9" name="Google Shape;8729;p34"/>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0" name="Google Shape;8730;p34"/>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1" name="Google Shape;8731;p34"/>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2" name="Google Shape;8732;p34"/>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733" name="Google Shape;8733;p34"/>
          <p:cNvSpPr/>
          <p:nvPr/>
        </p:nvSpPr>
        <p:spPr>
          <a:xfrm>
            <a:off x="950978" y="5507465"/>
            <a:ext cx="10290044"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 name="Rectangle 3">
            <a:extLst>
              <a:ext uri="{FF2B5EF4-FFF2-40B4-BE49-F238E27FC236}">
                <a16:creationId xmlns:a16="http://schemas.microsoft.com/office/drawing/2014/main" id="{58B2BA38-4FA5-8E4D-9AB3-D08100B10B81}"/>
              </a:ext>
            </a:extLst>
          </p:cNvPr>
          <p:cNvSpPr/>
          <p:nvPr/>
        </p:nvSpPr>
        <p:spPr>
          <a:xfrm>
            <a:off x="273219" y="1292729"/>
            <a:ext cx="7016943" cy="3375604"/>
          </a:xfrm>
          <a:prstGeom prst="rect">
            <a:avLst/>
          </a:prstGeom>
        </p:spPr>
        <p:txBody>
          <a:bodyPr wrap="square">
            <a:spAutoFit/>
          </a:bodyPr>
          <a:lstStyle/>
          <a:p>
            <a:pPr algn="just" defTabSz="1219170">
              <a:spcBef>
                <a:spcPct val="0"/>
              </a:spcBef>
              <a:buClr>
                <a:srgbClr val="000000"/>
              </a:buClr>
            </a:pP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Trần</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Trọng</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Kim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đã</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viết</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trong</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Việt</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Nam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Sử</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Lược</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như</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sau</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Thủ</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Độ</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là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người</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gian</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ác</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với</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nhà</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Lý</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nhưng</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lại</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là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một</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đại</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công</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thần</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của</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nhà</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Trần</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endParaRPr lang="vi-VN" altLang="vi-VN" sz="4267" kern="0" dirty="0">
              <a:solidFill>
                <a:srgbClr val="0000CC"/>
              </a:solidFill>
              <a:latin typeface="Arial"/>
              <a:cs typeface="Arial"/>
              <a:sym typeface="Arial"/>
            </a:endParaRPr>
          </a:p>
        </p:txBody>
      </p:sp>
      <p:sp>
        <p:nvSpPr>
          <p:cNvPr id="5" name="Rectangle 4">
            <a:extLst>
              <a:ext uri="{FF2B5EF4-FFF2-40B4-BE49-F238E27FC236}">
                <a16:creationId xmlns:a16="http://schemas.microsoft.com/office/drawing/2014/main" id="{B1CE03CE-B8BC-1B4C-B95E-203699B05669}"/>
              </a:ext>
            </a:extLst>
          </p:cNvPr>
          <p:cNvSpPr/>
          <p:nvPr/>
        </p:nvSpPr>
        <p:spPr>
          <a:xfrm>
            <a:off x="1009160" y="5659307"/>
            <a:ext cx="10163360" cy="830997"/>
          </a:xfrm>
          <a:prstGeom prst="rect">
            <a:avLst/>
          </a:prstGeom>
        </p:spPr>
        <p:txBody>
          <a:bodyPr wrap="none">
            <a:spAutoFit/>
          </a:bodyPr>
          <a:lstStyle/>
          <a:p>
            <a:pPr defTabSz="1219170">
              <a:buClr>
                <a:srgbClr val="000000"/>
              </a:buClr>
            </a:pP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Bản</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thân</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em</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nghĩ</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sao</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về</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nhận</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định</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này</a:t>
            </a:r>
            <a:r>
              <a:rPr lang="vi-VN" altLang="vi-VN" sz="4800" kern="0" dirty="0">
                <a:solidFill>
                  <a:srgbClr val="FF0000"/>
                </a:solidFill>
                <a:latin typeface="Times New Roman" panose="02020603050405020304" pitchFamily="18" charset="0"/>
                <a:cs typeface="Times New Roman" panose="02020603050405020304" pitchFamily="18" charset="0"/>
                <a:sym typeface="Arial"/>
              </a:rPr>
              <a:t>?</a:t>
            </a:r>
            <a:endParaRPr lang="en-VN" sz="2400" kern="0" dirty="0">
              <a:solidFill>
                <a:srgbClr val="FF0000"/>
              </a:solidFill>
              <a:latin typeface="Arial"/>
              <a:cs typeface="Arial"/>
              <a:sym typeface="Arial"/>
            </a:endParaRPr>
          </a:p>
        </p:txBody>
      </p:sp>
      <p:pic>
        <p:nvPicPr>
          <p:cNvPr id="46" name="Picture 45">
            <a:extLst>
              <a:ext uri="{FF2B5EF4-FFF2-40B4-BE49-F238E27FC236}">
                <a16:creationId xmlns:a16="http://schemas.microsoft.com/office/drawing/2014/main" id="{47BBADA5-5E42-064E-A991-5F8C5C7D2F9F}"/>
              </a:ext>
            </a:extLst>
          </p:cNvPr>
          <p:cNvPicPr>
            <a:picLocks noChangeAspect="1"/>
          </p:cNvPicPr>
          <p:nvPr/>
        </p:nvPicPr>
        <p:blipFill>
          <a:blip r:embed="rId3"/>
          <a:stretch>
            <a:fillRect/>
          </a:stretch>
        </p:blipFill>
        <p:spPr>
          <a:xfrm>
            <a:off x="0" y="0"/>
            <a:ext cx="12192000" cy="68580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outVertical)">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xit" presetSubtype="21" fill="hold" nodeType="clickEffect">
                                      <p:stCondLst>
                                        <p:cond delay="0"/>
                                      </p:stCondLst>
                                      <p:childTnLst>
                                        <p:animEffect transition="out" filter="barn(inVertical)">
                                          <p:cBhvr>
                                            <p:cTn id="11" dur="500"/>
                                            <p:tgtEl>
                                              <p:spTgt spid="46"/>
                                            </p:tgtEl>
                                          </p:cBhvr>
                                        </p:animEffect>
                                        <p:set>
                                          <p:cBhvr>
                                            <p:cTn id="12" dur="1" fill="hold">
                                              <p:stCondLst>
                                                <p:cond delay="499"/>
                                              </p:stCondLst>
                                            </p:cTn>
                                            <p:tgtEl>
                                              <p:spTgt spid="46"/>
                                            </p:tgtEl>
                                            <p:attrNameLst>
                                              <p:attrName>style.visibility</p:attrName>
                                            </p:attrNameLst>
                                          </p:cBhvr>
                                          <p:to>
                                            <p:strVal val="hidden"/>
                                          </p:to>
                                        </p:set>
                                      </p:childTnLst>
                                    </p:cTn>
                                  </p:par>
                                  <p:par>
                                    <p:cTn id="13" presetID="2" presetClass="entr" presetSubtype="1" fill="hold" grpId="0" nodeType="withEffect" p14:presetBounceEnd="50000">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14:bounceEnd="50000">
                                          <p:cBhvr additive="base">
                                            <p:cTn id="15" dur="5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5"/>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14:presetBounceEnd="50000">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14:bounceEnd="50000">
                                          <p:cBhvr additive="base">
                                            <p:cTn id="19" dur="500" fill="hold"/>
                                            <p:tgtEl>
                                              <p:spTgt spid="4"/>
                                            </p:tgtEl>
                                            <p:attrNameLst>
                                              <p:attrName>ppt_x</p:attrName>
                                            </p:attrNameLst>
                                          </p:cBhvr>
                                          <p:tavLst>
                                            <p:tav tm="0">
                                              <p:val>
                                                <p:strVal val="0-#ppt_w/2"/>
                                              </p:val>
                                            </p:tav>
                                            <p:tav tm="100000">
                                              <p:val>
                                                <p:strVal val="#ppt_x"/>
                                              </p:val>
                                            </p:tav>
                                          </p:tavLst>
                                        </p:anim>
                                        <p:anim calcmode="lin" valueType="num" p14:bounceEnd="50000">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outVertical)">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xit" presetSubtype="21" fill="hold" nodeType="clickEffect">
                                      <p:stCondLst>
                                        <p:cond delay="0"/>
                                      </p:stCondLst>
                                      <p:childTnLst>
                                        <p:animEffect transition="out" filter="barn(inVertical)">
                                          <p:cBhvr>
                                            <p:cTn id="11" dur="500"/>
                                            <p:tgtEl>
                                              <p:spTgt spid="46"/>
                                            </p:tgtEl>
                                          </p:cBhvr>
                                        </p:animEffect>
                                        <p:set>
                                          <p:cBhvr>
                                            <p:cTn id="12" dur="1" fill="hold">
                                              <p:stCondLst>
                                                <p:cond delay="499"/>
                                              </p:stCondLst>
                                            </p:cTn>
                                            <p:tgtEl>
                                              <p:spTgt spid="46"/>
                                            </p:tgtEl>
                                            <p:attrNameLst>
                                              <p:attrName>style.visibility</p:attrName>
                                            </p:attrNameLst>
                                          </p:cBhvr>
                                          <p:to>
                                            <p:strVal val="hidden"/>
                                          </p:to>
                                        </p:set>
                                      </p:childTnLst>
                                    </p:cTn>
                                  </p:par>
                                  <p:par>
                                    <p:cTn id="13" presetID="2" presetClass="entr" presetSubtype="1"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sp>
        <p:nvSpPr>
          <p:cNvPr id="6" name="Rectangle 5">
            <a:extLst>
              <a:ext uri="{FF2B5EF4-FFF2-40B4-BE49-F238E27FC236}">
                <a16:creationId xmlns:a16="http://schemas.microsoft.com/office/drawing/2014/main" id="{40F70C50-2574-5747-9A4E-2E16E00D70FB}"/>
              </a:ext>
            </a:extLst>
          </p:cNvPr>
          <p:cNvSpPr/>
          <p:nvPr/>
        </p:nvSpPr>
        <p:spPr>
          <a:xfrm>
            <a:off x="384230" y="2123654"/>
            <a:ext cx="11423539" cy="584775"/>
          </a:xfrm>
          <a:prstGeom prst="rect">
            <a:avLst/>
          </a:prstGeom>
        </p:spPr>
        <p:txBody>
          <a:bodyPr wrap="square">
            <a:spAutoFit/>
          </a:bodyPr>
          <a:lstStyle/>
          <a:p>
            <a:pPr algn="just" defTabSz="1219170">
              <a:spcBef>
                <a:spcPct val="0"/>
              </a:spcBef>
              <a:buClr>
                <a:srgbClr val="000000"/>
              </a:buClr>
              <a:defRPr/>
            </a:pPr>
            <a:r>
              <a:rPr lang="en-US" altLang="en-US" sz="3200" kern="0" dirty="0">
                <a:latin typeface="Times New Roman" panose="02020603050405020304" pitchFamily="18" charset="0"/>
                <a:cs typeface="Times New Roman" panose="02020603050405020304" pitchFamily="18" charset="0"/>
                <a:sym typeface="Arial"/>
              </a:rPr>
              <a:t>- Đến cuối thế kỉ XII, nhà Lý ngày càng suy yếu.</a:t>
            </a:r>
          </a:p>
        </p:txBody>
      </p:sp>
      <p:sp>
        <p:nvSpPr>
          <p:cNvPr id="576" name="TextBox 575">
            <a:extLst>
              <a:ext uri="{FF2B5EF4-FFF2-40B4-BE49-F238E27FC236}">
                <a16:creationId xmlns:a16="http://schemas.microsoft.com/office/drawing/2014/main" id="{21FB945B-5B76-9D45-9F63-E2107705FAFD}"/>
              </a:ext>
            </a:extLst>
          </p:cNvPr>
          <p:cNvSpPr txBox="1"/>
          <p:nvPr/>
        </p:nvSpPr>
        <p:spPr>
          <a:xfrm>
            <a:off x="257865" y="1347681"/>
            <a:ext cx="5956594" cy="646331"/>
          </a:xfrm>
          <a:prstGeom prst="rect">
            <a:avLst/>
          </a:prstGeom>
          <a:noFill/>
        </p:spPr>
        <p:txBody>
          <a:bodyPr wrap="square" rtlCol="0">
            <a:spAutoFit/>
          </a:bodyPr>
          <a:lstStyle/>
          <a:p>
            <a:pPr defTabSz="1219170">
              <a:buClr>
                <a:srgbClr val="000000"/>
              </a:buClr>
            </a:pPr>
            <a:r>
              <a:rPr lang="en-VN" sz="3600" b="1" kern="0" dirty="0">
                <a:solidFill>
                  <a:srgbClr val="FF0000"/>
                </a:solidFill>
                <a:latin typeface="Times New Roman" panose="02020603050405020304" pitchFamily="18" charset="0"/>
                <a:cs typeface="Times New Roman" panose="02020603050405020304" pitchFamily="18" charset="0"/>
                <a:sym typeface="Arial"/>
              </a:rPr>
              <a:t>1. Nhà Trần thành lập.</a:t>
            </a:r>
          </a:p>
        </p:txBody>
      </p:sp>
      <p:sp>
        <p:nvSpPr>
          <p:cNvPr id="2" name="Rectangle 1">
            <a:extLst>
              <a:ext uri="{FF2B5EF4-FFF2-40B4-BE49-F238E27FC236}">
                <a16:creationId xmlns:a16="http://schemas.microsoft.com/office/drawing/2014/main" id="{B200000E-046B-5B39-9BEF-960483C407B3}"/>
              </a:ext>
            </a:extLst>
          </p:cNvPr>
          <p:cNvSpPr/>
          <p:nvPr/>
        </p:nvSpPr>
        <p:spPr>
          <a:xfrm>
            <a:off x="804153" y="253551"/>
            <a:ext cx="10583694" cy="1200329"/>
          </a:xfrm>
          <a:prstGeom prst="rect">
            <a:avLst/>
          </a:prstGeom>
        </p:spPr>
        <p:txBody>
          <a:bodyPr wrap="square">
            <a:spAutoFit/>
          </a:bodyPr>
          <a:lstStyle/>
          <a:p>
            <a:pPr algn="ctr" defTabSz="1219170">
              <a:spcBef>
                <a:spcPct val="0"/>
              </a:spcBef>
              <a:buClr>
                <a:srgbClr val="000000"/>
              </a:buClr>
              <a:defRPr/>
            </a:pPr>
            <a:r>
              <a:rPr lang="en-US" altLang="en-US" sz="3600" b="1" kern="0" dirty="0">
                <a:solidFill>
                  <a:srgbClr val="FF0000"/>
                </a:solidFill>
                <a:latin typeface="Times New Roman" panose="02020603050405020304" pitchFamily="18" charset="0"/>
                <a:cs typeface="Times New Roman" panose="02020603050405020304" pitchFamily="18" charset="0"/>
                <a:sym typeface="Arial"/>
              </a:rPr>
              <a:t>BÀI 16: CÔNG CUỘC XÂY DỰNG ĐẤT NƯỚC THỜI TRẦN (1226 – 1400)</a:t>
            </a:r>
          </a:p>
        </p:txBody>
      </p:sp>
      <p:sp>
        <p:nvSpPr>
          <p:cNvPr id="3" name="Rectangle 2">
            <a:extLst>
              <a:ext uri="{FF2B5EF4-FFF2-40B4-BE49-F238E27FC236}">
                <a16:creationId xmlns:a16="http://schemas.microsoft.com/office/drawing/2014/main" id="{10E8640E-2BED-649D-9648-ED661F6470FF}"/>
              </a:ext>
            </a:extLst>
          </p:cNvPr>
          <p:cNvSpPr/>
          <p:nvPr/>
        </p:nvSpPr>
        <p:spPr>
          <a:xfrm>
            <a:off x="327472" y="2832767"/>
            <a:ext cx="11423539" cy="1077218"/>
          </a:xfrm>
          <a:prstGeom prst="rect">
            <a:avLst/>
          </a:prstGeom>
        </p:spPr>
        <p:txBody>
          <a:bodyPr wrap="square">
            <a:spAutoFit/>
          </a:bodyPr>
          <a:lstStyle/>
          <a:p>
            <a:pPr algn="just" defTabSz="1219170">
              <a:spcBef>
                <a:spcPct val="0"/>
              </a:spcBef>
              <a:buClr>
                <a:srgbClr val="000000"/>
              </a:buClr>
              <a:defRPr/>
            </a:pPr>
            <a:r>
              <a:rPr lang="en-US" altLang="en-US" sz="3200" kern="0" dirty="0">
                <a:latin typeface="Times New Roman" panose="02020603050405020304" pitchFamily="18" charset="0"/>
                <a:cs typeface="Times New Roman" panose="02020603050405020304" pitchFamily="18" charset="0"/>
                <a:sym typeface="Arial"/>
              </a:rPr>
              <a:t>- Lý Chiêu Hoàng nhường ngôi cho chồng là Trần Cảnh. Nhà Trần được thành lập. Kết thúc 216 năm tồn taị của nhà Lý.</a:t>
            </a:r>
          </a:p>
        </p:txBody>
      </p:sp>
    </p:spTree>
    <p:extLst>
      <p:ext uri="{BB962C8B-B14F-4D97-AF65-F5344CB8AC3E}">
        <p14:creationId xmlns:p14="http://schemas.microsoft.com/office/powerpoint/2010/main" val="27485513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0000">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14:bounceEnd="50000">
                                          <p:cBhvr additive="base">
                                            <p:cTn id="7" dur="500" fill="hold"/>
                                            <p:tgtEl>
                                              <p:spTgt spid="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14:presetBounceEnd="50000">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14:bounceEnd="50000">
                                          <p:cBhvr additive="base">
                                            <p:cTn id="13" dur="500" fill="hold"/>
                                            <p:tgtEl>
                                              <p:spTgt spid="3"/>
                                            </p:tgtEl>
                                            <p:attrNameLst>
                                              <p:attrName>ppt_x</p:attrName>
                                            </p:attrNameLst>
                                          </p:cBhvr>
                                          <p:tavLst>
                                            <p:tav tm="0">
                                              <p:val>
                                                <p:strVal val="#ppt_x"/>
                                              </p:val>
                                            </p:tav>
                                            <p:tav tm="100000">
                                              <p:val>
                                                <p:strVal val="#ppt_x"/>
                                              </p:val>
                                            </p:tav>
                                          </p:tavLst>
                                        </p:anim>
                                        <p:anim calcmode="lin" valueType="num" p14:bounceEnd="50000">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Lst>
      </p:timing>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sp>
        <p:nvSpPr>
          <p:cNvPr id="4" name="TextBox 3">
            <a:extLst>
              <a:ext uri="{FF2B5EF4-FFF2-40B4-BE49-F238E27FC236}">
                <a16:creationId xmlns:a16="http://schemas.microsoft.com/office/drawing/2014/main" id="{86FE3B1D-D572-70C3-5A34-4119DF2F35F3}"/>
              </a:ext>
            </a:extLst>
          </p:cNvPr>
          <p:cNvSpPr txBox="1"/>
          <p:nvPr/>
        </p:nvSpPr>
        <p:spPr>
          <a:xfrm>
            <a:off x="287483" y="1939762"/>
            <a:ext cx="5956594" cy="646331"/>
          </a:xfrm>
          <a:prstGeom prst="rect">
            <a:avLst/>
          </a:prstGeom>
          <a:noFill/>
        </p:spPr>
        <p:txBody>
          <a:bodyPr wrap="square" rtlCol="0">
            <a:spAutoFit/>
          </a:bodyPr>
          <a:lstStyle/>
          <a:p>
            <a:pPr defTabSz="1219170">
              <a:buClr>
                <a:srgbClr val="000000"/>
              </a:buClr>
            </a:pPr>
            <a:r>
              <a:rPr lang="en-VN" sz="3600" b="1" kern="0" dirty="0">
                <a:solidFill>
                  <a:srgbClr val="FF0000"/>
                </a:solidFill>
                <a:latin typeface="Times New Roman" panose="02020603050405020304" pitchFamily="18" charset="0"/>
                <a:cs typeface="Times New Roman" panose="02020603050405020304" pitchFamily="18" charset="0"/>
                <a:sym typeface="Arial"/>
              </a:rPr>
              <a:t>2. Tình hình chính trị.</a:t>
            </a:r>
          </a:p>
        </p:txBody>
      </p:sp>
      <p:graphicFrame>
        <p:nvGraphicFramePr>
          <p:cNvPr id="3" name="Table 4">
            <a:extLst>
              <a:ext uri="{FF2B5EF4-FFF2-40B4-BE49-F238E27FC236}">
                <a16:creationId xmlns:a16="http://schemas.microsoft.com/office/drawing/2014/main" id="{FF036572-A78F-C9A6-C571-13EB1659C577}"/>
              </a:ext>
            </a:extLst>
          </p:cNvPr>
          <p:cNvGraphicFramePr>
            <a:graphicFrameLocks noGrp="1"/>
          </p:cNvGraphicFramePr>
          <p:nvPr>
            <p:extLst>
              <p:ext uri="{D42A27DB-BD31-4B8C-83A1-F6EECF244321}">
                <p14:modId xmlns:p14="http://schemas.microsoft.com/office/powerpoint/2010/main" val="3154476913"/>
              </p:ext>
            </p:extLst>
          </p:nvPr>
        </p:nvGraphicFramePr>
        <p:xfrm>
          <a:off x="804153" y="2840012"/>
          <a:ext cx="10879848" cy="3398230"/>
        </p:xfrm>
        <a:graphic>
          <a:graphicData uri="http://schemas.openxmlformats.org/drawingml/2006/table">
            <a:tbl>
              <a:tblPr firstRow="1" bandRow="1">
                <a:tableStyleId>{7DF18680-E054-41AD-8BC1-D1AEF772440D}</a:tableStyleId>
              </a:tblPr>
              <a:tblGrid>
                <a:gridCol w="4761760">
                  <a:extLst>
                    <a:ext uri="{9D8B030D-6E8A-4147-A177-3AD203B41FA5}">
                      <a16:colId xmlns:a16="http://schemas.microsoft.com/office/drawing/2014/main" val="3594466662"/>
                    </a:ext>
                  </a:extLst>
                </a:gridCol>
                <a:gridCol w="6118088">
                  <a:extLst>
                    <a:ext uri="{9D8B030D-6E8A-4147-A177-3AD203B41FA5}">
                      <a16:colId xmlns:a16="http://schemas.microsoft.com/office/drawing/2014/main" val="755821753"/>
                    </a:ext>
                  </a:extLst>
                </a:gridCol>
              </a:tblGrid>
              <a:tr h="679646">
                <a:tc>
                  <a:txBody>
                    <a:bodyPr/>
                    <a:lstStyle/>
                    <a:p>
                      <a:pPr algn="ctr"/>
                      <a:r>
                        <a:rPr lang="en-VN" sz="2800">
                          <a:solidFill>
                            <a:schemeClr val="tx1"/>
                          </a:solidFill>
                          <a:latin typeface="Times New Roman" panose="02020603050405020304" pitchFamily="18" charset="0"/>
                          <a:cs typeface="Times New Roman" panose="02020603050405020304" pitchFamily="18" charset="0"/>
                        </a:rPr>
                        <a:t>Tình hình chính trị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VN" sz="2800">
                          <a:solidFill>
                            <a:schemeClr val="tx1"/>
                          </a:solidFill>
                          <a:latin typeface="Times New Roman" panose="02020603050405020304" pitchFamily="18" charset="0"/>
                          <a:cs typeface="Times New Roman" panose="02020603050405020304" pitchFamily="18" charset="0"/>
                        </a:rPr>
                        <a:t>Những nét chính</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84687550"/>
                  </a:ext>
                </a:extLst>
              </a:tr>
              <a:tr h="679646">
                <a:tc>
                  <a:txBody>
                    <a:bodyPr/>
                    <a:lstStyle/>
                    <a:p>
                      <a:pPr algn="ctr"/>
                      <a:r>
                        <a:rPr lang="en-VN" sz="2800">
                          <a:solidFill>
                            <a:schemeClr val="tx1"/>
                          </a:solidFill>
                          <a:latin typeface="Times New Roman" panose="02020603050405020304" pitchFamily="18" charset="0"/>
                          <a:cs typeface="Times New Roman" panose="02020603050405020304" pitchFamily="18" charset="0"/>
                        </a:rPr>
                        <a:t>Tổ chức chính quyền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16121865"/>
                  </a:ext>
                </a:extLst>
              </a:tr>
              <a:tr h="679646">
                <a:tc>
                  <a:txBody>
                    <a:bodyPr/>
                    <a:lstStyle/>
                    <a:p>
                      <a:pPr algn="ctr"/>
                      <a:r>
                        <a:rPr lang="en-US" sz="2800">
                          <a:solidFill>
                            <a:schemeClr val="tx1"/>
                          </a:solidFill>
                          <a:latin typeface="Times New Roman" panose="02020603050405020304" pitchFamily="18" charset="0"/>
                          <a:cs typeface="Times New Roman" panose="02020603050405020304" pitchFamily="18" charset="0"/>
                        </a:rPr>
                        <a:t>C</a:t>
                      </a:r>
                      <a:r>
                        <a:rPr lang="en-VN" sz="2800">
                          <a:solidFill>
                            <a:schemeClr val="tx1"/>
                          </a:solidFill>
                          <a:latin typeface="Times New Roman" panose="02020603050405020304" pitchFamily="18" charset="0"/>
                          <a:cs typeface="Times New Roman" panose="02020603050405020304" pitchFamily="18" charset="0"/>
                        </a:rPr>
                        <a:t>hính sách đối nội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64577219"/>
                  </a:ext>
                </a:extLst>
              </a:tr>
              <a:tr h="679646">
                <a:tc>
                  <a:txBody>
                    <a:bodyPr/>
                    <a:lstStyle/>
                    <a:p>
                      <a:pPr algn="ctr"/>
                      <a:r>
                        <a:rPr lang="en-US" sz="2800">
                          <a:solidFill>
                            <a:schemeClr val="tx1"/>
                          </a:solidFill>
                          <a:latin typeface="Times New Roman" panose="02020603050405020304" pitchFamily="18" charset="0"/>
                          <a:cs typeface="Times New Roman" panose="02020603050405020304" pitchFamily="18" charset="0"/>
                        </a:rPr>
                        <a:t>Q</a:t>
                      </a:r>
                      <a:r>
                        <a:rPr lang="en-VN" sz="2800">
                          <a:solidFill>
                            <a:schemeClr val="tx1"/>
                          </a:solidFill>
                          <a:latin typeface="Times New Roman" panose="02020603050405020304" pitchFamily="18" charset="0"/>
                          <a:cs typeface="Times New Roman" panose="02020603050405020304" pitchFamily="18" charset="0"/>
                        </a:rPr>
                        <a:t>uân đội</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27031163"/>
                  </a:ext>
                </a:extLst>
              </a:tr>
              <a:tr h="679646">
                <a:tc>
                  <a:txBody>
                    <a:bodyPr/>
                    <a:lstStyle/>
                    <a:p>
                      <a:pPr algn="ctr"/>
                      <a:r>
                        <a:rPr lang="en-US" sz="2800">
                          <a:solidFill>
                            <a:schemeClr val="tx1"/>
                          </a:solidFill>
                          <a:latin typeface="Times New Roman" panose="02020603050405020304" pitchFamily="18" charset="0"/>
                          <a:cs typeface="Times New Roman" panose="02020603050405020304" pitchFamily="18" charset="0"/>
                        </a:rPr>
                        <a:t>L</a:t>
                      </a:r>
                      <a:r>
                        <a:rPr lang="en-VN" sz="2800">
                          <a:solidFill>
                            <a:schemeClr val="tx1"/>
                          </a:solidFill>
                          <a:latin typeface="Times New Roman" panose="02020603050405020304" pitchFamily="18" charset="0"/>
                          <a:cs typeface="Times New Roman" panose="02020603050405020304" pitchFamily="18" charset="0"/>
                        </a:rPr>
                        <a:t>uật pháp</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65709745"/>
                  </a:ext>
                </a:extLst>
              </a:tr>
            </a:tbl>
          </a:graphicData>
        </a:graphic>
      </p:graphicFrame>
      <p:sp>
        <p:nvSpPr>
          <p:cNvPr id="5" name="Rectangle 4">
            <a:extLst>
              <a:ext uri="{FF2B5EF4-FFF2-40B4-BE49-F238E27FC236}">
                <a16:creationId xmlns:a16="http://schemas.microsoft.com/office/drawing/2014/main" id="{4E1BF91E-062C-6015-5D8F-C4AF3F6774D9}"/>
              </a:ext>
            </a:extLst>
          </p:cNvPr>
          <p:cNvSpPr/>
          <p:nvPr/>
        </p:nvSpPr>
        <p:spPr>
          <a:xfrm>
            <a:off x="6864194" y="1946759"/>
            <a:ext cx="3844002" cy="646331"/>
          </a:xfrm>
          <a:prstGeom prst="rect">
            <a:avLst/>
          </a:prstGeom>
          <a:noFill/>
        </p:spPr>
        <p:txBody>
          <a:bodyPr wrap="none" lIns="91440" tIns="45720" rIns="91440" bIns="45720">
            <a:spAutoFit/>
          </a:bodyPr>
          <a:lstStyle/>
          <a:p>
            <a:pPr algn="ctr"/>
            <a:r>
              <a:rPr lang="en-US" sz="3600" b="1" cap="none" spc="0">
                <a:ln w="0"/>
                <a:solidFill>
                  <a:srgbClr val="0070C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PHIẾU HỌC TẬP</a:t>
            </a:r>
          </a:p>
        </p:txBody>
      </p:sp>
      <p:sp>
        <p:nvSpPr>
          <p:cNvPr id="6" name="TextBox 5">
            <a:extLst>
              <a:ext uri="{FF2B5EF4-FFF2-40B4-BE49-F238E27FC236}">
                <a16:creationId xmlns:a16="http://schemas.microsoft.com/office/drawing/2014/main" id="{D03970E2-0EED-6AAA-027C-A9ECE02021AD}"/>
              </a:ext>
            </a:extLst>
          </p:cNvPr>
          <p:cNvSpPr txBox="1"/>
          <p:nvPr/>
        </p:nvSpPr>
        <p:spPr>
          <a:xfrm>
            <a:off x="257865" y="1274221"/>
            <a:ext cx="5956594" cy="646331"/>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VN" sz="3600" b="1" i="0" u="none" strike="noStrike" kern="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1. Nhà Trần thành lập.</a:t>
            </a:r>
          </a:p>
        </p:txBody>
      </p:sp>
      <p:sp>
        <p:nvSpPr>
          <p:cNvPr id="7" name="Rectangle 6">
            <a:extLst>
              <a:ext uri="{FF2B5EF4-FFF2-40B4-BE49-F238E27FC236}">
                <a16:creationId xmlns:a16="http://schemas.microsoft.com/office/drawing/2014/main" id="{BA105658-9866-C71A-7389-B461A580EC4E}"/>
              </a:ext>
            </a:extLst>
          </p:cNvPr>
          <p:cNvSpPr/>
          <p:nvPr/>
        </p:nvSpPr>
        <p:spPr>
          <a:xfrm>
            <a:off x="804153" y="180091"/>
            <a:ext cx="10583694" cy="1200329"/>
          </a:xfrm>
          <a:prstGeom prst="rect">
            <a:avLst/>
          </a:prstGeom>
        </p:spPr>
        <p:txBody>
          <a:bodyPr wrap="square">
            <a:spAutoFit/>
          </a:bodyPr>
          <a:lstStyle/>
          <a:p>
            <a:pPr marL="0" marR="0" lvl="0" indent="0" algn="ctr" defTabSz="1219170" rtl="0" eaLnBrk="1" fontAlgn="auto" latinLnBrk="0" hangingPunct="1">
              <a:lnSpc>
                <a:spcPct val="100000"/>
              </a:lnSpc>
              <a:spcBef>
                <a:spcPct val="0"/>
              </a:spcBef>
              <a:spcAft>
                <a:spcPts val="0"/>
              </a:spcAft>
              <a:buClr>
                <a:srgbClr val="000000"/>
              </a:buClr>
              <a:buSzTx/>
              <a:buFontTx/>
              <a:buNone/>
              <a:tabLst/>
              <a:defRPr/>
            </a:pPr>
            <a:r>
              <a:rPr kumimoji="0" lang="en-US" altLang="en-US" sz="3600" b="1" i="0" u="none" strike="noStrike" kern="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BÀI 16: CÔNG CUỘC XÂY DỰNG ĐẤT NƯỚC THỜI TRẦN (1226 – 1400)</a:t>
            </a:r>
          </a:p>
        </p:txBody>
      </p:sp>
    </p:spTree>
    <p:extLst>
      <p:ext uri="{BB962C8B-B14F-4D97-AF65-F5344CB8AC3E}">
        <p14:creationId xmlns:p14="http://schemas.microsoft.com/office/powerpoint/2010/main" val="39755937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par>
                                <p:cTn id="10" presetID="55"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strVal val="#ppt_w*0.70"/>
                                          </p:val>
                                        </p:tav>
                                        <p:tav tm="100000">
                                          <p:val>
                                            <p:strVal val="#ppt_w"/>
                                          </p:val>
                                        </p:tav>
                                      </p:tavLst>
                                    </p:anim>
                                    <p:anim calcmode="lin" valueType="num">
                                      <p:cBhvr>
                                        <p:cTn id="13" dur="1000" fill="hold"/>
                                        <p:tgtEl>
                                          <p:spTgt spid="3"/>
                                        </p:tgtEl>
                                        <p:attrNameLst>
                                          <p:attrName>ppt_h</p:attrName>
                                        </p:attrNameLst>
                                      </p:cBhvr>
                                      <p:tavLst>
                                        <p:tav tm="0">
                                          <p:val>
                                            <p:strVal val="#ppt_h"/>
                                          </p:val>
                                        </p:tav>
                                        <p:tav tm="100000">
                                          <p:val>
                                            <p:strVal val="#ppt_h"/>
                                          </p:val>
                                        </p:tav>
                                      </p:tavLst>
                                    </p:anim>
                                    <p:animEffect transition="in" filter="fade">
                                      <p:cBhvr>
                                        <p:cTn id="14"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3483"/>
        <p:cNvGrpSpPr/>
        <p:nvPr/>
      </p:nvGrpSpPr>
      <p:grpSpPr>
        <a:xfrm>
          <a:off x="0" y="0"/>
          <a:ext cx="0" cy="0"/>
          <a:chOff x="0" y="0"/>
          <a:chExt cx="0" cy="0"/>
        </a:xfrm>
      </p:grpSpPr>
      <p:sp>
        <p:nvSpPr>
          <p:cNvPr id="13484" name="Google Shape;13484;p44"/>
          <p:cNvSpPr txBox="1">
            <a:spLocks noGrp="1"/>
          </p:cNvSpPr>
          <p:nvPr>
            <p:ph type="body" idx="1"/>
          </p:nvPr>
        </p:nvSpPr>
        <p:spPr>
          <a:xfrm>
            <a:off x="1694395" y="1658565"/>
            <a:ext cx="8364005" cy="2468526"/>
          </a:xfrm>
          <a:prstGeom prst="rect">
            <a:avLst/>
          </a:prstGeom>
        </p:spPr>
        <p:txBody>
          <a:bodyPr spcFirstLastPara="1" wrap="square" lIns="121900" tIns="121900" rIns="121900" bIns="121900" anchor="ctr" anchorCtr="0">
            <a:noAutofit/>
          </a:bodyPr>
          <a:lstStyle/>
          <a:p>
            <a:pPr marL="0" indent="0"/>
            <a:r>
              <a:rPr lang="en" sz="4800" dirty="0" err="1">
                <a:latin typeface="Times New Roman" panose="02020603050405020304" pitchFamily="18" charset="0"/>
                <a:cs typeface="Times New Roman" panose="02020603050405020304" pitchFamily="18" charset="0"/>
              </a:rPr>
              <a:t>Dựa</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vào</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thông</a:t>
            </a:r>
            <a:r>
              <a:rPr lang="en" sz="4800" dirty="0">
                <a:latin typeface="Times New Roman" panose="02020603050405020304" pitchFamily="18" charset="0"/>
                <a:cs typeface="Times New Roman" panose="02020603050405020304" pitchFamily="18" charset="0"/>
              </a:rPr>
              <a:t> tin </a:t>
            </a:r>
            <a:r>
              <a:rPr lang="en" sz="4800" dirty="0" err="1">
                <a:latin typeface="Times New Roman" panose="02020603050405020304" pitchFamily="18" charset="0"/>
                <a:cs typeface="Times New Roman" panose="02020603050405020304" pitchFamily="18" charset="0"/>
              </a:rPr>
              <a:t>trên</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sách</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giáo</a:t>
            </a:r>
            <a:r>
              <a:rPr lang="en" sz="4800" dirty="0">
                <a:latin typeface="Times New Roman" panose="02020603050405020304" pitchFamily="18" charset="0"/>
                <a:cs typeface="Times New Roman" panose="02020603050405020304" pitchFamily="18" charset="0"/>
              </a:rPr>
              <a:t> khoa </a:t>
            </a:r>
            <a:r>
              <a:rPr lang="en" sz="4800" dirty="0" err="1">
                <a:latin typeface="Times New Roman" panose="02020603050405020304" pitchFamily="18" charset="0"/>
                <a:cs typeface="Times New Roman" panose="02020603050405020304" pitchFamily="18" charset="0"/>
              </a:rPr>
              <a:t>em</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hãy</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điền</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thông</a:t>
            </a:r>
            <a:r>
              <a:rPr lang="en" sz="4800" dirty="0">
                <a:latin typeface="Times New Roman" panose="02020603050405020304" pitchFamily="18" charset="0"/>
                <a:cs typeface="Times New Roman" panose="02020603050405020304" pitchFamily="18" charset="0"/>
              </a:rPr>
              <a:t> tin </a:t>
            </a:r>
            <a:r>
              <a:rPr lang="en" sz="4800" dirty="0" err="1">
                <a:latin typeface="Times New Roman" panose="02020603050405020304" pitchFamily="18" charset="0"/>
                <a:cs typeface="Times New Roman" panose="02020603050405020304" pitchFamily="18" charset="0"/>
              </a:rPr>
              <a:t>vào</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sơ</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đồ</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sau.</a:t>
            </a:r>
            <a:endParaRPr sz="4800" dirty="0">
              <a:latin typeface="Times New Roman" panose="02020603050405020304" pitchFamily="18" charset="0"/>
              <a:cs typeface="Times New Roman" panose="02020603050405020304" pitchFamily="18" charset="0"/>
            </a:endParaRPr>
          </a:p>
        </p:txBody>
      </p:sp>
      <p:sp>
        <p:nvSpPr>
          <p:cNvPr id="2" name="Pentagon 1">
            <a:extLst>
              <a:ext uri="{FF2B5EF4-FFF2-40B4-BE49-F238E27FC236}">
                <a16:creationId xmlns:a16="http://schemas.microsoft.com/office/drawing/2014/main" id="{EE84884F-E1E0-B3E3-CF22-14E70948EA0B}"/>
              </a:ext>
            </a:extLst>
          </p:cNvPr>
          <p:cNvSpPr/>
          <p:nvPr/>
        </p:nvSpPr>
        <p:spPr>
          <a:xfrm>
            <a:off x="214009" y="136188"/>
            <a:ext cx="4747098" cy="1225685"/>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4000" b="1">
                <a:solidFill>
                  <a:srgbClr val="FF0000"/>
                </a:solidFill>
                <a:latin typeface="Times New Roman" panose="02020603050405020304" pitchFamily="18" charset="0"/>
                <a:cs typeface="Times New Roman" panose="02020603050405020304" pitchFamily="18" charset="0"/>
              </a:rPr>
              <a:t>CẶP ĐÔI</a:t>
            </a:r>
          </a:p>
        </p:txBody>
      </p:sp>
    </p:spTree>
    <p:extLst>
      <p:ext uri="{BB962C8B-B14F-4D97-AF65-F5344CB8AC3E}">
        <p14:creationId xmlns:p14="http://schemas.microsoft.com/office/powerpoint/2010/main" val="14735599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3484">
                                            <p:txEl>
                                              <p:pRg st="0" end="0"/>
                                            </p:txEl>
                                          </p:spTgt>
                                        </p:tgtEl>
                                        <p:attrNameLst>
                                          <p:attrName>style.visibility</p:attrName>
                                        </p:attrNameLst>
                                      </p:cBhvr>
                                      <p:to>
                                        <p:strVal val="visible"/>
                                      </p:to>
                                    </p:set>
                                    <p:animEffect transition="in" filter="barn(outVertical)">
                                      <p:cBhvr>
                                        <p:cTn id="7" dur="500"/>
                                        <p:tgtEl>
                                          <p:spTgt spid="13484">
                                            <p:txEl>
                                              <p:pRg st="0" end="0"/>
                                            </p:txEl>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heckerboard(across)">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84" grpId="0" build="p"/>
      <p:bldP spid="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36F778E-8032-234E-AB66-760278C4A7F9}"/>
              </a:ext>
            </a:extLst>
          </p:cNvPr>
          <p:cNvGrpSpPr/>
          <p:nvPr/>
        </p:nvGrpSpPr>
        <p:grpSpPr>
          <a:xfrm>
            <a:off x="0" y="0"/>
            <a:ext cx="12192000" cy="6921380"/>
            <a:chOff x="0" y="966788"/>
            <a:chExt cx="5230813" cy="5868753"/>
          </a:xfrm>
        </p:grpSpPr>
        <p:sp>
          <p:nvSpPr>
            <p:cNvPr id="4" name="Text Box 9">
              <a:extLst>
                <a:ext uri="{FF2B5EF4-FFF2-40B4-BE49-F238E27FC236}">
                  <a16:creationId xmlns:a16="http://schemas.microsoft.com/office/drawing/2014/main" id="{3A3779EE-80EE-8348-B37F-10F3745FC687}"/>
                </a:ext>
              </a:extLst>
            </p:cNvPr>
            <p:cNvSpPr txBox="1">
              <a:spLocks noChangeArrowheads="1"/>
            </p:cNvSpPr>
            <p:nvPr/>
          </p:nvSpPr>
          <p:spPr bwMode="auto">
            <a:xfrm>
              <a:off x="1401763" y="966788"/>
              <a:ext cx="2160587"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Vua</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Thái</a:t>
              </a: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Thượng</a:t>
              </a: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Hoàng</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5" name="Text Box 10">
              <a:extLst>
                <a:ext uri="{FF2B5EF4-FFF2-40B4-BE49-F238E27FC236}">
                  <a16:creationId xmlns:a16="http://schemas.microsoft.com/office/drawing/2014/main" id="{7A7EF521-098A-4C43-A120-9FA2C573F3EA}"/>
                </a:ext>
              </a:extLst>
            </p:cNvPr>
            <p:cNvSpPr txBox="1">
              <a:spLocks noChangeArrowheads="1"/>
            </p:cNvSpPr>
            <p:nvPr/>
          </p:nvSpPr>
          <p:spPr bwMode="auto">
            <a:xfrm>
              <a:off x="431800" y="1765301"/>
              <a:ext cx="1223963"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văn</a:t>
              </a:r>
            </a:p>
          </p:txBody>
        </p:sp>
        <p:sp>
          <p:nvSpPr>
            <p:cNvPr id="6" name="Text Box 11">
              <a:extLst>
                <a:ext uri="{FF2B5EF4-FFF2-40B4-BE49-F238E27FC236}">
                  <a16:creationId xmlns:a16="http://schemas.microsoft.com/office/drawing/2014/main" id="{49EB4AF3-0408-CC48-AC12-62ADAF328B2B}"/>
                </a:ext>
              </a:extLst>
            </p:cNvPr>
            <p:cNvSpPr txBox="1">
              <a:spLocks noChangeArrowheads="1"/>
            </p:cNvSpPr>
            <p:nvPr/>
          </p:nvSpPr>
          <p:spPr bwMode="auto">
            <a:xfrm>
              <a:off x="3382963" y="1765301"/>
              <a:ext cx="1223962"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võ</a:t>
              </a:r>
            </a:p>
          </p:txBody>
        </p:sp>
        <p:sp>
          <p:nvSpPr>
            <p:cNvPr id="7" name="Text Box 12">
              <a:extLst>
                <a:ext uri="{FF2B5EF4-FFF2-40B4-BE49-F238E27FC236}">
                  <a16:creationId xmlns:a16="http://schemas.microsoft.com/office/drawing/2014/main" id="{6A88F719-FF5B-5141-8F71-215E2485AA82}"/>
                </a:ext>
              </a:extLst>
            </p:cNvPr>
            <p:cNvSpPr txBox="1">
              <a:spLocks noChangeArrowheads="1"/>
            </p:cNvSpPr>
            <p:nvPr/>
          </p:nvSpPr>
          <p:spPr bwMode="auto">
            <a:xfrm>
              <a:off x="1401763" y="2381250"/>
              <a:ext cx="2205037"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Các cơ quan</a:t>
              </a:r>
            </a:p>
          </p:txBody>
        </p:sp>
        <p:sp>
          <p:nvSpPr>
            <p:cNvPr id="8" name="Text Box 13">
              <a:extLst>
                <a:ext uri="{FF2B5EF4-FFF2-40B4-BE49-F238E27FC236}">
                  <a16:creationId xmlns:a16="http://schemas.microsoft.com/office/drawing/2014/main" id="{53675B9F-2F68-8F47-B0F0-65B9BBF3E019}"/>
                </a:ext>
              </a:extLst>
            </p:cNvPr>
            <p:cNvSpPr txBox="1">
              <a:spLocks noChangeArrowheads="1"/>
            </p:cNvSpPr>
            <p:nvPr/>
          </p:nvSpPr>
          <p:spPr bwMode="auto">
            <a:xfrm>
              <a:off x="0" y="2955925"/>
              <a:ext cx="735013"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Quốc sử viện</a:t>
              </a:r>
            </a:p>
          </p:txBody>
        </p:sp>
        <p:sp>
          <p:nvSpPr>
            <p:cNvPr id="9" name="Text Box 14">
              <a:extLst>
                <a:ext uri="{FF2B5EF4-FFF2-40B4-BE49-F238E27FC236}">
                  <a16:creationId xmlns:a16="http://schemas.microsoft.com/office/drawing/2014/main" id="{9292338B-FAD1-B049-93FE-9350FB279C8C}"/>
                </a:ext>
              </a:extLst>
            </p:cNvPr>
            <p:cNvSpPr txBox="1">
              <a:spLocks noChangeArrowheads="1"/>
            </p:cNvSpPr>
            <p:nvPr/>
          </p:nvSpPr>
          <p:spPr bwMode="auto">
            <a:xfrm>
              <a:off x="865188" y="2955925"/>
              <a:ext cx="735012"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Thái y</a:t>
              </a:r>
            </a:p>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 viện</a:t>
              </a:r>
            </a:p>
          </p:txBody>
        </p:sp>
        <p:sp>
          <p:nvSpPr>
            <p:cNvPr id="10" name="Text Box 15">
              <a:extLst>
                <a:ext uri="{FF2B5EF4-FFF2-40B4-BE49-F238E27FC236}">
                  <a16:creationId xmlns:a16="http://schemas.microsoft.com/office/drawing/2014/main" id="{9B596496-C864-2F4B-A366-EB2C7928D527}"/>
                </a:ext>
              </a:extLst>
            </p:cNvPr>
            <p:cNvSpPr txBox="1">
              <a:spLocks noChangeArrowheads="1"/>
            </p:cNvSpPr>
            <p:nvPr/>
          </p:nvSpPr>
          <p:spPr bwMode="auto">
            <a:xfrm>
              <a:off x="1703388" y="2955925"/>
              <a:ext cx="735012"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Tôn nhân phủ</a:t>
              </a:r>
            </a:p>
          </p:txBody>
        </p:sp>
        <p:sp>
          <p:nvSpPr>
            <p:cNvPr id="11" name="Text Box 17">
              <a:extLst>
                <a:ext uri="{FF2B5EF4-FFF2-40B4-BE49-F238E27FC236}">
                  <a16:creationId xmlns:a16="http://schemas.microsoft.com/office/drawing/2014/main" id="{1221B84D-051D-2146-BF0A-EDE307F91EE9}"/>
                </a:ext>
              </a:extLst>
            </p:cNvPr>
            <p:cNvSpPr txBox="1">
              <a:spLocks noChangeArrowheads="1"/>
            </p:cNvSpPr>
            <p:nvPr/>
          </p:nvSpPr>
          <p:spPr bwMode="auto">
            <a:xfrm>
              <a:off x="2617788" y="2940049"/>
              <a:ext cx="735012" cy="1017779"/>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Hà</a:t>
              </a:r>
            </a:p>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 đê</a:t>
              </a:r>
            </a:p>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 sứ</a:t>
              </a:r>
            </a:p>
          </p:txBody>
        </p:sp>
        <p:sp>
          <p:nvSpPr>
            <p:cNvPr id="12" name="Text Box 18">
              <a:extLst>
                <a:ext uri="{FF2B5EF4-FFF2-40B4-BE49-F238E27FC236}">
                  <a16:creationId xmlns:a16="http://schemas.microsoft.com/office/drawing/2014/main" id="{E802C039-1591-2940-9C9A-8B37D5F8E166}"/>
                </a:ext>
              </a:extLst>
            </p:cNvPr>
            <p:cNvSpPr txBox="1">
              <a:spLocks noChangeArrowheads="1"/>
            </p:cNvSpPr>
            <p:nvPr/>
          </p:nvSpPr>
          <p:spPr bwMode="auto">
            <a:xfrm>
              <a:off x="3429000" y="2940049"/>
              <a:ext cx="950913" cy="704616"/>
            </a:xfrm>
            <a:prstGeom prst="rect">
              <a:avLst/>
            </a:prstGeom>
            <a:solidFill>
              <a:srgbClr val="FF0000"/>
            </a:solidFill>
            <a:ln w="19050" algn="ctr">
              <a:solidFill>
                <a:srgbClr val="FF33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Khuyến</a:t>
              </a: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nông</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sứ</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13" name="Text Box 19">
              <a:extLst>
                <a:ext uri="{FF2B5EF4-FFF2-40B4-BE49-F238E27FC236}">
                  <a16:creationId xmlns:a16="http://schemas.microsoft.com/office/drawing/2014/main" id="{757C7CB5-EB68-BD4B-A6AC-BBD619901647}"/>
                </a:ext>
              </a:extLst>
            </p:cNvPr>
            <p:cNvSpPr txBox="1">
              <a:spLocks noChangeArrowheads="1"/>
            </p:cNvSpPr>
            <p:nvPr/>
          </p:nvSpPr>
          <p:spPr bwMode="auto">
            <a:xfrm>
              <a:off x="4495800" y="2940049"/>
              <a:ext cx="735013"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Đồn điền sứ</a:t>
              </a:r>
            </a:p>
          </p:txBody>
        </p:sp>
        <p:sp>
          <p:nvSpPr>
            <p:cNvPr id="14" name="Text Box 20">
              <a:extLst>
                <a:ext uri="{FF2B5EF4-FFF2-40B4-BE49-F238E27FC236}">
                  <a16:creationId xmlns:a16="http://schemas.microsoft.com/office/drawing/2014/main" id="{3730EF28-B64C-E540-92D7-6153C9F7C179}"/>
                </a:ext>
              </a:extLst>
            </p:cNvPr>
            <p:cNvSpPr txBox="1">
              <a:spLocks noChangeArrowheads="1"/>
            </p:cNvSpPr>
            <p:nvPr/>
          </p:nvSpPr>
          <p:spPr bwMode="auto">
            <a:xfrm>
              <a:off x="1222375" y="3900488"/>
              <a:ext cx="27035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12 lộ</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(Chánh, phó An phủ sứ)</a:t>
              </a:r>
            </a:p>
          </p:txBody>
        </p:sp>
        <p:sp>
          <p:nvSpPr>
            <p:cNvPr id="15" name="Text Box 21">
              <a:extLst>
                <a:ext uri="{FF2B5EF4-FFF2-40B4-BE49-F238E27FC236}">
                  <a16:creationId xmlns:a16="http://schemas.microsoft.com/office/drawing/2014/main" id="{D7040992-2A59-5843-848B-8D6865880AD5}"/>
                </a:ext>
              </a:extLst>
            </p:cNvPr>
            <p:cNvSpPr txBox="1">
              <a:spLocks noChangeArrowheads="1"/>
            </p:cNvSpPr>
            <p:nvPr/>
          </p:nvSpPr>
          <p:spPr bwMode="auto">
            <a:xfrm>
              <a:off x="1401763" y="4668838"/>
              <a:ext cx="2297112"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Phủ</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Phủ)</a:t>
              </a:r>
            </a:p>
          </p:txBody>
        </p:sp>
        <p:sp>
          <p:nvSpPr>
            <p:cNvPr id="16" name="Text Box 22">
              <a:extLst>
                <a:ext uri="{FF2B5EF4-FFF2-40B4-BE49-F238E27FC236}">
                  <a16:creationId xmlns:a16="http://schemas.microsoft.com/office/drawing/2014/main" id="{0697094D-BA92-DE49-9408-8225D7879F7F}"/>
                </a:ext>
              </a:extLst>
            </p:cNvPr>
            <p:cNvSpPr txBox="1">
              <a:spLocks noChangeArrowheads="1"/>
            </p:cNvSpPr>
            <p:nvPr/>
          </p:nvSpPr>
          <p:spPr bwMode="auto">
            <a:xfrm>
              <a:off x="1387475" y="5410200"/>
              <a:ext cx="2311400" cy="704616"/>
            </a:xfrm>
            <a:prstGeom prst="rect">
              <a:avLst/>
            </a:prstGeom>
            <a:solidFill>
              <a:srgbClr val="FFFF00"/>
            </a:solidFill>
            <a:ln w="9525" algn="ctr">
              <a:solidFill>
                <a:srgbClr val="CC0099"/>
              </a:solidFill>
              <a:miter lim="800000"/>
              <a:headEnd/>
              <a:tailEnd/>
            </a:ln>
          </p:spPr>
          <p:txBody>
            <a:bodyPr wrap="square">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Châu, Huyện</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Châu, Tri Huyện)</a:t>
              </a:r>
            </a:p>
          </p:txBody>
        </p:sp>
        <p:sp>
          <p:nvSpPr>
            <p:cNvPr id="17" name="Text Box 23">
              <a:extLst>
                <a:ext uri="{FF2B5EF4-FFF2-40B4-BE49-F238E27FC236}">
                  <a16:creationId xmlns:a16="http://schemas.microsoft.com/office/drawing/2014/main" id="{0DEFB046-263A-CB4E-8E6F-F9F4626F0FAE}"/>
                </a:ext>
              </a:extLst>
            </p:cNvPr>
            <p:cNvSpPr txBox="1">
              <a:spLocks noChangeArrowheads="1"/>
            </p:cNvSpPr>
            <p:nvPr/>
          </p:nvSpPr>
          <p:spPr bwMode="auto">
            <a:xfrm>
              <a:off x="1387475" y="6130925"/>
              <a:ext cx="22971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Xã</a:t>
              </a:r>
            </a:p>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 Xã quan)</a:t>
              </a:r>
            </a:p>
          </p:txBody>
        </p:sp>
        <p:cxnSp>
          <p:nvCxnSpPr>
            <p:cNvPr id="18" name="Straight Arrow Connector 17">
              <a:extLst>
                <a:ext uri="{FF2B5EF4-FFF2-40B4-BE49-F238E27FC236}">
                  <a16:creationId xmlns:a16="http://schemas.microsoft.com/office/drawing/2014/main" id="{40789D0E-14AC-2D4A-AD98-AC1BB7BCD3C0}"/>
                </a:ext>
              </a:extLst>
            </p:cNvPr>
            <p:cNvCxnSpPr>
              <a:stCxn id="4" idx="2"/>
              <a:endCxn id="5" idx="0"/>
            </p:cNvCxnSpPr>
            <p:nvPr/>
          </p:nvCxnSpPr>
          <p:spPr>
            <a:xfrm flipH="1">
              <a:off x="1043781" y="1671404"/>
              <a:ext cx="1438275" cy="9389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5FC7888C-1479-D74C-B8F5-35CA9C073F6E}"/>
                </a:ext>
              </a:extLst>
            </p:cNvPr>
            <p:cNvCxnSpPr>
              <a:stCxn id="4" idx="2"/>
              <a:endCxn id="6" idx="0"/>
            </p:cNvCxnSpPr>
            <p:nvPr/>
          </p:nvCxnSpPr>
          <p:spPr>
            <a:xfrm>
              <a:off x="2482057" y="1671404"/>
              <a:ext cx="1512887" cy="9389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8115EFCC-D1AE-C14B-B47C-EF55C51E9CE3}"/>
                </a:ext>
              </a:extLst>
            </p:cNvPr>
            <p:cNvCxnSpPr>
              <a:stCxn id="5" idx="2"/>
              <a:endCxn id="7" idx="0"/>
            </p:cNvCxnSpPr>
            <p:nvPr/>
          </p:nvCxnSpPr>
          <p:spPr>
            <a:xfrm>
              <a:off x="1043781" y="2156754"/>
              <a:ext cx="1460500" cy="22449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E1956D06-EE83-BC46-AC63-61FE42407EEE}"/>
                </a:ext>
              </a:extLst>
            </p:cNvPr>
            <p:cNvCxnSpPr>
              <a:stCxn id="6" idx="2"/>
              <a:endCxn id="7" idx="0"/>
            </p:cNvCxnSpPr>
            <p:nvPr/>
          </p:nvCxnSpPr>
          <p:spPr>
            <a:xfrm flipH="1">
              <a:off x="2504282" y="2156754"/>
              <a:ext cx="1490662" cy="22449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631A5EC5-B341-0D4F-9C8F-77B45BB352C8}"/>
                </a:ext>
              </a:extLst>
            </p:cNvPr>
            <p:cNvCxnSpPr>
              <a:stCxn id="7" idx="2"/>
              <a:endCxn id="8" idx="0"/>
            </p:cNvCxnSpPr>
            <p:nvPr/>
          </p:nvCxnSpPr>
          <p:spPr>
            <a:xfrm flipH="1">
              <a:off x="367507" y="2772704"/>
              <a:ext cx="2136775"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a:extLst>
                <a:ext uri="{FF2B5EF4-FFF2-40B4-BE49-F238E27FC236}">
                  <a16:creationId xmlns:a16="http://schemas.microsoft.com/office/drawing/2014/main" id="{C295EC15-3EE3-584B-8811-13778544083E}"/>
                </a:ext>
              </a:extLst>
            </p:cNvPr>
            <p:cNvCxnSpPr>
              <a:stCxn id="7" idx="2"/>
              <a:endCxn id="9" idx="0"/>
            </p:cNvCxnSpPr>
            <p:nvPr/>
          </p:nvCxnSpPr>
          <p:spPr>
            <a:xfrm flipH="1">
              <a:off x="1232694" y="2772704"/>
              <a:ext cx="1271587"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8C0DCEE7-28C1-2448-8772-00175CC462EF}"/>
                </a:ext>
              </a:extLst>
            </p:cNvPr>
            <p:cNvCxnSpPr>
              <a:stCxn id="7" idx="2"/>
              <a:endCxn id="10" idx="0"/>
            </p:cNvCxnSpPr>
            <p:nvPr/>
          </p:nvCxnSpPr>
          <p:spPr>
            <a:xfrm flipH="1">
              <a:off x="2070894" y="2772704"/>
              <a:ext cx="433387"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6B383950-058D-7243-9CFD-577584A7EE68}"/>
                </a:ext>
              </a:extLst>
            </p:cNvPr>
            <p:cNvCxnSpPr>
              <a:stCxn id="7" idx="2"/>
              <a:endCxn id="11" idx="0"/>
            </p:cNvCxnSpPr>
            <p:nvPr/>
          </p:nvCxnSpPr>
          <p:spPr>
            <a:xfrm>
              <a:off x="2504282" y="2772704"/>
              <a:ext cx="481013"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92430278-0743-8A46-A252-2739F536976E}"/>
                </a:ext>
              </a:extLst>
            </p:cNvPr>
            <p:cNvCxnSpPr>
              <a:stCxn id="7" idx="2"/>
              <a:endCxn id="12" idx="0"/>
            </p:cNvCxnSpPr>
            <p:nvPr/>
          </p:nvCxnSpPr>
          <p:spPr>
            <a:xfrm>
              <a:off x="2504282" y="2772704"/>
              <a:ext cx="1400175"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017DB0E7-452D-0447-BFD3-F5901E2E7959}"/>
                </a:ext>
              </a:extLst>
            </p:cNvPr>
            <p:cNvCxnSpPr>
              <a:stCxn id="7" idx="2"/>
              <a:endCxn id="13" idx="0"/>
            </p:cNvCxnSpPr>
            <p:nvPr/>
          </p:nvCxnSpPr>
          <p:spPr>
            <a:xfrm>
              <a:off x="2504282" y="2772704"/>
              <a:ext cx="2359025"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29" name="Rectangle 28">
            <a:extLst>
              <a:ext uri="{FF2B5EF4-FFF2-40B4-BE49-F238E27FC236}">
                <a16:creationId xmlns:a16="http://schemas.microsoft.com/office/drawing/2014/main" id="{BF5EFA18-8FDE-6C4B-935B-32C04C9AD0C2}"/>
              </a:ext>
            </a:extLst>
          </p:cNvPr>
          <p:cNvSpPr/>
          <p:nvPr/>
        </p:nvSpPr>
        <p:spPr>
          <a:xfrm>
            <a:off x="3421039" y="1"/>
            <a:ext cx="4571288" cy="861775"/>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1" name="Rectangle 30">
            <a:extLst>
              <a:ext uri="{FF2B5EF4-FFF2-40B4-BE49-F238E27FC236}">
                <a16:creationId xmlns:a16="http://schemas.microsoft.com/office/drawing/2014/main" id="{53F6E406-3563-2349-8C92-A582C6295807}"/>
              </a:ext>
            </a:extLst>
          </p:cNvPr>
          <p:cNvSpPr/>
          <p:nvPr/>
        </p:nvSpPr>
        <p:spPr>
          <a:xfrm>
            <a:off x="8303141" y="965944"/>
            <a:ext cx="1972119" cy="4807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2" name="Rectangle 31">
            <a:extLst>
              <a:ext uri="{FF2B5EF4-FFF2-40B4-BE49-F238E27FC236}">
                <a16:creationId xmlns:a16="http://schemas.microsoft.com/office/drawing/2014/main" id="{AC3041AA-2469-2A4C-A0D4-3D7C595EB1AA}"/>
              </a:ext>
            </a:extLst>
          </p:cNvPr>
          <p:cNvSpPr/>
          <p:nvPr/>
        </p:nvSpPr>
        <p:spPr>
          <a:xfrm>
            <a:off x="1374667" y="949452"/>
            <a:ext cx="1972119" cy="4807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3" name="Rectangle 32">
            <a:extLst>
              <a:ext uri="{FF2B5EF4-FFF2-40B4-BE49-F238E27FC236}">
                <a16:creationId xmlns:a16="http://schemas.microsoft.com/office/drawing/2014/main" id="{5A84ADE4-D02D-1D47-8C52-135F096885F0}"/>
              </a:ext>
            </a:extLst>
          </p:cNvPr>
          <p:cNvSpPr/>
          <p:nvPr/>
        </p:nvSpPr>
        <p:spPr>
          <a:xfrm>
            <a:off x="-8821" y="2413584"/>
            <a:ext cx="1679013" cy="72642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4" name="Rectangle 33">
            <a:extLst>
              <a:ext uri="{FF2B5EF4-FFF2-40B4-BE49-F238E27FC236}">
                <a16:creationId xmlns:a16="http://schemas.microsoft.com/office/drawing/2014/main" id="{456C63FA-E7CC-2246-A119-3E960596781B}"/>
              </a:ext>
            </a:extLst>
          </p:cNvPr>
          <p:cNvSpPr/>
          <p:nvPr/>
        </p:nvSpPr>
        <p:spPr>
          <a:xfrm>
            <a:off x="2113644" y="2427147"/>
            <a:ext cx="1586509" cy="72642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5" name="Rectangle 34">
            <a:extLst>
              <a:ext uri="{FF2B5EF4-FFF2-40B4-BE49-F238E27FC236}">
                <a16:creationId xmlns:a16="http://schemas.microsoft.com/office/drawing/2014/main" id="{04BA5493-B6FC-2B45-994D-D57AFBFD5707}"/>
              </a:ext>
            </a:extLst>
          </p:cNvPr>
          <p:cNvSpPr/>
          <p:nvPr/>
        </p:nvSpPr>
        <p:spPr>
          <a:xfrm>
            <a:off x="4026512" y="2442057"/>
            <a:ext cx="1586509" cy="72642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6" name="Rectangle 35">
            <a:extLst>
              <a:ext uri="{FF2B5EF4-FFF2-40B4-BE49-F238E27FC236}">
                <a16:creationId xmlns:a16="http://schemas.microsoft.com/office/drawing/2014/main" id="{C40D076F-CD1B-5841-B0D8-C357CBE7B536}"/>
              </a:ext>
            </a:extLst>
          </p:cNvPr>
          <p:cNvSpPr/>
          <p:nvPr/>
        </p:nvSpPr>
        <p:spPr>
          <a:xfrm>
            <a:off x="6204053" y="2455849"/>
            <a:ext cx="1518164" cy="96045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7" name="Rectangle 36">
            <a:extLst>
              <a:ext uri="{FF2B5EF4-FFF2-40B4-BE49-F238E27FC236}">
                <a16:creationId xmlns:a16="http://schemas.microsoft.com/office/drawing/2014/main" id="{1E7E9172-91FD-C143-9774-92F704D99676}"/>
              </a:ext>
            </a:extLst>
          </p:cNvPr>
          <p:cNvSpPr/>
          <p:nvPr/>
        </p:nvSpPr>
        <p:spPr>
          <a:xfrm>
            <a:off x="7999549" y="2363457"/>
            <a:ext cx="2175867" cy="683411"/>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8" name="Rectangle 37">
            <a:extLst>
              <a:ext uri="{FF2B5EF4-FFF2-40B4-BE49-F238E27FC236}">
                <a16:creationId xmlns:a16="http://schemas.microsoft.com/office/drawing/2014/main" id="{1160C03A-8CC4-5943-AD6E-53FB8C75A70E}"/>
              </a:ext>
            </a:extLst>
          </p:cNvPr>
          <p:cNvSpPr/>
          <p:nvPr/>
        </p:nvSpPr>
        <p:spPr>
          <a:xfrm>
            <a:off x="10686619" y="2363457"/>
            <a:ext cx="1359805" cy="77655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9" name="Rectangle 38">
            <a:extLst>
              <a:ext uri="{FF2B5EF4-FFF2-40B4-BE49-F238E27FC236}">
                <a16:creationId xmlns:a16="http://schemas.microsoft.com/office/drawing/2014/main" id="{F2129FAE-3B4E-C743-8A9A-0B90466930AC}"/>
              </a:ext>
            </a:extLst>
          </p:cNvPr>
          <p:cNvSpPr/>
          <p:nvPr/>
        </p:nvSpPr>
        <p:spPr>
          <a:xfrm>
            <a:off x="2873168" y="3478615"/>
            <a:ext cx="6277307" cy="843052"/>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0" name="Rectangle 39">
            <a:extLst>
              <a:ext uri="{FF2B5EF4-FFF2-40B4-BE49-F238E27FC236}">
                <a16:creationId xmlns:a16="http://schemas.microsoft.com/office/drawing/2014/main" id="{AD7CD63F-544F-BB41-A92E-D200EAD82EC4}"/>
              </a:ext>
            </a:extLst>
          </p:cNvPr>
          <p:cNvSpPr/>
          <p:nvPr/>
        </p:nvSpPr>
        <p:spPr>
          <a:xfrm>
            <a:off x="3700153" y="4375415"/>
            <a:ext cx="4184871" cy="796247"/>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1" name="Rectangle 40">
            <a:extLst>
              <a:ext uri="{FF2B5EF4-FFF2-40B4-BE49-F238E27FC236}">
                <a16:creationId xmlns:a16="http://schemas.microsoft.com/office/drawing/2014/main" id="{1D52DC31-452A-E246-BDC9-3572DC02673B}"/>
              </a:ext>
            </a:extLst>
          </p:cNvPr>
          <p:cNvSpPr/>
          <p:nvPr/>
        </p:nvSpPr>
        <p:spPr>
          <a:xfrm>
            <a:off x="3777938" y="5290416"/>
            <a:ext cx="4184871" cy="724008"/>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2" name="Rectangle 41">
            <a:extLst>
              <a:ext uri="{FF2B5EF4-FFF2-40B4-BE49-F238E27FC236}">
                <a16:creationId xmlns:a16="http://schemas.microsoft.com/office/drawing/2014/main" id="{309A1B42-86E0-9143-9F45-E8F7FD64F12E}"/>
              </a:ext>
            </a:extLst>
          </p:cNvPr>
          <p:cNvSpPr/>
          <p:nvPr/>
        </p:nvSpPr>
        <p:spPr>
          <a:xfrm>
            <a:off x="3855723" y="6196319"/>
            <a:ext cx="4184871" cy="740863"/>
          </a:xfrm>
          <a:prstGeom prst="rect">
            <a:avLst/>
          </a:prstGeom>
          <a:solidFill>
            <a:srgbClr val="FEF9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grpSp>
        <p:nvGrpSpPr>
          <p:cNvPr id="43" name="Group 42">
            <a:extLst>
              <a:ext uri="{FF2B5EF4-FFF2-40B4-BE49-F238E27FC236}">
                <a16:creationId xmlns:a16="http://schemas.microsoft.com/office/drawing/2014/main" id="{3136782C-883C-D54D-82A0-0335E36A83BC}"/>
              </a:ext>
            </a:extLst>
          </p:cNvPr>
          <p:cNvGrpSpPr/>
          <p:nvPr/>
        </p:nvGrpSpPr>
        <p:grpSpPr>
          <a:xfrm>
            <a:off x="1230055" y="2075099"/>
            <a:ext cx="10590663" cy="1910686"/>
            <a:chOff x="1965278" y="-1555845"/>
            <a:chExt cx="7942997" cy="1433015"/>
          </a:xfrm>
        </p:grpSpPr>
        <p:sp>
          <p:nvSpPr>
            <p:cNvPr id="44" name="Terminator 43">
              <a:extLst>
                <a:ext uri="{FF2B5EF4-FFF2-40B4-BE49-F238E27FC236}">
                  <a16:creationId xmlns:a16="http://schemas.microsoft.com/office/drawing/2014/main" id="{6EC68681-4D97-154E-B3A1-3520F38E8792}"/>
                </a:ext>
              </a:extLst>
            </p:cNvPr>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5" name="TextBox 255">
              <a:extLst>
                <a:ext uri="{FF2B5EF4-FFF2-40B4-BE49-F238E27FC236}">
                  <a16:creationId xmlns:a16="http://schemas.microsoft.com/office/drawing/2014/main" id="{028AE33A-0C57-F44E-8C16-A8B1CFE0EDCA}"/>
                </a:ext>
              </a:extLst>
            </p:cNvPr>
            <p:cNvSpPr txBox="1">
              <a:spLocks noChangeArrowheads="1"/>
            </p:cNvSpPr>
            <p:nvPr/>
          </p:nvSpPr>
          <p:spPr bwMode="auto">
            <a:xfrm>
              <a:off x="2267964" y="-1430307"/>
              <a:ext cx="7082064" cy="1177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170">
                <a:spcBef>
                  <a:spcPct val="0"/>
                </a:spcBef>
                <a:buClr>
                  <a:srgbClr val="000000"/>
                </a:buClr>
                <a:buNone/>
              </a:pP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Em</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có</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nhận</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xét</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gì</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về</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tổ</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chức</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bộ</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máy</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nhà</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nước</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a:solidFill>
                    <a:srgbClr val="000000"/>
                  </a:solidFill>
                  <a:latin typeface="Times New Roman" panose="02020603050405020304" pitchFamily="18" charset="0"/>
                  <a:cs typeface="Times New Roman" panose="02020603050405020304" pitchFamily="18" charset="0"/>
                  <a:sym typeface="Arial"/>
                </a:rPr>
                <a:t>Trần?</a:t>
              </a:r>
              <a:endParaRPr lang="vi-VN" altLang="vi-VN" sz="4800" b="1" kern="0" dirty="0">
                <a:solidFill>
                  <a:srgbClr val="000000"/>
                </a:solidFill>
                <a:latin typeface="Times New Roman" panose="02020603050405020304" pitchFamily="18" charset="0"/>
                <a:cs typeface="Times New Roman" panose="02020603050405020304" pitchFamily="18" charset="0"/>
                <a:sym typeface="Arial"/>
              </a:endParaRPr>
            </a:p>
          </p:txBody>
        </p:sp>
      </p:grpSp>
    </p:spTree>
    <p:extLst>
      <p:ext uri="{BB962C8B-B14F-4D97-AF65-F5344CB8AC3E}">
        <p14:creationId xmlns:p14="http://schemas.microsoft.com/office/powerpoint/2010/main" val="32262960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xit" presetSubtype="37" fill="hold" grpId="0" nodeType="clickEffect">
                                  <p:stCondLst>
                                    <p:cond delay="0"/>
                                  </p:stCondLst>
                                  <p:childTnLst>
                                    <p:animEffect transition="out" filter="barn(outVertical)">
                                      <p:cBhvr>
                                        <p:cTn id="11" dur="500"/>
                                        <p:tgtEl>
                                          <p:spTgt spid="29"/>
                                        </p:tgtEl>
                                      </p:cBhvr>
                                    </p:animEffect>
                                    <p:set>
                                      <p:cBhvr>
                                        <p:cTn id="12" dur="1" fill="hold">
                                          <p:stCondLst>
                                            <p:cond delay="499"/>
                                          </p:stCondLst>
                                        </p:cTn>
                                        <p:tgtEl>
                                          <p:spTgt spid="29"/>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6" presetClass="exit" presetSubtype="37" fill="hold" grpId="0" nodeType="clickEffect">
                                  <p:stCondLst>
                                    <p:cond delay="0"/>
                                  </p:stCondLst>
                                  <p:childTnLst>
                                    <p:animEffect transition="out" filter="barn(outVertical)">
                                      <p:cBhvr>
                                        <p:cTn id="16" dur="500"/>
                                        <p:tgtEl>
                                          <p:spTgt spid="31"/>
                                        </p:tgtEl>
                                      </p:cBhvr>
                                    </p:animEffect>
                                    <p:set>
                                      <p:cBhvr>
                                        <p:cTn id="17" dur="1" fill="hold">
                                          <p:stCondLst>
                                            <p:cond delay="499"/>
                                          </p:stCondLst>
                                        </p:cTn>
                                        <p:tgtEl>
                                          <p:spTgt spid="31"/>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6" presetClass="exit" presetSubtype="37" fill="hold" grpId="0" nodeType="clickEffect">
                                  <p:stCondLst>
                                    <p:cond delay="0"/>
                                  </p:stCondLst>
                                  <p:childTnLst>
                                    <p:animEffect transition="out" filter="barn(outVertical)">
                                      <p:cBhvr>
                                        <p:cTn id="21" dur="500"/>
                                        <p:tgtEl>
                                          <p:spTgt spid="32"/>
                                        </p:tgtEl>
                                      </p:cBhvr>
                                    </p:animEffect>
                                    <p:set>
                                      <p:cBhvr>
                                        <p:cTn id="22" dur="1" fill="hold">
                                          <p:stCondLst>
                                            <p:cond delay="499"/>
                                          </p:stCondLst>
                                        </p:cTn>
                                        <p:tgtEl>
                                          <p:spTgt spid="3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6" presetClass="exit" presetSubtype="37" fill="hold" grpId="0" nodeType="clickEffect">
                                  <p:stCondLst>
                                    <p:cond delay="0"/>
                                  </p:stCondLst>
                                  <p:childTnLst>
                                    <p:animEffect transition="out" filter="barn(outVertical)">
                                      <p:cBhvr>
                                        <p:cTn id="26" dur="500"/>
                                        <p:tgtEl>
                                          <p:spTgt spid="33"/>
                                        </p:tgtEl>
                                      </p:cBhvr>
                                    </p:animEffect>
                                    <p:set>
                                      <p:cBhvr>
                                        <p:cTn id="27" dur="1" fill="hold">
                                          <p:stCondLst>
                                            <p:cond delay="499"/>
                                          </p:stCondLst>
                                        </p:cTn>
                                        <p:tgtEl>
                                          <p:spTgt spid="33"/>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16" presetClass="exit" presetSubtype="37" fill="hold" grpId="0" nodeType="clickEffect">
                                  <p:stCondLst>
                                    <p:cond delay="0"/>
                                  </p:stCondLst>
                                  <p:childTnLst>
                                    <p:animEffect transition="out" filter="barn(outVertical)">
                                      <p:cBhvr>
                                        <p:cTn id="31" dur="500"/>
                                        <p:tgtEl>
                                          <p:spTgt spid="34"/>
                                        </p:tgtEl>
                                      </p:cBhvr>
                                    </p:animEffect>
                                    <p:set>
                                      <p:cBhvr>
                                        <p:cTn id="32" dur="1" fill="hold">
                                          <p:stCondLst>
                                            <p:cond delay="499"/>
                                          </p:stCondLst>
                                        </p:cTn>
                                        <p:tgtEl>
                                          <p:spTgt spid="34"/>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6" presetClass="exit" presetSubtype="37" fill="hold" grpId="0" nodeType="clickEffect">
                                  <p:stCondLst>
                                    <p:cond delay="0"/>
                                  </p:stCondLst>
                                  <p:childTnLst>
                                    <p:animEffect transition="out" filter="barn(outVertical)">
                                      <p:cBhvr>
                                        <p:cTn id="36" dur="500"/>
                                        <p:tgtEl>
                                          <p:spTgt spid="35"/>
                                        </p:tgtEl>
                                      </p:cBhvr>
                                    </p:animEffect>
                                    <p:set>
                                      <p:cBhvr>
                                        <p:cTn id="37" dur="1" fill="hold">
                                          <p:stCondLst>
                                            <p:cond delay="499"/>
                                          </p:stCondLst>
                                        </p:cTn>
                                        <p:tgtEl>
                                          <p:spTgt spid="35"/>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16" presetClass="exit" presetSubtype="37" fill="hold" grpId="0" nodeType="clickEffect">
                                  <p:stCondLst>
                                    <p:cond delay="0"/>
                                  </p:stCondLst>
                                  <p:childTnLst>
                                    <p:animEffect transition="out" filter="barn(outVertical)">
                                      <p:cBhvr>
                                        <p:cTn id="41" dur="500"/>
                                        <p:tgtEl>
                                          <p:spTgt spid="36"/>
                                        </p:tgtEl>
                                      </p:cBhvr>
                                    </p:animEffect>
                                    <p:set>
                                      <p:cBhvr>
                                        <p:cTn id="42" dur="1" fill="hold">
                                          <p:stCondLst>
                                            <p:cond delay="499"/>
                                          </p:stCondLst>
                                        </p:cTn>
                                        <p:tgtEl>
                                          <p:spTgt spid="36"/>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6" presetClass="exit" presetSubtype="37" fill="hold" grpId="0" nodeType="clickEffect">
                                  <p:stCondLst>
                                    <p:cond delay="0"/>
                                  </p:stCondLst>
                                  <p:childTnLst>
                                    <p:animEffect transition="out" filter="barn(outVertical)">
                                      <p:cBhvr>
                                        <p:cTn id="46" dur="500"/>
                                        <p:tgtEl>
                                          <p:spTgt spid="37"/>
                                        </p:tgtEl>
                                      </p:cBhvr>
                                    </p:animEffect>
                                    <p:set>
                                      <p:cBhvr>
                                        <p:cTn id="47" dur="1" fill="hold">
                                          <p:stCondLst>
                                            <p:cond delay="499"/>
                                          </p:stCondLst>
                                        </p:cTn>
                                        <p:tgtEl>
                                          <p:spTgt spid="37"/>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16" presetClass="exit" presetSubtype="37" fill="hold" grpId="0" nodeType="clickEffect">
                                  <p:stCondLst>
                                    <p:cond delay="0"/>
                                  </p:stCondLst>
                                  <p:childTnLst>
                                    <p:animEffect transition="out" filter="barn(outVertical)">
                                      <p:cBhvr>
                                        <p:cTn id="51" dur="500"/>
                                        <p:tgtEl>
                                          <p:spTgt spid="38"/>
                                        </p:tgtEl>
                                      </p:cBhvr>
                                    </p:animEffect>
                                    <p:set>
                                      <p:cBhvr>
                                        <p:cTn id="52" dur="1" fill="hold">
                                          <p:stCondLst>
                                            <p:cond delay="499"/>
                                          </p:stCondLst>
                                        </p:cTn>
                                        <p:tgtEl>
                                          <p:spTgt spid="38"/>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6" presetClass="exit" presetSubtype="37" fill="hold" grpId="0" nodeType="clickEffect">
                                  <p:stCondLst>
                                    <p:cond delay="0"/>
                                  </p:stCondLst>
                                  <p:childTnLst>
                                    <p:animEffect transition="out" filter="barn(outVertical)">
                                      <p:cBhvr>
                                        <p:cTn id="56" dur="500"/>
                                        <p:tgtEl>
                                          <p:spTgt spid="39"/>
                                        </p:tgtEl>
                                      </p:cBhvr>
                                    </p:animEffect>
                                    <p:set>
                                      <p:cBhvr>
                                        <p:cTn id="57" dur="1" fill="hold">
                                          <p:stCondLst>
                                            <p:cond delay="499"/>
                                          </p:stCondLst>
                                        </p:cTn>
                                        <p:tgtEl>
                                          <p:spTgt spid="39"/>
                                        </p:tgtEl>
                                        <p:attrNameLst>
                                          <p:attrName>style.visibility</p:attrName>
                                        </p:attrNameLst>
                                      </p:cBhvr>
                                      <p:to>
                                        <p:strVal val="hidden"/>
                                      </p:to>
                                    </p:set>
                                  </p:childTnLst>
                                </p:cTn>
                              </p:par>
                            </p:childTnLst>
                          </p:cTn>
                        </p:par>
                      </p:childTnLst>
                    </p:cTn>
                  </p:par>
                  <p:par>
                    <p:cTn id="58" fill="hold">
                      <p:stCondLst>
                        <p:cond delay="indefinite"/>
                      </p:stCondLst>
                      <p:childTnLst>
                        <p:par>
                          <p:cTn id="59" fill="hold">
                            <p:stCondLst>
                              <p:cond delay="0"/>
                            </p:stCondLst>
                            <p:childTnLst>
                              <p:par>
                                <p:cTn id="60" presetID="16" presetClass="exit" presetSubtype="37" fill="hold" grpId="0" nodeType="clickEffect">
                                  <p:stCondLst>
                                    <p:cond delay="0"/>
                                  </p:stCondLst>
                                  <p:childTnLst>
                                    <p:animEffect transition="out" filter="barn(outVertical)">
                                      <p:cBhvr>
                                        <p:cTn id="61" dur="500"/>
                                        <p:tgtEl>
                                          <p:spTgt spid="40"/>
                                        </p:tgtEl>
                                      </p:cBhvr>
                                    </p:animEffect>
                                    <p:set>
                                      <p:cBhvr>
                                        <p:cTn id="62" dur="1" fill="hold">
                                          <p:stCondLst>
                                            <p:cond delay="499"/>
                                          </p:stCondLst>
                                        </p:cTn>
                                        <p:tgtEl>
                                          <p:spTgt spid="40"/>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6" presetClass="exit" presetSubtype="37" fill="hold" grpId="0" nodeType="clickEffect">
                                  <p:stCondLst>
                                    <p:cond delay="0"/>
                                  </p:stCondLst>
                                  <p:childTnLst>
                                    <p:animEffect transition="out" filter="barn(outVertical)">
                                      <p:cBhvr>
                                        <p:cTn id="66" dur="500"/>
                                        <p:tgtEl>
                                          <p:spTgt spid="41"/>
                                        </p:tgtEl>
                                      </p:cBhvr>
                                    </p:animEffect>
                                    <p:set>
                                      <p:cBhvr>
                                        <p:cTn id="67" dur="1" fill="hold">
                                          <p:stCondLst>
                                            <p:cond delay="499"/>
                                          </p:stCondLst>
                                        </p:cTn>
                                        <p:tgtEl>
                                          <p:spTgt spid="41"/>
                                        </p:tgtEl>
                                        <p:attrNameLst>
                                          <p:attrName>style.visibility</p:attrName>
                                        </p:attrNameLst>
                                      </p:cBhvr>
                                      <p:to>
                                        <p:strVal val="hidden"/>
                                      </p:to>
                                    </p:set>
                                  </p:childTnLst>
                                </p:cTn>
                              </p:par>
                            </p:childTnLst>
                          </p:cTn>
                        </p:par>
                      </p:childTnLst>
                    </p:cTn>
                  </p:par>
                  <p:par>
                    <p:cTn id="68" fill="hold">
                      <p:stCondLst>
                        <p:cond delay="indefinite"/>
                      </p:stCondLst>
                      <p:childTnLst>
                        <p:par>
                          <p:cTn id="69" fill="hold">
                            <p:stCondLst>
                              <p:cond delay="0"/>
                            </p:stCondLst>
                            <p:childTnLst>
                              <p:par>
                                <p:cTn id="70" presetID="16" presetClass="exit" presetSubtype="37" fill="hold" grpId="0" nodeType="clickEffect">
                                  <p:stCondLst>
                                    <p:cond delay="0"/>
                                  </p:stCondLst>
                                  <p:childTnLst>
                                    <p:animEffect transition="out" filter="barn(outVertical)">
                                      <p:cBhvr>
                                        <p:cTn id="71" dur="500"/>
                                        <p:tgtEl>
                                          <p:spTgt spid="42"/>
                                        </p:tgtEl>
                                      </p:cBhvr>
                                    </p:animEffect>
                                    <p:set>
                                      <p:cBhvr>
                                        <p:cTn id="72" dur="1" fill="hold">
                                          <p:stCondLst>
                                            <p:cond delay="499"/>
                                          </p:stCondLst>
                                        </p:cTn>
                                        <p:tgtEl>
                                          <p:spTgt spid="42"/>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6" presetClass="entr" presetSubtype="37" fill="hold" nodeType="click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barn(outVertical)">
                                      <p:cBhvr>
                                        <p:cTn id="7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9122"/>
        <p:cNvGrpSpPr/>
        <p:nvPr/>
      </p:nvGrpSpPr>
      <p:grpSpPr>
        <a:xfrm>
          <a:off x="0" y="0"/>
          <a:ext cx="0" cy="0"/>
          <a:chOff x="0" y="0"/>
          <a:chExt cx="0" cy="0"/>
        </a:xfrm>
      </p:grpSpPr>
      <p:grpSp>
        <p:nvGrpSpPr>
          <p:cNvPr id="27" name="Group 26">
            <a:extLst>
              <a:ext uri="{FF2B5EF4-FFF2-40B4-BE49-F238E27FC236}">
                <a16:creationId xmlns:a16="http://schemas.microsoft.com/office/drawing/2014/main" id="{16A4950C-4F21-BA4E-A9FC-51702A866EF0}"/>
              </a:ext>
            </a:extLst>
          </p:cNvPr>
          <p:cNvGrpSpPr/>
          <p:nvPr/>
        </p:nvGrpSpPr>
        <p:grpSpPr>
          <a:xfrm>
            <a:off x="7413357" y="192506"/>
            <a:ext cx="4551057" cy="6665495"/>
            <a:chOff x="5437188" y="150840"/>
            <a:chExt cx="3413293" cy="5222848"/>
          </a:xfrm>
        </p:grpSpPr>
        <p:sp>
          <p:nvSpPr>
            <p:cNvPr id="28" name="Text Box 27">
              <a:extLst>
                <a:ext uri="{FF2B5EF4-FFF2-40B4-BE49-F238E27FC236}">
                  <a16:creationId xmlns:a16="http://schemas.microsoft.com/office/drawing/2014/main" id="{4C1A7CD5-D1D0-C849-9E29-251F9739D299}"/>
                </a:ext>
              </a:extLst>
            </p:cNvPr>
            <p:cNvSpPr txBox="1">
              <a:spLocks noChangeArrowheads="1"/>
            </p:cNvSpPr>
            <p:nvPr/>
          </p:nvSpPr>
          <p:spPr bwMode="auto">
            <a:xfrm>
              <a:off x="5867400" y="981075"/>
              <a:ext cx="2663825" cy="477838"/>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a:solidFill>
                    <a:srgbClr val="FFFFFF"/>
                  </a:solidFill>
                  <a:latin typeface="Times New Roman" panose="02020603050405020304" pitchFamily="18" charset="0"/>
                  <a:cs typeface="Times New Roman" panose="02020603050405020304" pitchFamily="18" charset="0"/>
                  <a:sym typeface="Arial"/>
                </a:rPr>
                <a:t>Vua</a:t>
              </a:r>
            </a:p>
          </p:txBody>
        </p:sp>
        <p:sp>
          <p:nvSpPr>
            <p:cNvPr id="29" name="Text Box 28">
              <a:extLst>
                <a:ext uri="{FF2B5EF4-FFF2-40B4-BE49-F238E27FC236}">
                  <a16:creationId xmlns:a16="http://schemas.microsoft.com/office/drawing/2014/main" id="{AC214E0C-8E08-2849-9C49-755E5DB05B2D}"/>
                </a:ext>
              </a:extLst>
            </p:cNvPr>
            <p:cNvSpPr txBox="1">
              <a:spLocks noChangeArrowheads="1"/>
            </p:cNvSpPr>
            <p:nvPr/>
          </p:nvSpPr>
          <p:spPr bwMode="auto">
            <a:xfrm>
              <a:off x="5510213" y="1808163"/>
              <a:ext cx="1223962" cy="496887"/>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Văn</a:t>
              </a:r>
            </a:p>
          </p:txBody>
        </p:sp>
        <p:sp>
          <p:nvSpPr>
            <p:cNvPr id="30" name="Text Box 29">
              <a:extLst>
                <a:ext uri="{FF2B5EF4-FFF2-40B4-BE49-F238E27FC236}">
                  <a16:creationId xmlns:a16="http://schemas.microsoft.com/office/drawing/2014/main" id="{4BB83938-DC80-0542-940C-5706B9863EF1}"/>
                </a:ext>
              </a:extLst>
            </p:cNvPr>
            <p:cNvSpPr txBox="1">
              <a:spLocks noChangeArrowheads="1"/>
            </p:cNvSpPr>
            <p:nvPr/>
          </p:nvSpPr>
          <p:spPr bwMode="auto">
            <a:xfrm>
              <a:off x="7670800" y="1779588"/>
              <a:ext cx="1150938" cy="425450"/>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võ</a:t>
              </a:r>
            </a:p>
            <a:p>
              <a:pPr algn="ctr" defTabSz="1219170">
                <a:spcBef>
                  <a:spcPct val="0"/>
                </a:spcBef>
                <a:buClr>
                  <a:srgbClr val="000000"/>
                </a:buClr>
                <a:buNone/>
              </a:pPr>
              <a:endParaRPr lang="en-US" altLang="en-US" sz="1867" b="1" kern="0">
                <a:solidFill>
                  <a:srgbClr val="000000"/>
                </a:solidFill>
                <a:latin typeface="Times New Roman" panose="02020603050405020304" pitchFamily="18" charset="0"/>
                <a:cs typeface="Times New Roman" panose="02020603050405020304" pitchFamily="18" charset="0"/>
                <a:sym typeface="Arial"/>
              </a:endParaRPr>
            </a:p>
          </p:txBody>
        </p:sp>
        <p:sp>
          <p:nvSpPr>
            <p:cNvPr id="33" name="Text Box 32">
              <a:extLst>
                <a:ext uri="{FF2B5EF4-FFF2-40B4-BE49-F238E27FC236}">
                  <a16:creationId xmlns:a16="http://schemas.microsoft.com/office/drawing/2014/main" id="{04489CC5-F98B-7841-A78E-C14E523F09EF}"/>
                </a:ext>
              </a:extLst>
            </p:cNvPr>
            <p:cNvSpPr txBox="1">
              <a:spLocks noChangeArrowheads="1"/>
            </p:cNvSpPr>
            <p:nvPr/>
          </p:nvSpPr>
          <p:spPr bwMode="auto">
            <a:xfrm>
              <a:off x="5976938" y="4797425"/>
              <a:ext cx="2160587" cy="576263"/>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a:solidFill>
                    <a:srgbClr val="3333FF"/>
                  </a:solidFill>
                  <a:latin typeface="Times New Roman" panose="02020603050405020304" pitchFamily="18" charset="0"/>
                  <a:cs typeface="Times New Roman" panose="02020603050405020304" pitchFamily="18" charset="0"/>
                  <a:sym typeface="Arial"/>
                </a:rPr>
                <a:t>Hương, Xã</a:t>
              </a:r>
            </a:p>
          </p:txBody>
        </p:sp>
        <p:sp>
          <p:nvSpPr>
            <p:cNvPr id="34" name="Line 33">
              <a:extLst>
                <a:ext uri="{FF2B5EF4-FFF2-40B4-BE49-F238E27FC236}">
                  <a16:creationId xmlns:a16="http://schemas.microsoft.com/office/drawing/2014/main" id="{ABBF064D-6432-2844-87BA-7154AE9731DB}"/>
                </a:ext>
              </a:extLst>
            </p:cNvPr>
            <p:cNvSpPr>
              <a:spLocks noChangeShapeType="1"/>
            </p:cNvSpPr>
            <p:nvPr/>
          </p:nvSpPr>
          <p:spPr bwMode="auto">
            <a:xfrm flipH="1">
              <a:off x="6157913" y="1447800"/>
              <a:ext cx="1008062" cy="331788"/>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5" name="Line 34">
              <a:extLst>
                <a:ext uri="{FF2B5EF4-FFF2-40B4-BE49-F238E27FC236}">
                  <a16:creationId xmlns:a16="http://schemas.microsoft.com/office/drawing/2014/main" id="{8299D29B-A856-9940-B5C8-9532E7B7456F}"/>
                </a:ext>
              </a:extLst>
            </p:cNvPr>
            <p:cNvSpPr>
              <a:spLocks noChangeShapeType="1"/>
            </p:cNvSpPr>
            <p:nvPr/>
          </p:nvSpPr>
          <p:spPr bwMode="auto">
            <a:xfrm>
              <a:off x="7165975" y="1458913"/>
              <a:ext cx="935038" cy="320675"/>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8" name="Line 37">
              <a:extLst>
                <a:ext uri="{FF2B5EF4-FFF2-40B4-BE49-F238E27FC236}">
                  <a16:creationId xmlns:a16="http://schemas.microsoft.com/office/drawing/2014/main" id="{F1512A52-334B-9D4F-AE12-6E85D4B898A4}"/>
                </a:ext>
              </a:extLst>
            </p:cNvPr>
            <p:cNvSpPr>
              <a:spLocks noChangeShapeType="1"/>
            </p:cNvSpPr>
            <p:nvPr/>
          </p:nvSpPr>
          <p:spPr bwMode="auto">
            <a:xfrm>
              <a:off x="7083189" y="2338401"/>
              <a:ext cx="9761" cy="442899"/>
            </a:xfrm>
            <a:prstGeom prst="line">
              <a:avLst/>
            </a:prstGeom>
            <a:noFill/>
            <a:ln w="762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9" name="Text Box 39">
              <a:extLst>
                <a:ext uri="{FF2B5EF4-FFF2-40B4-BE49-F238E27FC236}">
                  <a16:creationId xmlns:a16="http://schemas.microsoft.com/office/drawing/2014/main" id="{787D3403-3B25-A042-AFC2-B44F26E774E1}"/>
                </a:ext>
              </a:extLst>
            </p:cNvPr>
            <p:cNvSpPr txBox="1">
              <a:spLocks noChangeArrowheads="1"/>
            </p:cNvSpPr>
            <p:nvPr/>
          </p:nvSpPr>
          <p:spPr bwMode="auto">
            <a:xfrm>
              <a:off x="5437356" y="150840"/>
              <a:ext cx="3413125" cy="329539"/>
            </a:xfrm>
            <a:prstGeom prst="rect">
              <a:avLst/>
            </a:prstGeom>
            <a:solidFill>
              <a:schemeClr val="bg1"/>
            </a:solidFill>
            <a:ln w="9525">
              <a:solidFill>
                <a:srgbClr val="0066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50000"/>
                </a:spcBef>
                <a:buClr>
                  <a:srgbClr val="000000"/>
                </a:buClr>
                <a:buNone/>
              </a:pP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Sơ</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đồ</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chính</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quyền</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Lí</a:t>
              </a:r>
              <a:endParaRPr lang="en-US" altLang="en-US" sz="2133" b="1" kern="0" dirty="0">
                <a:solidFill>
                  <a:srgbClr val="FF0000"/>
                </a:solidFill>
                <a:latin typeface="Times New Roman" panose="02020603050405020304" pitchFamily="18" charset="0"/>
                <a:cs typeface="Times New Roman" panose="02020603050405020304" pitchFamily="18" charset="0"/>
                <a:sym typeface="Arial"/>
              </a:endParaRPr>
            </a:p>
          </p:txBody>
        </p:sp>
        <p:sp>
          <p:nvSpPr>
            <p:cNvPr id="40" name="Line 41">
              <a:extLst>
                <a:ext uri="{FF2B5EF4-FFF2-40B4-BE49-F238E27FC236}">
                  <a16:creationId xmlns:a16="http://schemas.microsoft.com/office/drawing/2014/main" id="{A1DD8921-55D1-7E4F-82E9-9A0E7FAC6869}"/>
                </a:ext>
              </a:extLst>
            </p:cNvPr>
            <p:cNvSpPr>
              <a:spLocks noChangeShapeType="1"/>
            </p:cNvSpPr>
            <p:nvPr/>
          </p:nvSpPr>
          <p:spPr bwMode="auto">
            <a:xfrm>
              <a:off x="7092950" y="3700116"/>
              <a:ext cx="0" cy="33178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41" name="Line 42">
              <a:extLst>
                <a:ext uri="{FF2B5EF4-FFF2-40B4-BE49-F238E27FC236}">
                  <a16:creationId xmlns:a16="http://schemas.microsoft.com/office/drawing/2014/main" id="{21CDC13B-6108-3B40-8484-E3948C5968D9}"/>
                </a:ext>
              </a:extLst>
            </p:cNvPr>
            <p:cNvSpPr>
              <a:spLocks noChangeShapeType="1"/>
            </p:cNvSpPr>
            <p:nvPr/>
          </p:nvSpPr>
          <p:spPr bwMode="auto">
            <a:xfrm>
              <a:off x="7092950" y="4437063"/>
              <a:ext cx="0" cy="3603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1" name="Text Box 30">
              <a:extLst>
                <a:ext uri="{FF2B5EF4-FFF2-40B4-BE49-F238E27FC236}">
                  <a16:creationId xmlns:a16="http://schemas.microsoft.com/office/drawing/2014/main" id="{AEE57E30-088F-B94A-B651-60C7C276163C}"/>
                </a:ext>
              </a:extLst>
            </p:cNvPr>
            <p:cNvSpPr txBox="1">
              <a:spLocks noChangeArrowheads="1"/>
            </p:cNvSpPr>
            <p:nvPr/>
          </p:nvSpPr>
          <p:spPr bwMode="auto">
            <a:xfrm>
              <a:off x="5437188" y="2938463"/>
              <a:ext cx="3240087" cy="844070"/>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dirty="0">
                  <a:solidFill>
                    <a:srgbClr val="3333FF"/>
                  </a:solidFill>
                  <a:latin typeface="Times New Roman" panose="02020603050405020304" pitchFamily="18" charset="0"/>
                  <a:cs typeface="Times New Roman" panose="02020603050405020304" pitchFamily="18" charset="0"/>
                  <a:sym typeface="Arial"/>
                </a:rPr>
                <a:t>24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Lộ</a:t>
              </a:r>
              <a:r>
                <a:rPr lang="en-US" altLang="en-US" b="1" kern="0" dirty="0">
                  <a:solidFill>
                    <a:srgbClr val="3333FF"/>
                  </a:solidFill>
                  <a:latin typeface="Times New Roman" panose="02020603050405020304" pitchFamily="18" charset="0"/>
                  <a:cs typeface="Times New Roman" panose="02020603050405020304" pitchFamily="18" charset="0"/>
                  <a:sym typeface="Arial"/>
                </a:rPr>
                <a:t>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phủ</a:t>
              </a:r>
              <a:endParaRPr lang="en-US" altLang="en-US" b="1" kern="0" dirty="0">
                <a:solidFill>
                  <a:srgbClr val="3333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b="1" kern="0" dirty="0">
                  <a:solidFill>
                    <a:srgbClr val="3333FF"/>
                  </a:solidFill>
                  <a:latin typeface="Times New Roman" panose="02020603050405020304" pitchFamily="18" charset="0"/>
                  <a:cs typeface="Times New Roman" panose="02020603050405020304" pitchFamily="18" charset="0"/>
                  <a:sym typeface="Arial"/>
                </a:rPr>
                <a:t>(Tri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phủ</a:t>
              </a:r>
              <a:r>
                <a:rPr lang="en-US" altLang="en-US" b="1" kern="0" dirty="0">
                  <a:solidFill>
                    <a:srgbClr val="3333FF"/>
                  </a:solidFill>
                  <a:latin typeface="Times New Roman" panose="02020603050405020304" pitchFamily="18" charset="0"/>
                  <a:cs typeface="Times New Roman" panose="02020603050405020304" pitchFamily="18" charset="0"/>
                  <a:sym typeface="Arial"/>
                </a:rPr>
                <a:t>, tri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Châu</a:t>
              </a:r>
              <a:r>
                <a:rPr lang="en-US" altLang="en-US" b="1" kern="0" dirty="0">
                  <a:solidFill>
                    <a:srgbClr val="3333FF"/>
                  </a:solidFill>
                  <a:latin typeface="Times New Roman" panose="02020603050405020304" pitchFamily="18" charset="0"/>
                  <a:cs typeface="Times New Roman" panose="02020603050405020304" pitchFamily="18" charset="0"/>
                  <a:sym typeface="Arial"/>
                </a:rPr>
                <a:t>)</a:t>
              </a:r>
            </a:p>
          </p:txBody>
        </p:sp>
        <p:sp>
          <p:nvSpPr>
            <p:cNvPr id="32" name="Text Box 31">
              <a:extLst>
                <a:ext uri="{FF2B5EF4-FFF2-40B4-BE49-F238E27FC236}">
                  <a16:creationId xmlns:a16="http://schemas.microsoft.com/office/drawing/2014/main" id="{7293A0B8-9A4A-784B-845E-EC97E10AA8AB}"/>
                </a:ext>
              </a:extLst>
            </p:cNvPr>
            <p:cNvSpPr txBox="1">
              <a:spLocks noChangeArrowheads="1"/>
            </p:cNvSpPr>
            <p:nvPr/>
          </p:nvSpPr>
          <p:spPr bwMode="auto">
            <a:xfrm>
              <a:off x="5990585" y="3989127"/>
              <a:ext cx="2160587" cy="576263"/>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dirty="0" err="1">
                  <a:solidFill>
                    <a:srgbClr val="3333FF"/>
                  </a:solidFill>
                  <a:latin typeface="Times New Roman" panose="02020603050405020304" pitchFamily="18" charset="0"/>
                  <a:cs typeface="Times New Roman" panose="02020603050405020304" pitchFamily="18" charset="0"/>
                  <a:sym typeface="Arial"/>
                </a:rPr>
                <a:t>Huyện</a:t>
              </a:r>
              <a:endParaRPr lang="en-US" altLang="en-US" b="1" kern="0" dirty="0">
                <a:solidFill>
                  <a:srgbClr val="3333FF"/>
                </a:solidFill>
                <a:latin typeface="Times New Roman" panose="02020603050405020304" pitchFamily="18" charset="0"/>
                <a:cs typeface="Times New Roman" panose="02020603050405020304" pitchFamily="18" charset="0"/>
                <a:sym typeface="Arial"/>
              </a:endParaRPr>
            </a:p>
          </p:txBody>
        </p:sp>
      </p:grpSp>
      <p:grpSp>
        <p:nvGrpSpPr>
          <p:cNvPr id="42" name="Group 41">
            <a:extLst>
              <a:ext uri="{FF2B5EF4-FFF2-40B4-BE49-F238E27FC236}">
                <a16:creationId xmlns:a16="http://schemas.microsoft.com/office/drawing/2014/main" id="{CDF8D17A-FCD1-9847-BBB3-7DFC48E8B85B}"/>
              </a:ext>
            </a:extLst>
          </p:cNvPr>
          <p:cNvGrpSpPr/>
          <p:nvPr/>
        </p:nvGrpSpPr>
        <p:grpSpPr>
          <a:xfrm>
            <a:off x="1" y="64169"/>
            <a:ext cx="6732896" cy="6857213"/>
            <a:chOff x="0" y="1021196"/>
            <a:chExt cx="5230813" cy="5814346"/>
          </a:xfrm>
        </p:grpSpPr>
        <p:sp>
          <p:nvSpPr>
            <p:cNvPr id="44" name="Text Box 9">
              <a:extLst>
                <a:ext uri="{FF2B5EF4-FFF2-40B4-BE49-F238E27FC236}">
                  <a16:creationId xmlns:a16="http://schemas.microsoft.com/office/drawing/2014/main" id="{15AB07F0-0F93-7841-B883-692FFD3C5C36}"/>
                </a:ext>
              </a:extLst>
            </p:cNvPr>
            <p:cNvSpPr txBox="1">
              <a:spLocks noChangeArrowheads="1"/>
            </p:cNvSpPr>
            <p:nvPr/>
          </p:nvSpPr>
          <p:spPr bwMode="auto">
            <a:xfrm>
              <a:off x="1434997" y="1021196"/>
              <a:ext cx="2160587" cy="6349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Vua</a:t>
              </a:r>
              <a:endParaRPr lang="en-US" altLang="en-US" sz="2133" b="1" kern="0" dirty="0">
                <a:solidFill>
                  <a:srgbClr val="FFFF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Thái</a:t>
              </a: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Thượng</a:t>
              </a: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Hoàng</a:t>
              </a:r>
              <a:endParaRPr lang="en-US" altLang="en-US" sz="2133"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45" name="Text Box 10">
              <a:extLst>
                <a:ext uri="{FF2B5EF4-FFF2-40B4-BE49-F238E27FC236}">
                  <a16:creationId xmlns:a16="http://schemas.microsoft.com/office/drawing/2014/main" id="{E0E4458D-D39B-714A-AAEB-913B03A58C98}"/>
                </a:ext>
              </a:extLst>
            </p:cNvPr>
            <p:cNvSpPr txBox="1">
              <a:spLocks noChangeArrowheads="1"/>
            </p:cNvSpPr>
            <p:nvPr/>
          </p:nvSpPr>
          <p:spPr bwMode="auto">
            <a:xfrm>
              <a:off x="431800" y="1765299"/>
              <a:ext cx="1223963"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văn</a:t>
              </a:r>
            </a:p>
          </p:txBody>
        </p:sp>
        <p:sp>
          <p:nvSpPr>
            <p:cNvPr id="46" name="Text Box 11">
              <a:extLst>
                <a:ext uri="{FF2B5EF4-FFF2-40B4-BE49-F238E27FC236}">
                  <a16:creationId xmlns:a16="http://schemas.microsoft.com/office/drawing/2014/main" id="{8CDCAF17-5D13-6B49-A1DD-7A43D047CA02}"/>
                </a:ext>
              </a:extLst>
            </p:cNvPr>
            <p:cNvSpPr txBox="1">
              <a:spLocks noChangeArrowheads="1"/>
            </p:cNvSpPr>
            <p:nvPr/>
          </p:nvSpPr>
          <p:spPr bwMode="auto">
            <a:xfrm>
              <a:off x="3382963" y="1765299"/>
              <a:ext cx="1223962"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võ</a:t>
              </a:r>
            </a:p>
          </p:txBody>
        </p:sp>
        <p:sp>
          <p:nvSpPr>
            <p:cNvPr id="47" name="Text Box 12">
              <a:extLst>
                <a:ext uri="{FF2B5EF4-FFF2-40B4-BE49-F238E27FC236}">
                  <a16:creationId xmlns:a16="http://schemas.microsoft.com/office/drawing/2014/main" id="{156A407B-EAB5-6146-A0C5-750ADD5830E9}"/>
                </a:ext>
              </a:extLst>
            </p:cNvPr>
            <p:cNvSpPr txBox="1">
              <a:spLocks noChangeArrowheads="1"/>
            </p:cNvSpPr>
            <p:nvPr/>
          </p:nvSpPr>
          <p:spPr bwMode="auto">
            <a:xfrm>
              <a:off x="1401762" y="2381250"/>
              <a:ext cx="2205037"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Các cơ quan</a:t>
              </a:r>
              <a:endParaRPr lang="en-US" altLang="en-US" sz="1867" b="1" kern="0">
                <a:solidFill>
                  <a:srgbClr val="FFFFFF"/>
                </a:solidFill>
                <a:latin typeface="Times New Roman" panose="02020603050405020304" pitchFamily="18" charset="0"/>
                <a:cs typeface="Times New Roman" panose="02020603050405020304" pitchFamily="18" charset="0"/>
                <a:sym typeface="Arial"/>
              </a:endParaRPr>
            </a:p>
          </p:txBody>
        </p:sp>
        <p:sp>
          <p:nvSpPr>
            <p:cNvPr id="48" name="Text Box 13">
              <a:extLst>
                <a:ext uri="{FF2B5EF4-FFF2-40B4-BE49-F238E27FC236}">
                  <a16:creationId xmlns:a16="http://schemas.microsoft.com/office/drawing/2014/main" id="{1F06F17E-A2C0-CA49-AA47-67926A5DF561}"/>
                </a:ext>
              </a:extLst>
            </p:cNvPr>
            <p:cNvSpPr txBox="1">
              <a:spLocks noChangeArrowheads="1"/>
            </p:cNvSpPr>
            <p:nvPr/>
          </p:nvSpPr>
          <p:spPr bwMode="auto">
            <a:xfrm>
              <a:off x="0" y="2955925"/>
              <a:ext cx="735013"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Quốc sử viện</a:t>
              </a:r>
            </a:p>
          </p:txBody>
        </p:sp>
        <p:sp>
          <p:nvSpPr>
            <p:cNvPr id="49" name="Text Box 14">
              <a:extLst>
                <a:ext uri="{FF2B5EF4-FFF2-40B4-BE49-F238E27FC236}">
                  <a16:creationId xmlns:a16="http://schemas.microsoft.com/office/drawing/2014/main" id="{B20E81E8-7BFF-7B4C-B887-1319A6929175}"/>
                </a:ext>
              </a:extLst>
            </p:cNvPr>
            <p:cNvSpPr txBox="1">
              <a:spLocks noChangeArrowheads="1"/>
            </p:cNvSpPr>
            <p:nvPr/>
          </p:nvSpPr>
          <p:spPr bwMode="auto">
            <a:xfrm>
              <a:off x="865188" y="2955925"/>
              <a:ext cx="735012" cy="6349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Thái</a:t>
              </a: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y</a:t>
              </a:r>
            </a:p>
            <a:p>
              <a:pPr algn="ctr" defTabSz="1219170">
                <a:spcBef>
                  <a:spcPct val="0"/>
                </a:spcBef>
                <a:buClr>
                  <a:srgbClr val="000000"/>
                </a:buClr>
                <a:buNone/>
              </a:pP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viện</a:t>
              </a:r>
              <a:endParaRPr lang="en-US" altLang="en-US" sz="2133"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50" name="Text Box 15">
              <a:extLst>
                <a:ext uri="{FF2B5EF4-FFF2-40B4-BE49-F238E27FC236}">
                  <a16:creationId xmlns:a16="http://schemas.microsoft.com/office/drawing/2014/main" id="{CAE967C7-E066-B443-B897-68059D25FB26}"/>
                </a:ext>
              </a:extLst>
            </p:cNvPr>
            <p:cNvSpPr txBox="1">
              <a:spLocks noChangeArrowheads="1"/>
            </p:cNvSpPr>
            <p:nvPr/>
          </p:nvSpPr>
          <p:spPr bwMode="auto">
            <a:xfrm>
              <a:off x="1703388" y="2955925"/>
              <a:ext cx="735012"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Tôn nhân phủ</a:t>
              </a:r>
            </a:p>
          </p:txBody>
        </p:sp>
        <p:sp>
          <p:nvSpPr>
            <p:cNvPr id="51" name="Text Box 17">
              <a:extLst>
                <a:ext uri="{FF2B5EF4-FFF2-40B4-BE49-F238E27FC236}">
                  <a16:creationId xmlns:a16="http://schemas.microsoft.com/office/drawing/2014/main" id="{60D60681-EB06-E446-A13F-D502D24E6128}"/>
                </a:ext>
              </a:extLst>
            </p:cNvPr>
            <p:cNvSpPr txBox="1">
              <a:spLocks noChangeArrowheads="1"/>
            </p:cNvSpPr>
            <p:nvPr/>
          </p:nvSpPr>
          <p:spPr bwMode="auto">
            <a:xfrm>
              <a:off x="2617788" y="2940050"/>
              <a:ext cx="735012"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Hà</a:t>
              </a:r>
            </a:p>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 đê</a:t>
              </a:r>
            </a:p>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 sứ</a:t>
              </a:r>
            </a:p>
          </p:txBody>
        </p:sp>
        <p:sp>
          <p:nvSpPr>
            <p:cNvPr id="52" name="Text Box 18">
              <a:extLst>
                <a:ext uri="{FF2B5EF4-FFF2-40B4-BE49-F238E27FC236}">
                  <a16:creationId xmlns:a16="http://schemas.microsoft.com/office/drawing/2014/main" id="{1745A85A-0A85-7C4E-BC47-94F235130D45}"/>
                </a:ext>
              </a:extLst>
            </p:cNvPr>
            <p:cNvSpPr txBox="1">
              <a:spLocks noChangeArrowheads="1"/>
            </p:cNvSpPr>
            <p:nvPr/>
          </p:nvSpPr>
          <p:spPr bwMode="auto">
            <a:xfrm>
              <a:off x="3429000" y="2940050"/>
              <a:ext cx="950913" cy="913228"/>
            </a:xfrm>
            <a:prstGeom prst="rect">
              <a:avLst/>
            </a:prstGeom>
            <a:solidFill>
              <a:srgbClr val="FF0000"/>
            </a:solidFill>
            <a:ln w="19050" algn="ctr">
              <a:solidFill>
                <a:srgbClr val="FF33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Khuyến nông</a:t>
              </a:r>
            </a:p>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 sứ</a:t>
              </a:r>
            </a:p>
          </p:txBody>
        </p:sp>
        <p:sp>
          <p:nvSpPr>
            <p:cNvPr id="53" name="Text Box 19">
              <a:extLst>
                <a:ext uri="{FF2B5EF4-FFF2-40B4-BE49-F238E27FC236}">
                  <a16:creationId xmlns:a16="http://schemas.microsoft.com/office/drawing/2014/main" id="{E52E81F0-B795-6347-9F95-FD4DC858595E}"/>
                </a:ext>
              </a:extLst>
            </p:cNvPr>
            <p:cNvSpPr txBox="1">
              <a:spLocks noChangeArrowheads="1"/>
            </p:cNvSpPr>
            <p:nvPr/>
          </p:nvSpPr>
          <p:spPr bwMode="auto">
            <a:xfrm>
              <a:off x="4495800" y="2940050"/>
              <a:ext cx="735013"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Đồn điền sứ</a:t>
              </a:r>
            </a:p>
          </p:txBody>
        </p:sp>
        <p:sp>
          <p:nvSpPr>
            <p:cNvPr id="54" name="Text Box 20">
              <a:extLst>
                <a:ext uri="{FF2B5EF4-FFF2-40B4-BE49-F238E27FC236}">
                  <a16:creationId xmlns:a16="http://schemas.microsoft.com/office/drawing/2014/main" id="{8B036CC6-AF58-F341-A366-DB7CDE178C5D}"/>
                </a:ext>
              </a:extLst>
            </p:cNvPr>
            <p:cNvSpPr txBox="1">
              <a:spLocks noChangeArrowheads="1"/>
            </p:cNvSpPr>
            <p:nvPr/>
          </p:nvSpPr>
          <p:spPr bwMode="auto">
            <a:xfrm>
              <a:off x="1222375" y="3900488"/>
              <a:ext cx="27035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12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lộ</a:t>
              </a:r>
              <a:endParaRPr lang="en-US" altLang="en-US" sz="2400" b="1" kern="0" dirty="0">
                <a:solidFill>
                  <a:srgbClr val="3415EB"/>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Chánh</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phó</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 An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phủ</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sứ</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a:t>
              </a:r>
            </a:p>
          </p:txBody>
        </p:sp>
        <p:sp>
          <p:nvSpPr>
            <p:cNvPr id="55" name="Text Box 21">
              <a:extLst>
                <a:ext uri="{FF2B5EF4-FFF2-40B4-BE49-F238E27FC236}">
                  <a16:creationId xmlns:a16="http://schemas.microsoft.com/office/drawing/2014/main" id="{2F4DE09E-0888-7649-B8D6-46B60D92818F}"/>
                </a:ext>
              </a:extLst>
            </p:cNvPr>
            <p:cNvSpPr txBox="1">
              <a:spLocks noChangeArrowheads="1"/>
            </p:cNvSpPr>
            <p:nvPr/>
          </p:nvSpPr>
          <p:spPr bwMode="auto">
            <a:xfrm>
              <a:off x="1401762" y="4668838"/>
              <a:ext cx="2297112"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Phủ</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Phủ)</a:t>
              </a:r>
            </a:p>
          </p:txBody>
        </p:sp>
        <p:sp>
          <p:nvSpPr>
            <p:cNvPr id="56" name="Text Box 22">
              <a:extLst>
                <a:ext uri="{FF2B5EF4-FFF2-40B4-BE49-F238E27FC236}">
                  <a16:creationId xmlns:a16="http://schemas.microsoft.com/office/drawing/2014/main" id="{63AC6961-FEC7-0F41-ADBC-48D386296E65}"/>
                </a:ext>
              </a:extLst>
            </p:cNvPr>
            <p:cNvSpPr txBox="1">
              <a:spLocks noChangeArrowheads="1"/>
            </p:cNvSpPr>
            <p:nvPr/>
          </p:nvSpPr>
          <p:spPr bwMode="auto">
            <a:xfrm>
              <a:off x="1222375" y="5410200"/>
              <a:ext cx="27035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Châu, Huyện</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Châu, Tri Huyện)</a:t>
              </a:r>
            </a:p>
          </p:txBody>
        </p:sp>
        <p:sp>
          <p:nvSpPr>
            <p:cNvPr id="57" name="Text Box 23">
              <a:extLst>
                <a:ext uri="{FF2B5EF4-FFF2-40B4-BE49-F238E27FC236}">
                  <a16:creationId xmlns:a16="http://schemas.microsoft.com/office/drawing/2014/main" id="{E7CC2EF5-BEE9-A34C-B68B-C79E0F1A57B0}"/>
                </a:ext>
              </a:extLst>
            </p:cNvPr>
            <p:cNvSpPr txBox="1">
              <a:spLocks noChangeArrowheads="1"/>
            </p:cNvSpPr>
            <p:nvPr/>
          </p:nvSpPr>
          <p:spPr bwMode="auto">
            <a:xfrm>
              <a:off x="1387475" y="6130926"/>
              <a:ext cx="22971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Xã</a:t>
              </a:r>
            </a:p>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 Xã quan)</a:t>
              </a:r>
            </a:p>
          </p:txBody>
        </p:sp>
        <p:cxnSp>
          <p:nvCxnSpPr>
            <p:cNvPr id="58" name="Straight Arrow Connector 57">
              <a:extLst>
                <a:ext uri="{FF2B5EF4-FFF2-40B4-BE49-F238E27FC236}">
                  <a16:creationId xmlns:a16="http://schemas.microsoft.com/office/drawing/2014/main" id="{F7FA7CBA-6A78-D041-98D5-748E30E49BF7}"/>
                </a:ext>
              </a:extLst>
            </p:cNvPr>
            <p:cNvCxnSpPr>
              <a:cxnSpLocks/>
              <a:stCxn id="44" idx="2"/>
              <a:endCxn id="45" idx="0"/>
            </p:cNvCxnSpPr>
            <p:nvPr/>
          </p:nvCxnSpPr>
          <p:spPr>
            <a:xfrm flipH="1">
              <a:off x="1043782" y="1656112"/>
              <a:ext cx="1471508" cy="10918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471EE15C-6EB5-F64A-ABDC-605AA505D605}"/>
                </a:ext>
              </a:extLst>
            </p:cNvPr>
            <p:cNvCxnSpPr>
              <a:cxnSpLocks/>
              <a:stCxn id="44" idx="2"/>
              <a:endCxn id="46" idx="0"/>
            </p:cNvCxnSpPr>
            <p:nvPr/>
          </p:nvCxnSpPr>
          <p:spPr>
            <a:xfrm>
              <a:off x="2515290" y="1656112"/>
              <a:ext cx="1479654" cy="10918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50B1FC44-85D2-7B4F-B17E-661C34490275}"/>
                </a:ext>
              </a:extLst>
            </p:cNvPr>
            <p:cNvCxnSpPr>
              <a:stCxn id="45" idx="2"/>
              <a:endCxn id="47" idx="0"/>
            </p:cNvCxnSpPr>
            <p:nvPr/>
          </p:nvCxnSpPr>
          <p:spPr>
            <a:xfrm>
              <a:off x="1043782" y="2156752"/>
              <a:ext cx="1460499" cy="22449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id="{D60C970F-F30F-C04C-9B04-BDB0F3106E6E}"/>
                </a:ext>
              </a:extLst>
            </p:cNvPr>
            <p:cNvCxnSpPr>
              <a:stCxn id="46" idx="2"/>
              <a:endCxn id="47" idx="0"/>
            </p:cNvCxnSpPr>
            <p:nvPr/>
          </p:nvCxnSpPr>
          <p:spPr>
            <a:xfrm flipH="1">
              <a:off x="2504281" y="2156752"/>
              <a:ext cx="1490663" cy="22449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2" name="Straight Arrow Connector 61">
              <a:extLst>
                <a:ext uri="{FF2B5EF4-FFF2-40B4-BE49-F238E27FC236}">
                  <a16:creationId xmlns:a16="http://schemas.microsoft.com/office/drawing/2014/main" id="{D7A1AE40-2EBB-EE4E-A1BB-3B7A25728491}"/>
                </a:ext>
              </a:extLst>
            </p:cNvPr>
            <p:cNvCxnSpPr>
              <a:stCxn id="47" idx="2"/>
              <a:endCxn id="48" idx="0"/>
            </p:cNvCxnSpPr>
            <p:nvPr/>
          </p:nvCxnSpPr>
          <p:spPr>
            <a:xfrm flipH="1">
              <a:off x="367507" y="2772703"/>
              <a:ext cx="2136775"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3" name="Straight Arrow Connector 62">
              <a:extLst>
                <a:ext uri="{FF2B5EF4-FFF2-40B4-BE49-F238E27FC236}">
                  <a16:creationId xmlns:a16="http://schemas.microsoft.com/office/drawing/2014/main" id="{350A4F0B-6331-7143-8228-8C005CAFADAD}"/>
                </a:ext>
              </a:extLst>
            </p:cNvPr>
            <p:cNvCxnSpPr>
              <a:stCxn id="47" idx="2"/>
              <a:endCxn id="49" idx="0"/>
            </p:cNvCxnSpPr>
            <p:nvPr/>
          </p:nvCxnSpPr>
          <p:spPr>
            <a:xfrm flipH="1">
              <a:off x="1232694" y="2772703"/>
              <a:ext cx="1271587"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4" name="Straight Arrow Connector 63">
              <a:extLst>
                <a:ext uri="{FF2B5EF4-FFF2-40B4-BE49-F238E27FC236}">
                  <a16:creationId xmlns:a16="http://schemas.microsoft.com/office/drawing/2014/main" id="{AD256E64-C58D-3040-9B85-81BDAE205340}"/>
                </a:ext>
              </a:extLst>
            </p:cNvPr>
            <p:cNvCxnSpPr>
              <a:stCxn id="47" idx="2"/>
              <a:endCxn id="50" idx="0"/>
            </p:cNvCxnSpPr>
            <p:nvPr/>
          </p:nvCxnSpPr>
          <p:spPr>
            <a:xfrm flipH="1">
              <a:off x="2070894" y="2772703"/>
              <a:ext cx="433387"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5" name="Straight Arrow Connector 64">
              <a:extLst>
                <a:ext uri="{FF2B5EF4-FFF2-40B4-BE49-F238E27FC236}">
                  <a16:creationId xmlns:a16="http://schemas.microsoft.com/office/drawing/2014/main" id="{66BCFD5D-BFF3-EB4D-80F1-CD44B7A53EB2}"/>
                </a:ext>
              </a:extLst>
            </p:cNvPr>
            <p:cNvCxnSpPr>
              <a:stCxn id="47" idx="2"/>
              <a:endCxn id="51" idx="0"/>
            </p:cNvCxnSpPr>
            <p:nvPr/>
          </p:nvCxnSpPr>
          <p:spPr>
            <a:xfrm>
              <a:off x="2504281" y="2772703"/>
              <a:ext cx="481012"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7E317A54-B02C-1543-96B3-9060EF9815E9}"/>
                </a:ext>
              </a:extLst>
            </p:cNvPr>
            <p:cNvCxnSpPr>
              <a:stCxn id="47" idx="2"/>
              <a:endCxn id="52" idx="0"/>
            </p:cNvCxnSpPr>
            <p:nvPr/>
          </p:nvCxnSpPr>
          <p:spPr>
            <a:xfrm>
              <a:off x="2504281" y="2772703"/>
              <a:ext cx="1400175"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B55099C4-0208-CC4D-95D9-BDF1BC7024CE}"/>
                </a:ext>
              </a:extLst>
            </p:cNvPr>
            <p:cNvCxnSpPr>
              <a:stCxn id="47" idx="2"/>
              <a:endCxn id="53" idx="0"/>
            </p:cNvCxnSpPr>
            <p:nvPr/>
          </p:nvCxnSpPr>
          <p:spPr>
            <a:xfrm>
              <a:off x="2504281" y="2772703"/>
              <a:ext cx="2359025"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DC2DD406-3D72-B947-8FE8-C42BC7584CF7}"/>
              </a:ext>
            </a:extLst>
          </p:cNvPr>
          <p:cNvGrpSpPr/>
          <p:nvPr/>
        </p:nvGrpSpPr>
        <p:grpSpPr>
          <a:xfrm>
            <a:off x="1230055" y="2075098"/>
            <a:ext cx="10590663" cy="1910686"/>
            <a:chOff x="1965278" y="-1555845"/>
            <a:chExt cx="7942997" cy="1433015"/>
          </a:xfrm>
        </p:grpSpPr>
        <p:sp>
          <p:nvSpPr>
            <p:cNvPr id="4" name="Terminator 3">
              <a:extLst>
                <a:ext uri="{FF2B5EF4-FFF2-40B4-BE49-F238E27FC236}">
                  <a16:creationId xmlns:a16="http://schemas.microsoft.com/office/drawing/2014/main" id="{B6AFC195-D541-104E-B6C4-FC9261FB13C6}"/>
                </a:ext>
              </a:extLst>
            </p:cNvPr>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30" name="TextBox 255">
              <a:extLst>
                <a:ext uri="{FF2B5EF4-FFF2-40B4-BE49-F238E27FC236}">
                  <a16:creationId xmlns:a16="http://schemas.microsoft.com/office/drawing/2014/main" id="{B625FDEF-F067-244D-980B-D6AAFEA03242}"/>
                </a:ext>
              </a:extLst>
            </p:cNvPr>
            <p:cNvSpPr txBox="1">
              <a:spLocks noChangeArrowheads="1"/>
            </p:cNvSpPr>
            <p:nvPr/>
          </p:nvSpPr>
          <p:spPr bwMode="auto">
            <a:xfrm>
              <a:off x="2238400" y="-1336082"/>
              <a:ext cx="7082064" cy="930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170">
                <a:spcBef>
                  <a:spcPct val="0"/>
                </a:spcBef>
                <a:buClr>
                  <a:srgbClr val="000000"/>
                </a:buClr>
                <a:buNone/>
              </a:pPr>
              <a:r>
                <a:rPr lang="en-US" altLang="vi-VN" sz="3733" kern="0" dirty="0">
                  <a:solidFill>
                    <a:srgbClr val="000000"/>
                  </a:solidFill>
                  <a:latin typeface="Times New Roman" panose="02020603050405020304" pitchFamily="18" charset="0"/>
                  <a:cs typeface="Times New Roman" panose="02020603050405020304" pitchFamily="18" charset="0"/>
                  <a:sym typeface="Arial"/>
                </a:rPr>
                <a:t>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sánh</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điểm</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giống</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khác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nhau</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giữa</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tổ</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chức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bộ</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máy</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nước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Lý</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với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Trần</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a:t>
              </a:r>
              <a:endParaRPr lang="vi-VN" altLang="vi-VN" sz="3733" kern="0" dirty="0">
                <a:solidFill>
                  <a:srgbClr val="000000"/>
                </a:solidFill>
                <a:latin typeface="Times New Roman" panose="02020603050405020304" pitchFamily="18" charset="0"/>
                <a:cs typeface="Times New Roman" panose="02020603050405020304" pitchFamily="18" charset="0"/>
                <a:sym typeface="Arial"/>
              </a:endParaRPr>
            </a:p>
          </p:txBody>
        </p:sp>
      </p:grpSp>
      <p:sp>
        <p:nvSpPr>
          <p:cNvPr id="432" name="Oval 431">
            <a:extLst>
              <a:ext uri="{FF2B5EF4-FFF2-40B4-BE49-F238E27FC236}">
                <a16:creationId xmlns:a16="http://schemas.microsoft.com/office/drawing/2014/main" id="{4913A77E-38AC-9241-B8C1-A87F270D00D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3.00</a:t>
            </a:r>
          </a:p>
        </p:txBody>
      </p:sp>
      <p:sp>
        <p:nvSpPr>
          <p:cNvPr id="433" name="Oval 432">
            <a:extLst>
              <a:ext uri="{FF2B5EF4-FFF2-40B4-BE49-F238E27FC236}">
                <a16:creationId xmlns:a16="http://schemas.microsoft.com/office/drawing/2014/main" id="{37D11874-B57A-7E4B-AFBB-B5A9CB6999C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2.59</a:t>
            </a:r>
          </a:p>
        </p:txBody>
      </p:sp>
      <p:sp>
        <p:nvSpPr>
          <p:cNvPr id="434" name="Oval 433">
            <a:extLst>
              <a:ext uri="{FF2B5EF4-FFF2-40B4-BE49-F238E27FC236}">
                <a16:creationId xmlns:a16="http://schemas.microsoft.com/office/drawing/2014/main" id="{AF94371F-A186-1D49-8DDD-724459B3A01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2.58</a:t>
            </a:r>
          </a:p>
        </p:txBody>
      </p:sp>
      <p:sp>
        <p:nvSpPr>
          <p:cNvPr id="435" name="Oval 434">
            <a:extLst>
              <a:ext uri="{FF2B5EF4-FFF2-40B4-BE49-F238E27FC236}">
                <a16:creationId xmlns:a16="http://schemas.microsoft.com/office/drawing/2014/main" id="{443050D1-8629-1B41-939A-46185E9D7AF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2.57</a:t>
            </a:r>
          </a:p>
        </p:txBody>
      </p:sp>
      <p:sp>
        <p:nvSpPr>
          <p:cNvPr id="436" name="Oval 435">
            <a:extLst>
              <a:ext uri="{FF2B5EF4-FFF2-40B4-BE49-F238E27FC236}">
                <a16:creationId xmlns:a16="http://schemas.microsoft.com/office/drawing/2014/main" id="{5F0FCF7A-A278-E84B-B266-72C9D652D07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2.56</a:t>
            </a:r>
          </a:p>
        </p:txBody>
      </p:sp>
      <p:sp>
        <p:nvSpPr>
          <p:cNvPr id="437" name="Oval 436">
            <a:extLst>
              <a:ext uri="{FF2B5EF4-FFF2-40B4-BE49-F238E27FC236}">
                <a16:creationId xmlns:a16="http://schemas.microsoft.com/office/drawing/2014/main" id="{A0CC3E55-EF79-9941-8E51-524CD7C9CD0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2.55</a:t>
            </a:r>
          </a:p>
        </p:txBody>
      </p:sp>
      <p:sp>
        <p:nvSpPr>
          <p:cNvPr id="438" name="Oval 437">
            <a:extLst>
              <a:ext uri="{FF2B5EF4-FFF2-40B4-BE49-F238E27FC236}">
                <a16:creationId xmlns:a16="http://schemas.microsoft.com/office/drawing/2014/main" id="{524D59CF-14A6-B44A-B126-7CC59BB7D28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2.54</a:t>
            </a:r>
          </a:p>
        </p:txBody>
      </p:sp>
      <p:sp>
        <p:nvSpPr>
          <p:cNvPr id="439" name="Oval 438">
            <a:extLst>
              <a:ext uri="{FF2B5EF4-FFF2-40B4-BE49-F238E27FC236}">
                <a16:creationId xmlns:a16="http://schemas.microsoft.com/office/drawing/2014/main" id="{76881F96-B82A-EE4B-A287-CDCDEA0C565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2.53</a:t>
            </a:r>
          </a:p>
        </p:txBody>
      </p:sp>
      <p:sp>
        <p:nvSpPr>
          <p:cNvPr id="440" name="Oval 439">
            <a:extLst>
              <a:ext uri="{FF2B5EF4-FFF2-40B4-BE49-F238E27FC236}">
                <a16:creationId xmlns:a16="http://schemas.microsoft.com/office/drawing/2014/main" id="{C71B48A3-C26C-A04C-B3FE-C898E72D0C9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2.52</a:t>
            </a:r>
          </a:p>
        </p:txBody>
      </p:sp>
      <p:sp>
        <p:nvSpPr>
          <p:cNvPr id="441" name="Oval 440">
            <a:extLst>
              <a:ext uri="{FF2B5EF4-FFF2-40B4-BE49-F238E27FC236}">
                <a16:creationId xmlns:a16="http://schemas.microsoft.com/office/drawing/2014/main" id="{531820EF-3CBE-A242-A611-014DB16C358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2.51</a:t>
            </a:r>
          </a:p>
        </p:txBody>
      </p:sp>
      <p:sp>
        <p:nvSpPr>
          <p:cNvPr id="442" name="Oval 441">
            <a:extLst>
              <a:ext uri="{FF2B5EF4-FFF2-40B4-BE49-F238E27FC236}">
                <a16:creationId xmlns:a16="http://schemas.microsoft.com/office/drawing/2014/main" id="{8CE5622E-84B1-C643-BBA6-FA6A38939B3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2.50</a:t>
            </a:r>
          </a:p>
        </p:txBody>
      </p:sp>
      <p:sp>
        <p:nvSpPr>
          <p:cNvPr id="443" name="Oval 442">
            <a:extLst>
              <a:ext uri="{FF2B5EF4-FFF2-40B4-BE49-F238E27FC236}">
                <a16:creationId xmlns:a16="http://schemas.microsoft.com/office/drawing/2014/main" id="{59F1715F-A9B4-AE44-8E26-107B9A98C7B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2.49</a:t>
            </a:r>
          </a:p>
        </p:txBody>
      </p:sp>
      <p:sp>
        <p:nvSpPr>
          <p:cNvPr id="444" name="Oval 443">
            <a:extLst>
              <a:ext uri="{FF2B5EF4-FFF2-40B4-BE49-F238E27FC236}">
                <a16:creationId xmlns:a16="http://schemas.microsoft.com/office/drawing/2014/main" id="{86A21E3C-993D-2147-B836-1DEB7C51C24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2.48</a:t>
            </a:r>
          </a:p>
        </p:txBody>
      </p:sp>
      <p:sp>
        <p:nvSpPr>
          <p:cNvPr id="445" name="Oval 444">
            <a:extLst>
              <a:ext uri="{FF2B5EF4-FFF2-40B4-BE49-F238E27FC236}">
                <a16:creationId xmlns:a16="http://schemas.microsoft.com/office/drawing/2014/main" id="{529642D5-C29F-3A44-896E-971B64800BF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2.47</a:t>
            </a:r>
          </a:p>
        </p:txBody>
      </p:sp>
      <p:sp>
        <p:nvSpPr>
          <p:cNvPr id="446" name="Oval 445">
            <a:extLst>
              <a:ext uri="{FF2B5EF4-FFF2-40B4-BE49-F238E27FC236}">
                <a16:creationId xmlns:a16="http://schemas.microsoft.com/office/drawing/2014/main" id="{CF13E170-9AD4-D748-8F6C-F8F72E6DBEB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2.46</a:t>
            </a:r>
          </a:p>
        </p:txBody>
      </p:sp>
      <p:sp>
        <p:nvSpPr>
          <p:cNvPr id="447" name="Oval 446">
            <a:extLst>
              <a:ext uri="{FF2B5EF4-FFF2-40B4-BE49-F238E27FC236}">
                <a16:creationId xmlns:a16="http://schemas.microsoft.com/office/drawing/2014/main" id="{4F91FC66-59D2-544B-88B4-41297A3119C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2.45</a:t>
            </a:r>
          </a:p>
        </p:txBody>
      </p:sp>
      <p:sp>
        <p:nvSpPr>
          <p:cNvPr id="448" name="Oval 447">
            <a:extLst>
              <a:ext uri="{FF2B5EF4-FFF2-40B4-BE49-F238E27FC236}">
                <a16:creationId xmlns:a16="http://schemas.microsoft.com/office/drawing/2014/main" id="{E6291583-0E18-3645-9EBE-D556328C14E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2.44</a:t>
            </a:r>
          </a:p>
        </p:txBody>
      </p:sp>
      <p:sp>
        <p:nvSpPr>
          <p:cNvPr id="449" name="Oval 448">
            <a:extLst>
              <a:ext uri="{FF2B5EF4-FFF2-40B4-BE49-F238E27FC236}">
                <a16:creationId xmlns:a16="http://schemas.microsoft.com/office/drawing/2014/main" id="{76DC0779-537F-BE45-94DD-77575B67FE9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2.43</a:t>
            </a:r>
          </a:p>
        </p:txBody>
      </p:sp>
      <p:sp>
        <p:nvSpPr>
          <p:cNvPr id="450" name="Oval 449">
            <a:extLst>
              <a:ext uri="{FF2B5EF4-FFF2-40B4-BE49-F238E27FC236}">
                <a16:creationId xmlns:a16="http://schemas.microsoft.com/office/drawing/2014/main" id="{F8C893B2-C55D-7948-98A5-82A3FBB8F5C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2.42</a:t>
            </a:r>
          </a:p>
        </p:txBody>
      </p:sp>
      <p:sp>
        <p:nvSpPr>
          <p:cNvPr id="451" name="Oval 450">
            <a:extLst>
              <a:ext uri="{FF2B5EF4-FFF2-40B4-BE49-F238E27FC236}">
                <a16:creationId xmlns:a16="http://schemas.microsoft.com/office/drawing/2014/main" id="{B6042D39-2C7E-454E-B43E-45D26ED144F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2.41</a:t>
            </a:r>
          </a:p>
        </p:txBody>
      </p:sp>
      <p:sp>
        <p:nvSpPr>
          <p:cNvPr id="452" name="Oval 451">
            <a:extLst>
              <a:ext uri="{FF2B5EF4-FFF2-40B4-BE49-F238E27FC236}">
                <a16:creationId xmlns:a16="http://schemas.microsoft.com/office/drawing/2014/main" id="{A3214D9C-48D9-D94C-B61A-C3D524B8293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2.40</a:t>
            </a:r>
          </a:p>
        </p:txBody>
      </p:sp>
      <p:sp>
        <p:nvSpPr>
          <p:cNvPr id="453" name="Oval 452">
            <a:extLst>
              <a:ext uri="{FF2B5EF4-FFF2-40B4-BE49-F238E27FC236}">
                <a16:creationId xmlns:a16="http://schemas.microsoft.com/office/drawing/2014/main" id="{1A4E063C-DFB5-154A-A7E0-C55B3500DB5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2.39</a:t>
            </a:r>
          </a:p>
        </p:txBody>
      </p:sp>
      <p:sp>
        <p:nvSpPr>
          <p:cNvPr id="454" name="Oval 453">
            <a:extLst>
              <a:ext uri="{FF2B5EF4-FFF2-40B4-BE49-F238E27FC236}">
                <a16:creationId xmlns:a16="http://schemas.microsoft.com/office/drawing/2014/main" id="{4E8AE3FA-ACCA-0F4E-B220-D71B51C656B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2.38</a:t>
            </a:r>
          </a:p>
        </p:txBody>
      </p:sp>
      <p:sp>
        <p:nvSpPr>
          <p:cNvPr id="455" name="Oval 454">
            <a:extLst>
              <a:ext uri="{FF2B5EF4-FFF2-40B4-BE49-F238E27FC236}">
                <a16:creationId xmlns:a16="http://schemas.microsoft.com/office/drawing/2014/main" id="{81A5B5DD-3F5D-744E-AF07-9644E21C941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2.37</a:t>
            </a:r>
          </a:p>
        </p:txBody>
      </p:sp>
      <p:sp>
        <p:nvSpPr>
          <p:cNvPr id="456" name="Oval 455">
            <a:extLst>
              <a:ext uri="{FF2B5EF4-FFF2-40B4-BE49-F238E27FC236}">
                <a16:creationId xmlns:a16="http://schemas.microsoft.com/office/drawing/2014/main" id="{C6972EE6-E92A-A246-968E-3F3A94530F8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2.36</a:t>
            </a:r>
          </a:p>
        </p:txBody>
      </p:sp>
      <p:sp>
        <p:nvSpPr>
          <p:cNvPr id="457" name="Oval 456">
            <a:extLst>
              <a:ext uri="{FF2B5EF4-FFF2-40B4-BE49-F238E27FC236}">
                <a16:creationId xmlns:a16="http://schemas.microsoft.com/office/drawing/2014/main" id="{4C06A34B-47A3-C249-AF69-6AAF2DF14D5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2.35</a:t>
            </a:r>
          </a:p>
        </p:txBody>
      </p:sp>
      <p:sp>
        <p:nvSpPr>
          <p:cNvPr id="458" name="Oval 457">
            <a:extLst>
              <a:ext uri="{FF2B5EF4-FFF2-40B4-BE49-F238E27FC236}">
                <a16:creationId xmlns:a16="http://schemas.microsoft.com/office/drawing/2014/main" id="{A5B4B9F9-FD06-9F49-B440-33999BFC978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2.34</a:t>
            </a:r>
          </a:p>
        </p:txBody>
      </p:sp>
      <p:sp>
        <p:nvSpPr>
          <p:cNvPr id="459" name="Oval 458">
            <a:extLst>
              <a:ext uri="{FF2B5EF4-FFF2-40B4-BE49-F238E27FC236}">
                <a16:creationId xmlns:a16="http://schemas.microsoft.com/office/drawing/2014/main" id="{3CBE02E1-CD2B-FB43-B6B4-C70D2B6E30D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2.33</a:t>
            </a:r>
          </a:p>
        </p:txBody>
      </p:sp>
      <p:sp>
        <p:nvSpPr>
          <p:cNvPr id="460" name="Oval 459">
            <a:extLst>
              <a:ext uri="{FF2B5EF4-FFF2-40B4-BE49-F238E27FC236}">
                <a16:creationId xmlns:a16="http://schemas.microsoft.com/office/drawing/2014/main" id="{BCDD3113-A553-5742-A541-E8071C86D8C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2.32</a:t>
            </a:r>
          </a:p>
        </p:txBody>
      </p:sp>
      <p:sp>
        <p:nvSpPr>
          <p:cNvPr id="461" name="Oval 460">
            <a:extLst>
              <a:ext uri="{FF2B5EF4-FFF2-40B4-BE49-F238E27FC236}">
                <a16:creationId xmlns:a16="http://schemas.microsoft.com/office/drawing/2014/main" id="{988BBF86-A5FF-1341-A1C4-AF55F1F83D8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2.31</a:t>
            </a:r>
          </a:p>
        </p:txBody>
      </p:sp>
      <p:sp>
        <p:nvSpPr>
          <p:cNvPr id="462" name="Oval 461">
            <a:extLst>
              <a:ext uri="{FF2B5EF4-FFF2-40B4-BE49-F238E27FC236}">
                <a16:creationId xmlns:a16="http://schemas.microsoft.com/office/drawing/2014/main" id="{FCB1D4D8-EFAC-E249-B8E5-3E252EF6E9E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2.30</a:t>
            </a:r>
          </a:p>
        </p:txBody>
      </p:sp>
      <p:sp>
        <p:nvSpPr>
          <p:cNvPr id="463" name="Oval 462">
            <a:extLst>
              <a:ext uri="{FF2B5EF4-FFF2-40B4-BE49-F238E27FC236}">
                <a16:creationId xmlns:a16="http://schemas.microsoft.com/office/drawing/2014/main" id="{5811DA52-5BD5-4D4C-8D1A-9E73527E3BE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2.29</a:t>
            </a:r>
          </a:p>
        </p:txBody>
      </p:sp>
      <p:sp>
        <p:nvSpPr>
          <p:cNvPr id="464" name="Oval 463">
            <a:extLst>
              <a:ext uri="{FF2B5EF4-FFF2-40B4-BE49-F238E27FC236}">
                <a16:creationId xmlns:a16="http://schemas.microsoft.com/office/drawing/2014/main" id="{20F1F45B-63C9-1E46-A424-0E15A8E4295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2.28</a:t>
            </a:r>
          </a:p>
        </p:txBody>
      </p:sp>
      <p:sp>
        <p:nvSpPr>
          <p:cNvPr id="465" name="Oval 464">
            <a:extLst>
              <a:ext uri="{FF2B5EF4-FFF2-40B4-BE49-F238E27FC236}">
                <a16:creationId xmlns:a16="http://schemas.microsoft.com/office/drawing/2014/main" id="{722ADED9-7A65-894D-8317-A78C045AFE3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2.27</a:t>
            </a:r>
          </a:p>
        </p:txBody>
      </p:sp>
      <p:sp>
        <p:nvSpPr>
          <p:cNvPr id="466" name="Oval 465">
            <a:extLst>
              <a:ext uri="{FF2B5EF4-FFF2-40B4-BE49-F238E27FC236}">
                <a16:creationId xmlns:a16="http://schemas.microsoft.com/office/drawing/2014/main" id="{AB41F70F-BB04-D149-89A1-FB8CEFAFA93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2.26</a:t>
            </a:r>
          </a:p>
        </p:txBody>
      </p:sp>
      <p:sp>
        <p:nvSpPr>
          <p:cNvPr id="467" name="Oval 466">
            <a:extLst>
              <a:ext uri="{FF2B5EF4-FFF2-40B4-BE49-F238E27FC236}">
                <a16:creationId xmlns:a16="http://schemas.microsoft.com/office/drawing/2014/main" id="{0365913B-74B4-C14E-B5B3-D6A5DC9AC2E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2.25</a:t>
            </a:r>
          </a:p>
        </p:txBody>
      </p:sp>
      <p:sp>
        <p:nvSpPr>
          <p:cNvPr id="468" name="Oval 467">
            <a:extLst>
              <a:ext uri="{FF2B5EF4-FFF2-40B4-BE49-F238E27FC236}">
                <a16:creationId xmlns:a16="http://schemas.microsoft.com/office/drawing/2014/main" id="{84D1FABD-5661-5245-86ED-3D61794F116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2.24</a:t>
            </a:r>
          </a:p>
        </p:txBody>
      </p:sp>
      <p:sp>
        <p:nvSpPr>
          <p:cNvPr id="469" name="Oval 468">
            <a:extLst>
              <a:ext uri="{FF2B5EF4-FFF2-40B4-BE49-F238E27FC236}">
                <a16:creationId xmlns:a16="http://schemas.microsoft.com/office/drawing/2014/main" id="{77C50D17-4182-FC44-9EA0-66C4E93512E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2.23</a:t>
            </a:r>
          </a:p>
        </p:txBody>
      </p:sp>
      <p:sp>
        <p:nvSpPr>
          <p:cNvPr id="470" name="Oval 469">
            <a:extLst>
              <a:ext uri="{FF2B5EF4-FFF2-40B4-BE49-F238E27FC236}">
                <a16:creationId xmlns:a16="http://schemas.microsoft.com/office/drawing/2014/main" id="{D05355E8-3F23-6C43-83FB-16DEC825555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2.22</a:t>
            </a:r>
          </a:p>
        </p:txBody>
      </p:sp>
      <p:sp>
        <p:nvSpPr>
          <p:cNvPr id="471" name="Oval 470">
            <a:extLst>
              <a:ext uri="{FF2B5EF4-FFF2-40B4-BE49-F238E27FC236}">
                <a16:creationId xmlns:a16="http://schemas.microsoft.com/office/drawing/2014/main" id="{D43B5F40-019D-4C47-81A1-3289BF85747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2.21</a:t>
            </a:r>
          </a:p>
        </p:txBody>
      </p:sp>
      <p:sp>
        <p:nvSpPr>
          <p:cNvPr id="472" name="Oval 471">
            <a:extLst>
              <a:ext uri="{FF2B5EF4-FFF2-40B4-BE49-F238E27FC236}">
                <a16:creationId xmlns:a16="http://schemas.microsoft.com/office/drawing/2014/main" id="{6AFABA89-F47C-F44C-91D4-EEEA4A52B92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2.20</a:t>
            </a:r>
          </a:p>
        </p:txBody>
      </p:sp>
      <p:sp>
        <p:nvSpPr>
          <p:cNvPr id="473" name="Oval 472">
            <a:extLst>
              <a:ext uri="{FF2B5EF4-FFF2-40B4-BE49-F238E27FC236}">
                <a16:creationId xmlns:a16="http://schemas.microsoft.com/office/drawing/2014/main" id="{E90FF67B-D592-3F4A-AA97-1FC83E3AF28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2.19</a:t>
            </a:r>
          </a:p>
        </p:txBody>
      </p:sp>
      <p:sp>
        <p:nvSpPr>
          <p:cNvPr id="474" name="Oval 473">
            <a:extLst>
              <a:ext uri="{FF2B5EF4-FFF2-40B4-BE49-F238E27FC236}">
                <a16:creationId xmlns:a16="http://schemas.microsoft.com/office/drawing/2014/main" id="{FDED7B8A-EA25-E44E-8D69-257B558295D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2.18</a:t>
            </a:r>
          </a:p>
        </p:txBody>
      </p:sp>
      <p:sp>
        <p:nvSpPr>
          <p:cNvPr id="475" name="Oval 474">
            <a:extLst>
              <a:ext uri="{FF2B5EF4-FFF2-40B4-BE49-F238E27FC236}">
                <a16:creationId xmlns:a16="http://schemas.microsoft.com/office/drawing/2014/main" id="{7989D12F-268F-0544-A421-F16B55E9CBB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2.17</a:t>
            </a:r>
          </a:p>
        </p:txBody>
      </p:sp>
      <p:sp>
        <p:nvSpPr>
          <p:cNvPr id="476" name="Oval 475">
            <a:extLst>
              <a:ext uri="{FF2B5EF4-FFF2-40B4-BE49-F238E27FC236}">
                <a16:creationId xmlns:a16="http://schemas.microsoft.com/office/drawing/2014/main" id="{23847AE7-6D67-2F42-9B4D-8B7CBDEDDD5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2.16</a:t>
            </a:r>
          </a:p>
        </p:txBody>
      </p:sp>
      <p:sp>
        <p:nvSpPr>
          <p:cNvPr id="477" name="Oval 476">
            <a:extLst>
              <a:ext uri="{FF2B5EF4-FFF2-40B4-BE49-F238E27FC236}">
                <a16:creationId xmlns:a16="http://schemas.microsoft.com/office/drawing/2014/main" id="{9EEF644D-3F78-F841-A5B1-D4B59E522A2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2.15</a:t>
            </a:r>
          </a:p>
        </p:txBody>
      </p:sp>
      <p:sp>
        <p:nvSpPr>
          <p:cNvPr id="478" name="Oval 477">
            <a:extLst>
              <a:ext uri="{FF2B5EF4-FFF2-40B4-BE49-F238E27FC236}">
                <a16:creationId xmlns:a16="http://schemas.microsoft.com/office/drawing/2014/main" id="{9859F2D9-9FFA-5948-A157-C3638C838F7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2.14</a:t>
            </a:r>
          </a:p>
        </p:txBody>
      </p:sp>
      <p:sp>
        <p:nvSpPr>
          <p:cNvPr id="479" name="Oval 478">
            <a:extLst>
              <a:ext uri="{FF2B5EF4-FFF2-40B4-BE49-F238E27FC236}">
                <a16:creationId xmlns:a16="http://schemas.microsoft.com/office/drawing/2014/main" id="{6925DF5E-8BC7-9544-BC1B-10383D5889B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2.13</a:t>
            </a:r>
          </a:p>
        </p:txBody>
      </p:sp>
      <p:sp>
        <p:nvSpPr>
          <p:cNvPr id="480" name="Oval 479">
            <a:extLst>
              <a:ext uri="{FF2B5EF4-FFF2-40B4-BE49-F238E27FC236}">
                <a16:creationId xmlns:a16="http://schemas.microsoft.com/office/drawing/2014/main" id="{343B6549-5A79-8848-9670-B1B2CFE2DC6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2.12</a:t>
            </a:r>
          </a:p>
        </p:txBody>
      </p:sp>
      <p:sp>
        <p:nvSpPr>
          <p:cNvPr id="481" name="Oval 480">
            <a:extLst>
              <a:ext uri="{FF2B5EF4-FFF2-40B4-BE49-F238E27FC236}">
                <a16:creationId xmlns:a16="http://schemas.microsoft.com/office/drawing/2014/main" id="{A4322940-1596-8C4E-82BF-C9D3B3409CB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2.11</a:t>
            </a:r>
          </a:p>
        </p:txBody>
      </p:sp>
      <p:sp>
        <p:nvSpPr>
          <p:cNvPr id="482" name="Oval 481">
            <a:extLst>
              <a:ext uri="{FF2B5EF4-FFF2-40B4-BE49-F238E27FC236}">
                <a16:creationId xmlns:a16="http://schemas.microsoft.com/office/drawing/2014/main" id="{A93A67D7-C648-6F43-BDA6-326B10C8891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2.10</a:t>
            </a:r>
          </a:p>
        </p:txBody>
      </p:sp>
      <p:sp>
        <p:nvSpPr>
          <p:cNvPr id="483" name="Oval 482">
            <a:extLst>
              <a:ext uri="{FF2B5EF4-FFF2-40B4-BE49-F238E27FC236}">
                <a16:creationId xmlns:a16="http://schemas.microsoft.com/office/drawing/2014/main" id="{5BF2496B-163C-604B-A48F-FF036206DA9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2.09</a:t>
            </a:r>
          </a:p>
        </p:txBody>
      </p:sp>
      <p:sp>
        <p:nvSpPr>
          <p:cNvPr id="484" name="Oval 483">
            <a:extLst>
              <a:ext uri="{FF2B5EF4-FFF2-40B4-BE49-F238E27FC236}">
                <a16:creationId xmlns:a16="http://schemas.microsoft.com/office/drawing/2014/main" id="{2F8842E4-CEE7-464F-912B-AA9D0B2F2C2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2.08</a:t>
            </a:r>
          </a:p>
        </p:txBody>
      </p:sp>
      <p:sp>
        <p:nvSpPr>
          <p:cNvPr id="485" name="Oval 484">
            <a:extLst>
              <a:ext uri="{FF2B5EF4-FFF2-40B4-BE49-F238E27FC236}">
                <a16:creationId xmlns:a16="http://schemas.microsoft.com/office/drawing/2014/main" id="{FF1B3FCB-C625-5749-A0F3-3014EC33B55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2.07</a:t>
            </a:r>
          </a:p>
        </p:txBody>
      </p:sp>
      <p:sp>
        <p:nvSpPr>
          <p:cNvPr id="486" name="Oval 485">
            <a:extLst>
              <a:ext uri="{FF2B5EF4-FFF2-40B4-BE49-F238E27FC236}">
                <a16:creationId xmlns:a16="http://schemas.microsoft.com/office/drawing/2014/main" id="{6AC0B300-8AE9-8440-8403-D0AC2636A81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2.06</a:t>
            </a:r>
          </a:p>
        </p:txBody>
      </p:sp>
      <p:sp>
        <p:nvSpPr>
          <p:cNvPr id="487" name="Oval 486">
            <a:extLst>
              <a:ext uri="{FF2B5EF4-FFF2-40B4-BE49-F238E27FC236}">
                <a16:creationId xmlns:a16="http://schemas.microsoft.com/office/drawing/2014/main" id="{FD95DA07-9D8B-9C43-A4CA-104D79DB287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2.05</a:t>
            </a:r>
          </a:p>
        </p:txBody>
      </p:sp>
      <p:sp>
        <p:nvSpPr>
          <p:cNvPr id="488" name="Oval 487">
            <a:extLst>
              <a:ext uri="{FF2B5EF4-FFF2-40B4-BE49-F238E27FC236}">
                <a16:creationId xmlns:a16="http://schemas.microsoft.com/office/drawing/2014/main" id="{5E2EC524-1986-5846-8400-79C026EE09E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2.04</a:t>
            </a:r>
          </a:p>
        </p:txBody>
      </p:sp>
      <p:sp>
        <p:nvSpPr>
          <p:cNvPr id="489" name="Oval 488">
            <a:extLst>
              <a:ext uri="{FF2B5EF4-FFF2-40B4-BE49-F238E27FC236}">
                <a16:creationId xmlns:a16="http://schemas.microsoft.com/office/drawing/2014/main" id="{F46EF93B-213C-CD40-9083-40C021DAD20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2.03</a:t>
            </a:r>
          </a:p>
        </p:txBody>
      </p:sp>
      <p:sp>
        <p:nvSpPr>
          <p:cNvPr id="490" name="Oval 489">
            <a:extLst>
              <a:ext uri="{FF2B5EF4-FFF2-40B4-BE49-F238E27FC236}">
                <a16:creationId xmlns:a16="http://schemas.microsoft.com/office/drawing/2014/main" id="{FBA9A607-996E-7C48-982E-3EF15054C19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2.02</a:t>
            </a:r>
          </a:p>
        </p:txBody>
      </p:sp>
      <p:sp>
        <p:nvSpPr>
          <p:cNvPr id="491" name="Oval 490">
            <a:extLst>
              <a:ext uri="{FF2B5EF4-FFF2-40B4-BE49-F238E27FC236}">
                <a16:creationId xmlns:a16="http://schemas.microsoft.com/office/drawing/2014/main" id="{890CC305-C59A-014A-AC5E-38E77DA92B6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2.01</a:t>
            </a:r>
          </a:p>
        </p:txBody>
      </p:sp>
      <p:sp>
        <p:nvSpPr>
          <p:cNvPr id="492" name="Oval 491">
            <a:extLst>
              <a:ext uri="{FF2B5EF4-FFF2-40B4-BE49-F238E27FC236}">
                <a16:creationId xmlns:a16="http://schemas.microsoft.com/office/drawing/2014/main" id="{AE6EAC47-B70D-1248-B1F9-19DFC34DA75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2.00</a:t>
            </a:r>
          </a:p>
        </p:txBody>
      </p:sp>
      <p:sp>
        <p:nvSpPr>
          <p:cNvPr id="493" name="Oval 492">
            <a:extLst>
              <a:ext uri="{FF2B5EF4-FFF2-40B4-BE49-F238E27FC236}">
                <a16:creationId xmlns:a16="http://schemas.microsoft.com/office/drawing/2014/main" id="{8D15339F-96F2-EB44-A785-B76B716E61F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1.59</a:t>
            </a:r>
          </a:p>
        </p:txBody>
      </p:sp>
      <p:sp>
        <p:nvSpPr>
          <p:cNvPr id="494" name="Oval 493">
            <a:extLst>
              <a:ext uri="{FF2B5EF4-FFF2-40B4-BE49-F238E27FC236}">
                <a16:creationId xmlns:a16="http://schemas.microsoft.com/office/drawing/2014/main" id="{80D488DD-0F60-2E43-9927-A5604D7E031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1.58</a:t>
            </a:r>
          </a:p>
        </p:txBody>
      </p:sp>
      <p:sp>
        <p:nvSpPr>
          <p:cNvPr id="495" name="Oval 494">
            <a:extLst>
              <a:ext uri="{FF2B5EF4-FFF2-40B4-BE49-F238E27FC236}">
                <a16:creationId xmlns:a16="http://schemas.microsoft.com/office/drawing/2014/main" id="{EC6B3FB1-0AEC-7244-9194-0B942B3DB26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1.57</a:t>
            </a:r>
          </a:p>
        </p:txBody>
      </p:sp>
      <p:sp>
        <p:nvSpPr>
          <p:cNvPr id="496" name="Oval 495">
            <a:extLst>
              <a:ext uri="{FF2B5EF4-FFF2-40B4-BE49-F238E27FC236}">
                <a16:creationId xmlns:a16="http://schemas.microsoft.com/office/drawing/2014/main" id="{A5756C21-9FAC-414E-B22C-BC924C4AC47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1.56</a:t>
            </a:r>
          </a:p>
        </p:txBody>
      </p:sp>
      <p:sp>
        <p:nvSpPr>
          <p:cNvPr id="497" name="Oval 496">
            <a:extLst>
              <a:ext uri="{FF2B5EF4-FFF2-40B4-BE49-F238E27FC236}">
                <a16:creationId xmlns:a16="http://schemas.microsoft.com/office/drawing/2014/main" id="{11C1A9E9-8B4D-9648-B7D0-E44023B46EA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1.55</a:t>
            </a:r>
          </a:p>
        </p:txBody>
      </p:sp>
      <p:sp>
        <p:nvSpPr>
          <p:cNvPr id="498" name="Oval 497">
            <a:extLst>
              <a:ext uri="{FF2B5EF4-FFF2-40B4-BE49-F238E27FC236}">
                <a16:creationId xmlns:a16="http://schemas.microsoft.com/office/drawing/2014/main" id="{E87EBE0A-6DB7-C447-9CB6-344F808232D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1.54</a:t>
            </a:r>
          </a:p>
        </p:txBody>
      </p:sp>
      <p:sp>
        <p:nvSpPr>
          <p:cNvPr id="499" name="Oval 498">
            <a:extLst>
              <a:ext uri="{FF2B5EF4-FFF2-40B4-BE49-F238E27FC236}">
                <a16:creationId xmlns:a16="http://schemas.microsoft.com/office/drawing/2014/main" id="{DAF4D3B8-0E83-584A-AC35-15C689274F7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1.53</a:t>
            </a:r>
          </a:p>
        </p:txBody>
      </p:sp>
      <p:sp>
        <p:nvSpPr>
          <p:cNvPr id="500" name="Oval 499">
            <a:extLst>
              <a:ext uri="{FF2B5EF4-FFF2-40B4-BE49-F238E27FC236}">
                <a16:creationId xmlns:a16="http://schemas.microsoft.com/office/drawing/2014/main" id="{804E5304-F2F7-7B4B-BDC4-41B02218AE5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1.52</a:t>
            </a:r>
          </a:p>
        </p:txBody>
      </p:sp>
      <p:sp>
        <p:nvSpPr>
          <p:cNvPr id="501" name="Oval 500">
            <a:extLst>
              <a:ext uri="{FF2B5EF4-FFF2-40B4-BE49-F238E27FC236}">
                <a16:creationId xmlns:a16="http://schemas.microsoft.com/office/drawing/2014/main" id="{47EE973E-DD54-2D46-91FB-E4A06C0098C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1.51</a:t>
            </a:r>
          </a:p>
        </p:txBody>
      </p:sp>
      <p:sp>
        <p:nvSpPr>
          <p:cNvPr id="502" name="Oval 501">
            <a:extLst>
              <a:ext uri="{FF2B5EF4-FFF2-40B4-BE49-F238E27FC236}">
                <a16:creationId xmlns:a16="http://schemas.microsoft.com/office/drawing/2014/main" id="{DF30C651-9CAB-8541-A00A-28C8AB709E9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1.50</a:t>
            </a:r>
          </a:p>
        </p:txBody>
      </p:sp>
      <p:sp>
        <p:nvSpPr>
          <p:cNvPr id="503" name="Oval 502">
            <a:extLst>
              <a:ext uri="{FF2B5EF4-FFF2-40B4-BE49-F238E27FC236}">
                <a16:creationId xmlns:a16="http://schemas.microsoft.com/office/drawing/2014/main" id="{8C109E0A-5EBE-B846-A418-9497A6C324D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1.49</a:t>
            </a:r>
          </a:p>
        </p:txBody>
      </p:sp>
      <p:sp>
        <p:nvSpPr>
          <p:cNvPr id="504" name="Oval 503">
            <a:extLst>
              <a:ext uri="{FF2B5EF4-FFF2-40B4-BE49-F238E27FC236}">
                <a16:creationId xmlns:a16="http://schemas.microsoft.com/office/drawing/2014/main" id="{7891113A-0559-AC48-937A-7999D30B69F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1.48</a:t>
            </a:r>
          </a:p>
        </p:txBody>
      </p:sp>
      <p:sp>
        <p:nvSpPr>
          <p:cNvPr id="505" name="Oval 504">
            <a:extLst>
              <a:ext uri="{FF2B5EF4-FFF2-40B4-BE49-F238E27FC236}">
                <a16:creationId xmlns:a16="http://schemas.microsoft.com/office/drawing/2014/main" id="{CC1F50AE-82DB-AA4F-8C43-C195DFC4B45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1.47</a:t>
            </a:r>
          </a:p>
        </p:txBody>
      </p:sp>
      <p:sp>
        <p:nvSpPr>
          <p:cNvPr id="506" name="Oval 505">
            <a:extLst>
              <a:ext uri="{FF2B5EF4-FFF2-40B4-BE49-F238E27FC236}">
                <a16:creationId xmlns:a16="http://schemas.microsoft.com/office/drawing/2014/main" id="{32712D7C-9D3C-E14C-B49C-FF862DED730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1.46</a:t>
            </a:r>
          </a:p>
        </p:txBody>
      </p:sp>
      <p:sp>
        <p:nvSpPr>
          <p:cNvPr id="507" name="Oval 506">
            <a:extLst>
              <a:ext uri="{FF2B5EF4-FFF2-40B4-BE49-F238E27FC236}">
                <a16:creationId xmlns:a16="http://schemas.microsoft.com/office/drawing/2014/main" id="{EFC8E4D4-22FC-8242-93BA-DD3B1D8AEBD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1.45</a:t>
            </a:r>
          </a:p>
        </p:txBody>
      </p:sp>
      <p:sp>
        <p:nvSpPr>
          <p:cNvPr id="508" name="Oval 507">
            <a:extLst>
              <a:ext uri="{FF2B5EF4-FFF2-40B4-BE49-F238E27FC236}">
                <a16:creationId xmlns:a16="http://schemas.microsoft.com/office/drawing/2014/main" id="{5771C1C3-2D9E-B54F-BEC2-E68AD2A189F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1.44</a:t>
            </a:r>
          </a:p>
        </p:txBody>
      </p:sp>
      <p:sp>
        <p:nvSpPr>
          <p:cNvPr id="509" name="Oval 508">
            <a:extLst>
              <a:ext uri="{FF2B5EF4-FFF2-40B4-BE49-F238E27FC236}">
                <a16:creationId xmlns:a16="http://schemas.microsoft.com/office/drawing/2014/main" id="{72D9B4BB-8DDC-B047-816D-6730435DC3B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1.43</a:t>
            </a:r>
          </a:p>
        </p:txBody>
      </p:sp>
      <p:sp>
        <p:nvSpPr>
          <p:cNvPr id="510" name="Oval 509">
            <a:extLst>
              <a:ext uri="{FF2B5EF4-FFF2-40B4-BE49-F238E27FC236}">
                <a16:creationId xmlns:a16="http://schemas.microsoft.com/office/drawing/2014/main" id="{5526AB33-7C34-B34B-9AE5-3B46FCD9228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1.42</a:t>
            </a:r>
          </a:p>
        </p:txBody>
      </p:sp>
      <p:sp>
        <p:nvSpPr>
          <p:cNvPr id="511" name="Oval 510">
            <a:extLst>
              <a:ext uri="{FF2B5EF4-FFF2-40B4-BE49-F238E27FC236}">
                <a16:creationId xmlns:a16="http://schemas.microsoft.com/office/drawing/2014/main" id="{9FB347D7-459C-A545-A3ED-1C96DDE1CDD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1.41</a:t>
            </a:r>
          </a:p>
        </p:txBody>
      </p:sp>
      <p:sp>
        <p:nvSpPr>
          <p:cNvPr id="512" name="Oval 511">
            <a:extLst>
              <a:ext uri="{FF2B5EF4-FFF2-40B4-BE49-F238E27FC236}">
                <a16:creationId xmlns:a16="http://schemas.microsoft.com/office/drawing/2014/main" id="{58AD7A8A-C6A8-2D4D-A68D-EAE9216D7EF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1.40</a:t>
            </a:r>
          </a:p>
        </p:txBody>
      </p:sp>
      <p:sp>
        <p:nvSpPr>
          <p:cNvPr id="513" name="Oval 512">
            <a:extLst>
              <a:ext uri="{FF2B5EF4-FFF2-40B4-BE49-F238E27FC236}">
                <a16:creationId xmlns:a16="http://schemas.microsoft.com/office/drawing/2014/main" id="{1B04ED94-668A-B044-BAAC-0D95DC847E1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1.39</a:t>
            </a:r>
          </a:p>
        </p:txBody>
      </p:sp>
      <p:sp>
        <p:nvSpPr>
          <p:cNvPr id="514" name="Oval 513">
            <a:extLst>
              <a:ext uri="{FF2B5EF4-FFF2-40B4-BE49-F238E27FC236}">
                <a16:creationId xmlns:a16="http://schemas.microsoft.com/office/drawing/2014/main" id="{6EBE122F-0DEF-8C4B-BB47-D3AB9ACC5F9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1.38</a:t>
            </a:r>
          </a:p>
        </p:txBody>
      </p:sp>
      <p:sp>
        <p:nvSpPr>
          <p:cNvPr id="515" name="Oval 514">
            <a:extLst>
              <a:ext uri="{FF2B5EF4-FFF2-40B4-BE49-F238E27FC236}">
                <a16:creationId xmlns:a16="http://schemas.microsoft.com/office/drawing/2014/main" id="{6DF8EDD3-4EA7-C949-AD16-99DD82CA12C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1.37</a:t>
            </a:r>
          </a:p>
        </p:txBody>
      </p:sp>
      <p:sp>
        <p:nvSpPr>
          <p:cNvPr id="516" name="Oval 515">
            <a:extLst>
              <a:ext uri="{FF2B5EF4-FFF2-40B4-BE49-F238E27FC236}">
                <a16:creationId xmlns:a16="http://schemas.microsoft.com/office/drawing/2014/main" id="{2F51FE8F-D53E-E945-BC7E-0632AEFF72B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1.36</a:t>
            </a:r>
          </a:p>
        </p:txBody>
      </p:sp>
      <p:sp>
        <p:nvSpPr>
          <p:cNvPr id="517" name="Oval 516">
            <a:extLst>
              <a:ext uri="{FF2B5EF4-FFF2-40B4-BE49-F238E27FC236}">
                <a16:creationId xmlns:a16="http://schemas.microsoft.com/office/drawing/2014/main" id="{1E9BE3B7-217A-DD4C-A5C8-9129E688960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1.35</a:t>
            </a:r>
          </a:p>
        </p:txBody>
      </p:sp>
      <p:sp>
        <p:nvSpPr>
          <p:cNvPr id="518" name="Oval 517">
            <a:extLst>
              <a:ext uri="{FF2B5EF4-FFF2-40B4-BE49-F238E27FC236}">
                <a16:creationId xmlns:a16="http://schemas.microsoft.com/office/drawing/2014/main" id="{ABFF46BD-A6F5-AD46-A23D-B45DD0E18E4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1.34</a:t>
            </a:r>
          </a:p>
        </p:txBody>
      </p:sp>
      <p:sp>
        <p:nvSpPr>
          <p:cNvPr id="519" name="Oval 518">
            <a:extLst>
              <a:ext uri="{FF2B5EF4-FFF2-40B4-BE49-F238E27FC236}">
                <a16:creationId xmlns:a16="http://schemas.microsoft.com/office/drawing/2014/main" id="{066F32F1-BBC5-A942-916D-C4188AD99BE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1.33</a:t>
            </a:r>
          </a:p>
        </p:txBody>
      </p:sp>
      <p:sp>
        <p:nvSpPr>
          <p:cNvPr id="520" name="Oval 519">
            <a:extLst>
              <a:ext uri="{FF2B5EF4-FFF2-40B4-BE49-F238E27FC236}">
                <a16:creationId xmlns:a16="http://schemas.microsoft.com/office/drawing/2014/main" id="{CE1715F0-B8C0-3547-AC9F-65288B9E7F4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1.32</a:t>
            </a:r>
          </a:p>
        </p:txBody>
      </p:sp>
      <p:sp>
        <p:nvSpPr>
          <p:cNvPr id="521" name="Oval 520">
            <a:extLst>
              <a:ext uri="{FF2B5EF4-FFF2-40B4-BE49-F238E27FC236}">
                <a16:creationId xmlns:a16="http://schemas.microsoft.com/office/drawing/2014/main" id="{947F2C5C-FF30-8F4B-B457-16F23E18F72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1.31</a:t>
            </a:r>
          </a:p>
        </p:txBody>
      </p:sp>
      <p:sp>
        <p:nvSpPr>
          <p:cNvPr id="522" name="Oval 521">
            <a:extLst>
              <a:ext uri="{FF2B5EF4-FFF2-40B4-BE49-F238E27FC236}">
                <a16:creationId xmlns:a16="http://schemas.microsoft.com/office/drawing/2014/main" id="{5CC55365-4DE9-D345-A811-D1DC56701DF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1.30</a:t>
            </a:r>
          </a:p>
        </p:txBody>
      </p:sp>
      <p:sp>
        <p:nvSpPr>
          <p:cNvPr id="523" name="Oval 522">
            <a:extLst>
              <a:ext uri="{FF2B5EF4-FFF2-40B4-BE49-F238E27FC236}">
                <a16:creationId xmlns:a16="http://schemas.microsoft.com/office/drawing/2014/main" id="{B9F9E9FC-B256-7A41-896D-C6F91531275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1.29</a:t>
            </a:r>
          </a:p>
        </p:txBody>
      </p:sp>
      <p:sp>
        <p:nvSpPr>
          <p:cNvPr id="524" name="Oval 523">
            <a:extLst>
              <a:ext uri="{FF2B5EF4-FFF2-40B4-BE49-F238E27FC236}">
                <a16:creationId xmlns:a16="http://schemas.microsoft.com/office/drawing/2014/main" id="{B29F3157-2729-BC46-B175-66E96D22891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1.28</a:t>
            </a:r>
          </a:p>
        </p:txBody>
      </p:sp>
      <p:sp>
        <p:nvSpPr>
          <p:cNvPr id="525" name="Oval 524">
            <a:extLst>
              <a:ext uri="{FF2B5EF4-FFF2-40B4-BE49-F238E27FC236}">
                <a16:creationId xmlns:a16="http://schemas.microsoft.com/office/drawing/2014/main" id="{57D92ED3-EED8-504F-820C-D5E048D5628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1.27</a:t>
            </a:r>
          </a:p>
        </p:txBody>
      </p:sp>
      <p:sp>
        <p:nvSpPr>
          <p:cNvPr id="526" name="Oval 525">
            <a:extLst>
              <a:ext uri="{FF2B5EF4-FFF2-40B4-BE49-F238E27FC236}">
                <a16:creationId xmlns:a16="http://schemas.microsoft.com/office/drawing/2014/main" id="{61684AE7-D487-0744-AD69-3199943870E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1.26</a:t>
            </a:r>
          </a:p>
        </p:txBody>
      </p:sp>
      <p:sp>
        <p:nvSpPr>
          <p:cNvPr id="527" name="Oval 526">
            <a:extLst>
              <a:ext uri="{FF2B5EF4-FFF2-40B4-BE49-F238E27FC236}">
                <a16:creationId xmlns:a16="http://schemas.microsoft.com/office/drawing/2014/main" id="{D16DD694-32E0-5C41-9F88-F64E1427A1D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1.25</a:t>
            </a:r>
          </a:p>
        </p:txBody>
      </p:sp>
      <p:sp>
        <p:nvSpPr>
          <p:cNvPr id="528" name="Oval 527">
            <a:extLst>
              <a:ext uri="{FF2B5EF4-FFF2-40B4-BE49-F238E27FC236}">
                <a16:creationId xmlns:a16="http://schemas.microsoft.com/office/drawing/2014/main" id="{501D4755-1B40-B842-9A28-E5665E4F069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1.24</a:t>
            </a:r>
          </a:p>
        </p:txBody>
      </p:sp>
      <p:sp>
        <p:nvSpPr>
          <p:cNvPr id="529" name="Oval 528">
            <a:extLst>
              <a:ext uri="{FF2B5EF4-FFF2-40B4-BE49-F238E27FC236}">
                <a16:creationId xmlns:a16="http://schemas.microsoft.com/office/drawing/2014/main" id="{B2B07A54-EF41-1A45-88F9-7550DFBE164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1.23</a:t>
            </a:r>
          </a:p>
        </p:txBody>
      </p:sp>
      <p:sp>
        <p:nvSpPr>
          <p:cNvPr id="530" name="Oval 529">
            <a:extLst>
              <a:ext uri="{FF2B5EF4-FFF2-40B4-BE49-F238E27FC236}">
                <a16:creationId xmlns:a16="http://schemas.microsoft.com/office/drawing/2014/main" id="{9D276C3A-14FC-7741-BE89-DF421081EB0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1.22</a:t>
            </a:r>
          </a:p>
        </p:txBody>
      </p:sp>
      <p:sp>
        <p:nvSpPr>
          <p:cNvPr id="531" name="Oval 530">
            <a:extLst>
              <a:ext uri="{FF2B5EF4-FFF2-40B4-BE49-F238E27FC236}">
                <a16:creationId xmlns:a16="http://schemas.microsoft.com/office/drawing/2014/main" id="{7D8EFE78-BD89-FB4E-A00D-21BE2B3A22D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1.21</a:t>
            </a:r>
          </a:p>
        </p:txBody>
      </p:sp>
      <p:sp>
        <p:nvSpPr>
          <p:cNvPr id="532" name="Oval 531">
            <a:extLst>
              <a:ext uri="{FF2B5EF4-FFF2-40B4-BE49-F238E27FC236}">
                <a16:creationId xmlns:a16="http://schemas.microsoft.com/office/drawing/2014/main" id="{5910A307-7289-B349-B93D-9B4CF16983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1.20</a:t>
            </a:r>
          </a:p>
        </p:txBody>
      </p:sp>
      <p:sp>
        <p:nvSpPr>
          <p:cNvPr id="533" name="Oval 532">
            <a:extLst>
              <a:ext uri="{FF2B5EF4-FFF2-40B4-BE49-F238E27FC236}">
                <a16:creationId xmlns:a16="http://schemas.microsoft.com/office/drawing/2014/main" id="{2BDD35B6-AEE4-264C-8AAB-CB2D8CE84D8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1.19</a:t>
            </a:r>
          </a:p>
        </p:txBody>
      </p:sp>
      <p:sp>
        <p:nvSpPr>
          <p:cNvPr id="534" name="Oval 533">
            <a:extLst>
              <a:ext uri="{FF2B5EF4-FFF2-40B4-BE49-F238E27FC236}">
                <a16:creationId xmlns:a16="http://schemas.microsoft.com/office/drawing/2014/main" id="{B145AE4A-6060-5447-87AC-910CB0F7185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1.18</a:t>
            </a:r>
          </a:p>
        </p:txBody>
      </p:sp>
      <p:sp>
        <p:nvSpPr>
          <p:cNvPr id="535" name="Oval 534">
            <a:extLst>
              <a:ext uri="{FF2B5EF4-FFF2-40B4-BE49-F238E27FC236}">
                <a16:creationId xmlns:a16="http://schemas.microsoft.com/office/drawing/2014/main" id="{5CE311B7-7716-8A4F-9005-B06008E7DA6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1.17</a:t>
            </a:r>
          </a:p>
        </p:txBody>
      </p:sp>
      <p:sp>
        <p:nvSpPr>
          <p:cNvPr id="536" name="Oval 535">
            <a:extLst>
              <a:ext uri="{FF2B5EF4-FFF2-40B4-BE49-F238E27FC236}">
                <a16:creationId xmlns:a16="http://schemas.microsoft.com/office/drawing/2014/main" id="{A14DD1C1-CF9C-2445-ADD7-2D8E1199117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1.16</a:t>
            </a:r>
          </a:p>
        </p:txBody>
      </p:sp>
      <p:sp>
        <p:nvSpPr>
          <p:cNvPr id="537" name="Oval 536">
            <a:extLst>
              <a:ext uri="{FF2B5EF4-FFF2-40B4-BE49-F238E27FC236}">
                <a16:creationId xmlns:a16="http://schemas.microsoft.com/office/drawing/2014/main" id="{E3396DAB-4655-A94A-8AE0-C94318E4C22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1.15</a:t>
            </a:r>
          </a:p>
        </p:txBody>
      </p:sp>
      <p:sp>
        <p:nvSpPr>
          <p:cNvPr id="538" name="Oval 537">
            <a:extLst>
              <a:ext uri="{FF2B5EF4-FFF2-40B4-BE49-F238E27FC236}">
                <a16:creationId xmlns:a16="http://schemas.microsoft.com/office/drawing/2014/main" id="{7D3B5AD0-5BD0-8047-8A3A-74E2E22EEEC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1.14</a:t>
            </a:r>
          </a:p>
        </p:txBody>
      </p:sp>
      <p:sp>
        <p:nvSpPr>
          <p:cNvPr id="539" name="Oval 538">
            <a:extLst>
              <a:ext uri="{FF2B5EF4-FFF2-40B4-BE49-F238E27FC236}">
                <a16:creationId xmlns:a16="http://schemas.microsoft.com/office/drawing/2014/main" id="{DA24EC11-B557-9A4B-BC17-75BE473DE7E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1.13</a:t>
            </a:r>
          </a:p>
        </p:txBody>
      </p:sp>
      <p:sp>
        <p:nvSpPr>
          <p:cNvPr id="540" name="Oval 539">
            <a:extLst>
              <a:ext uri="{FF2B5EF4-FFF2-40B4-BE49-F238E27FC236}">
                <a16:creationId xmlns:a16="http://schemas.microsoft.com/office/drawing/2014/main" id="{D9195C40-39FD-A645-8D03-D4EF70D588E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1.12</a:t>
            </a:r>
          </a:p>
        </p:txBody>
      </p:sp>
      <p:sp>
        <p:nvSpPr>
          <p:cNvPr id="541" name="Oval 540">
            <a:extLst>
              <a:ext uri="{FF2B5EF4-FFF2-40B4-BE49-F238E27FC236}">
                <a16:creationId xmlns:a16="http://schemas.microsoft.com/office/drawing/2014/main" id="{43FE0620-2592-3A44-9E4F-D0DFE877354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1.11</a:t>
            </a:r>
          </a:p>
        </p:txBody>
      </p:sp>
      <p:sp>
        <p:nvSpPr>
          <p:cNvPr id="542" name="Oval 541">
            <a:extLst>
              <a:ext uri="{FF2B5EF4-FFF2-40B4-BE49-F238E27FC236}">
                <a16:creationId xmlns:a16="http://schemas.microsoft.com/office/drawing/2014/main" id="{531AE084-3ACB-054C-B035-0F7A7A81260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1.10</a:t>
            </a:r>
          </a:p>
        </p:txBody>
      </p:sp>
      <p:sp>
        <p:nvSpPr>
          <p:cNvPr id="543" name="Oval 542">
            <a:extLst>
              <a:ext uri="{FF2B5EF4-FFF2-40B4-BE49-F238E27FC236}">
                <a16:creationId xmlns:a16="http://schemas.microsoft.com/office/drawing/2014/main" id="{10C848A6-ADD1-AC46-B929-93465348239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1.09</a:t>
            </a:r>
          </a:p>
        </p:txBody>
      </p:sp>
      <p:sp>
        <p:nvSpPr>
          <p:cNvPr id="544" name="Oval 543">
            <a:extLst>
              <a:ext uri="{FF2B5EF4-FFF2-40B4-BE49-F238E27FC236}">
                <a16:creationId xmlns:a16="http://schemas.microsoft.com/office/drawing/2014/main" id="{B179629F-8826-0141-B1D4-244B3E8C4D1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1.08</a:t>
            </a:r>
          </a:p>
        </p:txBody>
      </p:sp>
      <p:sp>
        <p:nvSpPr>
          <p:cNvPr id="545" name="Oval 544">
            <a:extLst>
              <a:ext uri="{FF2B5EF4-FFF2-40B4-BE49-F238E27FC236}">
                <a16:creationId xmlns:a16="http://schemas.microsoft.com/office/drawing/2014/main" id="{A038F5EB-7E4C-6642-929D-604BAB15526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1.07</a:t>
            </a:r>
          </a:p>
        </p:txBody>
      </p:sp>
      <p:sp>
        <p:nvSpPr>
          <p:cNvPr id="546" name="Oval 545">
            <a:extLst>
              <a:ext uri="{FF2B5EF4-FFF2-40B4-BE49-F238E27FC236}">
                <a16:creationId xmlns:a16="http://schemas.microsoft.com/office/drawing/2014/main" id="{E456FB55-9BF5-B74A-B7B0-EC53CB5005F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1.06</a:t>
            </a:r>
          </a:p>
        </p:txBody>
      </p:sp>
      <p:sp>
        <p:nvSpPr>
          <p:cNvPr id="547" name="Oval 546">
            <a:extLst>
              <a:ext uri="{FF2B5EF4-FFF2-40B4-BE49-F238E27FC236}">
                <a16:creationId xmlns:a16="http://schemas.microsoft.com/office/drawing/2014/main" id="{29302149-554D-2747-86A0-52A58099B93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1.05</a:t>
            </a:r>
          </a:p>
        </p:txBody>
      </p:sp>
      <p:sp>
        <p:nvSpPr>
          <p:cNvPr id="548" name="Oval 547">
            <a:extLst>
              <a:ext uri="{FF2B5EF4-FFF2-40B4-BE49-F238E27FC236}">
                <a16:creationId xmlns:a16="http://schemas.microsoft.com/office/drawing/2014/main" id="{F9BE07CB-926A-084C-B07E-35BCF681B99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1.04</a:t>
            </a:r>
          </a:p>
        </p:txBody>
      </p:sp>
      <p:sp>
        <p:nvSpPr>
          <p:cNvPr id="549" name="Oval 548">
            <a:extLst>
              <a:ext uri="{FF2B5EF4-FFF2-40B4-BE49-F238E27FC236}">
                <a16:creationId xmlns:a16="http://schemas.microsoft.com/office/drawing/2014/main" id="{8A59A0B4-FA97-DB43-B23A-A6CE5AC81EE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1.03</a:t>
            </a:r>
          </a:p>
        </p:txBody>
      </p:sp>
      <p:sp>
        <p:nvSpPr>
          <p:cNvPr id="550" name="Oval 549">
            <a:extLst>
              <a:ext uri="{FF2B5EF4-FFF2-40B4-BE49-F238E27FC236}">
                <a16:creationId xmlns:a16="http://schemas.microsoft.com/office/drawing/2014/main" id="{2FC6858A-751B-0241-A6AD-E8E175378B7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1.02</a:t>
            </a:r>
          </a:p>
        </p:txBody>
      </p:sp>
      <p:sp>
        <p:nvSpPr>
          <p:cNvPr id="551" name="Oval 550">
            <a:extLst>
              <a:ext uri="{FF2B5EF4-FFF2-40B4-BE49-F238E27FC236}">
                <a16:creationId xmlns:a16="http://schemas.microsoft.com/office/drawing/2014/main" id="{7E117258-E371-2448-8B81-8C3E03B8D46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1.01</a:t>
            </a:r>
          </a:p>
        </p:txBody>
      </p:sp>
      <p:sp>
        <p:nvSpPr>
          <p:cNvPr id="552" name="Oval 551">
            <a:extLst>
              <a:ext uri="{FF2B5EF4-FFF2-40B4-BE49-F238E27FC236}">
                <a16:creationId xmlns:a16="http://schemas.microsoft.com/office/drawing/2014/main" id="{9E1E83E0-3786-7C4C-9703-96AFBCE972A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1.00</a:t>
            </a:r>
          </a:p>
        </p:txBody>
      </p:sp>
      <p:sp>
        <p:nvSpPr>
          <p:cNvPr id="553" name="Oval 552">
            <a:extLst>
              <a:ext uri="{FF2B5EF4-FFF2-40B4-BE49-F238E27FC236}">
                <a16:creationId xmlns:a16="http://schemas.microsoft.com/office/drawing/2014/main" id="{0A83ADBB-5619-284E-B4E0-447293BE89B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0.59</a:t>
            </a:r>
          </a:p>
        </p:txBody>
      </p:sp>
      <p:sp>
        <p:nvSpPr>
          <p:cNvPr id="554" name="Oval 553">
            <a:extLst>
              <a:ext uri="{FF2B5EF4-FFF2-40B4-BE49-F238E27FC236}">
                <a16:creationId xmlns:a16="http://schemas.microsoft.com/office/drawing/2014/main" id="{1A327C06-5288-4B4B-8896-75CFA421561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0.58</a:t>
            </a:r>
          </a:p>
        </p:txBody>
      </p:sp>
      <p:sp>
        <p:nvSpPr>
          <p:cNvPr id="555" name="Oval 554">
            <a:extLst>
              <a:ext uri="{FF2B5EF4-FFF2-40B4-BE49-F238E27FC236}">
                <a16:creationId xmlns:a16="http://schemas.microsoft.com/office/drawing/2014/main" id="{2CB832C8-7A6D-FC43-9F8F-9E350E5F29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0.57</a:t>
            </a:r>
          </a:p>
        </p:txBody>
      </p:sp>
      <p:sp>
        <p:nvSpPr>
          <p:cNvPr id="556" name="Oval 555">
            <a:extLst>
              <a:ext uri="{FF2B5EF4-FFF2-40B4-BE49-F238E27FC236}">
                <a16:creationId xmlns:a16="http://schemas.microsoft.com/office/drawing/2014/main" id="{C996864D-3A56-CE4D-B7F5-C3CFE5CA801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0.56</a:t>
            </a:r>
          </a:p>
        </p:txBody>
      </p:sp>
      <p:sp>
        <p:nvSpPr>
          <p:cNvPr id="557" name="Oval 556">
            <a:extLst>
              <a:ext uri="{FF2B5EF4-FFF2-40B4-BE49-F238E27FC236}">
                <a16:creationId xmlns:a16="http://schemas.microsoft.com/office/drawing/2014/main" id="{6F6DC88D-3B92-1846-8B54-BF6A0279B73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0.55</a:t>
            </a:r>
          </a:p>
        </p:txBody>
      </p:sp>
      <p:sp>
        <p:nvSpPr>
          <p:cNvPr id="558" name="Oval 557">
            <a:extLst>
              <a:ext uri="{FF2B5EF4-FFF2-40B4-BE49-F238E27FC236}">
                <a16:creationId xmlns:a16="http://schemas.microsoft.com/office/drawing/2014/main" id="{3B895DD5-CF4E-FF4B-B9E6-635293C16B9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0.54</a:t>
            </a:r>
          </a:p>
        </p:txBody>
      </p:sp>
      <p:sp>
        <p:nvSpPr>
          <p:cNvPr id="559" name="Oval 558">
            <a:extLst>
              <a:ext uri="{FF2B5EF4-FFF2-40B4-BE49-F238E27FC236}">
                <a16:creationId xmlns:a16="http://schemas.microsoft.com/office/drawing/2014/main" id="{20D4AADC-DC78-8A4D-AD30-645C30DE612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0.53</a:t>
            </a:r>
          </a:p>
        </p:txBody>
      </p:sp>
      <p:sp>
        <p:nvSpPr>
          <p:cNvPr id="560" name="Oval 559">
            <a:extLst>
              <a:ext uri="{FF2B5EF4-FFF2-40B4-BE49-F238E27FC236}">
                <a16:creationId xmlns:a16="http://schemas.microsoft.com/office/drawing/2014/main" id="{D5C43EF4-E240-E042-A926-AFDC604DE8C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0.52</a:t>
            </a:r>
          </a:p>
        </p:txBody>
      </p:sp>
      <p:sp>
        <p:nvSpPr>
          <p:cNvPr id="561" name="Oval 560">
            <a:extLst>
              <a:ext uri="{FF2B5EF4-FFF2-40B4-BE49-F238E27FC236}">
                <a16:creationId xmlns:a16="http://schemas.microsoft.com/office/drawing/2014/main" id="{0CC38045-7CED-E744-946A-729C793D449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0.51</a:t>
            </a:r>
          </a:p>
        </p:txBody>
      </p:sp>
      <p:sp>
        <p:nvSpPr>
          <p:cNvPr id="562" name="Oval 561">
            <a:extLst>
              <a:ext uri="{FF2B5EF4-FFF2-40B4-BE49-F238E27FC236}">
                <a16:creationId xmlns:a16="http://schemas.microsoft.com/office/drawing/2014/main" id="{FC3646AF-902E-704A-A9DE-426AF3804A8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0.50</a:t>
            </a:r>
          </a:p>
        </p:txBody>
      </p:sp>
      <p:sp>
        <p:nvSpPr>
          <p:cNvPr id="563" name="Oval 562">
            <a:extLst>
              <a:ext uri="{FF2B5EF4-FFF2-40B4-BE49-F238E27FC236}">
                <a16:creationId xmlns:a16="http://schemas.microsoft.com/office/drawing/2014/main" id="{D99AA14D-2724-7442-BC2C-03CD5C2A1B8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0.49</a:t>
            </a:r>
          </a:p>
        </p:txBody>
      </p:sp>
      <p:sp>
        <p:nvSpPr>
          <p:cNvPr id="564" name="Oval 563">
            <a:extLst>
              <a:ext uri="{FF2B5EF4-FFF2-40B4-BE49-F238E27FC236}">
                <a16:creationId xmlns:a16="http://schemas.microsoft.com/office/drawing/2014/main" id="{592F39A6-4963-2D49-9222-A41C51C5221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0.48</a:t>
            </a:r>
          </a:p>
        </p:txBody>
      </p:sp>
      <p:sp>
        <p:nvSpPr>
          <p:cNvPr id="565" name="Oval 564">
            <a:extLst>
              <a:ext uri="{FF2B5EF4-FFF2-40B4-BE49-F238E27FC236}">
                <a16:creationId xmlns:a16="http://schemas.microsoft.com/office/drawing/2014/main" id="{292437C7-5B2D-2B45-BA7D-320765C3D3E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0.47</a:t>
            </a:r>
          </a:p>
        </p:txBody>
      </p:sp>
      <p:sp>
        <p:nvSpPr>
          <p:cNvPr id="566" name="Oval 565">
            <a:extLst>
              <a:ext uri="{FF2B5EF4-FFF2-40B4-BE49-F238E27FC236}">
                <a16:creationId xmlns:a16="http://schemas.microsoft.com/office/drawing/2014/main" id="{B99EBD9E-7CBE-DC4C-A8A5-35D1D0F80B2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0.46</a:t>
            </a:r>
          </a:p>
        </p:txBody>
      </p:sp>
      <p:sp>
        <p:nvSpPr>
          <p:cNvPr id="567" name="Oval 566">
            <a:extLst>
              <a:ext uri="{FF2B5EF4-FFF2-40B4-BE49-F238E27FC236}">
                <a16:creationId xmlns:a16="http://schemas.microsoft.com/office/drawing/2014/main" id="{F7535D20-1E49-784C-B7A7-EA1D2BDEFDF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0.45</a:t>
            </a:r>
          </a:p>
        </p:txBody>
      </p:sp>
      <p:sp>
        <p:nvSpPr>
          <p:cNvPr id="568" name="Oval 567">
            <a:extLst>
              <a:ext uri="{FF2B5EF4-FFF2-40B4-BE49-F238E27FC236}">
                <a16:creationId xmlns:a16="http://schemas.microsoft.com/office/drawing/2014/main" id="{762FB45F-3F7B-ED44-BD7F-EE1909EA6B4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0.44</a:t>
            </a:r>
          </a:p>
        </p:txBody>
      </p:sp>
      <p:sp>
        <p:nvSpPr>
          <p:cNvPr id="569" name="Oval 568">
            <a:extLst>
              <a:ext uri="{FF2B5EF4-FFF2-40B4-BE49-F238E27FC236}">
                <a16:creationId xmlns:a16="http://schemas.microsoft.com/office/drawing/2014/main" id="{4AB2CA88-5D41-614B-BA8D-E3325092B67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0.43</a:t>
            </a:r>
          </a:p>
        </p:txBody>
      </p:sp>
      <p:sp>
        <p:nvSpPr>
          <p:cNvPr id="570" name="Oval 569">
            <a:extLst>
              <a:ext uri="{FF2B5EF4-FFF2-40B4-BE49-F238E27FC236}">
                <a16:creationId xmlns:a16="http://schemas.microsoft.com/office/drawing/2014/main" id="{FE5B5FA4-238D-874B-B7BB-9347CEEFD36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0.42</a:t>
            </a:r>
          </a:p>
        </p:txBody>
      </p:sp>
      <p:sp>
        <p:nvSpPr>
          <p:cNvPr id="571" name="Oval 570">
            <a:extLst>
              <a:ext uri="{FF2B5EF4-FFF2-40B4-BE49-F238E27FC236}">
                <a16:creationId xmlns:a16="http://schemas.microsoft.com/office/drawing/2014/main" id="{37FD5097-677C-4245-9AA6-CC003742343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0.41</a:t>
            </a:r>
          </a:p>
        </p:txBody>
      </p:sp>
      <p:sp>
        <p:nvSpPr>
          <p:cNvPr id="572" name="Oval 571">
            <a:extLst>
              <a:ext uri="{FF2B5EF4-FFF2-40B4-BE49-F238E27FC236}">
                <a16:creationId xmlns:a16="http://schemas.microsoft.com/office/drawing/2014/main" id="{4752D4A4-8DF4-844D-ADED-3065B05059B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0.40</a:t>
            </a:r>
          </a:p>
        </p:txBody>
      </p:sp>
      <p:sp>
        <p:nvSpPr>
          <p:cNvPr id="573" name="Oval 572">
            <a:extLst>
              <a:ext uri="{FF2B5EF4-FFF2-40B4-BE49-F238E27FC236}">
                <a16:creationId xmlns:a16="http://schemas.microsoft.com/office/drawing/2014/main" id="{F5E3D310-8922-9040-9CF6-3B401E0DA7C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0.39</a:t>
            </a:r>
          </a:p>
        </p:txBody>
      </p:sp>
      <p:sp>
        <p:nvSpPr>
          <p:cNvPr id="574" name="Oval 573">
            <a:extLst>
              <a:ext uri="{FF2B5EF4-FFF2-40B4-BE49-F238E27FC236}">
                <a16:creationId xmlns:a16="http://schemas.microsoft.com/office/drawing/2014/main" id="{7A0E60BB-F7C6-DB40-BF1C-7A4C3A151C6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0.38</a:t>
            </a:r>
          </a:p>
        </p:txBody>
      </p:sp>
      <p:sp>
        <p:nvSpPr>
          <p:cNvPr id="575" name="Oval 574">
            <a:extLst>
              <a:ext uri="{FF2B5EF4-FFF2-40B4-BE49-F238E27FC236}">
                <a16:creationId xmlns:a16="http://schemas.microsoft.com/office/drawing/2014/main" id="{7ADE27D3-E8B3-7D46-AB64-F2E39B4E31B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0.37</a:t>
            </a:r>
          </a:p>
        </p:txBody>
      </p:sp>
      <p:sp>
        <p:nvSpPr>
          <p:cNvPr id="576" name="Oval 575">
            <a:extLst>
              <a:ext uri="{FF2B5EF4-FFF2-40B4-BE49-F238E27FC236}">
                <a16:creationId xmlns:a16="http://schemas.microsoft.com/office/drawing/2014/main" id="{67437D89-EB6C-6147-B71F-B9578D7F882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0.36</a:t>
            </a:r>
          </a:p>
        </p:txBody>
      </p:sp>
      <p:sp>
        <p:nvSpPr>
          <p:cNvPr id="577" name="Oval 576">
            <a:extLst>
              <a:ext uri="{FF2B5EF4-FFF2-40B4-BE49-F238E27FC236}">
                <a16:creationId xmlns:a16="http://schemas.microsoft.com/office/drawing/2014/main" id="{011905D3-B454-884A-91F6-449535DC0F7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0.35</a:t>
            </a:r>
          </a:p>
        </p:txBody>
      </p:sp>
      <p:sp>
        <p:nvSpPr>
          <p:cNvPr id="578" name="Oval 577">
            <a:extLst>
              <a:ext uri="{FF2B5EF4-FFF2-40B4-BE49-F238E27FC236}">
                <a16:creationId xmlns:a16="http://schemas.microsoft.com/office/drawing/2014/main" id="{93E85F13-4DAC-3C4F-AB17-316629C9812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0.34</a:t>
            </a:r>
          </a:p>
        </p:txBody>
      </p:sp>
      <p:sp>
        <p:nvSpPr>
          <p:cNvPr id="579" name="Oval 578">
            <a:extLst>
              <a:ext uri="{FF2B5EF4-FFF2-40B4-BE49-F238E27FC236}">
                <a16:creationId xmlns:a16="http://schemas.microsoft.com/office/drawing/2014/main" id="{4F1ABEF6-D7A0-A347-A014-3053C3CFF17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0.33</a:t>
            </a:r>
          </a:p>
        </p:txBody>
      </p:sp>
      <p:sp>
        <p:nvSpPr>
          <p:cNvPr id="580" name="Oval 579">
            <a:extLst>
              <a:ext uri="{FF2B5EF4-FFF2-40B4-BE49-F238E27FC236}">
                <a16:creationId xmlns:a16="http://schemas.microsoft.com/office/drawing/2014/main" id="{C7CA629E-8115-9C45-9D36-C7331037030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0.32</a:t>
            </a:r>
          </a:p>
        </p:txBody>
      </p:sp>
      <p:sp>
        <p:nvSpPr>
          <p:cNvPr id="581" name="Oval 580">
            <a:extLst>
              <a:ext uri="{FF2B5EF4-FFF2-40B4-BE49-F238E27FC236}">
                <a16:creationId xmlns:a16="http://schemas.microsoft.com/office/drawing/2014/main" id="{66D95390-1848-4640-B48C-F7C86DF9286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0.31</a:t>
            </a:r>
          </a:p>
        </p:txBody>
      </p:sp>
      <p:sp>
        <p:nvSpPr>
          <p:cNvPr id="582" name="Oval 581">
            <a:extLst>
              <a:ext uri="{FF2B5EF4-FFF2-40B4-BE49-F238E27FC236}">
                <a16:creationId xmlns:a16="http://schemas.microsoft.com/office/drawing/2014/main" id="{814EB0BE-D0F1-0247-B7CD-38D8430D373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0.29</a:t>
            </a:r>
          </a:p>
        </p:txBody>
      </p:sp>
      <p:sp>
        <p:nvSpPr>
          <p:cNvPr id="583" name="Oval 582">
            <a:extLst>
              <a:ext uri="{FF2B5EF4-FFF2-40B4-BE49-F238E27FC236}">
                <a16:creationId xmlns:a16="http://schemas.microsoft.com/office/drawing/2014/main" id="{B7119F76-E65D-2C4E-8BB5-530293E46CB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0.28</a:t>
            </a:r>
          </a:p>
        </p:txBody>
      </p:sp>
      <p:sp>
        <p:nvSpPr>
          <p:cNvPr id="584" name="Oval 583">
            <a:extLst>
              <a:ext uri="{FF2B5EF4-FFF2-40B4-BE49-F238E27FC236}">
                <a16:creationId xmlns:a16="http://schemas.microsoft.com/office/drawing/2014/main" id="{5131434D-3C44-0748-8705-4182926FA5B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0.27</a:t>
            </a:r>
          </a:p>
        </p:txBody>
      </p:sp>
      <p:sp>
        <p:nvSpPr>
          <p:cNvPr id="585" name="Oval 584">
            <a:extLst>
              <a:ext uri="{FF2B5EF4-FFF2-40B4-BE49-F238E27FC236}">
                <a16:creationId xmlns:a16="http://schemas.microsoft.com/office/drawing/2014/main" id="{C892540B-4E88-8F4E-A2F4-BCACA54732D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0.26</a:t>
            </a:r>
          </a:p>
        </p:txBody>
      </p:sp>
      <p:sp>
        <p:nvSpPr>
          <p:cNvPr id="586" name="Oval 585">
            <a:extLst>
              <a:ext uri="{FF2B5EF4-FFF2-40B4-BE49-F238E27FC236}">
                <a16:creationId xmlns:a16="http://schemas.microsoft.com/office/drawing/2014/main" id="{15589788-DA48-D246-9132-A3E9FD2B6A8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0.25</a:t>
            </a:r>
          </a:p>
        </p:txBody>
      </p:sp>
      <p:sp>
        <p:nvSpPr>
          <p:cNvPr id="587" name="Oval 586">
            <a:extLst>
              <a:ext uri="{FF2B5EF4-FFF2-40B4-BE49-F238E27FC236}">
                <a16:creationId xmlns:a16="http://schemas.microsoft.com/office/drawing/2014/main" id="{026AEC9B-4BE1-2B4A-87EE-FD45A790593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0.24</a:t>
            </a:r>
          </a:p>
        </p:txBody>
      </p:sp>
      <p:sp>
        <p:nvSpPr>
          <p:cNvPr id="588" name="Oval 587">
            <a:extLst>
              <a:ext uri="{FF2B5EF4-FFF2-40B4-BE49-F238E27FC236}">
                <a16:creationId xmlns:a16="http://schemas.microsoft.com/office/drawing/2014/main" id="{7B83838C-575A-DD41-8C01-1EE9C9ECD19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0.23</a:t>
            </a:r>
          </a:p>
        </p:txBody>
      </p:sp>
      <p:sp>
        <p:nvSpPr>
          <p:cNvPr id="589" name="Oval 588">
            <a:extLst>
              <a:ext uri="{FF2B5EF4-FFF2-40B4-BE49-F238E27FC236}">
                <a16:creationId xmlns:a16="http://schemas.microsoft.com/office/drawing/2014/main" id="{CCD14DF9-0F81-BD46-84EB-C2844F031D9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0.22</a:t>
            </a:r>
          </a:p>
        </p:txBody>
      </p:sp>
      <p:sp>
        <p:nvSpPr>
          <p:cNvPr id="590" name="Oval 589">
            <a:extLst>
              <a:ext uri="{FF2B5EF4-FFF2-40B4-BE49-F238E27FC236}">
                <a16:creationId xmlns:a16="http://schemas.microsoft.com/office/drawing/2014/main" id="{70278A3C-12CB-F44C-B544-681C0DEDA37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0.21</a:t>
            </a:r>
          </a:p>
        </p:txBody>
      </p:sp>
      <p:sp>
        <p:nvSpPr>
          <p:cNvPr id="591" name="Oval 590">
            <a:extLst>
              <a:ext uri="{FF2B5EF4-FFF2-40B4-BE49-F238E27FC236}">
                <a16:creationId xmlns:a16="http://schemas.microsoft.com/office/drawing/2014/main" id="{A031643A-7763-6648-A548-4F6C6D8A27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0.20</a:t>
            </a:r>
          </a:p>
        </p:txBody>
      </p:sp>
      <p:sp>
        <p:nvSpPr>
          <p:cNvPr id="592" name="Oval 591">
            <a:extLst>
              <a:ext uri="{FF2B5EF4-FFF2-40B4-BE49-F238E27FC236}">
                <a16:creationId xmlns:a16="http://schemas.microsoft.com/office/drawing/2014/main" id="{0A079E8D-B022-8D4A-AFA0-2987ADD95C7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0.19</a:t>
            </a:r>
          </a:p>
        </p:txBody>
      </p:sp>
      <p:sp>
        <p:nvSpPr>
          <p:cNvPr id="593" name="Oval 592">
            <a:extLst>
              <a:ext uri="{FF2B5EF4-FFF2-40B4-BE49-F238E27FC236}">
                <a16:creationId xmlns:a16="http://schemas.microsoft.com/office/drawing/2014/main" id="{EB8A75DF-2212-144B-BDC2-A78BAFE44AD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0.18</a:t>
            </a:r>
          </a:p>
        </p:txBody>
      </p:sp>
      <p:sp>
        <p:nvSpPr>
          <p:cNvPr id="594" name="Oval 593">
            <a:extLst>
              <a:ext uri="{FF2B5EF4-FFF2-40B4-BE49-F238E27FC236}">
                <a16:creationId xmlns:a16="http://schemas.microsoft.com/office/drawing/2014/main" id="{91961382-6D83-9440-8C12-23D19195D0F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0.17</a:t>
            </a:r>
          </a:p>
        </p:txBody>
      </p:sp>
      <p:sp>
        <p:nvSpPr>
          <p:cNvPr id="595" name="Oval 594">
            <a:extLst>
              <a:ext uri="{FF2B5EF4-FFF2-40B4-BE49-F238E27FC236}">
                <a16:creationId xmlns:a16="http://schemas.microsoft.com/office/drawing/2014/main" id="{14216EE3-727F-764E-86F1-5D69625B1EC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0.16</a:t>
            </a:r>
          </a:p>
        </p:txBody>
      </p:sp>
      <p:sp>
        <p:nvSpPr>
          <p:cNvPr id="596" name="Oval 595">
            <a:extLst>
              <a:ext uri="{FF2B5EF4-FFF2-40B4-BE49-F238E27FC236}">
                <a16:creationId xmlns:a16="http://schemas.microsoft.com/office/drawing/2014/main" id="{7ED65527-5BE7-EA4A-95E2-781084E7F2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0.15</a:t>
            </a:r>
          </a:p>
        </p:txBody>
      </p:sp>
      <p:sp>
        <p:nvSpPr>
          <p:cNvPr id="597" name="Oval 596">
            <a:extLst>
              <a:ext uri="{FF2B5EF4-FFF2-40B4-BE49-F238E27FC236}">
                <a16:creationId xmlns:a16="http://schemas.microsoft.com/office/drawing/2014/main" id="{A5E0899C-FCC9-EF41-8FA0-CA709AB360F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0.14</a:t>
            </a:r>
          </a:p>
        </p:txBody>
      </p:sp>
      <p:sp>
        <p:nvSpPr>
          <p:cNvPr id="598" name="Oval 597">
            <a:extLst>
              <a:ext uri="{FF2B5EF4-FFF2-40B4-BE49-F238E27FC236}">
                <a16:creationId xmlns:a16="http://schemas.microsoft.com/office/drawing/2014/main" id="{FD423869-F647-AA4A-82D8-7A0FDBC0624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0.13</a:t>
            </a:r>
          </a:p>
        </p:txBody>
      </p:sp>
      <p:sp>
        <p:nvSpPr>
          <p:cNvPr id="599" name="Oval 598">
            <a:extLst>
              <a:ext uri="{FF2B5EF4-FFF2-40B4-BE49-F238E27FC236}">
                <a16:creationId xmlns:a16="http://schemas.microsoft.com/office/drawing/2014/main" id="{CB56800D-27D4-FB43-9169-AD6068FEC52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0.12</a:t>
            </a:r>
          </a:p>
        </p:txBody>
      </p:sp>
      <p:sp>
        <p:nvSpPr>
          <p:cNvPr id="600" name="Oval 599">
            <a:extLst>
              <a:ext uri="{FF2B5EF4-FFF2-40B4-BE49-F238E27FC236}">
                <a16:creationId xmlns:a16="http://schemas.microsoft.com/office/drawing/2014/main" id="{B272A5B6-C519-034D-A641-419305573EF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0.11</a:t>
            </a:r>
          </a:p>
        </p:txBody>
      </p:sp>
      <p:sp>
        <p:nvSpPr>
          <p:cNvPr id="601" name="Oval 600">
            <a:extLst>
              <a:ext uri="{FF2B5EF4-FFF2-40B4-BE49-F238E27FC236}">
                <a16:creationId xmlns:a16="http://schemas.microsoft.com/office/drawing/2014/main" id="{D2FB7DE5-632E-5944-9C1F-C8DFE4D4F22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0.10</a:t>
            </a:r>
          </a:p>
        </p:txBody>
      </p:sp>
      <p:sp>
        <p:nvSpPr>
          <p:cNvPr id="602" name="Oval 601">
            <a:extLst>
              <a:ext uri="{FF2B5EF4-FFF2-40B4-BE49-F238E27FC236}">
                <a16:creationId xmlns:a16="http://schemas.microsoft.com/office/drawing/2014/main" id="{96123098-4A25-D447-B1B5-B2ECA6BEC47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0.09</a:t>
            </a:r>
          </a:p>
        </p:txBody>
      </p:sp>
      <p:sp>
        <p:nvSpPr>
          <p:cNvPr id="603" name="Oval 602">
            <a:extLst>
              <a:ext uri="{FF2B5EF4-FFF2-40B4-BE49-F238E27FC236}">
                <a16:creationId xmlns:a16="http://schemas.microsoft.com/office/drawing/2014/main" id="{B9DA9114-C116-F846-99BD-46BD33BA153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0.08</a:t>
            </a:r>
          </a:p>
        </p:txBody>
      </p:sp>
      <p:sp>
        <p:nvSpPr>
          <p:cNvPr id="604" name="Oval 603">
            <a:extLst>
              <a:ext uri="{FF2B5EF4-FFF2-40B4-BE49-F238E27FC236}">
                <a16:creationId xmlns:a16="http://schemas.microsoft.com/office/drawing/2014/main" id="{4E0D5F6E-6C44-E047-A3DE-182D1A5C526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0.07</a:t>
            </a:r>
          </a:p>
        </p:txBody>
      </p:sp>
      <p:sp>
        <p:nvSpPr>
          <p:cNvPr id="605" name="Oval 604">
            <a:extLst>
              <a:ext uri="{FF2B5EF4-FFF2-40B4-BE49-F238E27FC236}">
                <a16:creationId xmlns:a16="http://schemas.microsoft.com/office/drawing/2014/main" id="{0B9DEC12-0164-EC42-9C5E-278360D1F9B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0.06</a:t>
            </a:r>
          </a:p>
        </p:txBody>
      </p:sp>
      <p:sp>
        <p:nvSpPr>
          <p:cNvPr id="606" name="Oval 605">
            <a:extLst>
              <a:ext uri="{FF2B5EF4-FFF2-40B4-BE49-F238E27FC236}">
                <a16:creationId xmlns:a16="http://schemas.microsoft.com/office/drawing/2014/main" id="{838AD784-C822-924E-AFC5-DBC2171FCAF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0.05</a:t>
            </a:r>
          </a:p>
        </p:txBody>
      </p:sp>
      <p:sp>
        <p:nvSpPr>
          <p:cNvPr id="607" name="Oval 606">
            <a:extLst>
              <a:ext uri="{FF2B5EF4-FFF2-40B4-BE49-F238E27FC236}">
                <a16:creationId xmlns:a16="http://schemas.microsoft.com/office/drawing/2014/main" id="{E28141F9-EB5B-2D4C-BB77-160C3FA4BEF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0.04</a:t>
            </a:r>
          </a:p>
        </p:txBody>
      </p:sp>
      <p:sp>
        <p:nvSpPr>
          <p:cNvPr id="608" name="Oval 607">
            <a:extLst>
              <a:ext uri="{FF2B5EF4-FFF2-40B4-BE49-F238E27FC236}">
                <a16:creationId xmlns:a16="http://schemas.microsoft.com/office/drawing/2014/main" id="{8B6A8157-4C61-D340-8737-0569544CB66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0.03</a:t>
            </a:r>
          </a:p>
        </p:txBody>
      </p:sp>
      <p:sp>
        <p:nvSpPr>
          <p:cNvPr id="609" name="Oval 608">
            <a:extLst>
              <a:ext uri="{FF2B5EF4-FFF2-40B4-BE49-F238E27FC236}">
                <a16:creationId xmlns:a16="http://schemas.microsoft.com/office/drawing/2014/main" id="{B1967E40-E6F9-7541-9ECD-FFE976F7F97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0.02</a:t>
            </a:r>
          </a:p>
        </p:txBody>
      </p:sp>
      <p:sp>
        <p:nvSpPr>
          <p:cNvPr id="610" name="Oval 609">
            <a:extLst>
              <a:ext uri="{FF2B5EF4-FFF2-40B4-BE49-F238E27FC236}">
                <a16:creationId xmlns:a16="http://schemas.microsoft.com/office/drawing/2014/main" id="{B597614E-B8DD-234D-B1B9-0B37995CEC9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0.01</a:t>
            </a:r>
          </a:p>
        </p:txBody>
      </p:sp>
      <p:sp>
        <p:nvSpPr>
          <p:cNvPr id="611" name="Oval 610">
            <a:extLst>
              <a:ext uri="{FF2B5EF4-FFF2-40B4-BE49-F238E27FC236}">
                <a16:creationId xmlns:a16="http://schemas.microsoft.com/office/drawing/2014/main" id="{D1741806-CA76-A745-973F-367047CE6FD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0.00</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0000">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14:bounceEnd="50000">
                                          <p:cBhvr additive="base">
                                            <p:cTn id="7" dur="500" fill="hold"/>
                                            <p:tgtEl>
                                              <p:spTgt spid="27"/>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27"/>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14:presetBounceEnd="50000">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14:bounceEnd="50000">
                                          <p:cBhvr additive="base">
                                            <p:cTn id="11" dur="500" fill="hold"/>
                                            <p:tgtEl>
                                              <p:spTgt spid="42"/>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outVertical)">
                                          <p:cBhvr>
                                            <p:cTn id="17" dur="500"/>
                                            <p:tgtEl>
                                              <p:spTgt spid="5"/>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432"/>
                                            </p:tgtEl>
                                            <p:attrNameLst>
                                              <p:attrName>style.visibility</p:attrName>
                                            </p:attrNameLst>
                                          </p:cBhvr>
                                          <p:to>
                                            <p:strVal val="visible"/>
                                          </p:to>
                                        </p:set>
                                        <p:animEffect transition="in" filter="blinds(horizontal)">
                                          <p:cBhvr>
                                            <p:cTn id="20" dur="500"/>
                                            <p:tgtEl>
                                              <p:spTgt spid="43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xit" presetSubtype="21" fill="hold" nodeType="clickEffect">
                                      <p:stCondLst>
                                        <p:cond delay="0"/>
                                      </p:stCondLst>
                                      <p:childTnLst>
                                        <p:animEffect transition="out" filter="barn(inVertical)">
                                          <p:cBhvr>
                                            <p:cTn id="24" dur="500"/>
                                            <p:tgtEl>
                                              <p:spTgt spid="5"/>
                                            </p:tgtEl>
                                          </p:cBhvr>
                                        </p:animEffect>
                                        <p:set>
                                          <p:cBhvr>
                                            <p:cTn id="25" dur="1" fill="hold">
                                              <p:stCondLst>
                                                <p:cond delay="499"/>
                                              </p:stCondLst>
                                            </p:cTn>
                                            <p:tgtEl>
                                              <p:spTgt spid="5"/>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childTnLst>
                                        <p:animEffect transition="out" filter="fade">
                                          <p:cBhvr>
                                            <p:cTn id="29" dur="500"/>
                                            <p:tgtEl>
                                              <p:spTgt spid="432"/>
                                            </p:tgtEl>
                                          </p:cBhvr>
                                        </p:animEffect>
                                        <p:set>
                                          <p:cBhvr>
                                            <p:cTn id="30" dur="1" fill="hold">
                                              <p:stCondLst>
                                                <p:cond delay="499"/>
                                              </p:stCondLst>
                                            </p:cTn>
                                            <p:tgtEl>
                                              <p:spTgt spid="432"/>
                                            </p:tgtEl>
                                            <p:attrNameLst>
                                              <p:attrName>style.visibility</p:attrName>
                                            </p:attrNameLst>
                                          </p:cBhvr>
                                          <p:to>
                                            <p:strVal val="hidden"/>
                                          </p:to>
                                        </p:set>
                                      </p:childTnLst>
                                    </p:cTn>
                                  </p:par>
                                </p:childTnLst>
                              </p:cTn>
                            </p:par>
                            <p:par>
                              <p:cTn id="31" fill="hold">
                                <p:stCondLst>
                                  <p:cond delay="500"/>
                                </p:stCondLst>
                                <p:childTnLst>
                                  <p:par>
                                    <p:cTn id="32" presetID="11" presetClass="entr" presetSubtype="0" fill="hold" grpId="0" nodeType="afterEffect">
                                      <p:stCondLst>
                                        <p:cond delay="0"/>
                                      </p:stCondLst>
                                      <p:childTnLst>
                                        <p:set>
                                          <p:cBhvr>
                                            <p:cTn id="33" dur="1000">
                                              <p:stCondLst>
                                                <p:cond delay="0"/>
                                              </p:stCondLst>
                                            </p:cTn>
                                            <p:tgtEl>
                                              <p:spTgt spid="43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3" name="click.wav"/>
                                            </p:tgtEl>
                                          </p:cMediaNode>
                                        </p:audio>
                                      </p:subTnLst>
                                    </p:cTn>
                                  </p:par>
                                </p:childTnLst>
                              </p:cTn>
                            </p:par>
                            <p:par>
                              <p:cTn id="34" fill="hold">
                                <p:stCondLst>
                                  <p:cond delay="1500"/>
                                </p:stCondLst>
                                <p:childTnLst>
                                  <p:par>
                                    <p:cTn id="35" presetID="11" presetClass="entr" presetSubtype="0" fill="hold" grpId="0" nodeType="afterEffect">
                                      <p:stCondLst>
                                        <p:cond delay="0"/>
                                      </p:stCondLst>
                                      <p:childTnLst>
                                        <p:set>
                                          <p:cBhvr>
                                            <p:cTn id="36" dur="1000">
                                              <p:stCondLst>
                                                <p:cond delay="0"/>
                                              </p:stCondLst>
                                            </p:cTn>
                                            <p:tgtEl>
                                              <p:spTgt spid="43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3" name="click.wav"/>
                                            </p:tgtEl>
                                          </p:cMediaNode>
                                        </p:audio>
                                      </p:subTnLst>
                                    </p:cTn>
                                  </p:par>
                                </p:childTnLst>
                              </p:cTn>
                            </p:par>
                            <p:par>
                              <p:cTn id="37" fill="hold">
                                <p:stCondLst>
                                  <p:cond delay="2500"/>
                                </p:stCondLst>
                                <p:childTnLst>
                                  <p:par>
                                    <p:cTn id="38" presetID="11" presetClass="entr" presetSubtype="0" fill="hold" grpId="0" nodeType="afterEffect">
                                      <p:stCondLst>
                                        <p:cond delay="0"/>
                                      </p:stCondLst>
                                      <p:childTnLst>
                                        <p:set>
                                          <p:cBhvr>
                                            <p:cTn id="39" dur="1000">
                                              <p:stCondLst>
                                                <p:cond delay="0"/>
                                              </p:stCondLst>
                                            </p:cTn>
                                            <p:tgtEl>
                                              <p:spTgt spid="435"/>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3" name="click.wav"/>
                                            </p:tgtEl>
                                          </p:cMediaNode>
                                        </p:audio>
                                      </p:subTnLst>
                                    </p:cTn>
                                  </p:par>
                                </p:childTnLst>
                              </p:cTn>
                            </p:par>
                            <p:par>
                              <p:cTn id="40" fill="hold">
                                <p:stCondLst>
                                  <p:cond delay="3500"/>
                                </p:stCondLst>
                                <p:childTnLst>
                                  <p:par>
                                    <p:cTn id="41" presetID="11" presetClass="entr" presetSubtype="0" fill="hold" grpId="0" nodeType="afterEffect">
                                      <p:stCondLst>
                                        <p:cond delay="0"/>
                                      </p:stCondLst>
                                      <p:childTnLst>
                                        <p:set>
                                          <p:cBhvr>
                                            <p:cTn id="42" dur="1000">
                                              <p:stCondLst>
                                                <p:cond delay="0"/>
                                              </p:stCondLst>
                                            </p:cTn>
                                            <p:tgtEl>
                                              <p:spTgt spid="436"/>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3" name="click.wav"/>
                                            </p:tgtEl>
                                          </p:cMediaNode>
                                        </p:audio>
                                      </p:subTnLst>
                                    </p:cTn>
                                  </p:par>
                                </p:childTnLst>
                              </p:cTn>
                            </p:par>
                            <p:par>
                              <p:cTn id="43" fill="hold">
                                <p:stCondLst>
                                  <p:cond delay="4500"/>
                                </p:stCondLst>
                                <p:childTnLst>
                                  <p:par>
                                    <p:cTn id="44" presetID="11" presetClass="entr" presetSubtype="0" fill="hold" grpId="0" nodeType="afterEffect">
                                      <p:stCondLst>
                                        <p:cond delay="0"/>
                                      </p:stCondLst>
                                      <p:childTnLst>
                                        <p:set>
                                          <p:cBhvr>
                                            <p:cTn id="45" dur="1000">
                                              <p:stCondLst>
                                                <p:cond delay="0"/>
                                              </p:stCondLst>
                                            </p:cTn>
                                            <p:tgtEl>
                                              <p:spTgt spid="437"/>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3" name="click.wav"/>
                                            </p:tgtEl>
                                          </p:cMediaNode>
                                        </p:audio>
                                      </p:subTnLst>
                                    </p:cTn>
                                  </p:par>
                                </p:childTnLst>
                              </p:cTn>
                            </p:par>
                            <p:par>
                              <p:cTn id="46" fill="hold">
                                <p:stCondLst>
                                  <p:cond delay="5500"/>
                                </p:stCondLst>
                                <p:childTnLst>
                                  <p:par>
                                    <p:cTn id="47" presetID="11" presetClass="entr" presetSubtype="0" fill="hold" grpId="0" nodeType="afterEffect">
                                      <p:stCondLst>
                                        <p:cond delay="0"/>
                                      </p:stCondLst>
                                      <p:childTnLst>
                                        <p:set>
                                          <p:cBhvr>
                                            <p:cTn id="48" dur="1000">
                                              <p:stCondLst>
                                                <p:cond delay="0"/>
                                              </p:stCondLst>
                                            </p:cTn>
                                            <p:tgtEl>
                                              <p:spTgt spid="438"/>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3" name="click.wav"/>
                                            </p:tgtEl>
                                          </p:cMediaNode>
                                        </p:audio>
                                      </p:subTnLst>
                                    </p:cTn>
                                  </p:par>
                                </p:childTnLst>
                              </p:cTn>
                            </p:par>
                            <p:par>
                              <p:cTn id="49" fill="hold">
                                <p:stCondLst>
                                  <p:cond delay="6500"/>
                                </p:stCondLst>
                                <p:childTnLst>
                                  <p:par>
                                    <p:cTn id="50" presetID="11" presetClass="entr" presetSubtype="0" fill="hold" grpId="0" nodeType="afterEffect">
                                      <p:stCondLst>
                                        <p:cond delay="0"/>
                                      </p:stCondLst>
                                      <p:childTnLst>
                                        <p:set>
                                          <p:cBhvr>
                                            <p:cTn id="51" dur="1000">
                                              <p:stCondLst>
                                                <p:cond delay="0"/>
                                              </p:stCondLst>
                                            </p:cTn>
                                            <p:tgtEl>
                                              <p:spTgt spid="439"/>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3" name="click.wav"/>
                                            </p:tgtEl>
                                          </p:cMediaNode>
                                        </p:audio>
                                      </p:subTnLst>
                                    </p:cTn>
                                  </p:par>
                                </p:childTnLst>
                              </p:cTn>
                            </p:par>
                            <p:par>
                              <p:cTn id="52" fill="hold">
                                <p:stCondLst>
                                  <p:cond delay="7500"/>
                                </p:stCondLst>
                                <p:childTnLst>
                                  <p:par>
                                    <p:cTn id="53" presetID="11" presetClass="entr" presetSubtype="0" fill="hold" grpId="0" nodeType="afterEffect">
                                      <p:stCondLst>
                                        <p:cond delay="0"/>
                                      </p:stCondLst>
                                      <p:childTnLst>
                                        <p:set>
                                          <p:cBhvr>
                                            <p:cTn id="54" dur="1000">
                                              <p:stCondLst>
                                                <p:cond delay="0"/>
                                              </p:stCondLst>
                                            </p:cTn>
                                            <p:tgtEl>
                                              <p:spTgt spid="440"/>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3" name="click.wav"/>
                                            </p:tgtEl>
                                          </p:cMediaNode>
                                        </p:audio>
                                      </p:subTnLst>
                                    </p:cTn>
                                  </p:par>
                                </p:childTnLst>
                              </p:cTn>
                            </p:par>
                            <p:par>
                              <p:cTn id="55" fill="hold">
                                <p:stCondLst>
                                  <p:cond delay="8500"/>
                                </p:stCondLst>
                                <p:childTnLst>
                                  <p:par>
                                    <p:cTn id="56" presetID="11" presetClass="entr" presetSubtype="0" fill="hold" grpId="0" nodeType="afterEffect">
                                      <p:stCondLst>
                                        <p:cond delay="0"/>
                                      </p:stCondLst>
                                      <p:childTnLst>
                                        <p:set>
                                          <p:cBhvr>
                                            <p:cTn id="57" dur="1000">
                                              <p:stCondLst>
                                                <p:cond delay="0"/>
                                              </p:stCondLst>
                                            </p:cTn>
                                            <p:tgtEl>
                                              <p:spTgt spid="441"/>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3" name="click.wav"/>
                                            </p:tgtEl>
                                          </p:cMediaNode>
                                        </p:audio>
                                      </p:subTnLst>
                                    </p:cTn>
                                  </p:par>
                                </p:childTnLst>
                              </p:cTn>
                            </p:par>
                            <p:par>
                              <p:cTn id="58" fill="hold">
                                <p:stCondLst>
                                  <p:cond delay="9500"/>
                                </p:stCondLst>
                                <p:childTnLst>
                                  <p:par>
                                    <p:cTn id="59" presetID="11" presetClass="entr" presetSubtype="0" fill="hold" grpId="0" nodeType="afterEffect">
                                      <p:stCondLst>
                                        <p:cond delay="0"/>
                                      </p:stCondLst>
                                      <p:childTnLst>
                                        <p:set>
                                          <p:cBhvr>
                                            <p:cTn id="60" dur="1000">
                                              <p:stCondLst>
                                                <p:cond delay="0"/>
                                              </p:stCondLst>
                                            </p:cTn>
                                            <p:tgtEl>
                                              <p:spTgt spid="442"/>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3" name="click.wav"/>
                                            </p:tgtEl>
                                          </p:cMediaNode>
                                        </p:audio>
                                      </p:subTnLst>
                                    </p:cTn>
                                  </p:par>
                                </p:childTnLst>
                              </p:cTn>
                            </p:par>
                            <p:par>
                              <p:cTn id="61" fill="hold">
                                <p:stCondLst>
                                  <p:cond delay="10500"/>
                                </p:stCondLst>
                                <p:childTnLst>
                                  <p:par>
                                    <p:cTn id="62" presetID="11" presetClass="entr" presetSubtype="0" fill="hold" grpId="0" nodeType="afterEffect">
                                      <p:stCondLst>
                                        <p:cond delay="0"/>
                                      </p:stCondLst>
                                      <p:childTnLst>
                                        <p:set>
                                          <p:cBhvr>
                                            <p:cTn id="63" dur="1000">
                                              <p:stCondLst>
                                                <p:cond delay="0"/>
                                              </p:stCondLst>
                                            </p:cTn>
                                            <p:tgtEl>
                                              <p:spTgt spid="443"/>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3" name="click.wav"/>
                                            </p:tgtEl>
                                          </p:cMediaNode>
                                        </p:audio>
                                      </p:subTnLst>
                                    </p:cTn>
                                  </p:par>
                                </p:childTnLst>
                              </p:cTn>
                            </p:par>
                            <p:par>
                              <p:cTn id="64" fill="hold">
                                <p:stCondLst>
                                  <p:cond delay="11500"/>
                                </p:stCondLst>
                                <p:childTnLst>
                                  <p:par>
                                    <p:cTn id="65" presetID="11" presetClass="entr" presetSubtype="0" fill="hold" grpId="0" nodeType="afterEffect">
                                      <p:stCondLst>
                                        <p:cond delay="0"/>
                                      </p:stCondLst>
                                      <p:childTnLst>
                                        <p:set>
                                          <p:cBhvr>
                                            <p:cTn id="66" dur="1000">
                                              <p:stCondLst>
                                                <p:cond delay="0"/>
                                              </p:stCondLst>
                                            </p:cTn>
                                            <p:tgtEl>
                                              <p:spTgt spid="444"/>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3" name="click.wav"/>
                                            </p:tgtEl>
                                          </p:cMediaNode>
                                        </p:audio>
                                      </p:subTnLst>
                                    </p:cTn>
                                  </p:par>
                                </p:childTnLst>
                              </p:cTn>
                            </p:par>
                            <p:par>
                              <p:cTn id="67" fill="hold">
                                <p:stCondLst>
                                  <p:cond delay="12500"/>
                                </p:stCondLst>
                                <p:childTnLst>
                                  <p:par>
                                    <p:cTn id="68" presetID="11" presetClass="entr" presetSubtype="0" fill="hold" grpId="0" nodeType="afterEffect">
                                      <p:stCondLst>
                                        <p:cond delay="0"/>
                                      </p:stCondLst>
                                      <p:childTnLst>
                                        <p:set>
                                          <p:cBhvr>
                                            <p:cTn id="69" dur="1000">
                                              <p:stCondLst>
                                                <p:cond delay="0"/>
                                              </p:stCondLst>
                                            </p:cTn>
                                            <p:tgtEl>
                                              <p:spTgt spid="445"/>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3" name="click.wav"/>
                                            </p:tgtEl>
                                          </p:cMediaNode>
                                        </p:audio>
                                      </p:subTnLst>
                                    </p:cTn>
                                  </p:par>
                                </p:childTnLst>
                              </p:cTn>
                            </p:par>
                            <p:par>
                              <p:cTn id="70" fill="hold">
                                <p:stCondLst>
                                  <p:cond delay="13500"/>
                                </p:stCondLst>
                                <p:childTnLst>
                                  <p:par>
                                    <p:cTn id="71" presetID="11" presetClass="entr" presetSubtype="0" fill="hold" grpId="0" nodeType="afterEffect">
                                      <p:stCondLst>
                                        <p:cond delay="0"/>
                                      </p:stCondLst>
                                      <p:childTnLst>
                                        <p:set>
                                          <p:cBhvr>
                                            <p:cTn id="72" dur="1000">
                                              <p:stCondLst>
                                                <p:cond delay="0"/>
                                              </p:stCondLst>
                                            </p:cTn>
                                            <p:tgtEl>
                                              <p:spTgt spid="446"/>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3" name="click.wav"/>
                                            </p:tgtEl>
                                          </p:cMediaNode>
                                        </p:audio>
                                      </p:subTnLst>
                                    </p:cTn>
                                  </p:par>
                                </p:childTnLst>
                              </p:cTn>
                            </p:par>
                            <p:par>
                              <p:cTn id="73" fill="hold">
                                <p:stCondLst>
                                  <p:cond delay="14500"/>
                                </p:stCondLst>
                                <p:childTnLst>
                                  <p:par>
                                    <p:cTn id="74" presetID="11" presetClass="entr" presetSubtype="0" fill="hold" grpId="0" nodeType="afterEffect">
                                      <p:stCondLst>
                                        <p:cond delay="0"/>
                                      </p:stCondLst>
                                      <p:childTnLst>
                                        <p:set>
                                          <p:cBhvr>
                                            <p:cTn id="75" dur="1000">
                                              <p:stCondLst>
                                                <p:cond delay="0"/>
                                              </p:stCondLst>
                                            </p:cTn>
                                            <p:tgtEl>
                                              <p:spTgt spid="447"/>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3" name="click.wav"/>
                                            </p:tgtEl>
                                          </p:cMediaNode>
                                        </p:audio>
                                      </p:subTnLst>
                                    </p:cTn>
                                  </p:par>
                                </p:childTnLst>
                              </p:cTn>
                            </p:par>
                            <p:par>
                              <p:cTn id="76" fill="hold">
                                <p:stCondLst>
                                  <p:cond delay="15500"/>
                                </p:stCondLst>
                                <p:childTnLst>
                                  <p:par>
                                    <p:cTn id="77" presetID="11" presetClass="entr" presetSubtype="0" fill="hold" grpId="0" nodeType="afterEffect">
                                      <p:stCondLst>
                                        <p:cond delay="0"/>
                                      </p:stCondLst>
                                      <p:childTnLst>
                                        <p:set>
                                          <p:cBhvr>
                                            <p:cTn id="78" dur="1000">
                                              <p:stCondLst>
                                                <p:cond delay="0"/>
                                              </p:stCondLst>
                                            </p:cTn>
                                            <p:tgtEl>
                                              <p:spTgt spid="448"/>
                                            </p:tgtEl>
                                            <p:attrNameLst>
                                              <p:attrName>style.visibility</p:attrName>
                                            </p:attrNameLst>
                                          </p:cBhvr>
                                          <p:to>
                                            <p:strVal val="visible"/>
                                          </p:to>
                                        </p:set>
                                      </p:childTnLst>
                                    </p:cTn>
                                  </p:par>
                                </p:childTnLst>
                              </p:cTn>
                            </p:par>
                            <p:par>
                              <p:cTn id="79" fill="hold">
                                <p:stCondLst>
                                  <p:cond delay="16500"/>
                                </p:stCondLst>
                                <p:childTnLst>
                                  <p:par>
                                    <p:cTn id="80" presetID="11" presetClass="entr" presetSubtype="0" fill="hold" grpId="0" nodeType="afterEffect">
                                      <p:stCondLst>
                                        <p:cond delay="0"/>
                                      </p:stCondLst>
                                      <p:childTnLst>
                                        <p:set>
                                          <p:cBhvr>
                                            <p:cTn id="81" dur="1000">
                                              <p:stCondLst>
                                                <p:cond delay="0"/>
                                              </p:stCondLst>
                                            </p:cTn>
                                            <p:tgtEl>
                                              <p:spTgt spid="449"/>
                                            </p:tgtEl>
                                            <p:attrNameLst>
                                              <p:attrName>style.visibility</p:attrName>
                                            </p:attrNameLst>
                                          </p:cBhvr>
                                          <p:to>
                                            <p:strVal val="visible"/>
                                          </p:to>
                                        </p:set>
                                      </p:childTnLst>
                                    </p:cTn>
                                  </p:par>
                                </p:childTnLst>
                              </p:cTn>
                            </p:par>
                            <p:par>
                              <p:cTn id="82" fill="hold">
                                <p:stCondLst>
                                  <p:cond delay="17500"/>
                                </p:stCondLst>
                                <p:childTnLst>
                                  <p:par>
                                    <p:cTn id="83" presetID="11" presetClass="entr" presetSubtype="0" fill="hold" grpId="0" nodeType="afterEffect">
                                      <p:stCondLst>
                                        <p:cond delay="0"/>
                                      </p:stCondLst>
                                      <p:childTnLst>
                                        <p:set>
                                          <p:cBhvr>
                                            <p:cTn id="84" dur="1000">
                                              <p:stCondLst>
                                                <p:cond delay="0"/>
                                              </p:stCondLst>
                                            </p:cTn>
                                            <p:tgtEl>
                                              <p:spTgt spid="450"/>
                                            </p:tgtEl>
                                            <p:attrNameLst>
                                              <p:attrName>style.visibility</p:attrName>
                                            </p:attrNameLst>
                                          </p:cBhvr>
                                          <p:to>
                                            <p:strVal val="visible"/>
                                          </p:to>
                                        </p:set>
                                      </p:childTnLst>
                                    </p:cTn>
                                  </p:par>
                                </p:childTnLst>
                              </p:cTn>
                            </p:par>
                            <p:par>
                              <p:cTn id="85" fill="hold">
                                <p:stCondLst>
                                  <p:cond delay="18500"/>
                                </p:stCondLst>
                                <p:childTnLst>
                                  <p:par>
                                    <p:cTn id="86" presetID="11" presetClass="entr" presetSubtype="0" fill="hold" grpId="0" nodeType="afterEffect">
                                      <p:stCondLst>
                                        <p:cond delay="0"/>
                                      </p:stCondLst>
                                      <p:childTnLst>
                                        <p:set>
                                          <p:cBhvr>
                                            <p:cTn id="87" dur="1000">
                                              <p:stCondLst>
                                                <p:cond delay="0"/>
                                              </p:stCondLst>
                                            </p:cTn>
                                            <p:tgtEl>
                                              <p:spTgt spid="451"/>
                                            </p:tgtEl>
                                            <p:attrNameLst>
                                              <p:attrName>style.visibility</p:attrName>
                                            </p:attrNameLst>
                                          </p:cBhvr>
                                          <p:to>
                                            <p:strVal val="visible"/>
                                          </p:to>
                                        </p:set>
                                      </p:childTnLst>
                                    </p:cTn>
                                  </p:par>
                                </p:childTnLst>
                              </p:cTn>
                            </p:par>
                            <p:par>
                              <p:cTn id="88" fill="hold">
                                <p:stCondLst>
                                  <p:cond delay="19500"/>
                                </p:stCondLst>
                                <p:childTnLst>
                                  <p:par>
                                    <p:cTn id="89" presetID="11" presetClass="entr" presetSubtype="0" fill="hold" grpId="0" nodeType="afterEffect">
                                      <p:stCondLst>
                                        <p:cond delay="0"/>
                                      </p:stCondLst>
                                      <p:childTnLst>
                                        <p:set>
                                          <p:cBhvr>
                                            <p:cTn id="90" dur="1000">
                                              <p:stCondLst>
                                                <p:cond delay="0"/>
                                              </p:stCondLst>
                                            </p:cTn>
                                            <p:tgtEl>
                                              <p:spTgt spid="452"/>
                                            </p:tgtEl>
                                            <p:attrNameLst>
                                              <p:attrName>style.visibility</p:attrName>
                                            </p:attrNameLst>
                                          </p:cBhvr>
                                          <p:to>
                                            <p:strVal val="visible"/>
                                          </p:to>
                                        </p:set>
                                      </p:childTnLst>
                                    </p:cTn>
                                  </p:par>
                                </p:childTnLst>
                              </p:cTn>
                            </p:par>
                            <p:par>
                              <p:cTn id="91" fill="hold">
                                <p:stCondLst>
                                  <p:cond delay="20500"/>
                                </p:stCondLst>
                                <p:childTnLst>
                                  <p:par>
                                    <p:cTn id="92" presetID="11" presetClass="entr" presetSubtype="0" fill="hold" grpId="0" nodeType="afterEffect">
                                      <p:stCondLst>
                                        <p:cond delay="0"/>
                                      </p:stCondLst>
                                      <p:childTnLst>
                                        <p:set>
                                          <p:cBhvr>
                                            <p:cTn id="93" dur="1000">
                                              <p:stCondLst>
                                                <p:cond delay="0"/>
                                              </p:stCondLst>
                                            </p:cTn>
                                            <p:tgtEl>
                                              <p:spTgt spid="453"/>
                                            </p:tgtEl>
                                            <p:attrNameLst>
                                              <p:attrName>style.visibility</p:attrName>
                                            </p:attrNameLst>
                                          </p:cBhvr>
                                          <p:to>
                                            <p:strVal val="visible"/>
                                          </p:to>
                                        </p:set>
                                      </p:childTnLst>
                                    </p:cTn>
                                  </p:par>
                                </p:childTnLst>
                              </p:cTn>
                            </p:par>
                            <p:par>
                              <p:cTn id="94" fill="hold">
                                <p:stCondLst>
                                  <p:cond delay="21500"/>
                                </p:stCondLst>
                                <p:childTnLst>
                                  <p:par>
                                    <p:cTn id="95" presetID="11" presetClass="entr" presetSubtype="0" fill="hold" grpId="0" nodeType="afterEffect">
                                      <p:stCondLst>
                                        <p:cond delay="0"/>
                                      </p:stCondLst>
                                      <p:childTnLst>
                                        <p:set>
                                          <p:cBhvr>
                                            <p:cTn id="96" dur="1000">
                                              <p:stCondLst>
                                                <p:cond delay="0"/>
                                              </p:stCondLst>
                                            </p:cTn>
                                            <p:tgtEl>
                                              <p:spTgt spid="454"/>
                                            </p:tgtEl>
                                            <p:attrNameLst>
                                              <p:attrName>style.visibility</p:attrName>
                                            </p:attrNameLst>
                                          </p:cBhvr>
                                          <p:to>
                                            <p:strVal val="visible"/>
                                          </p:to>
                                        </p:set>
                                      </p:childTnLst>
                                    </p:cTn>
                                  </p:par>
                                </p:childTnLst>
                              </p:cTn>
                            </p:par>
                            <p:par>
                              <p:cTn id="97" fill="hold">
                                <p:stCondLst>
                                  <p:cond delay="22500"/>
                                </p:stCondLst>
                                <p:childTnLst>
                                  <p:par>
                                    <p:cTn id="98" presetID="11" presetClass="entr" presetSubtype="0" fill="hold" grpId="0" nodeType="afterEffect">
                                      <p:stCondLst>
                                        <p:cond delay="0"/>
                                      </p:stCondLst>
                                      <p:childTnLst>
                                        <p:set>
                                          <p:cBhvr>
                                            <p:cTn id="99" dur="1000">
                                              <p:stCondLst>
                                                <p:cond delay="0"/>
                                              </p:stCondLst>
                                            </p:cTn>
                                            <p:tgtEl>
                                              <p:spTgt spid="455"/>
                                            </p:tgtEl>
                                            <p:attrNameLst>
                                              <p:attrName>style.visibility</p:attrName>
                                            </p:attrNameLst>
                                          </p:cBhvr>
                                          <p:to>
                                            <p:strVal val="visible"/>
                                          </p:to>
                                        </p:set>
                                      </p:childTnLst>
                                    </p:cTn>
                                  </p:par>
                                </p:childTnLst>
                              </p:cTn>
                            </p:par>
                            <p:par>
                              <p:cTn id="100" fill="hold">
                                <p:stCondLst>
                                  <p:cond delay="23500"/>
                                </p:stCondLst>
                                <p:childTnLst>
                                  <p:par>
                                    <p:cTn id="101" presetID="11" presetClass="entr" presetSubtype="0" fill="hold" grpId="0" nodeType="afterEffect">
                                      <p:stCondLst>
                                        <p:cond delay="0"/>
                                      </p:stCondLst>
                                      <p:childTnLst>
                                        <p:set>
                                          <p:cBhvr>
                                            <p:cTn id="102" dur="1000">
                                              <p:stCondLst>
                                                <p:cond delay="0"/>
                                              </p:stCondLst>
                                            </p:cTn>
                                            <p:tgtEl>
                                              <p:spTgt spid="456"/>
                                            </p:tgtEl>
                                            <p:attrNameLst>
                                              <p:attrName>style.visibility</p:attrName>
                                            </p:attrNameLst>
                                          </p:cBhvr>
                                          <p:to>
                                            <p:strVal val="visible"/>
                                          </p:to>
                                        </p:set>
                                      </p:childTnLst>
                                    </p:cTn>
                                  </p:par>
                                </p:childTnLst>
                              </p:cTn>
                            </p:par>
                            <p:par>
                              <p:cTn id="103" fill="hold">
                                <p:stCondLst>
                                  <p:cond delay="24500"/>
                                </p:stCondLst>
                                <p:childTnLst>
                                  <p:par>
                                    <p:cTn id="104" presetID="11" presetClass="entr" presetSubtype="0" fill="hold" grpId="0" nodeType="afterEffect">
                                      <p:stCondLst>
                                        <p:cond delay="0"/>
                                      </p:stCondLst>
                                      <p:childTnLst>
                                        <p:set>
                                          <p:cBhvr>
                                            <p:cTn id="105" dur="1000">
                                              <p:stCondLst>
                                                <p:cond delay="0"/>
                                              </p:stCondLst>
                                            </p:cTn>
                                            <p:tgtEl>
                                              <p:spTgt spid="457"/>
                                            </p:tgtEl>
                                            <p:attrNameLst>
                                              <p:attrName>style.visibility</p:attrName>
                                            </p:attrNameLst>
                                          </p:cBhvr>
                                          <p:to>
                                            <p:strVal val="visible"/>
                                          </p:to>
                                        </p:set>
                                      </p:childTnLst>
                                    </p:cTn>
                                  </p:par>
                                </p:childTnLst>
                              </p:cTn>
                            </p:par>
                            <p:par>
                              <p:cTn id="106" fill="hold">
                                <p:stCondLst>
                                  <p:cond delay="25500"/>
                                </p:stCondLst>
                                <p:childTnLst>
                                  <p:par>
                                    <p:cTn id="107" presetID="11" presetClass="entr" presetSubtype="0" fill="hold" grpId="0" nodeType="afterEffect">
                                      <p:stCondLst>
                                        <p:cond delay="0"/>
                                      </p:stCondLst>
                                      <p:childTnLst>
                                        <p:set>
                                          <p:cBhvr>
                                            <p:cTn id="108" dur="1000">
                                              <p:stCondLst>
                                                <p:cond delay="0"/>
                                              </p:stCondLst>
                                            </p:cTn>
                                            <p:tgtEl>
                                              <p:spTgt spid="458"/>
                                            </p:tgtEl>
                                            <p:attrNameLst>
                                              <p:attrName>style.visibility</p:attrName>
                                            </p:attrNameLst>
                                          </p:cBhvr>
                                          <p:to>
                                            <p:strVal val="visible"/>
                                          </p:to>
                                        </p:set>
                                      </p:childTnLst>
                                    </p:cTn>
                                  </p:par>
                                </p:childTnLst>
                              </p:cTn>
                            </p:par>
                            <p:par>
                              <p:cTn id="109" fill="hold">
                                <p:stCondLst>
                                  <p:cond delay="26500"/>
                                </p:stCondLst>
                                <p:childTnLst>
                                  <p:par>
                                    <p:cTn id="110" presetID="11" presetClass="entr" presetSubtype="0" fill="hold" grpId="0" nodeType="afterEffect">
                                      <p:stCondLst>
                                        <p:cond delay="0"/>
                                      </p:stCondLst>
                                      <p:childTnLst>
                                        <p:set>
                                          <p:cBhvr>
                                            <p:cTn id="111" dur="1000">
                                              <p:stCondLst>
                                                <p:cond delay="0"/>
                                              </p:stCondLst>
                                            </p:cTn>
                                            <p:tgtEl>
                                              <p:spTgt spid="459"/>
                                            </p:tgtEl>
                                            <p:attrNameLst>
                                              <p:attrName>style.visibility</p:attrName>
                                            </p:attrNameLst>
                                          </p:cBhvr>
                                          <p:to>
                                            <p:strVal val="visible"/>
                                          </p:to>
                                        </p:set>
                                      </p:childTnLst>
                                    </p:cTn>
                                  </p:par>
                                </p:childTnLst>
                              </p:cTn>
                            </p:par>
                            <p:par>
                              <p:cTn id="112" fill="hold">
                                <p:stCondLst>
                                  <p:cond delay="27500"/>
                                </p:stCondLst>
                                <p:childTnLst>
                                  <p:par>
                                    <p:cTn id="113" presetID="11" presetClass="entr" presetSubtype="0" fill="hold" grpId="0" nodeType="afterEffect">
                                      <p:stCondLst>
                                        <p:cond delay="0"/>
                                      </p:stCondLst>
                                      <p:childTnLst>
                                        <p:set>
                                          <p:cBhvr>
                                            <p:cTn id="114" dur="1000">
                                              <p:stCondLst>
                                                <p:cond delay="0"/>
                                              </p:stCondLst>
                                            </p:cTn>
                                            <p:tgtEl>
                                              <p:spTgt spid="460"/>
                                            </p:tgtEl>
                                            <p:attrNameLst>
                                              <p:attrName>style.visibility</p:attrName>
                                            </p:attrNameLst>
                                          </p:cBhvr>
                                          <p:to>
                                            <p:strVal val="visible"/>
                                          </p:to>
                                        </p:set>
                                      </p:childTnLst>
                                    </p:cTn>
                                  </p:par>
                                </p:childTnLst>
                              </p:cTn>
                            </p:par>
                            <p:par>
                              <p:cTn id="115" fill="hold">
                                <p:stCondLst>
                                  <p:cond delay="28500"/>
                                </p:stCondLst>
                                <p:childTnLst>
                                  <p:par>
                                    <p:cTn id="116" presetID="11" presetClass="entr" presetSubtype="0" fill="hold" grpId="0" nodeType="afterEffect">
                                      <p:stCondLst>
                                        <p:cond delay="0"/>
                                      </p:stCondLst>
                                      <p:childTnLst>
                                        <p:set>
                                          <p:cBhvr>
                                            <p:cTn id="117" dur="1000">
                                              <p:stCondLst>
                                                <p:cond delay="0"/>
                                              </p:stCondLst>
                                            </p:cTn>
                                            <p:tgtEl>
                                              <p:spTgt spid="461"/>
                                            </p:tgtEl>
                                            <p:attrNameLst>
                                              <p:attrName>style.visibility</p:attrName>
                                            </p:attrNameLst>
                                          </p:cBhvr>
                                          <p:to>
                                            <p:strVal val="visible"/>
                                          </p:to>
                                        </p:set>
                                      </p:childTnLst>
                                    </p:cTn>
                                  </p:par>
                                </p:childTnLst>
                              </p:cTn>
                            </p:par>
                            <p:par>
                              <p:cTn id="118" fill="hold">
                                <p:stCondLst>
                                  <p:cond delay="29500"/>
                                </p:stCondLst>
                                <p:childTnLst>
                                  <p:par>
                                    <p:cTn id="119" presetID="11" presetClass="entr" presetSubtype="0" fill="hold" grpId="0" nodeType="afterEffect">
                                      <p:stCondLst>
                                        <p:cond delay="0"/>
                                      </p:stCondLst>
                                      <p:childTnLst>
                                        <p:set>
                                          <p:cBhvr>
                                            <p:cTn id="120" dur="1000">
                                              <p:stCondLst>
                                                <p:cond delay="0"/>
                                              </p:stCondLst>
                                            </p:cTn>
                                            <p:tgtEl>
                                              <p:spTgt spid="462"/>
                                            </p:tgtEl>
                                            <p:attrNameLst>
                                              <p:attrName>style.visibility</p:attrName>
                                            </p:attrNameLst>
                                          </p:cBhvr>
                                          <p:to>
                                            <p:strVal val="visible"/>
                                          </p:to>
                                        </p:set>
                                      </p:childTnLst>
                                    </p:cTn>
                                  </p:par>
                                </p:childTnLst>
                              </p:cTn>
                            </p:par>
                            <p:par>
                              <p:cTn id="121" fill="hold">
                                <p:stCondLst>
                                  <p:cond delay="30500"/>
                                </p:stCondLst>
                                <p:childTnLst>
                                  <p:par>
                                    <p:cTn id="122" presetID="11" presetClass="entr" presetSubtype="0" fill="hold" grpId="0" nodeType="afterEffect">
                                      <p:stCondLst>
                                        <p:cond delay="0"/>
                                      </p:stCondLst>
                                      <p:childTnLst>
                                        <p:set>
                                          <p:cBhvr>
                                            <p:cTn id="123" dur="1000">
                                              <p:stCondLst>
                                                <p:cond delay="0"/>
                                              </p:stCondLst>
                                            </p:cTn>
                                            <p:tgtEl>
                                              <p:spTgt spid="463"/>
                                            </p:tgtEl>
                                            <p:attrNameLst>
                                              <p:attrName>style.visibility</p:attrName>
                                            </p:attrNameLst>
                                          </p:cBhvr>
                                          <p:to>
                                            <p:strVal val="visible"/>
                                          </p:to>
                                        </p:set>
                                      </p:childTnLst>
                                    </p:cTn>
                                  </p:par>
                                </p:childTnLst>
                              </p:cTn>
                            </p:par>
                            <p:par>
                              <p:cTn id="124" fill="hold">
                                <p:stCondLst>
                                  <p:cond delay="31500"/>
                                </p:stCondLst>
                                <p:childTnLst>
                                  <p:par>
                                    <p:cTn id="125" presetID="11" presetClass="entr" presetSubtype="0" fill="hold" grpId="0" nodeType="afterEffect">
                                      <p:stCondLst>
                                        <p:cond delay="0"/>
                                      </p:stCondLst>
                                      <p:childTnLst>
                                        <p:set>
                                          <p:cBhvr>
                                            <p:cTn id="126" dur="1000">
                                              <p:stCondLst>
                                                <p:cond delay="0"/>
                                              </p:stCondLst>
                                            </p:cTn>
                                            <p:tgtEl>
                                              <p:spTgt spid="464"/>
                                            </p:tgtEl>
                                            <p:attrNameLst>
                                              <p:attrName>style.visibility</p:attrName>
                                            </p:attrNameLst>
                                          </p:cBhvr>
                                          <p:to>
                                            <p:strVal val="visible"/>
                                          </p:to>
                                        </p:set>
                                      </p:childTnLst>
                                    </p:cTn>
                                  </p:par>
                                </p:childTnLst>
                              </p:cTn>
                            </p:par>
                            <p:par>
                              <p:cTn id="127" fill="hold">
                                <p:stCondLst>
                                  <p:cond delay="32500"/>
                                </p:stCondLst>
                                <p:childTnLst>
                                  <p:par>
                                    <p:cTn id="128" presetID="11" presetClass="entr" presetSubtype="0" fill="hold" grpId="0" nodeType="afterEffect">
                                      <p:stCondLst>
                                        <p:cond delay="0"/>
                                      </p:stCondLst>
                                      <p:childTnLst>
                                        <p:set>
                                          <p:cBhvr>
                                            <p:cTn id="129" dur="1000">
                                              <p:stCondLst>
                                                <p:cond delay="0"/>
                                              </p:stCondLst>
                                            </p:cTn>
                                            <p:tgtEl>
                                              <p:spTgt spid="465"/>
                                            </p:tgtEl>
                                            <p:attrNameLst>
                                              <p:attrName>style.visibility</p:attrName>
                                            </p:attrNameLst>
                                          </p:cBhvr>
                                          <p:to>
                                            <p:strVal val="visible"/>
                                          </p:to>
                                        </p:set>
                                      </p:childTnLst>
                                    </p:cTn>
                                  </p:par>
                                </p:childTnLst>
                              </p:cTn>
                            </p:par>
                            <p:par>
                              <p:cTn id="130" fill="hold">
                                <p:stCondLst>
                                  <p:cond delay="33500"/>
                                </p:stCondLst>
                                <p:childTnLst>
                                  <p:par>
                                    <p:cTn id="131" presetID="11" presetClass="entr" presetSubtype="0" fill="hold" grpId="0" nodeType="afterEffect">
                                      <p:stCondLst>
                                        <p:cond delay="0"/>
                                      </p:stCondLst>
                                      <p:childTnLst>
                                        <p:set>
                                          <p:cBhvr>
                                            <p:cTn id="132" dur="1000">
                                              <p:stCondLst>
                                                <p:cond delay="0"/>
                                              </p:stCondLst>
                                            </p:cTn>
                                            <p:tgtEl>
                                              <p:spTgt spid="466"/>
                                            </p:tgtEl>
                                            <p:attrNameLst>
                                              <p:attrName>style.visibility</p:attrName>
                                            </p:attrNameLst>
                                          </p:cBhvr>
                                          <p:to>
                                            <p:strVal val="visible"/>
                                          </p:to>
                                        </p:set>
                                      </p:childTnLst>
                                    </p:cTn>
                                  </p:par>
                                </p:childTnLst>
                              </p:cTn>
                            </p:par>
                            <p:par>
                              <p:cTn id="133" fill="hold">
                                <p:stCondLst>
                                  <p:cond delay="34500"/>
                                </p:stCondLst>
                                <p:childTnLst>
                                  <p:par>
                                    <p:cTn id="134" presetID="11" presetClass="entr" presetSubtype="0" fill="hold" grpId="0" nodeType="afterEffect">
                                      <p:stCondLst>
                                        <p:cond delay="0"/>
                                      </p:stCondLst>
                                      <p:childTnLst>
                                        <p:set>
                                          <p:cBhvr>
                                            <p:cTn id="135" dur="1000">
                                              <p:stCondLst>
                                                <p:cond delay="0"/>
                                              </p:stCondLst>
                                            </p:cTn>
                                            <p:tgtEl>
                                              <p:spTgt spid="467"/>
                                            </p:tgtEl>
                                            <p:attrNameLst>
                                              <p:attrName>style.visibility</p:attrName>
                                            </p:attrNameLst>
                                          </p:cBhvr>
                                          <p:to>
                                            <p:strVal val="visible"/>
                                          </p:to>
                                        </p:set>
                                      </p:childTnLst>
                                    </p:cTn>
                                  </p:par>
                                </p:childTnLst>
                              </p:cTn>
                            </p:par>
                            <p:par>
                              <p:cTn id="136" fill="hold">
                                <p:stCondLst>
                                  <p:cond delay="35500"/>
                                </p:stCondLst>
                                <p:childTnLst>
                                  <p:par>
                                    <p:cTn id="137" presetID="11" presetClass="entr" presetSubtype="0" fill="hold" grpId="0" nodeType="afterEffect">
                                      <p:stCondLst>
                                        <p:cond delay="0"/>
                                      </p:stCondLst>
                                      <p:childTnLst>
                                        <p:set>
                                          <p:cBhvr>
                                            <p:cTn id="138" dur="1000">
                                              <p:stCondLst>
                                                <p:cond delay="0"/>
                                              </p:stCondLst>
                                            </p:cTn>
                                            <p:tgtEl>
                                              <p:spTgt spid="468"/>
                                            </p:tgtEl>
                                            <p:attrNameLst>
                                              <p:attrName>style.visibility</p:attrName>
                                            </p:attrNameLst>
                                          </p:cBhvr>
                                          <p:to>
                                            <p:strVal val="visible"/>
                                          </p:to>
                                        </p:set>
                                      </p:childTnLst>
                                    </p:cTn>
                                  </p:par>
                                </p:childTnLst>
                              </p:cTn>
                            </p:par>
                            <p:par>
                              <p:cTn id="139" fill="hold">
                                <p:stCondLst>
                                  <p:cond delay="36500"/>
                                </p:stCondLst>
                                <p:childTnLst>
                                  <p:par>
                                    <p:cTn id="140" presetID="11" presetClass="entr" presetSubtype="0" fill="hold" grpId="0" nodeType="afterEffect">
                                      <p:stCondLst>
                                        <p:cond delay="0"/>
                                      </p:stCondLst>
                                      <p:childTnLst>
                                        <p:set>
                                          <p:cBhvr>
                                            <p:cTn id="141" dur="1000">
                                              <p:stCondLst>
                                                <p:cond delay="0"/>
                                              </p:stCondLst>
                                            </p:cTn>
                                            <p:tgtEl>
                                              <p:spTgt spid="469"/>
                                            </p:tgtEl>
                                            <p:attrNameLst>
                                              <p:attrName>style.visibility</p:attrName>
                                            </p:attrNameLst>
                                          </p:cBhvr>
                                          <p:to>
                                            <p:strVal val="visible"/>
                                          </p:to>
                                        </p:set>
                                      </p:childTnLst>
                                    </p:cTn>
                                  </p:par>
                                </p:childTnLst>
                              </p:cTn>
                            </p:par>
                            <p:par>
                              <p:cTn id="142" fill="hold">
                                <p:stCondLst>
                                  <p:cond delay="37500"/>
                                </p:stCondLst>
                                <p:childTnLst>
                                  <p:par>
                                    <p:cTn id="143" presetID="11" presetClass="entr" presetSubtype="0" fill="hold" grpId="0" nodeType="afterEffect">
                                      <p:stCondLst>
                                        <p:cond delay="0"/>
                                      </p:stCondLst>
                                      <p:childTnLst>
                                        <p:set>
                                          <p:cBhvr>
                                            <p:cTn id="144" dur="1000">
                                              <p:stCondLst>
                                                <p:cond delay="0"/>
                                              </p:stCondLst>
                                            </p:cTn>
                                            <p:tgtEl>
                                              <p:spTgt spid="470"/>
                                            </p:tgtEl>
                                            <p:attrNameLst>
                                              <p:attrName>style.visibility</p:attrName>
                                            </p:attrNameLst>
                                          </p:cBhvr>
                                          <p:to>
                                            <p:strVal val="visible"/>
                                          </p:to>
                                        </p:set>
                                      </p:childTnLst>
                                    </p:cTn>
                                  </p:par>
                                </p:childTnLst>
                              </p:cTn>
                            </p:par>
                            <p:par>
                              <p:cTn id="145" fill="hold">
                                <p:stCondLst>
                                  <p:cond delay="38500"/>
                                </p:stCondLst>
                                <p:childTnLst>
                                  <p:par>
                                    <p:cTn id="146" presetID="11" presetClass="entr" presetSubtype="0" fill="hold" grpId="0" nodeType="afterEffect">
                                      <p:stCondLst>
                                        <p:cond delay="0"/>
                                      </p:stCondLst>
                                      <p:childTnLst>
                                        <p:set>
                                          <p:cBhvr>
                                            <p:cTn id="147" dur="1000">
                                              <p:stCondLst>
                                                <p:cond delay="0"/>
                                              </p:stCondLst>
                                            </p:cTn>
                                            <p:tgtEl>
                                              <p:spTgt spid="471"/>
                                            </p:tgtEl>
                                            <p:attrNameLst>
                                              <p:attrName>style.visibility</p:attrName>
                                            </p:attrNameLst>
                                          </p:cBhvr>
                                          <p:to>
                                            <p:strVal val="visible"/>
                                          </p:to>
                                        </p:set>
                                      </p:childTnLst>
                                    </p:cTn>
                                  </p:par>
                                </p:childTnLst>
                              </p:cTn>
                            </p:par>
                            <p:par>
                              <p:cTn id="148" fill="hold">
                                <p:stCondLst>
                                  <p:cond delay="39500"/>
                                </p:stCondLst>
                                <p:childTnLst>
                                  <p:par>
                                    <p:cTn id="149" presetID="11" presetClass="entr" presetSubtype="0" fill="hold" grpId="0" nodeType="afterEffect">
                                      <p:stCondLst>
                                        <p:cond delay="0"/>
                                      </p:stCondLst>
                                      <p:childTnLst>
                                        <p:set>
                                          <p:cBhvr>
                                            <p:cTn id="150" dur="1000">
                                              <p:stCondLst>
                                                <p:cond delay="0"/>
                                              </p:stCondLst>
                                            </p:cTn>
                                            <p:tgtEl>
                                              <p:spTgt spid="472"/>
                                            </p:tgtEl>
                                            <p:attrNameLst>
                                              <p:attrName>style.visibility</p:attrName>
                                            </p:attrNameLst>
                                          </p:cBhvr>
                                          <p:to>
                                            <p:strVal val="visible"/>
                                          </p:to>
                                        </p:set>
                                      </p:childTnLst>
                                    </p:cTn>
                                  </p:par>
                                </p:childTnLst>
                              </p:cTn>
                            </p:par>
                            <p:par>
                              <p:cTn id="151" fill="hold">
                                <p:stCondLst>
                                  <p:cond delay="40500"/>
                                </p:stCondLst>
                                <p:childTnLst>
                                  <p:par>
                                    <p:cTn id="152" presetID="11" presetClass="entr" presetSubtype="0" fill="hold" grpId="0" nodeType="afterEffect">
                                      <p:stCondLst>
                                        <p:cond delay="0"/>
                                      </p:stCondLst>
                                      <p:childTnLst>
                                        <p:set>
                                          <p:cBhvr>
                                            <p:cTn id="153" dur="1000">
                                              <p:stCondLst>
                                                <p:cond delay="0"/>
                                              </p:stCondLst>
                                            </p:cTn>
                                            <p:tgtEl>
                                              <p:spTgt spid="473"/>
                                            </p:tgtEl>
                                            <p:attrNameLst>
                                              <p:attrName>style.visibility</p:attrName>
                                            </p:attrNameLst>
                                          </p:cBhvr>
                                          <p:to>
                                            <p:strVal val="visible"/>
                                          </p:to>
                                        </p:set>
                                      </p:childTnLst>
                                    </p:cTn>
                                  </p:par>
                                </p:childTnLst>
                              </p:cTn>
                            </p:par>
                            <p:par>
                              <p:cTn id="154" fill="hold">
                                <p:stCondLst>
                                  <p:cond delay="41500"/>
                                </p:stCondLst>
                                <p:childTnLst>
                                  <p:par>
                                    <p:cTn id="155" presetID="11" presetClass="entr" presetSubtype="0" fill="hold" grpId="0" nodeType="afterEffect">
                                      <p:stCondLst>
                                        <p:cond delay="0"/>
                                      </p:stCondLst>
                                      <p:childTnLst>
                                        <p:set>
                                          <p:cBhvr>
                                            <p:cTn id="156" dur="1000">
                                              <p:stCondLst>
                                                <p:cond delay="0"/>
                                              </p:stCondLst>
                                            </p:cTn>
                                            <p:tgtEl>
                                              <p:spTgt spid="474"/>
                                            </p:tgtEl>
                                            <p:attrNameLst>
                                              <p:attrName>style.visibility</p:attrName>
                                            </p:attrNameLst>
                                          </p:cBhvr>
                                          <p:to>
                                            <p:strVal val="visible"/>
                                          </p:to>
                                        </p:set>
                                      </p:childTnLst>
                                    </p:cTn>
                                  </p:par>
                                </p:childTnLst>
                              </p:cTn>
                            </p:par>
                            <p:par>
                              <p:cTn id="157" fill="hold">
                                <p:stCondLst>
                                  <p:cond delay="42500"/>
                                </p:stCondLst>
                                <p:childTnLst>
                                  <p:par>
                                    <p:cTn id="158" presetID="11" presetClass="entr" presetSubtype="0" fill="hold" grpId="0" nodeType="afterEffect">
                                      <p:stCondLst>
                                        <p:cond delay="0"/>
                                      </p:stCondLst>
                                      <p:childTnLst>
                                        <p:set>
                                          <p:cBhvr>
                                            <p:cTn id="159" dur="1000">
                                              <p:stCondLst>
                                                <p:cond delay="0"/>
                                              </p:stCondLst>
                                            </p:cTn>
                                            <p:tgtEl>
                                              <p:spTgt spid="475"/>
                                            </p:tgtEl>
                                            <p:attrNameLst>
                                              <p:attrName>style.visibility</p:attrName>
                                            </p:attrNameLst>
                                          </p:cBhvr>
                                          <p:to>
                                            <p:strVal val="visible"/>
                                          </p:to>
                                        </p:set>
                                      </p:childTnLst>
                                    </p:cTn>
                                  </p:par>
                                </p:childTnLst>
                              </p:cTn>
                            </p:par>
                            <p:par>
                              <p:cTn id="160" fill="hold">
                                <p:stCondLst>
                                  <p:cond delay="43500"/>
                                </p:stCondLst>
                                <p:childTnLst>
                                  <p:par>
                                    <p:cTn id="161" presetID="11" presetClass="entr" presetSubtype="0" fill="hold" grpId="0" nodeType="afterEffect">
                                      <p:stCondLst>
                                        <p:cond delay="0"/>
                                      </p:stCondLst>
                                      <p:childTnLst>
                                        <p:set>
                                          <p:cBhvr>
                                            <p:cTn id="162" dur="1000">
                                              <p:stCondLst>
                                                <p:cond delay="0"/>
                                              </p:stCondLst>
                                            </p:cTn>
                                            <p:tgtEl>
                                              <p:spTgt spid="476"/>
                                            </p:tgtEl>
                                            <p:attrNameLst>
                                              <p:attrName>style.visibility</p:attrName>
                                            </p:attrNameLst>
                                          </p:cBhvr>
                                          <p:to>
                                            <p:strVal val="visible"/>
                                          </p:to>
                                        </p:set>
                                      </p:childTnLst>
                                    </p:cTn>
                                  </p:par>
                                </p:childTnLst>
                              </p:cTn>
                            </p:par>
                            <p:par>
                              <p:cTn id="163" fill="hold">
                                <p:stCondLst>
                                  <p:cond delay="44500"/>
                                </p:stCondLst>
                                <p:childTnLst>
                                  <p:par>
                                    <p:cTn id="164" presetID="11" presetClass="entr" presetSubtype="0" fill="hold" grpId="0" nodeType="afterEffect">
                                      <p:stCondLst>
                                        <p:cond delay="0"/>
                                      </p:stCondLst>
                                      <p:childTnLst>
                                        <p:set>
                                          <p:cBhvr>
                                            <p:cTn id="165" dur="1000">
                                              <p:stCondLst>
                                                <p:cond delay="0"/>
                                              </p:stCondLst>
                                            </p:cTn>
                                            <p:tgtEl>
                                              <p:spTgt spid="477"/>
                                            </p:tgtEl>
                                            <p:attrNameLst>
                                              <p:attrName>style.visibility</p:attrName>
                                            </p:attrNameLst>
                                          </p:cBhvr>
                                          <p:to>
                                            <p:strVal val="visible"/>
                                          </p:to>
                                        </p:set>
                                      </p:childTnLst>
                                    </p:cTn>
                                  </p:par>
                                </p:childTnLst>
                              </p:cTn>
                            </p:par>
                            <p:par>
                              <p:cTn id="166" fill="hold">
                                <p:stCondLst>
                                  <p:cond delay="45500"/>
                                </p:stCondLst>
                                <p:childTnLst>
                                  <p:par>
                                    <p:cTn id="167" presetID="11" presetClass="entr" presetSubtype="0" fill="hold" grpId="0" nodeType="afterEffect">
                                      <p:stCondLst>
                                        <p:cond delay="0"/>
                                      </p:stCondLst>
                                      <p:childTnLst>
                                        <p:set>
                                          <p:cBhvr>
                                            <p:cTn id="168" dur="1000">
                                              <p:stCondLst>
                                                <p:cond delay="0"/>
                                              </p:stCondLst>
                                            </p:cTn>
                                            <p:tgtEl>
                                              <p:spTgt spid="478"/>
                                            </p:tgtEl>
                                            <p:attrNameLst>
                                              <p:attrName>style.visibility</p:attrName>
                                            </p:attrNameLst>
                                          </p:cBhvr>
                                          <p:to>
                                            <p:strVal val="visible"/>
                                          </p:to>
                                        </p:set>
                                      </p:childTnLst>
                                    </p:cTn>
                                  </p:par>
                                </p:childTnLst>
                              </p:cTn>
                            </p:par>
                            <p:par>
                              <p:cTn id="169" fill="hold">
                                <p:stCondLst>
                                  <p:cond delay="46500"/>
                                </p:stCondLst>
                                <p:childTnLst>
                                  <p:par>
                                    <p:cTn id="170" presetID="11" presetClass="entr" presetSubtype="0" fill="hold" grpId="0" nodeType="afterEffect">
                                      <p:stCondLst>
                                        <p:cond delay="0"/>
                                      </p:stCondLst>
                                      <p:childTnLst>
                                        <p:set>
                                          <p:cBhvr>
                                            <p:cTn id="171" dur="1000">
                                              <p:stCondLst>
                                                <p:cond delay="0"/>
                                              </p:stCondLst>
                                            </p:cTn>
                                            <p:tgtEl>
                                              <p:spTgt spid="479"/>
                                            </p:tgtEl>
                                            <p:attrNameLst>
                                              <p:attrName>style.visibility</p:attrName>
                                            </p:attrNameLst>
                                          </p:cBhvr>
                                          <p:to>
                                            <p:strVal val="visible"/>
                                          </p:to>
                                        </p:set>
                                      </p:childTnLst>
                                    </p:cTn>
                                  </p:par>
                                </p:childTnLst>
                              </p:cTn>
                            </p:par>
                            <p:par>
                              <p:cTn id="172" fill="hold">
                                <p:stCondLst>
                                  <p:cond delay="47500"/>
                                </p:stCondLst>
                                <p:childTnLst>
                                  <p:par>
                                    <p:cTn id="173" presetID="11" presetClass="entr" presetSubtype="0" fill="hold" grpId="0" nodeType="afterEffect">
                                      <p:stCondLst>
                                        <p:cond delay="0"/>
                                      </p:stCondLst>
                                      <p:childTnLst>
                                        <p:set>
                                          <p:cBhvr>
                                            <p:cTn id="174" dur="1000">
                                              <p:stCondLst>
                                                <p:cond delay="0"/>
                                              </p:stCondLst>
                                            </p:cTn>
                                            <p:tgtEl>
                                              <p:spTgt spid="480"/>
                                            </p:tgtEl>
                                            <p:attrNameLst>
                                              <p:attrName>style.visibility</p:attrName>
                                            </p:attrNameLst>
                                          </p:cBhvr>
                                          <p:to>
                                            <p:strVal val="visible"/>
                                          </p:to>
                                        </p:set>
                                      </p:childTnLst>
                                    </p:cTn>
                                  </p:par>
                                </p:childTnLst>
                              </p:cTn>
                            </p:par>
                            <p:par>
                              <p:cTn id="175" fill="hold">
                                <p:stCondLst>
                                  <p:cond delay="48500"/>
                                </p:stCondLst>
                                <p:childTnLst>
                                  <p:par>
                                    <p:cTn id="176" presetID="11" presetClass="entr" presetSubtype="0" fill="hold" grpId="0" nodeType="afterEffect">
                                      <p:stCondLst>
                                        <p:cond delay="0"/>
                                      </p:stCondLst>
                                      <p:childTnLst>
                                        <p:set>
                                          <p:cBhvr>
                                            <p:cTn id="177" dur="1000">
                                              <p:stCondLst>
                                                <p:cond delay="0"/>
                                              </p:stCondLst>
                                            </p:cTn>
                                            <p:tgtEl>
                                              <p:spTgt spid="481"/>
                                            </p:tgtEl>
                                            <p:attrNameLst>
                                              <p:attrName>style.visibility</p:attrName>
                                            </p:attrNameLst>
                                          </p:cBhvr>
                                          <p:to>
                                            <p:strVal val="visible"/>
                                          </p:to>
                                        </p:set>
                                      </p:childTnLst>
                                    </p:cTn>
                                  </p:par>
                                </p:childTnLst>
                              </p:cTn>
                            </p:par>
                            <p:par>
                              <p:cTn id="178" fill="hold">
                                <p:stCondLst>
                                  <p:cond delay="49500"/>
                                </p:stCondLst>
                                <p:childTnLst>
                                  <p:par>
                                    <p:cTn id="179" presetID="11" presetClass="entr" presetSubtype="0" fill="hold" grpId="0" nodeType="afterEffect">
                                      <p:stCondLst>
                                        <p:cond delay="0"/>
                                      </p:stCondLst>
                                      <p:childTnLst>
                                        <p:set>
                                          <p:cBhvr>
                                            <p:cTn id="180" dur="1000">
                                              <p:stCondLst>
                                                <p:cond delay="0"/>
                                              </p:stCondLst>
                                            </p:cTn>
                                            <p:tgtEl>
                                              <p:spTgt spid="482"/>
                                            </p:tgtEl>
                                            <p:attrNameLst>
                                              <p:attrName>style.visibility</p:attrName>
                                            </p:attrNameLst>
                                          </p:cBhvr>
                                          <p:to>
                                            <p:strVal val="visible"/>
                                          </p:to>
                                        </p:set>
                                      </p:childTnLst>
                                    </p:cTn>
                                  </p:par>
                                </p:childTnLst>
                              </p:cTn>
                            </p:par>
                            <p:par>
                              <p:cTn id="181" fill="hold">
                                <p:stCondLst>
                                  <p:cond delay="50500"/>
                                </p:stCondLst>
                                <p:childTnLst>
                                  <p:par>
                                    <p:cTn id="182" presetID="11" presetClass="entr" presetSubtype="0" fill="hold" grpId="0" nodeType="afterEffect">
                                      <p:stCondLst>
                                        <p:cond delay="0"/>
                                      </p:stCondLst>
                                      <p:childTnLst>
                                        <p:set>
                                          <p:cBhvr>
                                            <p:cTn id="183" dur="1000">
                                              <p:stCondLst>
                                                <p:cond delay="0"/>
                                              </p:stCondLst>
                                            </p:cTn>
                                            <p:tgtEl>
                                              <p:spTgt spid="483"/>
                                            </p:tgtEl>
                                            <p:attrNameLst>
                                              <p:attrName>style.visibility</p:attrName>
                                            </p:attrNameLst>
                                          </p:cBhvr>
                                          <p:to>
                                            <p:strVal val="visible"/>
                                          </p:to>
                                        </p:set>
                                      </p:childTnLst>
                                    </p:cTn>
                                  </p:par>
                                </p:childTnLst>
                              </p:cTn>
                            </p:par>
                            <p:par>
                              <p:cTn id="184" fill="hold">
                                <p:stCondLst>
                                  <p:cond delay="51500"/>
                                </p:stCondLst>
                                <p:childTnLst>
                                  <p:par>
                                    <p:cTn id="185" presetID="11" presetClass="entr" presetSubtype="0" fill="hold" grpId="0" nodeType="afterEffect">
                                      <p:stCondLst>
                                        <p:cond delay="0"/>
                                      </p:stCondLst>
                                      <p:childTnLst>
                                        <p:set>
                                          <p:cBhvr>
                                            <p:cTn id="186" dur="1000">
                                              <p:stCondLst>
                                                <p:cond delay="0"/>
                                              </p:stCondLst>
                                            </p:cTn>
                                            <p:tgtEl>
                                              <p:spTgt spid="484"/>
                                            </p:tgtEl>
                                            <p:attrNameLst>
                                              <p:attrName>style.visibility</p:attrName>
                                            </p:attrNameLst>
                                          </p:cBhvr>
                                          <p:to>
                                            <p:strVal val="visible"/>
                                          </p:to>
                                        </p:set>
                                      </p:childTnLst>
                                    </p:cTn>
                                  </p:par>
                                </p:childTnLst>
                              </p:cTn>
                            </p:par>
                            <p:par>
                              <p:cTn id="187" fill="hold">
                                <p:stCondLst>
                                  <p:cond delay="52500"/>
                                </p:stCondLst>
                                <p:childTnLst>
                                  <p:par>
                                    <p:cTn id="188" presetID="11" presetClass="entr" presetSubtype="0" fill="hold" grpId="0" nodeType="afterEffect">
                                      <p:stCondLst>
                                        <p:cond delay="0"/>
                                      </p:stCondLst>
                                      <p:childTnLst>
                                        <p:set>
                                          <p:cBhvr>
                                            <p:cTn id="189" dur="1000">
                                              <p:stCondLst>
                                                <p:cond delay="0"/>
                                              </p:stCondLst>
                                            </p:cTn>
                                            <p:tgtEl>
                                              <p:spTgt spid="485"/>
                                            </p:tgtEl>
                                            <p:attrNameLst>
                                              <p:attrName>style.visibility</p:attrName>
                                            </p:attrNameLst>
                                          </p:cBhvr>
                                          <p:to>
                                            <p:strVal val="visible"/>
                                          </p:to>
                                        </p:set>
                                      </p:childTnLst>
                                    </p:cTn>
                                  </p:par>
                                </p:childTnLst>
                              </p:cTn>
                            </p:par>
                            <p:par>
                              <p:cTn id="190" fill="hold">
                                <p:stCondLst>
                                  <p:cond delay="53500"/>
                                </p:stCondLst>
                                <p:childTnLst>
                                  <p:par>
                                    <p:cTn id="191" presetID="11" presetClass="entr" presetSubtype="0" fill="hold" grpId="0" nodeType="afterEffect">
                                      <p:stCondLst>
                                        <p:cond delay="0"/>
                                      </p:stCondLst>
                                      <p:childTnLst>
                                        <p:set>
                                          <p:cBhvr>
                                            <p:cTn id="192" dur="1000">
                                              <p:stCondLst>
                                                <p:cond delay="0"/>
                                              </p:stCondLst>
                                            </p:cTn>
                                            <p:tgtEl>
                                              <p:spTgt spid="486"/>
                                            </p:tgtEl>
                                            <p:attrNameLst>
                                              <p:attrName>style.visibility</p:attrName>
                                            </p:attrNameLst>
                                          </p:cBhvr>
                                          <p:to>
                                            <p:strVal val="visible"/>
                                          </p:to>
                                        </p:set>
                                      </p:childTnLst>
                                    </p:cTn>
                                  </p:par>
                                </p:childTnLst>
                              </p:cTn>
                            </p:par>
                            <p:par>
                              <p:cTn id="193" fill="hold">
                                <p:stCondLst>
                                  <p:cond delay="54500"/>
                                </p:stCondLst>
                                <p:childTnLst>
                                  <p:par>
                                    <p:cTn id="194" presetID="11" presetClass="entr" presetSubtype="0" fill="hold" grpId="0" nodeType="afterEffect">
                                      <p:stCondLst>
                                        <p:cond delay="0"/>
                                      </p:stCondLst>
                                      <p:childTnLst>
                                        <p:set>
                                          <p:cBhvr>
                                            <p:cTn id="195" dur="1000">
                                              <p:stCondLst>
                                                <p:cond delay="0"/>
                                              </p:stCondLst>
                                            </p:cTn>
                                            <p:tgtEl>
                                              <p:spTgt spid="487"/>
                                            </p:tgtEl>
                                            <p:attrNameLst>
                                              <p:attrName>style.visibility</p:attrName>
                                            </p:attrNameLst>
                                          </p:cBhvr>
                                          <p:to>
                                            <p:strVal val="visible"/>
                                          </p:to>
                                        </p:set>
                                      </p:childTnLst>
                                    </p:cTn>
                                  </p:par>
                                </p:childTnLst>
                              </p:cTn>
                            </p:par>
                            <p:par>
                              <p:cTn id="196" fill="hold">
                                <p:stCondLst>
                                  <p:cond delay="55500"/>
                                </p:stCondLst>
                                <p:childTnLst>
                                  <p:par>
                                    <p:cTn id="197" presetID="11" presetClass="entr" presetSubtype="0" fill="hold" grpId="0" nodeType="afterEffect">
                                      <p:stCondLst>
                                        <p:cond delay="0"/>
                                      </p:stCondLst>
                                      <p:childTnLst>
                                        <p:set>
                                          <p:cBhvr>
                                            <p:cTn id="198" dur="1000">
                                              <p:stCondLst>
                                                <p:cond delay="0"/>
                                              </p:stCondLst>
                                            </p:cTn>
                                            <p:tgtEl>
                                              <p:spTgt spid="488"/>
                                            </p:tgtEl>
                                            <p:attrNameLst>
                                              <p:attrName>style.visibility</p:attrName>
                                            </p:attrNameLst>
                                          </p:cBhvr>
                                          <p:to>
                                            <p:strVal val="visible"/>
                                          </p:to>
                                        </p:set>
                                      </p:childTnLst>
                                    </p:cTn>
                                  </p:par>
                                </p:childTnLst>
                              </p:cTn>
                            </p:par>
                            <p:par>
                              <p:cTn id="199" fill="hold">
                                <p:stCondLst>
                                  <p:cond delay="56500"/>
                                </p:stCondLst>
                                <p:childTnLst>
                                  <p:par>
                                    <p:cTn id="200" presetID="11" presetClass="entr" presetSubtype="0" fill="hold" grpId="0" nodeType="afterEffect">
                                      <p:stCondLst>
                                        <p:cond delay="0"/>
                                      </p:stCondLst>
                                      <p:childTnLst>
                                        <p:set>
                                          <p:cBhvr>
                                            <p:cTn id="201" dur="1000">
                                              <p:stCondLst>
                                                <p:cond delay="0"/>
                                              </p:stCondLst>
                                            </p:cTn>
                                            <p:tgtEl>
                                              <p:spTgt spid="489"/>
                                            </p:tgtEl>
                                            <p:attrNameLst>
                                              <p:attrName>style.visibility</p:attrName>
                                            </p:attrNameLst>
                                          </p:cBhvr>
                                          <p:to>
                                            <p:strVal val="visible"/>
                                          </p:to>
                                        </p:set>
                                      </p:childTnLst>
                                    </p:cTn>
                                  </p:par>
                                </p:childTnLst>
                              </p:cTn>
                            </p:par>
                            <p:par>
                              <p:cTn id="202" fill="hold">
                                <p:stCondLst>
                                  <p:cond delay="57500"/>
                                </p:stCondLst>
                                <p:childTnLst>
                                  <p:par>
                                    <p:cTn id="203" presetID="11" presetClass="entr" presetSubtype="0" fill="hold" grpId="0" nodeType="afterEffect">
                                      <p:stCondLst>
                                        <p:cond delay="0"/>
                                      </p:stCondLst>
                                      <p:childTnLst>
                                        <p:set>
                                          <p:cBhvr>
                                            <p:cTn id="204" dur="1000">
                                              <p:stCondLst>
                                                <p:cond delay="0"/>
                                              </p:stCondLst>
                                            </p:cTn>
                                            <p:tgtEl>
                                              <p:spTgt spid="490"/>
                                            </p:tgtEl>
                                            <p:attrNameLst>
                                              <p:attrName>style.visibility</p:attrName>
                                            </p:attrNameLst>
                                          </p:cBhvr>
                                          <p:to>
                                            <p:strVal val="visible"/>
                                          </p:to>
                                        </p:set>
                                      </p:childTnLst>
                                    </p:cTn>
                                  </p:par>
                                </p:childTnLst>
                              </p:cTn>
                            </p:par>
                            <p:par>
                              <p:cTn id="205" fill="hold">
                                <p:stCondLst>
                                  <p:cond delay="58500"/>
                                </p:stCondLst>
                                <p:childTnLst>
                                  <p:par>
                                    <p:cTn id="206" presetID="11" presetClass="entr" presetSubtype="0" fill="hold" grpId="0" nodeType="afterEffect">
                                      <p:stCondLst>
                                        <p:cond delay="0"/>
                                      </p:stCondLst>
                                      <p:childTnLst>
                                        <p:set>
                                          <p:cBhvr>
                                            <p:cTn id="207" dur="1000">
                                              <p:stCondLst>
                                                <p:cond delay="0"/>
                                              </p:stCondLst>
                                            </p:cTn>
                                            <p:tgtEl>
                                              <p:spTgt spid="491"/>
                                            </p:tgtEl>
                                            <p:attrNameLst>
                                              <p:attrName>style.visibility</p:attrName>
                                            </p:attrNameLst>
                                          </p:cBhvr>
                                          <p:to>
                                            <p:strVal val="visible"/>
                                          </p:to>
                                        </p:set>
                                      </p:childTnLst>
                                    </p:cTn>
                                  </p:par>
                                </p:childTnLst>
                              </p:cTn>
                            </p:par>
                            <p:par>
                              <p:cTn id="208" fill="hold">
                                <p:stCondLst>
                                  <p:cond delay="59500"/>
                                </p:stCondLst>
                                <p:childTnLst>
                                  <p:par>
                                    <p:cTn id="209" presetID="11" presetClass="entr" presetSubtype="0" fill="hold" grpId="0" nodeType="afterEffect">
                                      <p:stCondLst>
                                        <p:cond delay="0"/>
                                      </p:stCondLst>
                                      <p:childTnLst>
                                        <p:set>
                                          <p:cBhvr>
                                            <p:cTn id="210" dur="1000">
                                              <p:stCondLst>
                                                <p:cond delay="0"/>
                                              </p:stCondLst>
                                            </p:cTn>
                                            <p:tgtEl>
                                              <p:spTgt spid="492"/>
                                            </p:tgtEl>
                                            <p:attrNameLst>
                                              <p:attrName>style.visibility</p:attrName>
                                            </p:attrNameLst>
                                          </p:cBhvr>
                                          <p:to>
                                            <p:strVal val="visible"/>
                                          </p:to>
                                        </p:set>
                                      </p:childTnLst>
                                    </p:cTn>
                                  </p:par>
                                </p:childTnLst>
                              </p:cTn>
                            </p:par>
                            <p:par>
                              <p:cTn id="211" fill="hold">
                                <p:stCondLst>
                                  <p:cond delay="60500"/>
                                </p:stCondLst>
                                <p:childTnLst>
                                  <p:par>
                                    <p:cTn id="212" presetID="11" presetClass="entr" presetSubtype="0" fill="hold" grpId="0" nodeType="afterEffect">
                                      <p:stCondLst>
                                        <p:cond delay="0"/>
                                      </p:stCondLst>
                                      <p:childTnLst>
                                        <p:set>
                                          <p:cBhvr>
                                            <p:cTn id="213" dur="1000">
                                              <p:stCondLst>
                                                <p:cond delay="0"/>
                                              </p:stCondLst>
                                            </p:cTn>
                                            <p:tgtEl>
                                              <p:spTgt spid="493"/>
                                            </p:tgtEl>
                                            <p:attrNameLst>
                                              <p:attrName>style.visibility</p:attrName>
                                            </p:attrNameLst>
                                          </p:cBhvr>
                                          <p:to>
                                            <p:strVal val="visible"/>
                                          </p:to>
                                        </p:set>
                                      </p:childTnLst>
                                    </p:cTn>
                                  </p:par>
                                </p:childTnLst>
                              </p:cTn>
                            </p:par>
                            <p:par>
                              <p:cTn id="214" fill="hold">
                                <p:stCondLst>
                                  <p:cond delay="61500"/>
                                </p:stCondLst>
                                <p:childTnLst>
                                  <p:par>
                                    <p:cTn id="215" presetID="11" presetClass="entr" presetSubtype="0" fill="hold" grpId="0" nodeType="afterEffect">
                                      <p:stCondLst>
                                        <p:cond delay="0"/>
                                      </p:stCondLst>
                                      <p:childTnLst>
                                        <p:set>
                                          <p:cBhvr>
                                            <p:cTn id="216" dur="1000">
                                              <p:stCondLst>
                                                <p:cond delay="0"/>
                                              </p:stCondLst>
                                            </p:cTn>
                                            <p:tgtEl>
                                              <p:spTgt spid="494"/>
                                            </p:tgtEl>
                                            <p:attrNameLst>
                                              <p:attrName>style.visibility</p:attrName>
                                            </p:attrNameLst>
                                          </p:cBhvr>
                                          <p:to>
                                            <p:strVal val="visible"/>
                                          </p:to>
                                        </p:set>
                                      </p:childTnLst>
                                    </p:cTn>
                                  </p:par>
                                </p:childTnLst>
                              </p:cTn>
                            </p:par>
                            <p:par>
                              <p:cTn id="217" fill="hold">
                                <p:stCondLst>
                                  <p:cond delay="62500"/>
                                </p:stCondLst>
                                <p:childTnLst>
                                  <p:par>
                                    <p:cTn id="218" presetID="11" presetClass="entr" presetSubtype="0" fill="hold" grpId="0" nodeType="afterEffect">
                                      <p:stCondLst>
                                        <p:cond delay="0"/>
                                      </p:stCondLst>
                                      <p:childTnLst>
                                        <p:set>
                                          <p:cBhvr>
                                            <p:cTn id="219" dur="1000">
                                              <p:stCondLst>
                                                <p:cond delay="0"/>
                                              </p:stCondLst>
                                            </p:cTn>
                                            <p:tgtEl>
                                              <p:spTgt spid="495"/>
                                            </p:tgtEl>
                                            <p:attrNameLst>
                                              <p:attrName>style.visibility</p:attrName>
                                            </p:attrNameLst>
                                          </p:cBhvr>
                                          <p:to>
                                            <p:strVal val="visible"/>
                                          </p:to>
                                        </p:set>
                                      </p:childTnLst>
                                    </p:cTn>
                                  </p:par>
                                </p:childTnLst>
                              </p:cTn>
                            </p:par>
                            <p:par>
                              <p:cTn id="220" fill="hold">
                                <p:stCondLst>
                                  <p:cond delay="63500"/>
                                </p:stCondLst>
                                <p:childTnLst>
                                  <p:par>
                                    <p:cTn id="221" presetID="11" presetClass="entr" presetSubtype="0" fill="hold" grpId="0" nodeType="afterEffect">
                                      <p:stCondLst>
                                        <p:cond delay="0"/>
                                      </p:stCondLst>
                                      <p:childTnLst>
                                        <p:set>
                                          <p:cBhvr>
                                            <p:cTn id="222" dur="1000">
                                              <p:stCondLst>
                                                <p:cond delay="0"/>
                                              </p:stCondLst>
                                            </p:cTn>
                                            <p:tgtEl>
                                              <p:spTgt spid="496"/>
                                            </p:tgtEl>
                                            <p:attrNameLst>
                                              <p:attrName>style.visibility</p:attrName>
                                            </p:attrNameLst>
                                          </p:cBhvr>
                                          <p:to>
                                            <p:strVal val="visible"/>
                                          </p:to>
                                        </p:set>
                                      </p:childTnLst>
                                    </p:cTn>
                                  </p:par>
                                </p:childTnLst>
                              </p:cTn>
                            </p:par>
                            <p:par>
                              <p:cTn id="223" fill="hold">
                                <p:stCondLst>
                                  <p:cond delay="64500"/>
                                </p:stCondLst>
                                <p:childTnLst>
                                  <p:par>
                                    <p:cTn id="224" presetID="11" presetClass="entr" presetSubtype="0" fill="hold" grpId="0" nodeType="afterEffect">
                                      <p:stCondLst>
                                        <p:cond delay="0"/>
                                      </p:stCondLst>
                                      <p:childTnLst>
                                        <p:set>
                                          <p:cBhvr>
                                            <p:cTn id="225" dur="1000">
                                              <p:stCondLst>
                                                <p:cond delay="0"/>
                                              </p:stCondLst>
                                            </p:cTn>
                                            <p:tgtEl>
                                              <p:spTgt spid="497"/>
                                            </p:tgtEl>
                                            <p:attrNameLst>
                                              <p:attrName>style.visibility</p:attrName>
                                            </p:attrNameLst>
                                          </p:cBhvr>
                                          <p:to>
                                            <p:strVal val="visible"/>
                                          </p:to>
                                        </p:set>
                                      </p:childTnLst>
                                    </p:cTn>
                                  </p:par>
                                </p:childTnLst>
                              </p:cTn>
                            </p:par>
                            <p:par>
                              <p:cTn id="226" fill="hold">
                                <p:stCondLst>
                                  <p:cond delay="65500"/>
                                </p:stCondLst>
                                <p:childTnLst>
                                  <p:par>
                                    <p:cTn id="227" presetID="11" presetClass="entr" presetSubtype="0" fill="hold" grpId="0" nodeType="afterEffect">
                                      <p:stCondLst>
                                        <p:cond delay="0"/>
                                      </p:stCondLst>
                                      <p:childTnLst>
                                        <p:set>
                                          <p:cBhvr>
                                            <p:cTn id="228" dur="1000">
                                              <p:stCondLst>
                                                <p:cond delay="0"/>
                                              </p:stCondLst>
                                            </p:cTn>
                                            <p:tgtEl>
                                              <p:spTgt spid="498"/>
                                            </p:tgtEl>
                                            <p:attrNameLst>
                                              <p:attrName>style.visibility</p:attrName>
                                            </p:attrNameLst>
                                          </p:cBhvr>
                                          <p:to>
                                            <p:strVal val="visible"/>
                                          </p:to>
                                        </p:set>
                                      </p:childTnLst>
                                    </p:cTn>
                                  </p:par>
                                </p:childTnLst>
                              </p:cTn>
                            </p:par>
                            <p:par>
                              <p:cTn id="229" fill="hold">
                                <p:stCondLst>
                                  <p:cond delay="66500"/>
                                </p:stCondLst>
                                <p:childTnLst>
                                  <p:par>
                                    <p:cTn id="230" presetID="11" presetClass="entr" presetSubtype="0" fill="hold" grpId="0" nodeType="afterEffect">
                                      <p:stCondLst>
                                        <p:cond delay="0"/>
                                      </p:stCondLst>
                                      <p:childTnLst>
                                        <p:set>
                                          <p:cBhvr>
                                            <p:cTn id="231" dur="1000">
                                              <p:stCondLst>
                                                <p:cond delay="0"/>
                                              </p:stCondLst>
                                            </p:cTn>
                                            <p:tgtEl>
                                              <p:spTgt spid="499"/>
                                            </p:tgtEl>
                                            <p:attrNameLst>
                                              <p:attrName>style.visibility</p:attrName>
                                            </p:attrNameLst>
                                          </p:cBhvr>
                                          <p:to>
                                            <p:strVal val="visible"/>
                                          </p:to>
                                        </p:set>
                                      </p:childTnLst>
                                    </p:cTn>
                                  </p:par>
                                </p:childTnLst>
                              </p:cTn>
                            </p:par>
                            <p:par>
                              <p:cTn id="232" fill="hold">
                                <p:stCondLst>
                                  <p:cond delay="67500"/>
                                </p:stCondLst>
                                <p:childTnLst>
                                  <p:par>
                                    <p:cTn id="233" presetID="11" presetClass="entr" presetSubtype="0" fill="hold" grpId="0" nodeType="afterEffect">
                                      <p:stCondLst>
                                        <p:cond delay="0"/>
                                      </p:stCondLst>
                                      <p:childTnLst>
                                        <p:set>
                                          <p:cBhvr>
                                            <p:cTn id="234" dur="1000">
                                              <p:stCondLst>
                                                <p:cond delay="0"/>
                                              </p:stCondLst>
                                            </p:cTn>
                                            <p:tgtEl>
                                              <p:spTgt spid="500"/>
                                            </p:tgtEl>
                                            <p:attrNameLst>
                                              <p:attrName>style.visibility</p:attrName>
                                            </p:attrNameLst>
                                          </p:cBhvr>
                                          <p:to>
                                            <p:strVal val="visible"/>
                                          </p:to>
                                        </p:set>
                                      </p:childTnLst>
                                    </p:cTn>
                                  </p:par>
                                </p:childTnLst>
                              </p:cTn>
                            </p:par>
                            <p:par>
                              <p:cTn id="235" fill="hold">
                                <p:stCondLst>
                                  <p:cond delay="68500"/>
                                </p:stCondLst>
                                <p:childTnLst>
                                  <p:par>
                                    <p:cTn id="236" presetID="11" presetClass="entr" presetSubtype="0" fill="hold" grpId="0" nodeType="afterEffect">
                                      <p:stCondLst>
                                        <p:cond delay="0"/>
                                      </p:stCondLst>
                                      <p:childTnLst>
                                        <p:set>
                                          <p:cBhvr>
                                            <p:cTn id="237" dur="1000">
                                              <p:stCondLst>
                                                <p:cond delay="0"/>
                                              </p:stCondLst>
                                            </p:cTn>
                                            <p:tgtEl>
                                              <p:spTgt spid="501"/>
                                            </p:tgtEl>
                                            <p:attrNameLst>
                                              <p:attrName>style.visibility</p:attrName>
                                            </p:attrNameLst>
                                          </p:cBhvr>
                                          <p:to>
                                            <p:strVal val="visible"/>
                                          </p:to>
                                        </p:set>
                                      </p:childTnLst>
                                    </p:cTn>
                                  </p:par>
                                </p:childTnLst>
                              </p:cTn>
                            </p:par>
                            <p:par>
                              <p:cTn id="238" fill="hold">
                                <p:stCondLst>
                                  <p:cond delay="69500"/>
                                </p:stCondLst>
                                <p:childTnLst>
                                  <p:par>
                                    <p:cTn id="239" presetID="11" presetClass="entr" presetSubtype="0" fill="hold" grpId="0" nodeType="afterEffect">
                                      <p:stCondLst>
                                        <p:cond delay="0"/>
                                      </p:stCondLst>
                                      <p:childTnLst>
                                        <p:set>
                                          <p:cBhvr>
                                            <p:cTn id="240" dur="1000">
                                              <p:stCondLst>
                                                <p:cond delay="0"/>
                                              </p:stCondLst>
                                            </p:cTn>
                                            <p:tgtEl>
                                              <p:spTgt spid="502"/>
                                            </p:tgtEl>
                                            <p:attrNameLst>
                                              <p:attrName>style.visibility</p:attrName>
                                            </p:attrNameLst>
                                          </p:cBhvr>
                                          <p:to>
                                            <p:strVal val="visible"/>
                                          </p:to>
                                        </p:set>
                                      </p:childTnLst>
                                    </p:cTn>
                                  </p:par>
                                </p:childTnLst>
                              </p:cTn>
                            </p:par>
                            <p:par>
                              <p:cTn id="241" fill="hold">
                                <p:stCondLst>
                                  <p:cond delay="70500"/>
                                </p:stCondLst>
                                <p:childTnLst>
                                  <p:par>
                                    <p:cTn id="242" presetID="11" presetClass="entr" presetSubtype="0" fill="hold" grpId="0" nodeType="afterEffect">
                                      <p:stCondLst>
                                        <p:cond delay="0"/>
                                      </p:stCondLst>
                                      <p:childTnLst>
                                        <p:set>
                                          <p:cBhvr>
                                            <p:cTn id="243" dur="1000">
                                              <p:stCondLst>
                                                <p:cond delay="0"/>
                                              </p:stCondLst>
                                            </p:cTn>
                                            <p:tgtEl>
                                              <p:spTgt spid="503"/>
                                            </p:tgtEl>
                                            <p:attrNameLst>
                                              <p:attrName>style.visibility</p:attrName>
                                            </p:attrNameLst>
                                          </p:cBhvr>
                                          <p:to>
                                            <p:strVal val="visible"/>
                                          </p:to>
                                        </p:set>
                                      </p:childTnLst>
                                    </p:cTn>
                                  </p:par>
                                </p:childTnLst>
                              </p:cTn>
                            </p:par>
                            <p:par>
                              <p:cTn id="244" fill="hold">
                                <p:stCondLst>
                                  <p:cond delay="71500"/>
                                </p:stCondLst>
                                <p:childTnLst>
                                  <p:par>
                                    <p:cTn id="245" presetID="11" presetClass="entr" presetSubtype="0" fill="hold" grpId="0" nodeType="afterEffect">
                                      <p:stCondLst>
                                        <p:cond delay="0"/>
                                      </p:stCondLst>
                                      <p:childTnLst>
                                        <p:set>
                                          <p:cBhvr>
                                            <p:cTn id="246" dur="1000">
                                              <p:stCondLst>
                                                <p:cond delay="0"/>
                                              </p:stCondLst>
                                            </p:cTn>
                                            <p:tgtEl>
                                              <p:spTgt spid="504"/>
                                            </p:tgtEl>
                                            <p:attrNameLst>
                                              <p:attrName>style.visibility</p:attrName>
                                            </p:attrNameLst>
                                          </p:cBhvr>
                                          <p:to>
                                            <p:strVal val="visible"/>
                                          </p:to>
                                        </p:set>
                                      </p:childTnLst>
                                    </p:cTn>
                                  </p:par>
                                </p:childTnLst>
                              </p:cTn>
                            </p:par>
                            <p:par>
                              <p:cTn id="247" fill="hold">
                                <p:stCondLst>
                                  <p:cond delay="72500"/>
                                </p:stCondLst>
                                <p:childTnLst>
                                  <p:par>
                                    <p:cTn id="248" presetID="11" presetClass="entr" presetSubtype="0" fill="hold" grpId="0" nodeType="afterEffect">
                                      <p:stCondLst>
                                        <p:cond delay="0"/>
                                      </p:stCondLst>
                                      <p:childTnLst>
                                        <p:set>
                                          <p:cBhvr>
                                            <p:cTn id="249" dur="1000">
                                              <p:stCondLst>
                                                <p:cond delay="0"/>
                                              </p:stCondLst>
                                            </p:cTn>
                                            <p:tgtEl>
                                              <p:spTgt spid="505"/>
                                            </p:tgtEl>
                                            <p:attrNameLst>
                                              <p:attrName>style.visibility</p:attrName>
                                            </p:attrNameLst>
                                          </p:cBhvr>
                                          <p:to>
                                            <p:strVal val="visible"/>
                                          </p:to>
                                        </p:set>
                                      </p:childTnLst>
                                    </p:cTn>
                                  </p:par>
                                </p:childTnLst>
                              </p:cTn>
                            </p:par>
                            <p:par>
                              <p:cTn id="250" fill="hold">
                                <p:stCondLst>
                                  <p:cond delay="73500"/>
                                </p:stCondLst>
                                <p:childTnLst>
                                  <p:par>
                                    <p:cTn id="251" presetID="11" presetClass="entr" presetSubtype="0" fill="hold" grpId="0" nodeType="afterEffect">
                                      <p:stCondLst>
                                        <p:cond delay="0"/>
                                      </p:stCondLst>
                                      <p:childTnLst>
                                        <p:set>
                                          <p:cBhvr>
                                            <p:cTn id="252" dur="1000">
                                              <p:stCondLst>
                                                <p:cond delay="0"/>
                                              </p:stCondLst>
                                            </p:cTn>
                                            <p:tgtEl>
                                              <p:spTgt spid="506"/>
                                            </p:tgtEl>
                                            <p:attrNameLst>
                                              <p:attrName>style.visibility</p:attrName>
                                            </p:attrNameLst>
                                          </p:cBhvr>
                                          <p:to>
                                            <p:strVal val="visible"/>
                                          </p:to>
                                        </p:set>
                                      </p:childTnLst>
                                    </p:cTn>
                                  </p:par>
                                </p:childTnLst>
                              </p:cTn>
                            </p:par>
                            <p:par>
                              <p:cTn id="253" fill="hold">
                                <p:stCondLst>
                                  <p:cond delay="74500"/>
                                </p:stCondLst>
                                <p:childTnLst>
                                  <p:par>
                                    <p:cTn id="254" presetID="11" presetClass="entr" presetSubtype="0" fill="hold" grpId="0" nodeType="afterEffect">
                                      <p:stCondLst>
                                        <p:cond delay="0"/>
                                      </p:stCondLst>
                                      <p:childTnLst>
                                        <p:set>
                                          <p:cBhvr>
                                            <p:cTn id="255" dur="1000">
                                              <p:stCondLst>
                                                <p:cond delay="0"/>
                                              </p:stCondLst>
                                            </p:cTn>
                                            <p:tgtEl>
                                              <p:spTgt spid="507"/>
                                            </p:tgtEl>
                                            <p:attrNameLst>
                                              <p:attrName>style.visibility</p:attrName>
                                            </p:attrNameLst>
                                          </p:cBhvr>
                                          <p:to>
                                            <p:strVal val="visible"/>
                                          </p:to>
                                        </p:set>
                                      </p:childTnLst>
                                    </p:cTn>
                                  </p:par>
                                </p:childTnLst>
                              </p:cTn>
                            </p:par>
                            <p:par>
                              <p:cTn id="256" fill="hold">
                                <p:stCondLst>
                                  <p:cond delay="75500"/>
                                </p:stCondLst>
                                <p:childTnLst>
                                  <p:par>
                                    <p:cTn id="257" presetID="11" presetClass="entr" presetSubtype="0" fill="hold" grpId="0" nodeType="afterEffect">
                                      <p:stCondLst>
                                        <p:cond delay="0"/>
                                      </p:stCondLst>
                                      <p:childTnLst>
                                        <p:set>
                                          <p:cBhvr>
                                            <p:cTn id="258" dur="1000">
                                              <p:stCondLst>
                                                <p:cond delay="0"/>
                                              </p:stCondLst>
                                            </p:cTn>
                                            <p:tgtEl>
                                              <p:spTgt spid="508"/>
                                            </p:tgtEl>
                                            <p:attrNameLst>
                                              <p:attrName>style.visibility</p:attrName>
                                            </p:attrNameLst>
                                          </p:cBhvr>
                                          <p:to>
                                            <p:strVal val="visible"/>
                                          </p:to>
                                        </p:set>
                                      </p:childTnLst>
                                    </p:cTn>
                                  </p:par>
                                </p:childTnLst>
                              </p:cTn>
                            </p:par>
                            <p:par>
                              <p:cTn id="259" fill="hold">
                                <p:stCondLst>
                                  <p:cond delay="76500"/>
                                </p:stCondLst>
                                <p:childTnLst>
                                  <p:par>
                                    <p:cTn id="260" presetID="11" presetClass="entr" presetSubtype="0" fill="hold" grpId="0" nodeType="afterEffect">
                                      <p:stCondLst>
                                        <p:cond delay="0"/>
                                      </p:stCondLst>
                                      <p:childTnLst>
                                        <p:set>
                                          <p:cBhvr>
                                            <p:cTn id="261" dur="1000">
                                              <p:stCondLst>
                                                <p:cond delay="0"/>
                                              </p:stCondLst>
                                            </p:cTn>
                                            <p:tgtEl>
                                              <p:spTgt spid="509"/>
                                            </p:tgtEl>
                                            <p:attrNameLst>
                                              <p:attrName>style.visibility</p:attrName>
                                            </p:attrNameLst>
                                          </p:cBhvr>
                                          <p:to>
                                            <p:strVal val="visible"/>
                                          </p:to>
                                        </p:set>
                                      </p:childTnLst>
                                    </p:cTn>
                                  </p:par>
                                </p:childTnLst>
                              </p:cTn>
                            </p:par>
                            <p:par>
                              <p:cTn id="262" fill="hold">
                                <p:stCondLst>
                                  <p:cond delay="77500"/>
                                </p:stCondLst>
                                <p:childTnLst>
                                  <p:par>
                                    <p:cTn id="263" presetID="11" presetClass="entr" presetSubtype="0" fill="hold" grpId="0" nodeType="afterEffect">
                                      <p:stCondLst>
                                        <p:cond delay="0"/>
                                      </p:stCondLst>
                                      <p:childTnLst>
                                        <p:set>
                                          <p:cBhvr>
                                            <p:cTn id="264" dur="1000">
                                              <p:stCondLst>
                                                <p:cond delay="0"/>
                                              </p:stCondLst>
                                            </p:cTn>
                                            <p:tgtEl>
                                              <p:spTgt spid="510"/>
                                            </p:tgtEl>
                                            <p:attrNameLst>
                                              <p:attrName>style.visibility</p:attrName>
                                            </p:attrNameLst>
                                          </p:cBhvr>
                                          <p:to>
                                            <p:strVal val="visible"/>
                                          </p:to>
                                        </p:set>
                                      </p:childTnLst>
                                    </p:cTn>
                                  </p:par>
                                </p:childTnLst>
                              </p:cTn>
                            </p:par>
                            <p:par>
                              <p:cTn id="265" fill="hold">
                                <p:stCondLst>
                                  <p:cond delay="78500"/>
                                </p:stCondLst>
                                <p:childTnLst>
                                  <p:par>
                                    <p:cTn id="266" presetID="11" presetClass="entr" presetSubtype="0" fill="hold" grpId="0" nodeType="afterEffect">
                                      <p:stCondLst>
                                        <p:cond delay="0"/>
                                      </p:stCondLst>
                                      <p:childTnLst>
                                        <p:set>
                                          <p:cBhvr>
                                            <p:cTn id="267" dur="1000">
                                              <p:stCondLst>
                                                <p:cond delay="0"/>
                                              </p:stCondLst>
                                            </p:cTn>
                                            <p:tgtEl>
                                              <p:spTgt spid="511"/>
                                            </p:tgtEl>
                                            <p:attrNameLst>
                                              <p:attrName>style.visibility</p:attrName>
                                            </p:attrNameLst>
                                          </p:cBhvr>
                                          <p:to>
                                            <p:strVal val="visible"/>
                                          </p:to>
                                        </p:set>
                                      </p:childTnLst>
                                    </p:cTn>
                                  </p:par>
                                </p:childTnLst>
                              </p:cTn>
                            </p:par>
                            <p:par>
                              <p:cTn id="268" fill="hold">
                                <p:stCondLst>
                                  <p:cond delay="79500"/>
                                </p:stCondLst>
                                <p:childTnLst>
                                  <p:par>
                                    <p:cTn id="269" presetID="11" presetClass="entr" presetSubtype="0" fill="hold" grpId="0" nodeType="afterEffect">
                                      <p:stCondLst>
                                        <p:cond delay="0"/>
                                      </p:stCondLst>
                                      <p:childTnLst>
                                        <p:set>
                                          <p:cBhvr>
                                            <p:cTn id="270" dur="1000">
                                              <p:stCondLst>
                                                <p:cond delay="0"/>
                                              </p:stCondLst>
                                            </p:cTn>
                                            <p:tgtEl>
                                              <p:spTgt spid="512"/>
                                            </p:tgtEl>
                                            <p:attrNameLst>
                                              <p:attrName>style.visibility</p:attrName>
                                            </p:attrNameLst>
                                          </p:cBhvr>
                                          <p:to>
                                            <p:strVal val="visible"/>
                                          </p:to>
                                        </p:set>
                                      </p:childTnLst>
                                    </p:cTn>
                                  </p:par>
                                </p:childTnLst>
                              </p:cTn>
                            </p:par>
                            <p:par>
                              <p:cTn id="271" fill="hold">
                                <p:stCondLst>
                                  <p:cond delay="80500"/>
                                </p:stCondLst>
                                <p:childTnLst>
                                  <p:par>
                                    <p:cTn id="272" presetID="11" presetClass="entr" presetSubtype="0" fill="hold" grpId="0" nodeType="afterEffect">
                                      <p:stCondLst>
                                        <p:cond delay="0"/>
                                      </p:stCondLst>
                                      <p:childTnLst>
                                        <p:set>
                                          <p:cBhvr>
                                            <p:cTn id="273" dur="1000">
                                              <p:stCondLst>
                                                <p:cond delay="0"/>
                                              </p:stCondLst>
                                            </p:cTn>
                                            <p:tgtEl>
                                              <p:spTgt spid="513"/>
                                            </p:tgtEl>
                                            <p:attrNameLst>
                                              <p:attrName>style.visibility</p:attrName>
                                            </p:attrNameLst>
                                          </p:cBhvr>
                                          <p:to>
                                            <p:strVal val="visible"/>
                                          </p:to>
                                        </p:set>
                                      </p:childTnLst>
                                    </p:cTn>
                                  </p:par>
                                </p:childTnLst>
                              </p:cTn>
                            </p:par>
                            <p:par>
                              <p:cTn id="274" fill="hold">
                                <p:stCondLst>
                                  <p:cond delay="81500"/>
                                </p:stCondLst>
                                <p:childTnLst>
                                  <p:par>
                                    <p:cTn id="275" presetID="11" presetClass="entr" presetSubtype="0" fill="hold" grpId="0" nodeType="afterEffect">
                                      <p:stCondLst>
                                        <p:cond delay="0"/>
                                      </p:stCondLst>
                                      <p:childTnLst>
                                        <p:set>
                                          <p:cBhvr>
                                            <p:cTn id="276" dur="1000">
                                              <p:stCondLst>
                                                <p:cond delay="0"/>
                                              </p:stCondLst>
                                            </p:cTn>
                                            <p:tgtEl>
                                              <p:spTgt spid="514"/>
                                            </p:tgtEl>
                                            <p:attrNameLst>
                                              <p:attrName>style.visibility</p:attrName>
                                            </p:attrNameLst>
                                          </p:cBhvr>
                                          <p:to>
                                            <p:strVal val="visible"/>
                                          </p:to>
                                        </p:set>
                                      </p:childTnLst>
                                    </p:cTn>
                                  </p:par>
                                </p:childTnLst>
                              </p:cTn>
                            </p:par>
                            <p:par>
                              <p:cTn id="277" fill="hold">
                                <p:stCondLst>
                                  <p:cond delay="82500"/>
                                </p:stCondLst>
                                <p:childTnLst>
                                  <p:par>
                                    <p:cTn id="278" presetID="11" presetClass="entr" presetSubtype="0" fill="hold" grpId="0" nodeType="afterEffect">
                                      <p:stCondLst>
                                        <p:cond delay="0"/>
                                      </p:stCondLst>
                                      <p:childTnLst>
                                        <p:set>
                                          <p:cBhvr>
                                            <p:cTn id="279" dur="1000">
                                              <p:stCondLst>
                                                <p:cond delay="0"/>
                                              </p:stCondLst>
                                            </p:cTn>
                                            <p:tgtEl>
                                              <p:spTgt spid="515"/>
                                            </p:tgtEl>
                                            <p:attrNameLst>
                                              <p:attrName>style.visibility</p:attrName>
                                            </p:attrNameLst>
                                          </p:cBhvr>
                                          <p:to>
                                            <p:strVal val="visible"/>
                                          </p:to>
                                        </p:set>
                                      </p:childTnLst>
                                    </p:cTn>
                                  </p:par>
                                </p:childTnLst>
                              </p:cTn>
                            </p:par>
                            <p:par>
                              <p:cTn id="280" fill="hold">
                                <p:stCondLst>
                                  <p:cond delay="83500"/>
                                </p:stCondLst>
                                <p:childTnLst>
                                  <p:par>
                                    <p:cTn id="281" presetID="11" presetClass="entr" presetSubtype="0" fill="hold" grpId="0" nodeType="afterEffect">
                                      <p:stCondLst>
                                        <p:cond delay="0"/>
                                      </p:stCondLst>
                                      <p:childTnLst>
                                        <p:set>
                                          <p:cBhvr>
                                            <p:cTn id="282" dur="1000">
                                              <p:stCondLst>
                                                <p:cond delay="0"/>
                                              </p:stCondLst>
                                            </p:cTn>
                                            <p:tgtEl>
                                              <p:spTgt spid="516"/>
                                            </p:tgtEl>
                                            <p:attrNameLst>
                                              <p:attrName>style.visibility</p:attrName>
                                            </p:attrNameLst>
                                          </p:cBhvr>
                                          <p:to>
                                            <p:strVal val="visible"/>
                                          </p:to>
                                        </p:set>
                                      </p:childTnLst>
                                    </p:cTn>
                                  </p:par>
                                </p:childTnLst>
                              </p:cTn>
                            </p:par>
                            <p:par>
                              <p:cTn id="283" fill="hold">
                                <p:stCondLst>
                                  <p:cond delay="84500"/>
                                </p:stCondLst>
                                <p:childTnLst>
                                  <p:par>
                                    <p:cTn id="284" presetID="11" presetClass="entr" presetSubtype="0" fill="hold" grpId="0" nodeType="afterEffect">
                                      <p:stCondLst>
                                        <p:cond delay="0"/>
                                      </p:stCondLst>
                                      <p:childTnLst>
                                        <p:set>
                                          <p:cBhvr>
                                            <p:cTn id="285" dur="1000">
                                              <p:stCondLst>
                                                <p:cond delay="0"/>
                                              </p:stCondLst>
                                            </p:cTn>
                                            <p:tgtEl>
                                              <p:spTgt spid="517"/>
                                            </p:tgtEl>
                                            <p:attrNameLst>
                                              <p:attrName>style.visibility</p:attrName>
                                            </p:attrNameLst>
                                          </p:cBhvr>
                                          <p:to>
                                            <p:strVal val="visible"/>
                                          </p:to>
                                        </p:set>
                                      </p:childTnLst>
                                    </p:cTn>
                                  </p:par>
                                </p:childTnLst>
                              </p:cTn>
                            </p:par>
                            <p:par>
                              <p:cTn id="286" fill="hold">
                                <p:stCondLst>
                                  <p:cond delay="85500"/>
                                </p:stCondLst>
                                <p:childTnLst>
                                  <p:par>
                                    <p:cTn id="287" presetID="11" presetClass="entr" presetSubtype="0" fill="hold" grpId="0" nodeType="afterEffect">
                                      <p:stCondLst>
                                        <p:cond delay="0"/>
                                      </p:stCondLst>
                                      <p:childTnLst>
                                        <p:set>
                                          <p:cBhvr>
                                            <p:cTn id="288" dur="1000">
                                              <p:stCondLst>
                                                <p:cond delay="0"/>
                                              </p:stCondLst>
                                            </p:cTn>
                                            <p:tgtEl>
                                              <p:spTgt spid="518"/>
                                            </p:tgtEl>
                                            <p:attrNameLst>
                                              <p:attrName>style.visibility</p:attrName>
                                            </p:attrNameLst>
                                          </p:cBhvr>
                                          <p:to>
                                            <p:strVal val="visible"/>
                                          </p:to>
                                        </p:set>
                                      </p:childTnLst>
                                    </p:cTn>
                                  </p:par>
                                </p:childTnLst>
                              </p:cTn>
                            </p:par>
                            <p:par>
                              <p:cTn id="289" fill="hold">
                                <p:stCondLst>
                                  <p:cond delay="86500"/>
                                </p:stCondLst>
                                <p:childTnLst>
                                  <p:par>
                                    <p:cTn id="290" presetID="11" presetClass="entr" presetSubtype="0" fill="hold" grpId="0" nodeType="afterEffect">
                                      <p:stCondLst>
                                        <p:cond delay="0"/>
                                      </p:stCondLst>
                                      <p:childTnLst>
                                        <p:set>
                                          <p:cBhvr>
                                            <p:cTn id="291" dur="1000">
                                              <p:stCondLst>
                                                <p:cond delay="0"/>
                                              </p:stCondLst>
                                            </p:cTn>
                                            <p:tgtEl>
                                              <p:spTgt spid="519"/>
                                            </p:tgtEl>
                                            <p:attrNameLst>
                                              <p:attrName>style.visibility</p:attrName>
                                            </p:attrNameLst>
                                          </p:cBhvr>
                                          <p:to>
                                            <p:strVal val="visible"/>
                                          </p:to>
                                        </p:set>
                                      </p:childTnLst>
                                    </p:cTn>
                                  </p:par>
                                </p:childTnLst>
                              </p:cTn>
                            </p:par>
                            <p:par>
                              <p:cTn id="292" fill="hold">
                                <p:stCondLst>
                                  <p:cond delay="87500"/>
                                </p:stCondLst>
                                <p:childTnLst>
                                  <p:par>
                                    <p:cTn id="293" presetID="11" presetClass="entr" presetSubtype="0" fill="hold" grpId="0" nodeType="afterEffect">
                                      <p:stCondLst>
                                        <p:cond delay="0"/>
                                      </p:stCondLst>
                                      <p:childTnLst>
                                        <p:set>
                                          <p:cBhvr>
                                            <p:cTn id="294" dur="1000">
                                              <p:stCondLst>
                                                <p:cond delay="0"/>
                                              </p:stCondLst>
                                            </p:cTn>
                                            <p:tgtEl>
                                              <p:spTgt spid="520"/>
                                            </p:tgtEl>
                                            <p:attrNameLst>
                                              <p:attrName>style.visibility</p:attrName>
                                            </p:attrNameLst>
                                          </p:cBhvr>
                                          <p:to>
                                            <p:strVal val="visible"/>
                                          </p:to>
                                        </p:set>
                                      </p:childTnLst>
                                    </p:cTn>
                                  </p:par>
                                </p:childTnLst>
                              </p:cTn>
                            </p:par>
                            <p:par>
                              <p:cTn id="295" fill="hold">
                                <p:stCondLst>
                                  <p:cond delay="88500"/>
                                </p:stCondLst>
                                <p:childTnLst>
                                  <p:par>
                                    <p:cTn id="296" presetID="11" presetClass="entr" presetSubtype="0" fill="hold" grpId="0" nodeType="afterEffect">
                                      <p:stCondLst>
                                        <p:cond delay="0"/>
                                      </p:stCondLst>
                                      <p:childTnLst>
                                        <p:set>
                                          <p:cBhvr>
                                            <p:cTn id="297" dur="1000">
                                              <p:stCondLst>
                                                <p:cond delay="0"/>
                                              </p:stCondLst>
                                            </p:cTn>
                                            <p:tgtEl>
                                              <p:spTgt spid="521"/>
                                            </p:tgtEl>
                                            <p:attrNameLst>
                                              <p:attrName>style.visibility</p:attrName>
                                            </p:attrNameLst>
                                          </p:cBhvr>
                                          <p:to>
                                            <p:strVal val="visible"/>
                                          </p:to>
                                        </p:set>
                                      </p:childTnLst>
                                    </p:cTn>
                                  </p:par>
                                </p:childTnLst>
                              </p:cTn>
                            </p:par>
                            <p:par>
                              <p:cTn id="298" fill="hold">
                                <p:stCondLst>
                                  <p:cond delay="89500"/>
                                </p:stCondLst>
                                <p:childTnLst>
                                  <p:par>
                                    <p:cTn id="299" presetID="11" presetClass="entr" presetSubtype="0" fill="hold" grpId="0" nodeType="afterEffect">
                                      <p:stCondLst>
                                        <p:cond delay="0"/>
                                      </p:stCondLst>
                                      <p:childTnLst>
                                        <p:set>
                                          <p:cBhvr>
                                            <p:cTn id="300" dur="1000">
                                              <p:stCondLst>
                                                <p:cond delay="0"/>
                                              </p:stCondLst>
                                            </p:cTn>
                                            <p:tgtEl>
                                              <p:spTgt spid="522"/>
                                            </p:tgtEl>
                                            <p:attrNameLst>
                                              <p:attrName>style.visibility</p:attrName>
                                            </p:attrNameLst>
                                          </p:cBhvr>
                                          <p:to>
                                            <p:strVal val="visible"/>
                                          </p:to>
                                        </p:set>
                                      </p:childTnLst>
                                    </p:cTn>
                                  </p:par>
                                </p:childTnLst>
                              </p:cTn>
                            </p:par>
                            <p:par>
                              <p:cTn id="301" fill="hold">
                                <p:stCondLst>
                                  <p:cond delay="90500"/>
                                </p:stCondLst>
                                <p:childTnLst>
                                  <p:par>
                                    <p:cTn id="302" presetID="11" presetClass="entr" presetSubtype="0" fill="hold" grpId="0" nodeType="afterEffect">
                                      <p:stCondLst>
                                        <p:cond delay="0"/>
                                      </p:stCondLst>
                                      <p:childTnLst>
                                        <p:set>
                                          <p:cBhvr>
                                            <p:cTn id="303" dur="1000">
                                              <p:stCondLst>
                                                <p:cond delay="0"/>
                                              </p:stCondLst>
                                            </p:cTn>
                                            <p:tgtEl>
                                              <p:spTgt spid="523"/>
                                            </p:tgtEl>
                                            <p:attrNameLst>
                                              <p:attrName>style.visibility</p:attrName>
                                            </p:attrNameLst>
                                          </p:cBhvr>
                                          <p:to>
                                            <p:strVal val="visible"/>
                                          </p:to>
                                        </p:set>
                                      </p:childTnLst>
                                    </p:cTn>
                                  </p:par>
                                </p:childTnLst>
                              </p:cTn>
                            </p:par>
                            <p:par>
                              <p:cTn id="304" fill="hold">
                                <p:stCondLst>
                                  <p:cond delay="91500"/>
                                </p:stCondLst>
                                <p:childTnLst>
                                  <p:par>
                                    <p:cTn id="305" presetID="11" presetClass="entr" presetSubtype="0" fill="hold" grpId="0" nodeType="afterEffect">
                                      <p:stCondLst>
                                        <p:cond delay="0"/>
                                      </p:stCondLst>
                                      <p:childTnLst>
                                        <p:set>
                                          <p:cBhvr>
                                            <p:cTn id="306" dur="1000">
                                              <p:stCondLst>
                                                <p:cond delay="0"/>
                                              </p:stCondLst>
                                            </p:cTn>
                                            <p:tgtEl>
                                              <p:spTgt spid="524"/>
                                            </p:tgtEl>
                                            <p:attrNameLst>
                                              <p:attrName>style.visibility</p:attrName>
                                            </p:attrNameLst>
                                          </p:cBhvr>
                                          <p:to>
                                            <p:strVal val="visible"/>
                                          </p:to>
                                        </p:set>
                                      </p:childTnLst>
                                    </p:cTn>
                                  </p:par>
                                </p:childTnLst>
                              </p:cTn>
                            </p:par>
                            <p:par>
                              <p:cTn id="307" fill="hold">
                                <p:stCondLst>
                                  <p:cond delay="92500"/>
                                </p:stCondLst>
                                <p:childTnLst>
                                  <p:par>
                                    <p:cTn id="308" presetID="11" presetClass="entr" presetSubtype="0" fill="hold" grpId="0" nodeType="afterEffect">
                                      <p:stCondLst>
                                        <p:cond delay="0"/>
                                      </p:stCondLst>
                                      <p:childTnLst>
                                        <p:set>
                                          <p:cBhvr>
                                            <p:cTn id="309" dur="1000">
                                              <p:stCondLst>
                                                <p:cond delay="0"/>
                                              </p:stCondLst>
                                            </p:cTn>
                                            <p:tgtEl>
                                              <p:spTgt spid="525"/>
                                            </p:tgtEl>
                                            <p:attrNameLst>
                                              <p:attrName>style.visibility</p:attrName>
                                            </p:attrNameLst>
                                          </p:cBhvr>
                                          <p:to>
                                            <p:strVal val="visible"/>
                                          </p:to>
                                        </p:set>
                                      </p:childTnLst>
                                    </p:cTn>
                                  </p:par>
                                </p:childTnLst>
                              </p:cTn>
                            </p:par>
                            <p:par>
                              <p:cTn id="310" fill="hold">
                                <p:stCondLst>
                                  <p:cond delay="93500"/>
                                </p:stCondLst>
                                <p:childTnLst>
                                  <p:par>
                                    <p:cTn id="311" presetID="11" presetClass="entr" presetSubtype="0" fill="hold" grpId="0" nodeType="afterEffect">
                                      <p:stCondLst>
                                        <p:cond delay="0"/>
                                      </p:stCondLst>
                                      <p:childTnLst>
                                        <p:set>
                                          <p:cBhvr>
                                            <p:cTn id="312" dur="1000">
                                              <p:stCondLst>
                                                <p:cond delay="0"/>
                                              </p:stCondLst>
                                            </p:cTn>
                                            <p:tgtEl>
                                              <p:spTgt spid="526"/>
                                            </p:tgtEl>
                                            <p:attrNameLst>
                                              <p:attrName>style.visibility</p:attrName>
                                            </p:attrNameLst>
                                          </p:cBhvr>
                                          <p:to>
                                            <p:strVal val="visible"/>
                                          </p:to>
                                        </p:set>
                                      </p:childTnLst>
                                    </p:cTn>
                                  </p:par>
                                </p:childTnLst>
                              </p:cTn>
                            </p:par>
                            <p:par>
                              <p:cTn id="313" fill="hold">
                                <p:stCondLst>
                                  <p:cond delay="94500"/>
                                </p:stCondLst>
                                <p:childTnLst>
                                  <p:par>
                                    <p:cTn id="314" presetID="11" presetClass="entr" presetSubtype="0" fill="hold" grpId="0" nodeType="afterEffect">
                                      <p:stCondLst>
                                        <p:cond delay="0"/>
                                      </p:stCondLst>
                                      <p:childTnLst>
                                        <p:set>
                                          <p:cBhvr>
                                            <p:cTn id="315" dur="1000">
                                              <p:stCondLst>
                                                <p:cond delay="0"/>
                                              </p:stCondLst>
                                            </p:cTn>
                                            <p:tgtEl>
                                              <p:spTgt spid="527"/>
                                            </p:tgtEl>
                                            <p:attrNameLst>
                                              <p:attrName>style.visibility</p:attrName>
                                            </p:attrNameLst>
                                          </p:cBhvr>
                                          <p:to>
                                            <p:strVal val="visible"/>
                                          </p:to>
                                        </p:set>
                                      </p:childTnLst>
                                    </p:cTn>
                                  </p:par>
                                </p:childTnLst>
                              </p:cTn>
                            </p:par>
                            <p:par>
                              <p:cTn id="316" fill="hold">
                                <p:stCondLst>
                                  <p:cond delay="95500"/>
                                </p:stCondLst>
                                <p:childTnLst>
                                  <p:par>
                                    <p:cTn id="317" presetID="11" presetClass="entr" presetSubtype="0" fill="hold" grpId="0" nodeType="afterEffect">
                                      <p:stCondLst>
                                        <p:cond delay="0"/>
                                      </p:stCondLst>
                                      <p:childTnLst>
                                        <p:set>
                                          <p:cBhvr>
                                            <p:cTn id="318" dur="1000">
                                              <p:stCondLst>
                                                <p:cond delay="0"/>
                                              </p:stCondLst>
                                            </p:cTn>
                                            <p:tgtEl>
                                              <p:spTgt spid="528"/>
                                            </p:tgtEl>
                                            <p:attrNameLst>
                                              <p:attrName>style.visibility</p:attrName>
                                            </p:attrNameLst>
                                          </p:cBhvr>
                                          <p:to>
                                            <p:strVal val="visible"/>
                                          </p:to>
                                        </p:set>
                                      </p:childTnLst>
                                    </p:cTn>
                                  </p:par>
                                </p:childTnLst>
                              </p:cTn>
                            </p:par>
                            <p:par>
                              <p:cTn id="319" fill="hold">
                                <p:stCondLst>
                                  <p:cond delay="96500"/>
                                </p:stCondLst>
                                <p:childTnLst>
                                  <p:par>
                                    <p:cTn id="320" presetID="11" presetClass="entr" presetSubtype="0" fill="hold" grpId="0" nodeType="afterEffect">
                                      <p:stCondLst>
                                        <p:cond delay="0"/>
                                      </p:stCondLst>
                                      <p:childTnLst>
                                        <p:set>
                                          <p:cBhvr>
                                            <p:cTn id="321" dur="1000">
                                              <p:stCondLst>
                                                <p:cond delay="0"/>
                                              </p:stCondLst>
                                            </p:cTn>
                                            <p:tgtEl>
                                              <p:spTgt spid="529"/>
                                            </p:tgtEl>
                                            <p:attrNameLst>
                                              <p:attrName>style.visibility</p:attrName>
                                            </p:attrNameLst>
                                          </p:cBhvr>
                                          <p:to>
                                            <p:strVal val="visible"/>
                                          </p:to>
                                        </p:set>
                                      </p:childTnLst>
                                    </p:cTn>
                                  </p:par>
                                </p:childTnLst>
                              </p:cTn>
                            </p:par>
                            <p:par>
                              <p:cTn id="322" fill="hold">
                                <p:stCondLst>
                                  <p:cond delay="97500"/>
                                </p:stCondLst>
                                <p:childTnLst>
                                  <p:par>
                                    <p:cTn id="323" presetID="11" presetClass="entr" presetSubtype="0" fill="hold" grpId="0" nodeType="afterEffect">
                                      <p:stCondLst>
                                        <p:cond delay="0"/>
                                      </p:stCondLst>
                                      <p:childTnLst>
                                        <p:set>
                                          <p:cBhvr>
                                            <p:cTn id="324" dur="1000">
                                              <p:stCondLst>
                                                <p:cond delay="0"/>
                                              </p:stCondLst>
                                            </p:cTn>
                                            <p:tgtEl>
                                              <p:spTgt spid="530"/>
                                            </p:tgtEl>
                                            <p:attrNameLst>
                                              <p:attrName>style.visibility</p:attrName>
                                            </p:attrNameLst>
                                          </p:cBhvr>
                                          <p:to>
                                            <p:strVal val="visible"/>
                                          </p:to>
                                        </p:set>
                                      </p:childTnLst>
                                    </p:cTn>
                                  </p:par>
                                </p:childTnLst>
                              </p:cTn>
                            </p:par>
                            <p:par>
                              <p:cTn id="325" fill="hold">
                                <p:stCondLst>
                                  <p:cond delay="98500"/>
                                </p:stCondLst>
                                <p:childTnLst>
                                  <p:par>
                                    <p:cTn id="326" presetID="11" presetClass="entr" presetSubtype="0" fill="hold" grpId="0" nodeType="afterEffect">
                                      <p:stCondLst>
                                        <p:cond delay="0"/>
                                      </p:stCondLst>
                                      <p:childTnLst>
                                        <p:set>
                                          <p:cBhvr>
                                            <p:cTn id="327" dur="1000">
                                              <p:stCondLst>
                                                <p:cond delay="0"/>
                                              </p:stCondLst>
                                            </p:cTn>
                                            <p:tgtEl>
                                              <p:spTgt spid="531"/>
                                            </p:tgtEl>
                                            <p:attrNameLst>
                                              <p:attrName>style.visibility</p:attrName>
                                            </p:attrNameLst>
                                          </p:cBhvr>
                                          <p:to>
                                            <p:strVal val="visible"/>
                                          </p:to>
                                        </p:set>
                                      </p:childTnLst>
                                    </p:cTn>
                                  </p:par>
                                </p:childTnLst>
                              </p:cTn>
                            </p:par>
                            <p:par>
                              <p:cTn id="328" fill="hold">
                                <p:stCondLst>
                                  <p:cond delay="99500"/>
                                </p:stCondLst>
                                <p:childTnLst>
                                  <p:par>
                                    <p:cTn id="329" presetID="11" presetClass="entr" presetSubtype="0" fill="hold" grpId="0" nodeType="afterEffect">
                                      <p:stCondLst>
                                        <p:cond delay="0"/>
                                      </p:stCondLst>
                                      <p:childTnLst>
                                        <p:set>
                                          <p:cBhvr>
                                            <p:cTn id="330" dur="1000">
                                              <p:stCondLst>
                                                <p:cond delay="0"/>
                                              </p:stCondLst>
                                            </p:cTn>
                                            <p:tgtEl>
                                              <p:spTgt spid="532"/>
                                            </p:tgtEl>
                                            <p:attrNameLst>
                                              <p:attrName>style.visibility</p:attrName>
                                            </p:attrNameLst>
                                          </p:cBhvr>
                                          <p:to>
                                            <p:strVal val="visible"/>
                                          </p:to>
                                        </p:set>
                                      </p:childTnLst>
                                    </p:cTn>
                                  </p:par>
                                </p:childTnLst>
                              </p:cTn>
                            </p:par>
                            <p:par>
                              <p:cTn id="331" fill="hold">
                                <p:stCondLst>
                                  <p:cond delay="100500"/>
                                </p:stCondLst>
                                <p:childTnLst>
                                  <p:par>
                                    <p:cTn id="332" presetID="11" presetClass="entr" presetSubtype="0" fill="hold" grpId="0" nodeType="afterEffect">
                                      <p:stCondLst>
                                        <p:cond delay="0"/>
                                      </p:stCondLst>
                                      <p:childTnLst>
                                        <p:set>
                                          <p:cBhvr>
                                            <p:cTn id="333" dur="1000">
                                              <p:stCondLst>
                                                <p:cond delay="0"/>
                                              </p:stCondLst>
                                            </p:cTn>
                                            <p:tgtEl>
                                              <p:spTgt spid="533"/>
                                            </p:tgtEl>
                                            <p:attrNameLst>
                                              <p:attrName>style.visibility</p:attrName>
                                            </p:attrNameLst>
                                          </p:cBhvr>
                                          <p:to>
                                            <p:strVal val="visible"/>
                                          </p:to>
                                        </p:set>
                                      </p:childTnLst>
                                    </p:cTn>
                                  </p:par>
                                </p:childTnLst>
                              </p:cTn>
                            </p:par>
                            <p:par>
                              <p:cTn id="334" fill="hold">
                                <p:stCondLst>
                                  <p:cond delay="101500"/>
                                </p:stCondLst>
                                <p:childTnLst>
                                  <p:par>
                                    <p:cTn id="335" presetID="11" presetClass="entr" presetSubtype="0" fill="hold" grpId="0" nodeType="afterEffect">
                                      <p:stCondLst>
                                        <p:cond delay="0"/>
                                      </p:stCondLst>
                                      <p:childTnLst>
                                        <p:set>
                                          <p:cBhvr>
                                            <p:cTn id="336" dur="1000">
                                              <p:stCondLst>
                                                <p:cond delay="0"/>
                                              </p:stCondLst>
                                            </p:cTn>
                                            <p:tgtEl>
                                              <p:spTgt spid="534"/>
                                            </p:tgtEl>
                                            <p:attrNameLst>
                                              <p:attrName>style.visibility</p:attrName>
                                            </p:attrNameLst>
                                          </p:cBhvr>
                                          <p:to>
                                            <p:strVal val="visible"/>
                                          </p:to>
                                        </p:set>
                                      </p:childTnLst>
                                    </p:cTn>
                                  </p:par>
                                </p:childTnLst>
                              </p:cTn>
                            </p:par>
                            <p:par>
                              <p:cTn id="337" fill="hold">
                                <p:stCondLst>
                                  <p:cond delay="102500"/>
                                </p:stCondLst>
                                <p:childTnLst>
                                  <p:par>
                                    <p:cTn id="338" presetID="11" presetClass="entr" presetSubtype="0" fill="hold" grpId="0" nodeType="afterEffect">
                                      <p:stCondLst>
                                        <p:cond delay="0"/>
                                      </p:stCondLst>
                                      <p:childTnLst>
                                        <p:set>
                                          <p:cBhvr>
                                            <p:cTn id="339" dur="1000">
                                              <p:stCondLst>
                                                <p:cond delay="0"/>
                                              </p:stCondLst>
                                            </p:cTn>
                                            <p:tgtEl>
                                              <p:spTgt spid="535"/>
                                            </p:tgtEl>
                                            <p:attrNameLst>
                                              <p:attrName>style.visibility</p:attrName>
                                            </p:attrNameLst>
                                          </p:cBhvr>
                                          <p:to>
                                            <p:strVal val="visible"/>
                                          </p:to>
                                        </p:set>
                                      </p:childTnLst>
                                    </p:cTn>
                                  </p:par>
                                </p:childTnLst>
                              </p:cTn>
                            </p:par>
                            <p:par>
                              <p:cTn id="340" fill="hold">
                                <p:stCondLst>
                                  <p:cond delay="103500"/>
                                </p:stCondLst>
                                <p:childTnLst>
                                  <p:par>
                                    <p:cTn id="341" presetID="11" presetClass="entr" presetSubtype="0" fill="hold" grpId="0" nodeType="afterEffect">
                                      <p:stCondLst>
                                        <p:cond delay="0"/>
                                      </p:stCondLst>
                                      <p:childTnLst>
                                        <p:set>
                                          <p:cBhvr>
                                            <p:cTn id="342" dur="1000">
                                              <p:stCondLst>
                                                <p:cond delay="0"/>
                                              </p:stCondLst>
                                            </p:cTn>
                                            <p:tgtEl>
                                              <p:spTgt spid="536"/>
                                            </p:tgtEl>
                                            <p:attrNameLst>
                                              <p:attrName>style.visibility</p:attrName>
                                            </p:attrNameLst>
                                          </p:cBhvr>
                                          <p:to>
                                            <p:strVal val="visible"/>
                                          </p:to>
                                        </p:set>
                                      </p:childTnLst>
                                    </p:cTn>
                                  </p:par>
                                </p:childTnLst>
                              </p:cTn>
                            </p:par>
                            <p:par>
                              <p:cTn id="343" fill="hold">
                                <p:stCondLst>
                                  <p:cond delay="104500"/>
                                </p:stCondLst>
                                <p:childTnLst>
                                  <p:par>
                                    <p:cTn id="344" presetID="11" presetClass="entr" presetSubtype="0" fill="hold" grpId="0" nodeType="afterEffect">
                                      <p:stCondLst>
                                        <p:cond delay="0"/>
                                      </p:stCondLst>
                                      <p:childTnLst>
                                        <p:set>
                                          <p:cBhvr>
                                            <p:cTn id="345" dur="1000">
                                              <p:stCondLst>
                                                <p:cond delay="0"/>
                                              </p:stCondLst>
                                            </p:cTn>
                                            <p:tgtEl>
                                              <p:spTgt spid="537"/>
                                            </p:tgtEl>
                                            <p:attrNameLst>
                                              <p:attrName>style.visibility</p:attrName>
                                            </p:attrNameLst>
                                          </p:cBhvr>
                                          <p:to>
                                            <p:strVal val="visible"/>
                                          </p:to>
                                        </p:set>
                                      </p:childTnLst>
                                    </p:cTn>
                                  </p:par>
                                </p:childTnLst>
                              </p:cTn>
                            </p:par>
                            <p:par>
                              <p:cTn id="346" fill="hold">
                                <p:stCondLst>
                                  <p:cond delay="105500"/>
                                </p:stCondLst>
                                <p:childTnLst>
                                  <p:par>
                                    <p:cTn id="347" presetID="11" presetClass="entr" presetSubtype="0" fill="hold" grpId="0" nodeType="afterEffect">
                                      <p:stCondLst>
                                        <p:cond delay="0"/>
                                      </p:stCondLst>
                                      <p:childTnLst>
                                        <p:set>
                                          <p:cBhvr>
                                            <p:cTn id="348" dur="1000">
                                              <p:stCondLst>
                                                <p:cond delay="0"/>
                                              </p:stCondLst>
                                            </p:cTn>
                                            <p:tgtEl>
                                              <p:spTgt spid="538"/>
                                            </p:tgtEl>
                                            <p:attrNameLst>
                                              <p:attrName>style.visibility</p:attrName>
                                            </p:attrNameLst>
                                          </p:cBhvr>
                                          <p:to>
                                            <p:strVal val="visible"/>
                                          </p:to>
                                        </p:set>
                                      </p:childTnLst>
                                    </p:cTn>
                                  </p:par>
                                </p:childTnLst>
                              </p:cTn>
                            </p:par>
                            <p:par>
                              <p:cTn id="349" fill="hold">
                                <p:stCondLst>
                                  <p:cond delay="106500"/>
                                </p:stCondLst>
                                <p:childTnLst>
                                  <p:par>
                                    <p:cTn id="350" presetID="11" presetClass="entr" presetSubtype="0" fill="hold" grpId="0" nodeType="afterEffect">
                                      <p:stCondLst>
                                        <p:cond delay="0"/>
                                      </p:stCondLst>
                                      <p:childTnLst>
                                        <p:set>
                                          <p:cBhvr>
                                            <p:cTn id="351" dur="1000">
                                              <p:stCondLst>
                                                <p:cond delay="0"/>
                                              </p:stCondLst>
                                            </p:cTn>
                                            <p:tgtEl>
                                              <p:spTgt spid="539"/>
                                            </p:tgtEl>
                                            <p:attrNameLst>
                                              <p:attrName>style.visibility</p:attrName>
                                            </p:attrNameLst>
                                          </p:cBhvr>
                                          <p:to>
                                            <p:strVal val="visible"/>
                                          </p:to>
                                        </p:set>
                                      </p:childTnLst>
                                    </p:cTn>
                                  </p:par>
                                </p:childTnLst>
                              </p:cTn>
                            </p:par>
                            <p:par>
                              <p:cTn id="352" fill="hold">
                                <p:stCondLst>
                                  <p:cond delay="107500"/>
                                </p:stCondLst>
                                <p:childTnLst>
                                  <p:par>
                                    <p:cTn id="353" presetID="11" presetClass="entr" presetSubtype="0" fill="hold" grpId="0" nodeType="afterEffect">
                                      <p:stCondLst>
                                        <p:cond delay="0"/>
                                      </p:stCondLst>
                                      <p:childTnLst>
                                        <p:set>
                                          <p:cBhvr>
                                            <p:cTn id="354" dur="1000">
                                              <p:stCondLst>
                                                <p:cond delay="0"/>
                                              </p:stCondLst>
                                            </p:cTn>
                                            <p:tgtEl>
                                              <p:spTgt spid="540"/>
                                            </p:tgtEl>
                                            <p:attrNameLst>
                                              <p:attrName>style.visibility</p:attrName>
                                            </p:attrNameLst>
                                          </p:cBhvr>
                                          <p:to>
                                            <p:strVal val="visible"/>
                                          </p:to>
                                        </p:set>
                                      </p:childTnLst>
                                    </p:cTn>
                                  </p:par>
                                </p:childTnLst>
                              </p:cTn>
                            </p:par>
                            <p:par>
                              <p:cTn id="355" fill="hold">
                                <p:stCondLst>
                                  <p:cond delay="108500"/>
                                </p:stCondLst>
                                <p:childTnLst>
                                  <p:par>
                                    <p:cTn id="356" presetID="11" presetClass="entr" presetSubtype="0" fill="hold" grpId="0" nodeType="afterEffect">
                                      <p:stCondLst>
                                        <p:cond delay="0"/>
                                      </p:stCondLst>
                                      <p:childTnLst>
                                        <p:set>
                                          <p:cBhvr>
                                            <p:cTn id="357" dur="1000">
                                              <p:stCondLst>
                                                <p:cond delay="0"/>
                                              </p:stCondLst>
                                            </p:cTn>
                                            <p:tgtEl>
                                              <p:spTgt spid="541"/>
                                            </p:tgtEl>
                                            <p:attrNameLst>
                                              <p:attrName>style.visibility</p:attrName>
                                            </p:attrNameLst>
                                          </p:cBhvr>
                                          <p:to>
                                            <p:strVal val="visible"/>
                                          </p:to>
                                        </p:set>
                                      </p:childTnLst>
                                    </p:cTn>
                                  </p:par>
                                </p:childTnLst>
                              </p:cTn>
                            </p:par>
                            <p:par>
                              <p:cTn id="358" fill="hold">
                                <p:stCondLst>
                                  <p:cond delay="109500"/>
                                </p:stCondLst>
                                <p:childTnLst>
                                  <p:par>
                                    <p:cTn id="359" presetID="11" presetClass="entr" presetSubtype="0" fill="hold" grpId="0" nodeType="afterEffect">
                                      <p:stCondLst>
                                        <p:cond delay="0"/>
                                      </p:stCondLst>
                                      <p:childTnLst>
                                        <p:set>
                                          <p:cBhvr>
                                            <p:cTn id="360" dur="1000">
                                              <p:stCondLst>
                                                <p:cond delay="0"/>
                                              </p:stCondLst>
                                            </p:cTn>
                                            <p:tgtEl>
                                              <p:spTgt spid="542"/>
                                            </p:tgtEl>
                                            <p:attrNameLst>
                                              <p:attrName>style.visibility</p:attrName>
                                            </p:attrNameLst>
                                          </p:cBhvr>
                                          <p:to>
                                            <p:strVal val="visible"/>
                                          </p:to>
                                        </p:set>
                                      </p:childTnLst>
                                    </p:cTn>
                                  </p:par>
                                </p:childTnLst>
                              </p:cTn>
                            </p:par>
                            <p:par>
                              <p:cTn id="361" fill="hold">
                                <p:stCondLst>
                                  <p:cond delay="110500"/>
                                </p:stCondLst>
                                <p:childTnLst>
                                  <p:par>
                                    <p:cTn id="362" presetID="11" presetClass="entr" presetSubtype="0" fill="hold" grpId="0" nodeType="afterEffect">
                                      <p:stCondLst>
                                        <p:cond delay="0"/>
                                      </p:stCondLst>
                                      <p:childTnLst>
                                        <p:set>
                                          <p:cBhvr>
                                            <p:cTn id="363" dur="1000">
                                              <p:stCondLst>
                                                <p:cond delay="0"/>
                                              </p:stCondLst>
                                            </p:cTn>
                                            <p:tgtEl>
                                              <p:spTgt spid="543"/>
                                            </p:tgtEl>
                                            <p:attrNameLst>
                                              <p:attrName>style.visibility</p:attrName>
                                            </p:attrNameLst>
                                          </p:cBhvr>
                                          <p:to>
                                            <p:strVal val="visible"/>
                                          </p:to>
                                        </p:set>
                                      </p:childTnLst>
                                    </p:cTn>
                                  </p:par>
                                </p:childTnLst>
                              </p:cTn>
                            </p:par>
                            <p:par>
                              <p:cTn id="364" fill="hold">
                                <p:stCondLst>
                                  <p:cond delay="111500"/>
                                </p:stCondLst>
                                <p:childTnLst>
                                  <p:par>
                                    <p:cTn id="365" presetID="11" presetClass="entr" presetSubtype="0" fill="hold" grpId="0" nodeType="afterEffect">
                                      <p:stCondLst>
                                        <p:cond delay="0"/>
                                      </p:stCondLst>
                                      <p:childTnLst>
                                        <p:set>
                                          <p:cBhvr>
                                            <p:cTn id="366" dur="1000">
                                              <p:stCondLst>
                                                <p:cond delay="0"/>
                                              </p:stCondLst>
                                            </p:cTn>
                                            <p:tgtEl>
                                              <p:spTgt spid="544"/>
                                            </p:tgtEl>
                                            <p:attrNameLst>
                                              <p:attrName>style.visibility</p:attrName>
                                            </p:attrNameLst>
                                          </p:cBhvr>
                                          <p:to>
                                            <p:strVal val="visible"/>
                                          </p:to>
                                        </p:set>
                                      </p:childTnLst>
                                    </p:cTn>
                                  </p:par>
                                </p:childTnLst>
                              </p:cTn>
                            </p:par>
                            <p:par>
                              <p:cTn id="367" fill="hold">
                                <p:stCondLst>
                                  <p:cond delay="112500"/>
                                </p:stCondLst>
                                <p:childTnLst>
                                  <p:par>
                                    <p:cTn id="368" presetID="11" presetClass="entr" presetSubtype="0" fill="hold" grpId="0" nodeType="afterEffect">
                                      <p:stCondLst>
                                        <p:cond delay="0"/>
                                      </p:stCondLst>
                                      <p:childTnLst>
                                        <p:set>
                                          <p:cBhvr>
                                            <p:cTn id="369" dur="1000">
                                              <p:stCondLst>
                                                <p:cond delay="0"/>
                                              </p:stCondLst>
                                            </p:cTn>
                                            <p:tgtEl>
                                              <p:spTgt spid="545"/>
                                            </p:tgtEl>
                                            <p:attrNameLst>
                                              <p:attrName>style.visibility</p:attrName>
                                            </p:attrNameLst>
                                          </p:cBhvr>
                                          <p:to>
                                            <p:strVal val="visible"/>
                                          </p:to>
                                        </p:set>
                                      </p:childTnLst>
                                    </p:cTn>
                                  </p:par>
                                </p:childTnLst>
                              </p:cTn>
                            </p:par>
                            <p:par>
                              <p:cTn id="370" fill="hold">
                                <p:stCondLst>
                                  <p:cond delay="113500"/>
                                </p:stCondLst>
                                <p:childTnLst>
                                  <p:par>
                                    <p:cTn id="371" presetID="11" presetClass="entr" presetSubtype="0" fill="hold" grpId="0" nodeType="afterEffect">
                                      <p:stCondLst>
                                        <p:cond delay="0"/>
                                      </p:stCondLst>
                                      <p:childTnLst>
                                        <p:set>
                                          <p:cBhvr>
                                            <p:cTn id="372" dur="1000">
                                              <p:stCondLst>
                                                <p:cond delay="0"/>
                                              </p:stCondLst>
                                            </p:cTn>
                                            <p:tgtEl>
                                              <p:spTgt spid="546"/>
                                            </p:tgtEl>
                                            <p:attrNameLst>
                                              <p:attrName>style.visibility</p:attrName>
                                            </p:attrNameLst>
                                          </p:cBhvr>
                                          <p:to>
                                            <p:strVal val="visible"/>
                                          </p:to>
                                        </p:set>
                                      </p:childTnLst>
                                    </p:cTn>
                                  </p:par>
                                </p:childTnLst>
                              </p:cTn>
                            </p:par>
                            <p:par>
                              <p:cTn id="373" fill="hold">
                                <p:stCondLst>
                                  <p:cond delay="114500"/>
                                </p:stCondLst>
                                <p:childTnLst>
                                  <p:par>
                                    <p:cTn id="374" presetID="11" presetClass="entr" presetSubtype="0" fill="hold" grpId="0" nodeType="afterEffect">
                                      <p:stCondLst>
                                        <p:cond delay="0"/>
                                      </p:stCondLst>
                                      <p:childTnLst>
                                        <p:set>
                                          <p:cBhvr>
                                            <p:cTn id="375" dur="1000">
                                              <p:stCondLst>
                                                <p:cond delay="0"/>
                                              </p:stCondLst>
                                            </p:cTn>
                                            <p:tgtEl>
                                              <p:spTgt spid="547"/>
                                            </p:tgtEl>
                                            <p:attrNameLst>
                                              <p:attrName>style.visibility</p:attrName>
                                            </p:attrNameLst>
                                          </p:cBhvr>
                                          <p:to>
                                            <p:strVal val="visible"/>
                                          </p:to>
                                        </p:set>
                                      </p:childTnLst>
                                    </p:cTn>
                                  </p:par>
                                </p:childTnLst>
                              </p:cTn>
                            </p:par>
                            <p:par>
                              <p:cTn id="376" fill="hold">
                                <p:stCondLst>
                                  <p:cond delay="115500"/>
                                </p:stCondLst>
                                <p:childTnLst>
                                  <p:par>
                                    <p:cTn id="377" presetID="11" presetClass="entr" presetSubtype="0" fill="hold" grpId="0" nodeType="afterEffect">
                                      <p:stCondLst>
                                        <p:cond delay="0"/>
                                      </p:stCondLst>
                                      <p:childTnLst>
                                        <p:set>
                                          <p:cBhvr>
                                            <p:cTn id="378" dur="1000">
                                              <p:stCondLst>
                                                <p:cond delay="0"/>
                                              </p:stCondLst>
                                            </p:cTn>
                                            <p:tgtEl>
                                              <p:spTgt spid="548"/>
                                            </p:tgtEl>
                                            <p:attrNameLst>
                                              <p:attrName>style.visibility</p:attrName>
                                            </p:attrNameLst>
                                          </p:cBhvr>
                                          <p:to>
                                            <p:strVal val="visible"/>
                                          </p:to>
                                        </p:set>
                                      </p:childTnLst>
                                    </p:cTn>
                                  </p:par>
                                </p:childTnLst>
                              </p:cTn>
                            </p:par>
                            <p:par>
                              <p:cTn id="379" fill="hold">
                                <p:stCondLst>
                                  <p:cond delay="116500"/>
                                </p:stCondLst>
                                <p:childTnLst>
                                  <p:par>
                                    <p:cTn id="380" presetID="11" presetClass="entr" presetSubtype="0" fill="hold" grpId="0" nodeType="afterEffect">
                                      <p:stCondLst>
                                        <p:cond delay="0"/>
                                      </p:stCondLst>
                                      <p:childTnLst>
                                        <p:set>
                                          <p:cBhvr>
                                            <p:cTn id="381" dur="1000">
                                              <p:stCondLst>
                                                <p:cond delay="0"/>
                                              </p:stCondLst>
                                            </p:cTn>
                                            <p:tgtEl>
                                              <p:spTgt spid="549"/>
                                            </p:tgtEl>
                                            <p:attrNameLst>
                                              <p:attrName>style.visibility</p:attrName>
                                            </p:attrNameLst>
                                          </p:cBhvr>
                                          <p:to>
                                            <p:strVal val="visible"/>
                                          </p:to>
                                        </p:set>
                                      </p:childTnLst>
                                    </p:cTn>
                                  </p:par>
                                </p:childTnLst>
                              </p:cTn>
                            </p:par>
                            <p:par>
                              <p:cTn id="382" fill="hold">
                                <p:stCondLst>
                                  <p:cond delay="117500"/>
                                </p:stCondLst>
                                <p:childTnLst>
                                  <p:par>
                                    <p:cTn id="383" presetID="11" presetClass="entr" presetSubtype="0" fill="hold" grpId="0" nodeType="afterEffect">
                                      <p:stCondLst>
                                        <p:cond delay="0"/>
                                      </p:stCondLst>
                                      <p:childTnLst>
                                        <p:set>
                                          <p:cBhvr>
                                            <p:cTn id="384" dur="1000">
                                              <p:stCondLst>
                                                <p:cond delay="0"/>
                                              </p:stCondLst>
                                            </p:cTn>
                                            <p:tgtEl>
                                              <p:spTgt spid="550"/>
                                            </p:tgtEl>
                                            <p:attrNameLst>
                                              <p:attrName>style.visibility</p:attrName>
                                            </p:attrNameLst>
                                          </p:cBhvr>
                                          <p:to>
                                            <p:strVal val="visible"/>
                                          </p:to>
                                        </p:set>
                                      </p:childTnLst>
                                    </p:cTn>
                                  </p:par>
                                </p:childTnLst>
                              </p:cTn>
                            </p:par>
                            <p:par>
                              <p:cTn id="385" fill="hold">
                                <p:stCondLst>
                                  <p:cond delay="118500"/>
                                </p:stCondLst>
                                <p:childTnLst>
                                  <p:par>
                                    <p:cTn id="386" presetID="11" presetClass="entr" presetSubtype="0" fill="hold" grpId="0" nodeType="afterEffect">
                                      <p:stCondLst>
                                        <p:cond delay="0"/>
                                      </p:stCondLst>
                                      <p:childTnLst>
                                        <p:set>
                                          <p:cBhvr>
                                            <p:cTn id="387" dur="1000">
                                              <p:stCondLst>
                                                <p:cond delay="0"/>
                                              </p:stCondLst>
                                            </p:cTn>
                                            <p:tgtEl>
                                              <p:spTgt spid="551"/>
                                            </p:tgtEl>
                                            <p:attrNameLst>
                                              <p:attrName>style.visibility</p:attrName>
                                            </p:attrNameLst>
                                          </p:cBhvr>
                                          <p:to>
                                            <p:strVal val="visible"/>
                                          </p:to>
                                        </p:set>
                                      </p:childTnLst>
                                    </p:cTn>
                                  </p:par>
                                </p:childTnLst>
                              </p:cTn>
                            </p:par>
                            <p:par>
                              <p:cTn id="388" fill="hold">
                                <p:stCondLst>
                                  <p:cond delay="119500"/>
                                </p:stCondLst>
                                <p:childTnLst>
                                  <p:par>
                                    <p:cTn id="389" presetID="11" presetClass="entr" presetSubtype="0" fill="hold" grpId="0" nodeType="afterEffect">
                                      <p:stCondLst>
                                        <p:cond delay="0"/>
                                      </p:stCondLst>
                                      <p:childTnLst>
                                        <p:set>
                                          <p:cBhvr>
                                            <p:cTn id="390" dur="1000">
                                              <p:stCondLst>
                                                <p:cond delay="0"/>
                                              </p:stCondLst>
                                            </p:cTn>
                                            <p:tgtEl>
                                              <p:spTgt spid="552"/>
                                            </p:tgtEl>
                                            <p:attrNameLst>
                                              <p:attrName>style.visibility</p:attrName>
                                            </p:attrNameLst>
                                          </p:cBhvr>
                                          <p:to>
                                            <p:strVal val="visible"/>
                                          </p:to>
                                        </p:set>
                                      </p:childTnLst>
                                    </p:cTn>
                                  </p:par>
                                </p:childTnLst>
                              </p:cTn>
                            </p:par>
                            <p:par>
                              <p:cTn id="391" fill="hold">
                                <p:stCondLst>
                                  <p:cond delay="120500"/>
                                </p:stCondLst>
                                <p:childTnLst>
                                  <p:par>
                                    <p:cTn id="392" presetID="11" presetClass="entr" presetSubtype="0" fill="hold" grpId="0" nodeType="afterEffect">
                                      <p:stCondLst>
                                        <p:cond delay="0"/>
                                      </p:stCondLst>
                                      <p:childTnLst>
                                        <p:set>
                                          <p:cBhvr>
                                            <p:cTn id="393" dur="1000">
                                              <p:stCondLst>
                                                <p:cond delay="0"/>
                                              </p:stCondLst>
                                            </p:cTn>
                                            <p:tgtEl>
                                              <p:spTgt spid="553"/>
                                            </p:tgtEl>
                                            <p:attrNameLst>
                                              <p:attrName>style.visibility</p:attrName>
                                            </p:attrNameLst>
                                          </p:cBhvr>
                                          <p:to>
                                            <p:strVal val="visible"/>
                                          </p:to>
                                        </p:set>
                                      </p:childTnLst>
                                    </p:cTn>
                                  </p:par>
                                </p:childTnLst>
                              </p:cTn>
                            </p:par>
                            <p:par>
                              <p:cTn id="394" fill="hold">
                                <p:stCondLst>
                                  <p:cond delay="121500"/>
                                </p:stCondLst>
                                <p:childTnLst>
                                  <p:par>
                                    <p:cTn id="395" presetID="11" presetClass="entr" presetSubtype="0" fill="hold" grpId="0" nodeType="afterEffect">
                                      <p:stCondLst>
                                        <p:cond delay="0"/>
                                      </p:stCondLst>
                                      <p:childTnLst>
                                        <p:set>
                                          <p:cBhvr>
                                            <p:cTn id="396" dur="1000">
                                              <p:stCondLst>
                                                <p:cond delay="0"/>
                                              </p:stCondLst>
                                            </p:cTn>
                                            <p:tgtEl>
                                              <p:spTgt spid="554"/>
                                            </p:tgtEl>
                                            <p:attrNameLst>
                                              <p:attrName>style.visibility</p:attrName>
                                            </p:attrNameLst>
                                          </p:cBhvr>
                                          <p:to>
                                            <p:strVal val="visible"/>
                                          </p:to>
                                        </p:set>
                                      </p:childTnLst>
                                    </p:cTn>
                                  </p:par>
                                </p:childTnLst>
                              </p:cTn>
                            </p:par>
                            <p:par>
                              <p:cTn id="397" fill="hold">
                                <p:stCondLst>
                                  <p:cond delay="122500"/>
                                </p:stCondLst>
                                <p:childTnLst>
                                  <p:par>
                                    <p:cTn id="398" presetID="11" presetClass="entr" presetSubtype="0" fill="hold" grpId="0" nodeType="afterEffect">
                                      <p:stCondLst>
                                        <p:cond delay="0"/>
                                      </p:stCondLst>
                                      <p:childTnLst>
                                        <p:set>
                                          <p:cBhvr>
                                            <p:cTn id="399" dur="1000">
                                              <p:stCondLst>
                                                <p:cond delay="0"/>
                                              </p:stCondLst>
                                            </p:cTn>
                                            <p:tgtEl>
                                              <p:spTgt spid="555"/>
                                            </p:tgtEl>
                                            <p:attrNameLst>
                                              <p:attrName>style.visibility</p:attrName>
                                            </p:attrNameLst>
                                          </p:cBhvr>
                                          <p:to>
                                            <p:strVal val="visible"/>
                                          </p:to>
                                        </p:set>
                                      </p:childTnLst>
                                    </p:cTn>
                                  </p:par>
                                </p:childTnLst>
                              </p:cTn>
                            </p:par>
                            <p:par>
                              <p:cTn id="400" fill="hold">
                                <p:stCondLst>
                                  <p:cond delay="123500"/>
                                </p:stCondLst>
                                <p:childTnLst>
                                  <p:par>
                                    <p:cTn id="401" presetID="11" presetClass="entr" presetSubtype="0" fill="hold" grpId="0" nodeType="afterEffect">
                                      <p:stCondLst>
                                        <p:cond delay="0"/>
                                      </p:stCondLst>
                                      <p:childTnLst>
                                        <p:set>
                                          <p:cBhvr>
                                            <p:cTn id="402" dur="1000">
                                              <p:stCondLst>
                                                <p:cond delay="0"/>
                                              </p:stCondLst>
                                            </p:cTn>
                                            <p:tgtEl>
                                              <p:spTgt spid="556"/>
                                            </p:tgtEl>
                                            <p:attrNameLst>
                                              <p:attrName>style.visibility</p:attrName>
                                            </p:attrNameLst>
                                          </p:cBhvr>
                                          <p:to>
                                            <p:strVal val="visible"/>
                                          </p:to>
                                        </p:set>
                                      </p:childTnLst>
                                    </p:cTn>
                                  </p:par>
                                </p:childTnLst>
                              </p:cTn>
                            </p:par>
                            <p:par>
                              <p:cTn id="403" fill="hold">
                                <p:stCondLst>
                                  <p:cond delay="124500"/>
                                </p:stCondLst>
                                <p:childTnLst>
                                  <p:par>
                                    <p:cTn id="404" presetID="11" presetClass="entr" presetSubtype="0" fill="hold" grpId="0" nodeType="afterEffect">
                                      <p:stCondLst>
                                        <p:cond delay="0"/>
                                      </p:stCondLst>
                                      <p:childTnLst>
                                        <p:set>
                                          <p:cBhvr>
                                            <p:cTn id="405" dur="1000">
                                              <p:stCondLst>
                                                <p:cond delay="0"/>
                                              </p:stCondLst>
                                            </p:cTn>
                                            <p:tgtEl>
                                              <p:spTgt spid="557"/>
                                            </p:tgtEl>
                                            <p:attrNameLst>
                                              <p:attrName>style.visibility</p:attrName>
                                            </p:attrNameLst>
                                          </p:cBhvr>
                                          <p:to>
                                            <p:strVal val="visible"/>
                                          </p:to>
                                        </p:set>
                                      </p:childTnLst>
                                    </p:cTn>
                                  </p:par>
                                </p:childTnLst>
                              </p:cTn>
                            </p:par>
                            <p:par>
                              <p:cTn id="406" fill="hold">
                                <p:stCondLst>
                                  <p:cond delay="125500"/>
                                </p:stCondLst>
                                <p:childTnLst>
                                  <p:par>
                                    <p:cTn id="407" presetID="11" presetClass="entr" presetSubtype="0" fill="hold" grpId="0" nodeType="afterEffect">
                                      <p:stCondLst>
                                        <p:cond delay="0"/>
                                      </p:stCondLst>
                                      <p:childTnLst>
                                        <p:set>
                                          <p:cBhvr>
                                            <p:cTn id="408" dur="1000">
                                              <p:stCondLst>
                                                <p:cond delay="0"/>
                                              </p:stCondLst>
                                            </p:cTn>
                                            <p:tgtEl>
                                              <p:spTgt spid="558"/>
                                            </p:tgtEl>
                                            <p:attrNameLst>
                                              <p:attrName>style.visibility</p:attrName>
                                            </p:attrNameLst>
                                          </p:cBhvr>
                                          <p:to>
                                            <p:strVal val="visible"/>
                                          </p:to>
                                        </p:set>
                                      </p:childTnLst>
                                    </p:cTn>
                                  </p:par>
                                </p:childTnLst>
                              </p:cTn>
                            </p:par>
                            <p:par>
                              <p:cTn id="409" fill="hold">
                                <p:stCondLst>
                                  <p:cond delay="126500"/>
                                </p:stCondLst>
                                <p:childTnLst>
                                  <p:par>
                                    <p:cTn id="410" presetID="11" presetClass="entr" presetSubtype="0" fill="hold" grpId="0" nodeType="afterEffect">
                                      <p:stCondLst>
                                        <p:cond delay="0"/>
                                      </p:stCondLst>
                                      <p:childTnLst>
                                        <p:set>
                                          <p:cBhvr>
                                            <p:cTn id="411" dur="1000">
                                              <p:stCondLst>
                                                <p:cond delay="0"/>
                                              </p:stCondLst>
                                            </p:cTn>
                                            <p:tgtEl>
                                              <p:spTgt spid="559"/>
                                            </p:tgtEl>
                                            <p:attrNameLst>
                                              <p:attrName>style.visibility</p:attrName>
                                            </p:attrNameLst>
                                          </p:cBhvr>
                                          <p:to>
                                            <p:strVal val="visible"/>
                                          </p:to>
                                        </p:set>
                                      </p:childTnLst>
                                    </p:cTn>
                                  </p:par>
                                </p:childTnLst>
                              </p:cTn>
                            </p:par>
                            <p:par>
                              <p:cTn id="412" fill="hold">
                                <p:stCondLst>
                                  <p:cond delay="127500"/>
                                </p:stCondLst>
                                <p:childTnLst>
                                  <p:par>
                                    <p:cTn id="413" presetID="11" presetClass="entr" presetSubtype="0" fill="hold" grpId="0" nodeType="afterEffect">
                                      <p:stCondLst>
                                        <p:cond delay="0"/>
                                      </p:stCondLst>
                                      <p:childTnLst>
                                        <p:set>
                                          <p:cBhvr>
                                            <p:cTn id="414" dur="1000">
                                              <p:stCondLst>
                                                <p:cond delay="0"/>
                                              </p:stCondLst>
                                            </p:cTn>
                                            <p:tgtEl>
                                              <p:spTgt spid="560"/>
                                            </p:tgtEl>
                                            <p:attrNameLst>
                                              <p:attrName>style.visibility</p:attrName>
                                            </p:attrNameLst>
                                          </p:cBhvr>
                                          <p:to>
                                            <p:strVal val="visible"/>
                                          </p:to>
                                        </p:set>
                                      </p:childTnLst>
                                    </p:cTn>
                                  </p:par>
                                </p:childTnLst>
                              </p:cTn>
                            </p:par>
                            <p:par>
                              <p:cTn id="415" fill="hold">
                                <p:stCondLst>
                                  <p:cond delay="128500"/>
                                </p:stCondLst>
                                <p:childTnLst>
                                  <p:par>
                                    <p:cTn id="416" presetID="11" presetClass="entr" presetSubtype="0" fill="hold" grpId="0" nodeType="afterEffect">
                                      <p:stCondLst>
                                        <p:cond delay="0"/>
                                      </p:stCondLst>
                                      <p:childTnLst>
                                        <p:set>
                                          <p:cBhvr>
                                            <p:cTn id="417" dur="1000">
                                              <p:stCondLst>
                                                <p:cond delay="0"/>
                                              </p:stCondLst>
                                            </p:cTn>
                                            <p:tgtEl>
                                              <p:spTgt spid="561"/>
                                            </p:tgtEl>
                                            <p:attrNameLst>
                                              <p:attrName>style.visibility</p:attrName>
                                            </p:attrNameLst>
                                          </p:cBhvr>
                                          <p:to>
                                            <p:strVal val="visible"/>
                                          </p:to>
                                        </p:set>
                                      </p:childTnLst>
                                    </p:cTn>
                                  </p:par>
                                </p:childTnLst>
                              </p:cTn>
                            </p:par>
                            <p:par>
                              <p:cTn id="418" fill="hold">
                                <p:stCondLst>
                                  <p:cond delay="129500"/>
                                </p:stCondLst>
                                <p:childTnLst>
                                  <p:par>
                                    <p:cTn id="419" presetID="11" presetClass="entr" presetSubtype="0" fill="hold" grpId="0" nodeType="afterEffect">
                                      <p:stCondLst>
                                        <p:cond delay="0"/>
                                      </p:stCondLst>
                                      <p:childTnLst>
                                        <p:set>
                                          <p:cBhvr>
                                            <p:cTn id="420" dur="1000">
                                              <p:stCondLst>
                                                <p:cond delay="0"/>
                                              </p:stCondLst>
                                            </p:cTn>
                                            <p:tgtEl>
                                              <p:spTgt spid="562"/>
                                            </p:tgtEl>
                                            <p:attrNameLst>
                                              <p:attrName>style.visibility</p:attrName>
                                            </p:attrNameLst>
                                          </p:cBhvr>
                                          <p:to>
                                            <p:strVal val="visible"/>
                                          </p:to>
                                        </p:set>
                                      </p:childTnLst>
                                    </p:cTn>
                                  </p:par>
                                </p:childTnLst>
                              </p:cTn>
                            </p:par>
                            <p:par>
                              <p:cTn id="421" fill="hold">
                                <p:stCondLst>
                                  <p:cond delay="130500"/>
                                </p:stCondLst>
                                <p:childTnLst>
                                  <p:par>
                                    <p:cTn id="422" presetID="11" presetClass="entr" presetSubtype="0" fill="hold" grpId="0" nodeType="afterEffect">
                                      <p:stCondLst>
                                        <p:cond delay="0"/>
                                      </p:stCondLst>
                                      <p:childTnLst>
                                        <p:set>
                                          <p:cBhvr>
                                            <p:cTn id="423" dur="1000">
                                              <p:stCondLst>
                                                <p:cond delay="0"/>
                                              </p:stCondLst>
                                            </p:cTn>
                                            <p:tgtEl>
                                              <p:spTgt spid="563"/>
                                            </p:tgtEl>
                                            <p:attrNameLst>
                                              <p:attrName>style.visibility</p:attrName>
                                            </p:attrNameLst>
                                          </p:cBhvr>
                                          <p:to>
                                            <p:strVal val="visible"/>
                                          </p:to>
                                        </p:set>
                                      </p:childTnLst>
                                    </p:cTn>
                                  </p:par>
                                </p:childTnLst>
                              </p:cTn>
                            </p:par>
                            <p:par>
                              <p:cTn id="424" fill="hold">
                                <p:stCondLst>
                                  <p:cond delay="131500"/>
                                </p:stCondLst>
                                <p:childTnLst>
                                  <p:par>
                                    <p:cTn id="425" presetID="11" presetClass="entr" presetSubtype="0" fill="hold" grpId="0" nodeType="afterEffect">
                                      <p:stCondLst>
                                        <p:cond delay="0"/>
                                      </p:stCondLst>
                                      <p:childTnLst>
                                        <p:set>
                                          <p:cBhvr>
                                            <p:cTn id="426" dur="1000">
                                              <p:stCondLst>
                                                <p:cond delay="0"/>
                                              </p:stCondLst>
                                            </p:cTn>
                                            <p:tgtEl>
                                              <p:spTgt spid="564"/>
                                            </p:tgtEl>
                                            <p:attrNameLst>
                                              <p:attrName>style.visibility</p:attrName>
                                            </p:attrNameLst>
                                          </p:cBhvr>
                                          <p:to>
                                            <p:strVal val="visible"/>
                                          </p:to>
                                        </p:set>
                                      </p:childTnLst>
                                    </p:cTn>
                                  </p:par>
                                </p:childTnLst>
                              </p:cTn>
                            </p:par>
                            <p:par>
                              <p:cTn id="427" fill="hold">
                                <p:stCondLst>
                                  <p:cond delay="132500"/>
                                </p:stCondLst>
                                <p:childTnLst>
                                  <p:par>
                                    <p:cTn id="428" presetID="11" presetClass="entr" presetSubtype="0" fill="hold" grpId="0" nodeType="afterEffect">
                                      <p:stCondLst>
                                        <p:cond delay="0"/>
                                      </p:stCondLst>
                                      <p:childTnLst>
                                        <p:set>
                                          <p:cBhvr>
                                            <p:cTn id="429" dur="1000">
                                              <p:stCondLst>
                                                <p:cond delay="0"/>
                                              </p:stCondLst>
                                            </p:cTn>
                                            <p:tgtEl>
                                              <p:spTgt spid="565"/>
                                            </p:tgtEl>
                                            <p:attrNameLst>
                                              <p:attrName>style.visibility</p:attrName>
                                            </p:attrNameLst>
                                          </p:cBhvr>
                                          <p:to>
                                            <p:strVal val="visible"/>
                                          </p:to>
                                        </p:set>
                                      </p:childTnLst>
                                    </p:cTn>
                                  </p:par>
                                </p:childTnLst>
                              </p:cTn>
                            </p:par>
                            <p:par>
                              <p:cTn id="430" fill="hold">
                                <p:stCondLst>
                                  <p:cond delay="133500"/>
                                </p:stCondLst>
                                <p:childTnLst>
                                  <p:par>
                                    <p:cTn id="431" presetID="11" presetClass="entr" presetSubtype="0" fill="hold" grpId="0" nodeType="afterEffect">
                                      <p:stCondLst>
                                        <p:cond delay="0"/>
                                      </p:stCondLst>
                                      <p:childTnLst>
                                        <p:set>
                                          <p:cBhvr>
                                            <p:cTn id="432" dur="1000">
                                              <p:stCondLst>
                                                <p:cond delay="0"/>
                                              </p:stCondLst>
                                            </p:cTn>
                                            <p:tgtEl>
                                              <p:spTgt spid="566"/>
                                            </p:tgtEl>
                                            <p:attrNameLst>
                                              <p:attrName>style.visibility</p:attrName>
                                            </p:attrNameLst>
                                          </p:cBhvr>
                                          <p:to>
                                            <p:strVal val="visible"/>
                                          </p:to>
                                        </p:set>
                                      </p:childTnLst>
                                    </p:cTn>
                                  </p:par>
                                </p:childTnLst>
                              </p:cTn>
                            </p:par>
                            <p:par>
                              <p:cTn id="433" fill="hold">
                                <p:stCondLst>
                                  <p:cond delay="134500"/>
                                </p:stCondLst>
                                <p:childTnLst>
                                  <p:par>
                                    <p:cTn id="434" presetID="11" presetClass="entr" presetSubtype="0" fill="hold" grpId="0" nodeType="afterEffect">
                                      <p:stCondLst>
                                        <p:cond delay="0"/>
                                      </p:stCondLst>
                                      <p:childTnLst>
                                        <p:set>
                                          <p:cBhvr>
                                            <p:cTn id="435" dur="1000">
                                              <p:stCondLst>
                                                <p:cond delay="0"/>
                                              </p:stCondLst>
                                            </p:cTn>
                                            <p:tgtEl>
                                              <p:spTgt spid="567"/>
                                            </p:tgtEl>
                                            <p:attrNameLst>
                                              <p:attrName>style.visibility</p:attrName>
                                            </p:attrNameLst>
                                          </p:cBhvr>
                                          <p:to>
                                            <p:strVal val="visible"/>
                                          </p:to>
                                        </p:set>
                                      </p:childTnLst>
                                    </p:cTn>
                                  </p:par>
                                </p:childTnLst>
                              </p:cTn>
                            </p:par>
                            <p:par>
                              <p:cTn id="436" fill="hold">
                                <p:stCondLst>
                                  <p:cond delay="135500"/>
                                </p:stCondLst>
                                <p:childTnLst>
                                  <p:par>
                                    <p:cTn id="437" presetID="11" presetClass="entr" presetSubtype="0" fill="hold" grpId="0" nodeType="afterEffect">
                                      <p:stCondLst>
                                        <p:cond delay="0"/>
                                      </p:stCondLst>
                                      <p:childTnLst>
                                        <p:set>
                                          <p:cBhvr>
                                            <p:cTn id="438" dur="1000">
                                              <p:stCondLst>
                                                <p:cond delay="0"/>
                                              </p:stCondLst>
                                            </p:cTn>
                                            <p:tgtEl>
                                              <p:spTgt spid="568"/>
                                            </p:tgtEl>
                                            <p:attrNameLst>
                                              <p:attrName>style.visibility</p:attrName>
                                            </p:attrNameLst>
                                          </p:cBhvr>
                                          <p:to>
                                            <p:strVal val="visible"/>
                                          </p:to>
                                        </p:set>
                                      </p:childTnLst>
                                    </p:cTn>
                                  </p:par>
                                </p:childTnLst>
                              </p:cTn>
                            </p:par>
                            <p:par>
                              <p:cTn id="439" fill="hold">
                                <p:stCondLst>
                                  <p:cond delay="136500"/>
                                </p:stCondLst>
                                <p:childTnLst>
                                  <p:par>
                                    <p:cTn id="440" presetID="11" presetClass="entr" presetSubtype="0" fill="hold" grpId="0" nodeType="afterEffect">
                                      <p:stCondLst>
                                        <p:cond delay="0"/>
                                      </p:stCondLst>
                                      <p:childTnLst>
                                        <p:set>
                                          <p:cBhvr>
                                            <p:cTn id="441" dur="1000">
                                              <p:stCondLst>
                                                <p:cond delay="0"/>
                                              </p:stCondLst>
                                            </p:cTn>
                                            <p:tgtEl>
                                              <p:spTgt spid="569"/>
                                            </p:tgtEl>
                                            <p:attrNameLst>
                                              <p:attrName>style.visibility</p:attrName>
                                            </p:attrNameLst>
                                          </p:cBhvr>
                                          <p:to>
                                            <p:strVal val="visible"/>
                                          </p:to>
                                        </p:set>
                                      </p:childTnLst>
                                    </p:cTn>
                                  </p:par>
                                </p:childTnLst>
                              </p:cTn>
                            </p:par>
                            <p:par>
                              <p:cTn id="442" fill="hold">
                                <p:stCondLst>
                                  <p:cond delay="137500"/>
                                </p:stCondLst>
                                <p:childTnLst>
                                  <p:par>
                                    <p:cTn id="443" presetID="11" presetClass="entr" presetSubtype="0" fill="hold" grpId="0" nodeType="afterEffect">
                                      <p:stCondLst>
                                        <p:cond delay="0"/>
                                      </p:stCondLst>
                                      <p:childTnLst>
                                        <p:set>
                                          <p:cBhvr>
                                            <p:cTn id="444" dur="1000">
                                              <p:stCondLst>
                                                <p:cond delay="0"/>
                                              </p:stCondLst>
                                            </p:cTn>
                                            <p:tgtEl>
                                              <p:spTgt spid="570"/>
                                            </p:tgtEl>
                                            <p:attrNameLst>
                                              <p:attrName>style.visibility</p:attrName>
                                            </p:attrNameLst>
                                          </p:cBhvr>
                                          <p:to>
                                            <p:strVal val="visible"/>
                                          </p:to>
                                        </p:set>
                                      </p:childTnLst>
                                    </p:cTn>
                                  </p:par>
                                </p:childTnLst>
                              </p:cTn>
                            </p:par>
                            <p:par>
                              <p:cTn id="445" fill="hold">
                                <p:stCondLst>
                                  <p:cond delay="138500"/>
                                </p:stCondLst>
                                <p:childTnLst>
                                  <p:par>
                                    <p:cTn id="446" presetID="11" presetClass="entr" presetSubtype="0" fill="hold" grpId="0" nodeType="afterEffect">
                                      <p:stCondLst>
                                        <p:cond delay="0"/>
                                      </p:stCondLst>
                                      <p:childTnLst>
                                        <p:set>
                                          <p:cBhvr>
                                            <p:cTn id="447" dur="1000">
                                              <p:stCondLst>
                                                <p:cond delay="0"/>
                                              </p:stCondLst>
                                            </p:cTn>
                                            <p:tgtEl>
                                              <p:spTgt spid="571"/>
                                            </p:tgtEl>
                                            <p:attrNameLst>
                                              <p:attrName>style.visibility</p:attrName>
                                            </p:attrNameLst>
                                          </p:cBhvr>
                                          <p:to>
                                            <p:strVal val="visible"/>
                                          </p:to>
                                        </p:set>
                                      </p:childTnLst>
                                    </p:cTn>
                                  </p:par>
                                </p:childTnLst>
                              </p:cTn>
                            </p:par>
                            <p:par>
                              <p:cTn id="448" fill="hold">
                                <p:stCondLst>
                                  <p:cond delay="139500"/>
                                </p:stCondLst>
                                <p:childTnLst>
                                  <p:par>
                                    <p:cTn id="449" presetID="11" presetClass="entr" presetSubtype="0" fill="hold" grpId="0" nodeType="afterEffect">
                                      <p:stCondLst>
                                        <p:cond delay="0"/>
                                      </p:stCondLst>
                                      <p:childTnLst>
                                        <p:set>
                                          <p:cBhvr>
                                            <p:cTn id="450" dur="1000">
                                              <p:stCondLst>
                                                <p:cond delay="0"/>
                                              </p:stCondLst>
                                            </p:cTn>
                                            <p:tgtEl>
                                              <p:spTgt spid="572"/>
                                            </p:tgtEl>
                                            <p:attrNameLst>
                                              <p:attrName>style.visibility</p:attrName>
                                            </p:attrNameLst>
                                          </p:cBhvr>
                                          <p:to>
                                            <p:strVal val="visible"/>
                                          </p:to>
                                        </p:set>
                                      </p:childTnLst>
                                    </p:cTn>
                                  </p:par>
                                </p:childTnLst>
                              </p:cTn>
                            </p:par>
                            <p:par>
                              <p:cTn id="451" fill="hold">
                                <p:stCondLst>
                                  <p:cond delay="140500"/>
                                </p:stCondLst>
                                <p:childTnLst>
                                  <p:par>
                                    <p:cTn id="452" presetID="11" presetClass="entr" presetSubtype="0" fill="hold" grpId="0" nodeType="afterEffect">
                                      <p:stCondLst>
                                        <p:cond delay="0"/>
                                      </p:stCondLst>
                                      <p:childTnLst>
                                        <p:set>
                                          <p:cBhvr>
                                            <p:cTn id="453" dur="1000">
                                              <p:stCondLst>
                                                <p:cond delay="0"/>
                                              </p:stCondLst>
                                            </p:cTn>
                                            <p:tgtEl>
                                              <p:spTgt spid="573"/>
                                            </p:tgtEl>
                                            <p:attrNameLst>
                                              <p:attrName>style.visibility</p:attrName>
                                            </p:attrNameLst>
                                          </p:cBhvr>
                                          <p:to>
                                            <p:strVal val="visible"/>
                                          </p:to>
                                        </p:set>
                                      </p:childTnLst>
                                    </p:cTn>
                                  </p:par>
                                </p:childTnLst>
                              </p:cTn>
                            </p:par>
                            <p:par>
                              <p:cTn id="454" fill="hold">
                                <p:stCondLst>
                                  <p:cond delay="141500"/>
                                </p:stCondLst>
                                <p:childTnLst>
                                  <p:par>
                                    <p:cTn id="455" presetID="11" presetClass="entr" presetSubtype="0" fill="hold" grpId="0" nodeType="afterEffect">
                                      <p:stCondLst>
                                        <p:cond delay="0"/>
                                      </p:stCondLst>
                                      <p:childTnLst>
                                        <p:set>
                                          <p:cBhvr>
                                            <p:cTn id="456" dur="1000">
                                              <p:stCondLst>
                                                <p:cond delay="0"/>
                                              </p:stCondLst>
                                            </p:cTn>
                                            <p:tgtEl>
                                              <p:spTgt spid="574"/>
                                            </p:tgtEl>
                                            <p:attrNameLst>
                                              <p:attrName>style.visibility</p:attrName>
                                            </p:attrNameLst>
                                          </p:cBhvr>
                                          <p:to>
                                            <p:strVal val="visible"/>
                                          </p:to>
                                        </p:set>
                                      </p:childTnLst>
                                    </p:cTn>
                                  </p:par>
                                </p:childTnLst>
                              </p:cTn>
                            </p:par>
                            <p:par>
                              <p:cTn id="457" fill="hold">
                                <p:stCondLst>
                                  <p:cond delay="142500"/>
                                </p:stCondLst>
                                <p:childTnLst>
                                  <p:par>
                                    <p:cTn id="458" presetID="11" presetClass="entr" presetSubtype="0" fill="hold" grpId="0" nodeType="afterEffect">
                                      <p:stCondLst>
                                        <p:cond delay="0"/>
                                      </p:stCondLst>
                                      <p:childTnLst>
                                        <p:set>
                                          <p:cBhvr>
                                            <p:cTn id="459" dur="1000">
                                              <p:stCondLst>
                                                <p:cond delay="0"/>
                                              </p:stCondLst>
                                            </p:cTn>
                                            <p:tgtEl>
                                              <p:spTgt spid="575"/>
                                            </p:tgtEl>
                                            <p:attrNameLst>
                                              <p:attrName>style.visibility</p:attrName>
                                            </p:attrNameLst>
                                          </p:cBhvr>
                                          <p:to>
                                            <p:strVal val="visible"/>
                                          </p:to>
                                        </p:set>
                                      </p:childTnLst>
                                    </p:cTn>
                                  </p:par>
                                </p:childTnLst>
                              </p:cTn>
                            </p:par>
                            <p:par>
                              <p:cTn id="460" fill="hold">
                                <p:stCondLst>
                                  <p:cond delay="143500"/>
                                </p:stCondLst>
                                <p:childTnLst>
                                  <p:par>
                                    <p:cTn id="461" presetID="11" presetClass="entr" presetSubtype="0" fill="hold" grpId="0" nodeType="afterEffect">
                                      <p:stCondLst>
                                        <p:cond delay="0"/>
                                      </p:stCondLst>
                                      <p:childTnLst>
                                        <p:set>
                                          <p:cBhvr>
                                            <p:cTn id="462" dur="1000">
                                              <p:stCondLst>
                                                <p:cond delay="0"/>
                                              </p:stCondLst>
                                            </p:cTn>
                                            <p:tgtEl>
                                              <p:spTgt spid="576"/>
                                            </p:tgtEl>
                                            <p:attrNameLst>
                                              <p:attrName>style.visibility</p:attrName>
                                            </p:attrNameLst>
                                          </p:cBhvr>
                                          <p:to>
                                            <p:strVal val="visible"/>
                                          </p:to>
                                        </p:set>
                                      </p:childTnLst>
                                    </p:cTn>
                                  </p:par>
                                </p:childTnLst>
                              </p:cTn>
                            </p:par>
                            <p:par>
                              <p:cTn id="463" fill="hold">
                                <p:stCondLst>
                                  <p:cond delay="144500"/>
                                </p:stCondLst>
                                <p:childTnLst>
                                  <p:par>
                                    <p:cTn id="464" presetID="11" presetClass="entr" presetSubtype="0" fill="hold" grpId="0" nodeType="afterEffect">
                                      <p:stCondLst>
                                        <p:cond delay="0"/>
                                      </p:stCondLst>
                                      <p:childTnLst>
                                        <p:set>
                                          <p:cBhvr>
                                            <p:cTn id="465" dur="1000">
                                              <p:stCondLst>
                                                <p:cond delay="0"/>
                                              </p:stCondLst>
                                            </p:cTn>
                                            <p:tgtEl>
                                              <p:spTgt spid="577"/>
                                            </p:tgtEl>
                                            <p:attrNameLst>
                                              <p:attrName>style.visibility</p:attrName>
                                            </p:attrNameLst>
                                          </p:cBhvr>
                                          <p:to>
                                            <p:strVal val="visible"/>
                                          </p:to>
                                        </p:set>
                                      </p:childTnLst>
                                    </p:cTn>
                                  </p:par>
                                </p:childTnLst>
                              </p:cTn>
                            </p:par>
                            <p:par>
                              <p:cTn id="466" fill="hold">
                                <p:stCondLst>
                                  <p:cond delay="145500"/>
                                </p:stCondLst>
                                <p:childTnLst>
                                  <p:par>
                                    <p:cTn id="467" presetID="11" presetClass="entr" presetSubtype="0" fill="hold" grpId="0" nodeType="afterEffect">
                                      <p:stCondLst>
                                        <p:cond delay="0"/>
                                      </p:stCondLst>
                                      <p:childTnLst>
                                        <p:set>
                                          <p:cBhvr>
                                            <p:cTn id="468" dur="1000">
                                              <p:stCondLst>
                                                <p:cond delay="0"/>
                                              </p:stCondLst>
                                            </p:cTn>
                                            <p:tgtEl>
                                              <p:spTgt spid="578"/>
                                            </p:tgtEl>
                                            <p:attrNameLst>
                                              <p:attrName>style.visibility</p:attrName>
                                            </p:attrNameLst>
                                          </p:cBhvr>
                                          <p:to>
                                            <p:strVal val="visible"/>
                                          </p:to>
                                        </p:set>
                                      </p:childTnLst>
                                    </p:cTn>
                                  </p:par>
                                </p:childTnLst>
                              </p:cTn>
                            </p:par>
                            <p:par>
                              <p:cTn id="469" fill="hold">
                                <p:stCondLst>
                                  <p:cond delay="146500"/>
                                </p:stCondLst>
                                <p:childTnLst>
                                  <p:par>
                                    <p:cTn id="470" presetID="11" presetClass="entr" presetSubtype="0" fill="hold" grpId="0" nodeType="afterEffect">
                                      <p:stCondLst>
                                        <p:cond delay="0"/>
                                      </p:stCondLst>
                                      <p:childTnLst>
                                        <p:set>
                                          <p:cBhvr>
                                            <p:cTn id="471" dur="1000">
                                              <p:stCondLst>
                                                <p:cond delay="0"/>
                                              </p:stCondLst>
                                            </p:cTn>
                                            <p:tgtEl>
                                              <p:spTgt spid="579"/>
                                            </p:tgtEl>
                                            <p:attrNameLst>
                                              <p:attrName>style.visibility</p:attrName>
                                            </p:attrNameLst>
                                          </p:cBhvr>
                                          <p:to>
                                            <p:strVal val="visible"/>
                                          </p:to>
                                        </p:set>
                                      </p:childTnLst>
                                    </p:cTn>
                                  </p:par>
                                </p:childTnLst>
                              </p:cTn>
                            </p:par>
                            <p:par>
                              <p:cTn id="472" fill="hold">
                                <p:stCondLst>
                                  <p:cond delay="147500"/>
                                </p:stCondLst>
                                <p:childTnLst>
                                  <p:par>
                                    <p:cTn id="473" presetID="11" presetClass="entr" presetSubtype="0" fill="hold" grpId="0" nodeType="afterEffect">
                                      <p:stCondLst>
                                        <p:cond delay="0"/>
                                      </p:stCondLst>
                                      <p:childTnLst>
                                        <p:set>
                                          <p:cBhvr>
                                            <p:cTn id="474" dur="1000">
                                              <p:stCondLst>
                                                <p:cond delay="0"/>
                                              </p:stCondLst>
                                            </p:cTn>
                                            <p:tgtEl>
                                              <p:spTgt spid="580"/>
                                            </p:tgtEl>
                                            <p:attrNameLst>
                                              <p:attrName>style.visibility</p:attrName>
                                            </p:attrNameLst>
                                          </p:cBhvr>
                                          <p:to>
                                            <p:strVal val="visible"/>
                                          </p:to>
                                        </p:set>
                                      </p:childTnLst>
                                    </p:cTn>
                                  </p:par>
                                </p:childTnLst>
                              </p:cTn>
                            </p:par>
                            <p:par>
                              <p:cTn id="475" fill="hold">
                                <p:stCondLst>
                                  <p:cond delay="148500"/>
                                </p:stCondLst>
                                <p:childTnLst>
                                  <p:par>
                                    <p:cTn id="476" presetID="11" presetClass="entr" presetSubtype="0" fill="hold" grpId="0" nodeType="afterEffect">
                                      <p:stCondLst>
                                        <p:cond delay="0"/>
                                      </p:stCondLst>
                                      <p:childTnLst>
                                        <p:set>
                                          <p:cBhvr>
                                            <p:cTn id="477" dur="1000">
                                              <p:stCondLst>
                                                <p:cond delay="0"/>
                                              </p:stCondLst>
                                            </p:cTn>
                                            <p:tgtEl>
                                              <p:spTgt spid="581"/>
                                            </p:tgtEl>
                                            <p:attrNameLst>
                                              <p:attrName>style.visibility</p:attrName>
                                            </p:attrNameLst>
                                          </p:cBhvr>
                                          <p:to>
                                            <p:strVal val="visible"/>
                                          </p:to>
                                        </p:set>
                                      </p:childTnLst>
                                    </p:cTn>
                                  </p:par>
                                </p:childTnLst>
                              </p:cTn>
                            </p:par>
                            <p:par>
                              <p:cTn id="478" fill="hold">
                                <p:stCondLst>
                                  <p:cond delay="149500"/>
                                </p:stCondLst>
                                <p:childTnLst>
                                  <p:par>
                                    <p:cTn id="479" presetID="11" presetClass="entr" presetSubtype="0" fill="hold" grpId="0" nodeType="afterEffect">
                                      <p:stCondLst>
                                        <p:cond delay="0"/>
                                      </p:stCondLst>
                                      <p:childTnLst>
                                        <p:set>
                                          <p:cBhvr>
                                            <p:cTn id="480" dur="1000">
                                              <p:stCondLst>
                                                <p:cond delay="0"/>
                                              </p:stCondLst>
                                            </p:cTn>
                                            <p:tgtEl>
                                              <p:spTgt spid="582"/>
                                            </p:tgtEl>
                                            <p:attrNameLst>
                                              <p:attrName>style.visibility</p:attrName>
                                            </p:attrNameLst>
                                          </p:cBhvr>
                                          <p:to>
                                            <p:strVal val="visible"/>
                                          </p:to>
                                        </p:set>
                                      </p:childTnLst>
                                    </p:cTn>
                                  </p:par>
                                </p:childTnLst>
                              </p:cTn>
                            </p:par>
                            <p:par>
                              <p:cTn id="481" fill="hold">
                                <p:stCondLst>
                                  <p:cond delay="150500"/>
                                </p:stCondLst>
                                <p:childTnLst>
                                  <p:par>
                                    <p:cTn id="482" presetID="11" presetClass="entr" presetSubtype="0" fill="hold" grpId="0" nodeType="afterEffect">
                                      <p:stCondLst>
                                        <p:cond delay="0"/>
                                      </p:stCondLst>
                                      <p:childTnLst>
                                        <p:set>
                                          <p:cBhvr>
                                            <p:cTn id="483" dur="1000">
                                              <p:stCondLst>
                                                <p:cond delay="0"/>
                                              </p:stCondLst>
                                            </p:cTn>
                                            <p:tgtEl>
                                              <p:spTgt spid="583"/>
                                            </p:tgtEl>
                                            <p:attrNameLst>
                                              <p:attrName>style.visibility</p:attrName>
                                            </p:attrNameLst>
                                          </p:cBhvr>
                                          <p:to>
                                            <p:strVal val="visible"/>
                                          </p:to>
                                        </p:set>
                                      </p:childTnLst>
                                    </p:cTn>
                                  </p:par>
                                </p:childTnLst>
                              </p:cTn>
                            </p:par>
                            <p:par>
                              <p:cTn id="484" fill="hold">
                                <p:stCondLst>
                                  <p:cond delay="151500"/>
                                </p:stCondLst>
                                <p:childTnLst>
                                  <p:par>
                                    <p:cTn id="485" presetID="11" presetClass="entr" presetSubtype="0" fill="hold" grpId="0" nodeType="afterEffect">
                                      <p:stCondLst>
                                        <p:cond delay="0"/>
                                      </p:stCondLst>
                                      <p:childTnLst>
                                        <p:set>
                                          <p:cBhvr>
                                            <p:cTn id="486" dur="1000">
                                              <p:stCondLst>
                                                <p:cond delay="0"/>
                                              </p:stCondLst>
                                            </p:cTn>
                                            <p:tgtEl>
                                              <p:spTgt spid="584"/>
                                            </p:tgtEl>
                                            <p:attrNameLst>
                                              <p:attrName>style.visibility</p:attrName>
                                            </p:attrNameLst>
                                          </p:cBhvr>
                                          <p:to>
                                            <p:strVal val="visible"/>
                                          </p:to>
                                        </p:set>
                                      </p:childTnLst>
                                    </p:cTn>
                                  </p:par>
                                </p:childTnLst>
                              </p:cTn>
                            </p:par>
                            <p:par>
                              <p:cTn id="487" fill="hold">
                                <p:stCondLst>
                                  <p:cond delay="152500"/>
                                </p:stCondLst>
                                <p:childTnLst>
                                  <p:par>
                                    <p:cTn id="488" presetID="11" presetClass="entr" presetSubtype="0" fill="hold" grpId="0" nodeType="afterEffect">
                                      <p:stCondLst>
                                        <p:cond delay="0"/>
                                      </p:stCondLst>
                                      <p:childTnLst>
                                        <p:set>
                                          <p:cBhvr>
                                            <p:cTn id="489" dur="1000">
                                              <p:stCondLst>
                                                <p:cond delay="0"/>
                                              </p:stCondLst>
                                            </p:cTn>
                                            <p:tgtEl>
                                              <p:spTgt spid="585"/>
                                            </p:tgtEl>
                                            <p:attrNameLst>
                                              <p:attrName>style.visibility</p:attrName>
                                            </p:attrNameLst>
                                          </p:cBhvr>
                                          <p:to>
                                            <p:strVal val="visible"/>
                                          </p:to>
                                        </p:set>
                                      </p:childTnLst>
                                    </p:cTn>
                                  </p:par>
                                </p:childTnLst>
                              </p:cTn>
                            </p:par>
                            <p:par>
                              <p:cTn id="490" fill="hold">
                                <p:stCondLst>
                                  <p:cond delay="153500"/>
                                </p:stCondLst>
                                <p:childTnLst>
                                  <p:par>
                                    <p:cTn id="491" presetID="11" presetClass="entr" presetSubtype="0" fill="hold" grpId="0" nodeType="afterEffect">
                                      <p:stCondLst>
                                        <p:cond delay="0"/>
                                      </p:stCondLst>
                                      <p:childTnLst>
                                        <p:set>
                                          <p:cBhvr>
                                            <p:cTn id="492" dur="1000">
                                              <p:stCondLst>
                                                <p:cond delay="0"/>
                                              </p:stCondLst>
                                            </p:cTn>
                                            <p:tgtEl>
                                              <p:spTgt spid="586"/>
                                            </p:tgtEl>
                                            <p:attrNameLst>
                                              <p:attrName>style.visibility</p:attrName>
                                            </p:attrNameLst>
                                          </p:cBhvr>
                                          <p:to>
                                            <p:strVal val="visible"/>
                                          </p:to>
                                        </p:set>
                                      </p:childTnLst>
                                    </p:cTn>
                                  </p:par>
                                </p:childTnLst>
                              </p:cTn>
                            </p:par>
                            <p:par>
                              <p:cTn id="493" fill="hold">
                                <p:stCondLst>
                                  <p:cond delay="154500"/>
                                </p:stCondLst>
                                <p:childTnLst>
                                  <p:par>
                                    <p:cTn id="494" presetID="11" presetClass="entr" presetSubtype="0" fill="hold" grpId="0" nodeType="afterEffect">
                                      <p:stCondLst>
                                        <p:cond delay="0"/>
                                      </p:stCondLst>
                                      <p:childTnLst>
                                        <p:set>
                                          <p:cBhvr>
                                            <p:cTn id="495" dur="1000">
                                              <p:stCondLst>
                                                <p:cond delay="0"/>
                                              </p:stCondLst>
                                            </p:cTn>
                                            <p:tgtEl>
                                              <p:spTgt spid="587"/>
                                            </p:tgtEl>
                                            <p:attrNameLst>
                                              <p:attrName>style.visibility</p:attrName>
                                            </p:attrNameLst>
                                          </p:cBhvr>
                                          <p:to>
                                            <p:strVal val="visible"/>
                                          </p:to>
                                        </p:set>
                                      </p:childTnLst>
                                    </p:cTn>
                                  </p:par>
                                </p:childTnLst>
                              </p:cTn>
                            </p:par>
                            <p:par>
                              <p:cTn id="496" fill="hold">
                                <p:stCondLst>
                                  <p:cond delay="155500"/>
                                </p:stCondLst>
                                <p:childTnLst>
                                  <p:par>
                                    <p:cTn id="497" presetID="11" presetClass="entr" presetSubtype="0" fill="hold" grpId="0" nodeType="afterEffect">
                                      <p:stCondLst>
                                        <p:cond delay="0"/>
                                      </p:stCondLst>
                                      <p:childTnLst>
                                        <p:set>
                                          <p:cBhvr>
                                            <p:cTn id="498" dur="1000">
                                              <p:stCondLst>
                                                <p:cond delay="0"/>
                                              </p:stCondLst>
                                            </p:cTn>
                                            <p:tgtEl>
                                              <p:spTgt spid="588"/>
                                            </p:tgtEl>
                                            <p:attrNameLst>
                                              <p:attrName>style.visibility</p:attrName>
                                            </p:attrNameLst>
                                          </p:cBhvr>
                                          <p:to>
                                            <p:strVal val="visible"/>
                                          </p:to>
                                        </p:set>
                                      </p:childTnLst>
                                    </p:cTn>
                                  </p:par>
                                </p:childTnLst>
                              </p:cTn>
                            </p:par>
                            <p:par>
                              <p:cTn id="499" fill="hold">
                                <p:stCondLst>
                                  <p:cond delay="156500"/>
                                </p:stCondLst>
                                <p:childTnLst>
                                  <p:par>
                                    <p:cTn id="500" presetID="11" presetClass="entr" presetSubtype="0" fill="hold" grpId="0" nodeType="afterEffect">
                                      <p:stCondLst>
                                        <p:cond delay="0"/>
                                      </p:stCondLst>
                                      <p:childTnLst>
                                        <p:set>
                                          <p:cBhvr>
                                            <p:cTn id="501" dur="1000">
                                              <p:stCondLst>
                                                <p:cond delay="0"/>
                                              </p:stCondLst>
                                            </p:cTn>
                                            <p:tgtEl>
                                              <p:spTgt spid="589"/>
                                            </p:tgtEl>
                                            <p:attrNameLst>
                                              <p:attrName>style.visibility</p:attrName>
                                            </p:attrNameLst>
                                          </p:cBhvr>
                                          <p:to>
                                            <p:strVal val="visible"/>
                                          </p:to>
                                        </p:set>
                                      </p:childTnLst>
                                    </p:cTn>
                                  </p:par>
                                </p:childTnLst>
                              </p:cTn>
                            </p:par>
                            <p:par>
                              <p:cTn id="502" fill="hold">
                                <p:stCondLst>
                                  <p:cond delay="157500"/>
                                </p:stCondLst>
                                <p:childTnLst>
                                  <p:par>
                                    <p:cTn id="503" presetID="11" presetClass="entr" presetSubtype="0" fill="hold" grpId="0" nodeType="afterEffect">
                                      <p:stCondLst>
                                        <p:cond delay="0"/>
                                      </p:stCondLst>
                                      <p:childTnLst>
                                        <p:set>
                                          <p:cBhvr>
                                            <p:cTn id="504" dur="1000">
                                              <p:stCondLst>
                                                <p:cond delay="0"/>
                                              </p:stCondLst>
                                            </p:cTn>
                                            <p:tgtEl>
                                              <p:spTgt spid="590"/>
                                            </p:tgtEl>
                                            <p:attrNameLst>
                                              <p:attrName>style.visibility</p:attrName>
                                            </p:attrNameLst>
                                          </p:cBhvr>
                                          <p:to>
                                            <p:strVal val="visible"/>
                                          </p:to>
                                        </p:set>
                                      </p:childTnLst>
                                    </p:cTn>
                                  </p:par>
                                </p:childTnLst>
                              </p:cTn>
                            </p:par>
                            <p:par>
                              <p:cTn id="505" fill="hold">
                                <p:stCondLst>
                                  <p:cond delay="158500"/>
                                </p:stCondLst>
                                <p:childTnLst>
                                  <p:par>
                                    <p:cTn id="506" presetID="11" presetClass="entr" presetSubtype="0" fill="hold" grpId="0" nodeType="afterEffect">
                                      <p:stCondLst>
                                        <p:cond delay="0"/>
                                      </p:stCondLst>
                                      <p:childTnLst>
                                        <p:set>
                                          <p:cBhvr>
                                            <p:cTn id="507" dur="1000">
                                              <p:stCondLst>
                                                <p:cond delay="0"/>
                                              </p:stCondLst>
                                            </p:cTn>
                                            <p:tgtEl>
                                              <p:spTgt spid="591"/>
                                            </p:tgtEl>
                                            <p:attrNameLst>
                                              <p:attrName>style.visibility</p:attrName>
                                            </p:attrNameLst>
                                          </p:cBhvr>
                                          <p:to>
                                            <p:strVal val="visible"/>
                                          </p:to>
                                        </p:set>
                                      </p:childTnLst>
                                    </p:cTn>
                                  </p:par>
                                </p:childTnLst>
                              </p:cTn>
                            </p:par>
                            <p:par>
                              <p:cTn id="508" fill="hold">
                                <p:stCondLst>
                                  <p:cond delay="159500"/>
                                </p:stCondLst>
                                <p:childTnLst>
                                  <p:par>
                                    <p:cTn id="509" presetID="11" presetClass="entr" presetSubtype="0" fill="hold" grpId="0" nodeType="afterEffect">
                                      <p:stCondLst>
                                        <p:cond delay="0"/>
                                      </p:stCondLst>
                                      <p:childTnLst>
                                        <p:set>
                                          <p:cBhvr>
                                            <p:cTn id="510" dur="1000">
                                              <p:stCondLst>
                                                <p:cond delay="0"/>
                                              </p:stCondLst>
                                            </p:cTn>
                                            <p:tgtEl>
                                              <p:spTgt spid="592"/>
                                            </p:tgtEl>
                                            <p:attrNameLst>
                                              <p:attrName>style.visibility</p:attrName>
                                            </p:attrNameLst>
                                          </p:cBhvr>
                                          <p:to>
                                            <p:strVal val="visible"/>
                                          </p:to>
                                        </p:set>
                                      </p:childTnLst>
                                    </p:cTn>
                                  </p:par>
                                </p:childTnLst>
                              </p:cTn>
                            </p:par>
                            <p:par>
                              <p:cTn id="511" fill="hold">
                                <p:stCondLst>
                                  <p:cond delay="160500"/>
                                </p:stCondLst>
                                <p:childTnLst>
                                  <p:par>
                                    <p:cTn id="512" presetID="11" presetClass="entr" presetSubtype="0" fill="hold" grpId="0" nodeType="afterEffect">
                                      <p:stCondLst>
                                        <p:cond delay="0"/>
                                      </p:stCondLst>
                                      <p:childTnLst>
                                        <p:set>
                                          <p:cBhvr>
                                            <p:cTn id="513" dur="1000">
                                              <p:stCondLst>
                                                <p:cond delay="0"/>
                                              </p:stCondLst>
                                            </p:cTn>
                                            <p:tgtEl>
                                              <p:spTgt spid="593"/>
                                            </p:tgtEl>
                                            <p:attrNameLst>
                                              <p:attrName>style.visibility</p:attrName>
                                            </p:attrNameLst>
                                          </p:cBhvr>
                                          <p:to>
                                            <p:strVal val="visible"/>
                                          </p:to>
                                        </p:set>
                                      </p:childTnLst>
                                    </p:cTn>
                                  </p:par>
                                </p:childTnLst>
                              </p:cTn>
                            </p:par>
                            <p:par>
                              <p:cTn id="514" fill="hold">
                                <p:stCondLst>
                                  <p:cond delay="161500"/>
                                </p:stCondLst>
                                <p:childTnLst>
                                  <p:par>
                                    <p:cTn id="515" presetID="11" presetClass="entr" presetSubtype="0" fill="hold" grpId="0" nodeType="afterEffect">
                                      <p:stCondLst>
                                        <p:cond delay="0"/>
                                      </p:stCondLst>
                                      <p:childTnLst>
                                        <p:set>
                                          <p:cBhvr>
                                            <p:cTn id="516" dur="1000">
                                              <p:stCondLst>
                                                <p:cond delay="0"/>
                                              </p:stCondLst>
                                            </p:cTn>
                                            <p:tgtEl>
                                              <p:spTgt spid="594"/>
                                            </p:tgtEl>
                                            <p:attrNameLst>
                                              <p:attrName>style.visibility</p:attrName>
                                            </p:attrNameLst>
                                          </p:cBhvr>
                                          <p:to>
                                            <p:strVal val="visible"/>
                                          </p:to>
                                        </p:set>
                                      </p:childTnLst>
                                    </p:cTn>
                                  </p:par>
                                </p:childTnLst>
                              </p:cTn>
                            </p:par>
                            <p:par>
                              <p:cTn id="517" fill="hold">
                                <p:stCondLst>
                                  <p:cond delay="162500"/>
                                </p:stCondLst>
                                <p:childTnLst>
                                  <p:par>
                                    <p:cTn id="518" presetID="11" presetClass="entr" presetSubtype="0" fill="hold" grpId="0" nodeType="afterEffect">
                                      <p:stCondLst>
                                        <p:cond delay="0"/>
                                      </p:stCondLst>
                                      <p:childTnLst>
                                        <p:set>
                                          <p:cBhvr>
                                            <p:cTn id="519" dur="1000">
                                              <p:stCondLst>
                                                <p:cond delay="0"/>
                                              </p:stCondLst>
                                            </p:cTn>
                                            <p:tgtEl>
                                              <p:spTgt spid="595"/>
                                            </p:tgtEl>
                                            <p:attrNameLst>
                                              <p:attrName>style.visibility</p:attrName>
                                            </p:attrNameLst>
                                          </p:cBhvr>
                                          <p:to>
                                            <p:strVal val="visible"/>
                                          </p:to>
                                        </p:set>
                                      </p:childTnLst>
                                    </p:cTn>
                                  </p:par>
                                </p:childTnLst>
                              </p:cTn>
                            </p:par>
                            <p:par>
                              <p:cTn id="520" fill="hold">
                                <p:stCondLst>
                                  <p:cond delay="163500"/>
                                </p:stCondLst>
                                <p:childTnLst>
                                  <p:par>
                                    <p:cTn id="521" presetID="11" presetClass="entr" presetSubtype="0" fill="hold" grpId="0" nodeType="afterEffect">
                                      <p:stCondLst>
                                        <p:cond delay="0"/>
                                      </p:stCondLst>
                                      <p:childTnLst>
                                        <p:set>
                                          <p:cBhvr>
                                            <p:cTn id="522" dur="1000">
                                              <p:stCondLst>
                                                <p:cond delay="0"/>
                                              </p:stCondLst>
                                            </p:cTn>
                                            <p:tgtEl>
                                              <p:spTgt spid="596"/>
                                            </p:tgtEl>
                                            <p:attrNameLst>
                                              <p:attrName>style.visibility</p:attrName>
                                            </p:attrNameLst>
                                          </p:cBhvr>
                                          <p:to>
                                            <p:strVal val="visible"/>
                                          </p:to>
                                        </p:set>
                                      </p:childTnLst>
                                    </p:cTn>
                                  </p:par>
                                </p:childTnLst>
                              </p:cTn>
                            </p:par>
                            <p:par>
                              <p:cTn id="523" fill="hold">
                                <p:stCondLst>
                                  <p:cond delay="164500"/>
                                </p:stCondLst>
                                <p:childTnLst>
                                  <p:par>
                                    <p:cTn id="524" presetID="11" presetClass="entr" presetSubtype="0" fill="hold" grpId="0" nodeType="afterEffect">
                                      <p:stCondLst>
                                        <p:cond delay="0"/>
                                      </p:stCondLst>
                                      <p:childTnLst>
                                        <p:set>
                                          <p:cBhvr>
                                            <p:cTn id="525" dur="1000">
                                              <p:stCondLst>
                                                <p:cond delay="0"/>
                                              </p:stCondLst>
                                            </p:cTn>
                                            <p:tgtEl>
                                              <p:spTgt spid="597"/>
                                            </p:tgtEl>
                                            <p:attrNameLst>
                                              <p:attrName>style.visibility</p:attrName>
                                            </p:attrNameLst>
                                          </p:cBhvr>
                                          <p:to>
                                            <p:strVal val="visible"/>
                                          </p:to>
                                        </p:set>
                                      </p:childTnLst>
                                    </p:cTn>
                                  </p:par>
                                </p:childTnLst>
                              </p:cTn>
                            </p:par>
                            <p:par>
                              <p:cTn id="526" fill="hold">
                                <p:stCondLst>
                                  <p:cond delay="165500"/>
                                </p:stCondLst>
                                <p:childTnLst>
                                  <p:par>
                                    <p:cTn id="527" presetID="11" presetClass="entr" presetSubtype="0" fill="hold" grpId="0" nodeType="afterEffect">
                                      <p:stCondLst>
                                        <p:cond delay="0"/>
                                      </p:stCondLst>
                                      <p:childTnLst>
                                        <p:set>
                                          <p:cBhvr>
                                            <p:cTn id="528" dur="1000">
                                              <p:stCondLst>
                                                <p:cond delay="0"/>
                                              </p:stCondLst>
                                            </p:cTn>
                                            <p:tgtEl>
                                              <p:spTgt spid="598"/>
                                            </p:tgtEl>
                                            <p:attrNameLst>
                                              <p:attrName>style.visibility</p:attrName>
                                            </p:attrNameLst>
                                          </p:cBhvr>
                                          <p:to>
                                            <p:strVal val="visible"/>
                                          </p:to>
                                        </p:set>
                                      </p:childTnLst>
                                    </p:cTn>
                                  </p:par>
                                </p:childTnLst>
                              </p:cTn>
                            </p:par>
                            <p:par>
                              <p:cTn id="529" fill="hold">
                                <p:stCondLst>
                                  <p:cond delay="166500"/>
                                </p:stCondLst>
                                <p:childTnLst>
                                  <p:par>
                                    <p:cTn id="530" presetID="11" presetClass="entr" presetSubtype="0" fill="hold" grpId="0" nodeType="afterEffect">
                                      <p:stCondLst>
                                        <p:cond delay="0"/>
                                      </p:stCondLst>
                                      <p:childTnLst>
                                        <p:set>
                                          <p:cBhvr>
                                            <p:cTn id="531" dur="1000">
                                              <p:stCondLst>
                                                <p:cond delay="0"/>
                                              </p:stCondLst>
                                            </p:cTn>
                                            <p:tgtEl>
                                              <p:spTgt spid="599"/>
                                            </p:tgtEl>
                                            <p:attrNameLst>
                                              <p:attrName>style.visibility</p:attrName>
                                            </p:attrNameLst>
                                          </p:cBhvr>
                                          <p:to>
                                            <p:strVal val="visible"/>
                                          </p:to>
                                        </p:set>
                                      </p:childTnLst>
                                    </p:cTn>
                                  </p:par>
                                </p:childTnLst>
                              </p:cTn>
                            </p:par>
                            <p:par>
                              <p:cTn id="532" fill="hold">
                                <p:stCondLst>
                                  <p:cond delay="167500"/>
                                </p:stCondLst>
                                <p:childTnLst>
                                  <p:par>
                                    <p:cTn id="533" presetID="11" presetClass="entr" presetSubtype="0" fill="hold" grpId="0" nodeType="afterEffect">
                                      <p:stCondLst>
                                        <p:cond delay="0"/>
                                      </p:stCondLst>
                                      <p:childTnLst>
                                        <p:set>
                                          <p:cBhvr>
                                            <p:cTn id="534" dur="1000">
                                              <p:stCondLst>
                                                <p:cond delay="0"/>
                                              </p:stCondLst>
                                            </p:cTn>
                                            <p:tgtEl>
                                              <p:spTgt spid="600"/>
                                            </p:tgtEl>
                                            <p:attrNameLst>
                                              <p:attrName>style.visibility</p:attrName>
                                            </p:attrNameLst>
                                          </p:cBhvr>
                                          <p:to>
                                            <p:strVal val="visible"/>
                                          </p:to>
                                        </p:set>
                                      </p:childTnLst>
                                    </p:cTn>
                                  </p:par>
                                </p:childTnLst>
                              </p:cTn>
                            </p:par>
                            <p:par>
                              <p:cTn id="535" fill="hold">
                                <p:stCondLst>
                                  <p:cond delay="168500"/>
                                </p:stCondLst>
                                <p:childTnLst>
                                  <p:par>
                                    <p:cTn id="536" presetID="11" presetClass="entr" presetSubtype="0" fill="hold" grpId="0" nodeType="afterEffect">
                                      <p:stCondLst>
                                        <p:cond delay="0"/>
                                      </p:stCondLst>
                                      <p:childTnLst>
                                        <p:set>
                                          <p:cBhvr>
                                            <p:cTn id="537" dur="1000">
                                              <p:stCondLst>
                                                <p:cond delay="0"/>
                                              </p:stCondLst>
                                            </p:cTn>
                                            <p:tgtEl>
                                              <p:spTgt spid="601"/>
                                            </p:tgtEl>
                                            <p:attrNameLst>
                                              <p:attrName>style.visibility</p:attrName>
                                            </p:attrNameLst>
                                          </p:cBhvr>
                                          <p:to>
                                            <p:strVal val="visible"/>
                                          </p:to>
                                        </p:set>
                                      </p:childTnLst>
                                      <p:subTnLst>
                                        <p:audio>
                                          <p:cMediaNode>
                                            <p:cTn display="0" masterRel="sameClick">
                                              <p:stCondLst>
                                                <p:cond evt="begin" delay="0">
                                                  <p:tn val="536"/>
                                                </p:cond>
                                              </p:stCondLst>
                                              <p:endCondLst>
                                                <p:cond evt="onStopAudio" delay="0">
                                                  <p:tgtEl>
                                                    <p:sldTgt/>
                                                  </p:tgtEl>
                                                </p:cond>
                                              </p:endCondLst>
                                            </p:cTn>
                                            <p:tgtEl>
                                              <p:sndTgt r:embed="rId3" name="click.wav"/>
                                            </p:tgtEl>
                                          </p:cMediaNode>
                                        </p:audio>
                                      </p:subTnLst>
                                    </p:cTn>
                                  </p:par>
                                </p:childTnLst>
                              </p:cTn>
                            </p:par>
                            <p:par>
                              <p:cTn id="538" fill="hold">
                                <p:stCondLst>
                                  <p:cond delay="169500"/>
                                </p:stCondLst>
                                <p:childTnLst>
                                  <p:par>
                                    <p:cTn id="539" presetID="11" presetClass="entr" presetSubtype="0" fill="hold" grpId="0" nodeType="afterEffect">
                                      <p:stCondLst>
                                        <p:cond delay="0"/>
                                      </p:stCondLst>
                                      <p:childTnLst>
                                        <p:set>
                                          <p:cBhvr>
                                            <p:cTn id="540" dur="1000">
                                              <p:stCondLst>
                                                <p:cond delay="0"/>
                                              </p:stCondLst>
                                            </p:cTn>
                                            <p:tgtEl>
                                              <p:spTgt spid="602"/>
                                            </p:tgtEl>
                                            <p:attrNameLst>
                                              <p:attrName>style.visibility</p:attrName>
                                            </p:attrNameLst>
                                          </p:cBhvr>
                                          <p:to>
                                            <p:strVal val="visible"/>
                                          </p:to>
                                        </p:set>
                                      </p:childTnLst>
                                      <p:subTnLst>
                                        <p:audio>
                                          <p:cMediaNode>
                                            <p:cTn display="0" masterRel="sameClick">
                                              <p:stCondLst>
                                                <p:cond evt="begin" delay="0">
                                                  <p:tn val="539"/>
                                                </p:cond>
                                              </p:stCondLst>
                                              <p:endCondLst>
                                                <p:cond evt="onStopAudio" delay="0">
                                                  <p:tgtEl>
                                                    <p:sldTgt/>
                                                  </p:tgtEl>
                                                </p:cond>
                                              </p:endCondLst>
                                            </p:cTn>
                                            <p:tgtEl>
                                              <p:sndTgt r:embed="rId3" name="click.wav"/>
                                            </p:tgtEl>
                                          </p:cMediaNode>
                                        </p:audio>
                                      </p:subTnLst>
                                    </p:cTn>
                                  </p:par>
                                </p:childTnLst>
                              </p:cTn>
                            </p:par>
                            <p:par>
                              <p:cTn id="541" fill="hold">
                                <p:stCondLst>
                                  <p:cond delay="170500"/>
                                </p:stCondLst>
                                <p:childTnLst>
                                  <p:par>
                                    <p:cTn id="542" presetID="11" presetClass="entr" presetSubtype="0" fill="hold" grpId="0" nodeType="afterEffect">
                                      <p:stCondLst>
                                        <p:cond delay="0"/>
                                      </p:stCondLst>
                                      <p:childTnLst>
                                        <p:set>
                                          <p:cBhvr>
                                            <p:cTn id="543" dur="1000">
                                              <p:stCondLst>
                                                <p:cond delay="0"/>
                                              </p:stCondLst>
                                            </p:cTn>
                                            <p:tgtEl>
                                              <p:spTgt spid="603"/>
                                            </p:tgtEl>
                                            <p:attrNameLst>
                                              <p:attrName>style.visibility</p:attrName>
                                            </p:attrNameLst>
                                          </p:cBhvr>
                                          <p:to>
                                            <p:strVal val="visible"/>
                                          </p:to>
                                        </p:set>
                                      </p:childTnLst>
                                      <p:subTnLst>
                                        <p:audio>
                                          <p:cMediaNode>
                                            <p:cTn display="0" masterRel="sameClick">
                                              <p:stCondLst>
                                                <p:cond evt="begin" delay="0">
                                                  <p:tn val="542"/>
                                                </p:cond>
                                              </p:stCondLst>
                                              <p:endCondLst>
                                                <p:cond evt="onStopAudio" delay="0">
                                                  <p:tgtEl>
                                                    <p:sldTgt/>
                                                  </p:tgtEl>
                                                </p:cond>
                                              </p:endCondLst>
                                            </p:cTn>
                                            <p:tgtEl>
                                              <p:sndTgt r:embed="rId3" name="click.wav"/>
                                            </p:tgtEl>
                                          </p:cMediaNode>
                                        </p:audio>
                                      </p:subTnLst>
                                    </p:cTn>
                                  </p:par>
                                </p:childTnLst>
                              </p:cTn>
                            </p:par>
                            <p:par>
                              <p:cTn id="544" fill="hold">
                                <p:stCondLst>
                                  <p:cond delay="171500"/>
                                </p:stCondLst>
                                <p:childTnLst>
                                  <p:par>
                                    <p:cTn id="545" presetID="11" presetClass="entr" presetSubtype="0" fill="hold" grpId="0" nodeType="afterEffect">
                                      <p:stCondLst>
                                        <p:cond delay="0"/>
                                      </p:stCondLst>
                                      <p:childTnLst>
                                        <p:set>
                                          <p:cBhvr>
                                            <p:cTn id="546" dur="1000">
                                              <p:stCondLst>
                                                <p:cond delay="0"/>
                                              </p:stCondLst>
                                            </p:cTn>
                                            <p:tgtEl>
                                              <p:spTgt spid="604"/>
                                            </p:tgtEl>
                                            <p:attrNameLst>
                                              <p:attrName>style.visibility</p:attrName>
                                            </p:attrNameLst>
                                          </p:cBhvr>
                                          <p:to>
                                            <p:strVal val="visible"/>
                                          </p:to>
                                        </p:set>
                                      </p:childTnLst>
                                      <p:subTnLst>
                                        <p:audio>
                                          <p:cMediaNode>
                                            <p:cTn display="0" masterRel="sameClick">
                                              <p:stCondLst>
                                                <p:cond evt="begin" delay="0">
                                                  <p:tn val="545"/>
                                                </p:cond>
                                              </p:stCondLst>
                                              <p:endCondLst>
                                                <p:cond evt="onStopAudio" delay="0">
                                                  <p:tgtEl>
                                                    <p:sldTgt/>
                                                  </p:tgtEl>
                                                </p:cond>
                                              </p:endCondLst>
                                            </p:cTn>
                                            <p:tgtEl>
                                              <p:sndTgt r:embed="rId3" name="click.wav"/>
                                            </p:tgtEl>
                                          </p:cMediaNode>
                                        </p:audio>
                                      </p:subTnLst>
                                    </p:cTn>
                                  </p:par>
                                </p:childTnLst>
                              </p:cTn>
                            </p:par>
                            <p:par>
                              <p:cTn id="547" fill="hold">
                                <p:stCondLst>
                                  <p:cond delay="172500"/>
                                </p:stCondLst>
                                <p:childTnLst>
                                  <p:par>
                                    <p:cTn id="548" presetID="11" presetClass="entr" presetSubtype="0" fill="hold" grpId="0" nodeType="afterEffect">
                                      <p:stCondLst>
                                        <p:cond delay="0"/>
                                      </p:stCondLst>
                                      <p:childTnLst>
                                        <p:set>
                                          <p:cBhvr>
                                            <p:cTn id="549" dur="1000">
                                              <p:stCondLst>
                                                <p:cond delay="0"/>
                                              </p:stCondLst>
                                            </p:cTn>
                                            <p:tgtEl>
                                              <p:spTgt spid="605"/>
                                            </p:tgtEl>
                                            <p:attrNameLst>
                                              <p:attrName>style.visibility</p:attrName>
                                            </p:attrNameLst>
                                          </p:cBhvr>
                                          <p:to>
                                            <p:strVal val="visible"/>
                                          </p:to>
                                        </p:set>
                                      </p:childTnLst>
                                      <p:subTnLst>
                                        <p:audio>
                                          <p:cMediaNode>
                                            <p:cTn display="0" masterRel="sameClick">
                                              <p:stCondLst>
                                                <p:cond evt="begin" delay="0">
                                                  <p:tn val="548"/>
                                                </p:cond>
                                              </p:stCondLst>
                                              <p:endCondLst>
                                                <p:cond evt="onStopAudio" delay="0">
                                                  <p:tgtEl>
                                                    <p:sldTgt/>
                                                  </p:tgtEl>
                                                </p:cond>
                                              </p:endCondLst>
                                            </p:cTn>
                                            <p:tgtEl>
                                              <p:sndTgt r:embed="rId3" name="click.wav"/>
                                            </p:tgtEl>
                                          </p:cMediaNode>
                                        </p:audio>
                                      </p:subTnLst>
                                    </p:cTn>
                                  </p:par>
                                </p:childTnLst>
                              </p:cTn>
                            </p:par>
                            <p:par>
                              <p:cTn id="550" fill="hold">
                                <p:stCondLst>
                                  <p:cond delay="173500"/>
                                </p:stCondLst>
                                <p:childTnLst>
                                  <p:par>
                                    <p:cTn id="551" presetID="11" presetClass="entr" presetSubtype="0" fill="hold" grpId="0" nodeType="afterEffect">
                                      <p:stCondLst>
                                        <p:cond delay="0"/>
                                      </p:stCondLst>
                                      <p:childTnLst>
                                        <p:set>
                                          <p:cBhvr>
                                            <p:cTn id="552" dur="1000">
                                              <p:stCondLst>
                                                <p:cond delay="0"/>
                                              </p:stCondLst>
                                            </p:cTn>
                                            <p:tgtEl>
                                              <p:spTgt spid="606"/>
                                            </p:tgtEl>
                                            <p:attrNameLst>
                                              <p:attrName>style.visibility</p:attrName>
                                            </p:attrNameLst>
                                          </p:cBhvr>
                                          <p:to>
                                            <p:strVal val="visible"/>
                                          </p:to>
                                        </p:set>
                                      </p:childTnLst>
                                      <p:subTnLst>
                                        <p:audio>
                                          <p:cMediaNode>
                                            <p:cTn display="0" masterRel="sameClick">
                                              <p:stCondLst>
                                                <p:cond evt="begin" delay="0">
                                                  <p:tn val="551"/>
                                                </p:cond>
                                              </p:stCondLst>
                                              <p:endCondLst>
                                                <p:cond evt="onStopAudio" delay="0">
                                                  <p:tgtEl>
                                                    <p:sldTgt/>
                                                  </p:tgtEl>
                                                </p:cond>
                                              </p:endCondLst>
                                            </p:cTn>
                                            <p:tgtEl>
                                              <p:sndTgt r:embed="rId3" name="click.wav"/>
                                            </p:tgtEl>
                                          </p:cMediaNode>
                                        </p:audio>
                                      </p:subTnLst>
                                    </p:cTn>
                                  </p:par>
                                </p:childTnLst>
                              </p:cTn>
                            </p:par>
                            <p:par>
                              <p:cTn id="553" fill="hold">
                                <p:stCondLst>
                                  <p:cond delay="174500"/>
                                </p:stCondLst>
                                <p:childTnLst>
                                  <p:par>
                                    <p:cTn id="554" presetID="11" presetClass="entr" presetSubtype="0" fill="hold" grpId="0" nodeType="afterEffect">
                                      <p:stCondLst>
                                        <p:cond delay="0"/>
                                      </p:stCondLst>
                                      <p:childTnLst>
                                        <p:set>
                                          <p:cBhvr>
                                            <p:cTn id="555" dur="1000">
                                              <p:stCondLst>
                                                <p:cond delay="0"/>
                                              </p:stCondLst>
                                            </p:cTn>
                                            <p:tgtEl>
                                              <p:spTgt spid="607"/>
                                            </p:tgtEl>
                                            <p:attrNameLst>
                                              <p:attrName>style.visibility</p:attrName>
                                            </p:attrNameLst>
                                          </p:cBhvr>
                                          <p:to>
                                            <p:strVal val="visible"/>
                                          </p:to>
                                        </p:set>
                                      </p:childTnLst>
                                      <p:subTnLst>
                                        <p:audio>
                                          <p:cMediaNode>
                                            <p:cTn display="0" masterRel="sameClick">
                                              <p:stCondLst>
                                                <p:cond evt="begin" delay="0">
                                                  <p:tn val="554"/>
                                                </p:cond>
                                              </p:stCondLst>
                                              <p:endCondLst>
                                                <p:cond evt="onStopAudio" delay="0">
                                                  <p:tgtEl>
                                                    <p:sldTgt/>
                                                  </p:tgtEl>
                                                </p:cond>
                                              </p:endCondLst>
                                            </p:cTn>
                                            <p:tgtEl>
                                              <p:sndTgt r:embed="rId3" name="click.wav"/>
                                            </p:tgtEl>
                                          </p:cMediaNode>
                                        </p:audio>
                                      </p:subTnLst>
                                    </p:cTn>
                                  </p:par>
                                </p:childTnLst>
                              </p:cTn>
                            </p:par>
                            <p:par>
                              <p:cTn id="556" fill="hold">
                                <p:stCondLst>
                                  <p:cond delay="175500"/>
                                </p:stCondLst>
                                <p:childTnLst>
                                  <p:par>
                                    <p:cTn id="557" presetID="11" presetClass="entr" presetSubtype="0" fill="hold" grpId="0" nodeType="afterEffect">
                                      <p:stCondLst>
                                        <p:cond delay="0"/>
                                      </p:stCondLst>
                                      <p:childTnLst>
                                        <p:set>
                                          <p:cBhvr>
                                            <p:cTn id="558" dur="1000">
                                              <p:stCondLst>
                                                <p:cond delay="0"/>
                                              </p:stCondLst>
                                            </p:cTn>
                                            <p:tgtEl>
                                              <p:spTgt spid="608"/>
                                            </p:tgtEl>
                                            <p:attrNameLst>
                                              <p:attrName>style.visibility</p:attrName>
                                            </p:attrNameLst>
                                          </p:cBhvr>
                                          <p:to>
                                            <p:strVal val="visible"/>
                                          </p:to>
                                        </p:set>
                                      </p:childTnLst>
                                      <p:subTnLst>
                                        <p:audio>
                                          <p:cMediaNode>
                                            <p:cTn display="0" masterRel="sameClick">
                                              <p:stCondLst>
                                                <p:cond evt="begin" delay="0">
                                                  <p:tn val="557"/>
                                                </p:cond>
                                              </p:stCondLst>
                                              <p:endCondLst>
                                                <p:cond evt="onStopAudio" delay="0">
                                                  <p:tgtEl>
                                                    <p:sldTgt/>
                                                  </p:tgtEl>
                                                </p:cond>
                                              </p:endCondLst>
                                            </p:cTn>
                                            <p:tgtEl>
                                              <p:sndTgt r:embed="rId3" name="click.wav"/>
                                            </p:tgtEl>
                                          </p:cMediaNode>
                                        </p:audio>
                                      </p:subTnLst>
                                    </p:cTn>
                                  </p:par>
                                </p:childTnLst>
                              </p:cTn>
                            </p:par>
                            <p:par>
                              <p:cTn id="559" fill="hold">
                                <p:stCondLst>
                                  <p:cond delay="176500"/>
                                </p:stCondLst>
                                <p:childTnLst>
                                  <p:par>
                                    <p:cTn id="560" presetID="11" presetClass="entr" presetSubtype="0" fill="hold" grpId="0" nodeType="afterEffect">
                                      <p:stCondLst>
                                        <p:cond delay="0"/>
                                      </p:stCondLst>
                                      <p:childTnLst>
                                        <p:set>
                                          <p:cBhvr>
                                            <p:cTn id="561" dur="1000">
                                              <p:stCondLst>
                                                <p:cond delay="0"/>
                                              </p:stCondLst>
                                            </p:cTn>
                                            <p:tgtEl>
                                              <p:spTgt spid="609"/>
                                            </p:tgtEl>
                                            <p:attrNameLst>
                                              <p:attrName>style.visibility</p:attrName>
                                            </p:attrNameLst>
                                          </p:cBhvr>
                                          <p:to>
                                            <p:strVal val="visible"/>
                                          </p:to>
                                        </p:set>
                                      </p:childTnLst>
                                      <p:subTnLst>
                                        <p:audio>
                                          <p:cMediaNode>
                                            <p:cTn display="0" masterRel="sameClick">
                                              <p:stCondLst>
                                                <p:cond evt="begin" delay="0">
                                                  <p:tn val="560"/>
                                                </p:cond>
                                              </p:stCondLst>
                                              <p:endCondLst>
                                                <p:cond evt="onStopAudio" delay="0">
                                                  <p:tgtEl>
                                                    <p:sldTgt/>
                                                  </p:tgtEl>
                                                </p:cond>
                                              </p:endCondLst>
                                            </p:cTn>
                                            <p:tgtEl>
                                              <p:sndTgt r:embed="rId3" name="click.wav"/>
                                            </p:tgtEl>
                                          </p:cMediaNode>
                                        </p:audio>
                                      </p:subTnLst>
                                    </p:cTn>
                                  </p:par>
                                </p:childTnLst>
                              </p:cTn>
                            </p:par>
                            <p:par>
                              <p:cTn id="562" fill="hold">
                                <p:stCondLst>
                                  <p:cond delay="177500"/>
                                </p:stCondLst>
                                <p:childTnLst>
                                  <p:par>
                                    <p:cTn id="563" presetID="11" presetClass="entr" presetSubtype="0" fill="hold" grpId="0" nodeType="afterEffect">
                                      <p:stCondLst>
                                        <p:cond delay="0"/>
                                      </p:stCondLst>
                                      <p:childTnLst>
                                        <p:set>
                                          <p:cBhvr>
                                            <p:cTn id="564" dur="1000">
                                              <p:stCondLst>
                                                <p:cond delay="0"/>
                                              </p:stCondLst>
                                            </p:cTn>
                                            <p:tgtEl>
                                              <p:spTgt spid="610"/>
                                            </p:tgtEl>
                                            <p:attrNameLst>
                                              <p:attrName>style.visibility</p:attrName>
                                            </p:attrNameLst>
                                          </p:cBhvr>
                                          <p:to>
                                            <p:strVal val="visible"/>
                                          </p:to>
                                        </p:set>
                                      </p:childTnLst>
                                      <p:subTnLst>
                                        <p:audio>
                                          <p:cMediaNode>
                                            <p:cTn display="0" masterRel="sameClick">
                                              <p:stCondLst>
                                                <p:cond evt="begin" delay="0">
                                                  <p:tn val="563"/>
                                                </p:cond>
                                              </p:stCondLst>
                                              <p:endCondLst>
                                                <p:cond evt="onStopAudio" delay="0">
                                                  <p:tgtEl>
                                                    <p:sldTgt/>
                                                  </p:tgtEl>
                                                </p:cond>
                                              </p:endCondLst>
                                            </p:cTn>
                                            <p:tgtEl>
                                              <p:sndTgt r:embed="rId3" name="click.wav"/>
                                            </p:tgtEl>
                                          </p:cMediaNode>
                                        </p:audio>
                                      </p:subTnLst>
                                    </p:cTn>
                                  </p:par>
                                </p:childTnLst>
                              </p:cTn>
                            </p:par>
                            <p:par>
                              <p:cTn id="565" fill="hold">
                                <p:stCondLst>
                                  <p:cond delay="178500"/>
                                </p:stCondLst>
                                <p:childTnLst>
                                  <p:par>
                                    <p:cTn id="566" presetID="11" presetClass="entr" presetSubtype="0" fill="hold" grpId="0" nodeType="afterEffect">
                                      <p:stCondLst>
                                        <p:cond delay="0"/>
                                      </p:stCondLst>
                                      <p:childTnLst>
                                        <p:set>
                                          <p:cBhvr>
                                            <p:cTn id="567" dur="1000">
                                              <p:stCondLst>
                                                <p:cond delay="0"/>
                                              </p:stCondLst>
                                            </p:cTn>
                                            <p:tgtEl>
                                              <p:spTgt spid="611"/>
                                            </p:tgtEl>
                                            <p:attrNameLst>
                                              <p:attrName>style.visibility</p:attrName>
                                            </p:attrNameLst>
                                          </p:cBhvr>
                                          <p:to>
                                            <p:strVal val="visible"/>
                                          </p:to>
                                        </p:set>
                                      </p:childTnLst>
                                      <p:subTnLst>
                                        <p:audio>
                                          <p:cMediaNode>
                                            <p:cTn display="0" masterRel="sameClick">
                                              <p:stCondLst>
                                                <p:cond evt="begin" delay="0">
                                                  <p:tn val="566"/>
                                                </p:cond>
                                              </p:stCondLst>
                                              <p:endCondLst>
                                                <p:cond evt="onStopAudio" delay="0">
                                                  <p:tgtEl>
                                                    <p:sldTgt/>
                                                  </p:tgtEl>
                                                </p:cond>
                                              </p:endCondLst>
                                            </p:cTn>
                                            <p:tgtEl>
                                              <p:sndTgt r:embed="rId4" name="drumroll.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 grpId="0" animBg="1"/>
          <p:bldP spid="432" grpId="1"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P spid="490" grpId="0" animBg="1"/>
          <p:bldP spid="491" grpId="0" animBg="1"/>
          <p:bldP spid="492" grpId="0" animBg="1"/>
          <p:bldP spid="493" grpId="0" animBg="1"/>
          <p:bldP spid="494" grpId="0" animBg="1"/>
          <p:bldP spid="495" grpId="0" animBg="1"/>
          <p:bldP spid="496" grpId="0" animBg="1"/>
          <p:bldP spid="497" grpId="0" animBg="1"/>
          <p:bldP spid="498" grpId="0" animBg="1"/>
          <p:bldP spid="499" grpId="0" animBg="1"/>
          <p:bldP spid="500" grpId="0" animBg="1"/>
          <p:bldP spid="501" grpId="0" animBg="1"/>
          <p:bldP spid="502" grpId="0" animBg="1"/>
          <p:bldP spid="503" grpId="0" animBg="1"/>
          <p:bldP spid="504" grpId="0" animBg="1"/>
          <p:bldP spid="505" grpId="0" animBg="1"/>
          <p:bldP spid="506" grpId="0" animBg="1"/>
          <p:bldP spid="507" grpId="0" animBg="1"/>
          <p:bldP spid="508" grpId="0" animBg="1"/>
          <p:bldP spid="509" grpId="0" animBg="1"/>
          <p:bldP spid="510" grpId="0" animBg="1"/>
          <p:bldP spid="511" grpId="0" animBg="1"/>
          <p:bldP spid="512" grpId="0" animBg="1"/>
          <p:bldP spid="513" grpId="0" animBg="1"/>
          <p:bldP spid="514" grpId="0" animBg="1"/>
          <p:bldP spid="515" grpId="0" animBg="1"/>
          <p:bldP spid="516" grpId="0" animBg="1"/>
          <p:bldP spid="517" grpId="0" animBg="1"/>
          <p:bldP spid="518" grpId="0" animBg="1"/>
          <p:bldP spid="519" grpId="0" animBg="1"/>
          <p:bldP spid="520" grpId="0" animBg="1"/>
          <p:bldP spid="521" grpId="0" animBg="1"/>
          <p:bldP spid="522" grpId="0" animBg="1"/>
          <p:bldP spid="523" grpId="0" animBg="1"/>
          <p:bldP spid="524" grpId="0" animBg="1"/>
          <p:bldP spid="525" grpId="0" animBg="1"/>
          <p:bldP spid="526" grpId="0" animBg="1"/>
          <p:bldP spid="527" grpId="0" animBg="1"/>
          <p:bldP spid="528" grpId="0" animBg="1"/>
          <p:bldP spid="529" grpId="0" animBg="1"/>
          <p:bldP spid="530" grpId="0" animBg="1"/>
          <p:bldP spid="531" grpId="0" animBg="1"/>
          <p:bldP spid="532" grpId="0" animBg="1"/>
          <p:bldP spid="533" grpId="0" animBg="1"/>
          <p:bldP spid="534" grpId="0" animBg="1"/>
          <p:bldP spid="535" grpId="0" animBg="1"/>
          <p:bldP spid="536" grpId="0" animBg="1"/>
          <p:bldP spid="537" grpId="0" animBg="1"/>
          <p:bldP spid="538" grpId="0" animBg="1"/>
          <p:bldP spid="539" grpId="0" animBg="1"/>
          <p:bldP spid="540" grpId="0" animBg="1"/>
          <p:bldP spid="541" grpId="0" animBg="1"/>
          <p:bldP spid="542" grpId="0" animBg="1"/>
          <p:bldP spid="543" grpId="0" animBg="1"/>
          <p:bldP spid="544" grpId="0" animBg="1"/>
          <p:bldP spid="545" grpId="0" animBg="1"/>
          <p:bldP spid="546" grpId="0" animBg="1"/>
          <p:bldP spid="547" grpId="0" animBg="1"/>
          <p:bldP spid="548" grpId="0" animBg="1"/>
          <p:bldP spid="549" grpId="0" animBg="1"/>
          <p:bldP spid="550" grpId="0" animBg="1"/>
          <p:bldP spid="551" grpId="0" animBg="1"/>
          <p:bldP spid="552" grpId="0" animBg="1"/>
          <p:bldP spid="553" grpId="0" animBg="1"/>
          <p:bldP spid="554" grpId="0" animBg="1"/>
          <p:bldP spid="555" grpId="0" animBg="1"/>
          <p:bldP spid="556" grpId="0" animBg="1"/>
          <p:bldP spid="557" grpId="0" animBg="1"/>
          <p:bldP spid="558" grpId="0" animBg="1"/>
          <p:bldP spid="559" grpId="0" animBg="1"/>
          <p:bldP spid="560" grpId="0" animBg="1"/>
          <p:bldP spid="561" grpId="0" animBg="1"/>
          <p:bldP spid="562" grpId="0" animBg="1"/>
          <p:bldP spid="563" grpId="0" animBg="1"/>
          <p:bldP spid="564" grpId="0" animBg="1"/>
          <p:bldP spid="565" grpId="0" animBg="1"/>
          <p:bldP spid="566" grpId="0" animBg="1"/>
          <p:bldP spid="567" grpId="0" animBg="1"/>
          <p:bldP spid="568" grpId="0" animBg="1"/>
          <p:bldP spid="569" grpId="0" animBg="1"/>
          <p:bldP spid="570" grpId="0" animBg="1"/>
          <p:bldP spid="571" grpId="0" animBg="1"/>
          <p:bldP spid="572" grpId="0" animBg="1"/>
          <p:bldP spid="573" grpId="0" animBg="1"/>
          <p:bldP spid="574" grpId="0" animBg="1"/>
          <p:bldP spid="575" grpId="0" animBg="1"/>
          <p:bldP spid="576" grpId="0" animBg="1"/>
          <p:bldP spid="577" grpId="0" animBg="1"/>
          <p:bldP spid="578" grpId="0" animBg="1"/>
          <p:bldP spid="579" grpId="0" animBg="1"/>
          <p:bldP spid="580" grpId="0" animBg="1"/>
          <p:bldP spid="581" grpId="0" animBg="1"/>
          <p:bldP spid="582" grpId="0" animBg="1"/>
          <p:bldP spid="583" grpId="0" animBg="1"/>
          <p:bldP spid="584" grpId="0" animBg="1"/>
          <p:bldP spid="585" grpId="0" animBg="1"/>
          <p:bldP spid="586" grpId="0" animBg="1"/>
          <p:bldP spid="587" grpId="0" animBg="1"/>
          <p:bldP spid="588" grpId="0" animBg="1"/>
          <p:bldP spid="589" grpId="0" animBg="1"/>
          <p:bldP spid="590" grpId="0" animBg="1"/>
          <p:bldP spid="591" grpId="0" animBg="1"/>
          <p:bldP spid="592" grpId="0" animBg="1"/>
          <p:bldP spid="593" grpId="0" animBg="1"/>
          <p:bldP spid="594" grpId="0" animBg="1"/>
          <p:bldP spid="595" grpId="0" animBg="1"/>
          <p:bldP spid="596" grpId="0" animBg="1"/>
          <p:bldP spid="597" grpId="0" animBg="1"/>
          <p:bldP spid="598" grpId="0" animBg="1"/>
          <p:bldP spid="599" grpId="0" animBg="1"/>
          <p:bldP spid="600" grpId="0" animBg="1"/>
          <p:bldP spid="601" grpId="0" animBg="1"/>
          <p:bldP spid="602" grpId="0" animBg="1"/>
          <p:bldP spid="603" grpId="0" animBg="1"/>
          <p:bldP spid="604" grpId="0" animBg="1"/>
          <p:bldP spid="605" grpId="0" animBg="1"/>
          <p:bldP spid="606" grpId="0" animBg="1"/>
          <p:bldP spid="607" grpId="0" animBg="1"/>
          <p:bldP spid="608" grpId="0" animBg="1"/>
          <p:bldP spid="609" grpId="0" animBg="1"/>
          <p:bldP spid="610" grpId="0" animBg="1"/>
          <p:bldP spid="61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500" fill="hold"/>
                                            <p:tgtEl>
                                              <p:spTgt spid="42"/>
                                            </p:tgtEl>
                                            <p:attrNameLst>
                                              <p:attrName>ppt_x</p:attrName>
                                            </p:attrNameLst>
                                          </p:cBhvr>
                                          <p:tavLst>
                                            <p:tav tm="0">
                                              <p:val>
                                                <p:strVal val="#ppt_x"/>
                                              </p:val>
                                            </p:tav>
                                            <p:tav tm="100000">
                                              <p:val>
                                                <p:strVal val="#ppt_x"/>
                                              </p:val>
                                            </p:tav>
                                          </p:tavLst>
                                        </p:anim>
                                        <p:anim calcmode="lin" valueType="num">
                                          <p:cBhvr additive="base">
                                            <p:cTn id="12" dur="5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outVertical)">
                                          <p:cBhvr>
                                            <p:cTn id="17" dur="500"/>
                                            <p:tgtEl>
                                              <p:spTgt spid="5"/>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432"/>
                                            </p:tgtEl>
                                            <p:attrNameLst>
                                              <p:attrName>style.visibility</p:attrName>
                                            </p:attrNameLst>
                                          </p:cBhvr>
                                          <p:to>
                                            <p:strVal val="visible"/>
                                          </p:to>
                                        </p:set>
                                        <p:animEffect transition="in" filter="blinds(horizontal)">
                                          <p:cBhvr>
                                            <p:cTn id="20" dur="500"/>
                                            <p:tgtEl>
                                              <p:spTgt spid="43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xit" presetSubtype="21" fill="hold" nodeType="clickEffect">
                                      <p:stCondLst>
                                        <p:cond delay="0"/>
                                      </p:stCondLst>
                                      <p:childTnLst>
                                        <p:animEffect transition="out" filter="barn(inVertical)">
                                          <p:cBhvr>
                                            <p:cTn id="24" dur="500"/>
                                            <p:tgtEl>
                                              <p:spTgt spid="5"/>
                                            </p:tgtEl>
                                          </p:cBhvr>
                                        </p:animEffect>
                                        <p:set>
                                          <p:cBhvr>
                                            <p:cTn id="25" dur="1" fill="hold">
                                              <p:stCondLst>
                                                <p:cond delay="499"/>
                                              </p:stCondLst>
                                            </p:cTn>
                                            <p:tgtEl>
                                              <p:spTgt spid="5"/>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childTnLst>
                                        <p:animEffect transition="out" filter="fade">
                                          <p:cBhvr>
                                            <p:cTn id="29" dur="500"/>
                                            <p:tgtEl>
                                              <p:spTgt spid="432"/>
                                            </p:tgtEl>
                                          </p:cBhvr>
                                        </p:animEffect>
                                        <p:set>
                                          <p:cBhvr>
                                            <p:cTn id="30" dur="1" fill="hold">
                                              <p:stCondLst>
                                                <p:cond delay="499"/>
                                              </p:stCondLst>
                                            </p:cTn>
                                            <p:tgtEl>
                                              <p:spTgt spid="432"/>
                                            </p:tgtEl>
                                            <p:attrNameLst>
                                              <p:attrName>style.visibility</p:attrName>
                                            </p:attrNameLst>
                                          </p:cBhvr>
                                          <p:to>
                                            <p:strVal val="hidden"/>
                                          </p:to>
                                        </p:set>
                                      </p:childTnLst>
                                    </p:cTn>
                                  </p:par>
                                </p:childTnLst>
                              </p:cTn>
                            </p:par>
                            <p:par>
                              <p:cTn id="31" fill="hold">
                                <p:stCondLst>
                                  <p:cond delay="500"/>
                                </p:stCondLst>
                                <p:childTnLst>
                                  <p:par>
                                    <p:cTn id="32" presetID="11" presetClass="entr" presetSubtype="0" fill="hold" grpId="0" nodeType="afterEffect">
                                      <p:stCondLst>
                                        <p:cond delay="0"/>
                                      </p:stCondLst>
                                      <p:childTnLst>
                                        <p:set>
                                          <p:cBhvr>
                                            <p:cTn id="33" dur="1000">
                                              <p:stCondLst>
                                                <p:cond delay="0"/>
                                              </p:stCondLst>
                                            </p:cTn>
                                            <p:tgtEl>
                                              <p:spTgt spid="43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5" name="click.wav"/>
                                            </p:tgtEl>
                                          </p:cMediaNode>
                                        </p:audio>
                                      </p:subTnLst>
                                    </p:cTn>
                                  </p:par>
                                </p:childTnLst>
                              </p:cTn>
                            </p:par>
                            <p:par>
                              <p:cTn id="34" fill="hold">
                                <p:stCondLst>
                                  <p:cond delay="1500"/>
                                </p:stCondLst>
                                <p:childTnLst>
                                  <p:par>
                                    <p:cTn id="35" presetID="11" presetClass="entr" presetSubtype="0" fill="hold" grpId="0" nodeType="afterEffect">
                                      <p:stCondLst>
                                        <p:cond delay="0"/>
                                      </p:stCondLst>
                                      <p:childTnLst>
                                        <p:set>
                                          <p:cBhvr>
                                            <p:cTn id="36" dur="1000">
                                              <p:stCondLst>
                                                <p:cond delay="0"/>
                                              </p:stCondLst>
                                            </p:cTn>
                                            <p:tgtEl>
                                              <p:spTgt spid="43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5" name="click.wav"/>
                                            </p:tgtEl>
                                          </p:cMediaNode>
                                        </p:audio>
                                      </p:subTnLst>
                                    </p:cTn>
                                  </p:par>
                                </p:childTnLst>
                              </p:cTn>
                            </p:par>
                            <p:par>
                              <p:cTn id="37" fill="hold">
                                <p:stCondLst>
                                  <p:cond delay="2500"/>
                                </p:stCondLst>
                                <p:childTnLst>
                                  <p:par>
                                    <p:cTn id="38" presetID="11" presetClass="entr" presetSubtype="0" fill="hold" grpId="0" nodeType="afterEffect">
                                      <p:stCondLst>
                                        <p:cond delay="0"/>
                                      </p:stCondLst>
                                      <p:childTnLst>
                                        <p:set>
                                          <p:cBhvr>
                                            <p:cTn id="39" dur="1000">
                                              <p:stCondLst>
                                                <p:cond delay="0"/>
                                              </p:stCondLst>
                                            </p:cTn>
                                            <p:tgtEl>
                                              <p:spTgt spid="435"/>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5" name="click.wav"/>
                                            </p:tgtEl>
                                          </p:cMediaNode>
                                        </p:audio>
                                      </p:subTnLst>
                                    </p:cTn>
                                  </p:par>
                                </p:childTnLst>
                              </p:cTn>
                            </p:par>
                            <p:par>
                              <p:cTn id="40" fill="hold">
                                <p:stCondLst>
                                  <p:cond delay="3500"/>
                                </p:stCondLst>
                                <p:childTnLst>
                                  <p:par>
                                    <p:cTn id="41" presetID="11" presetClass="entr" presetSubtype="0" fill="hold" grpId="0" nodeType="afterEffect">
                                      <p:stCondLst>
                                        <p:cond delay="0"/>
                                      </p:stCondLst>
                                      <p:childTnLst>
                                        <p:set>
                                          <p:cBhvr>
                                            <p:cTn id="42" dur="1000">
                                              <p:stCondLst>
                                                <p:cond delay="0"/>
                                              </p:stCondLst>
                                            </p:cTn>
                                            <p:tgtEl>
                                              <p:spTgt spid="436"/>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5" name="click.wav"/>
                                            </p:tgtEl>
                                          </p:cMediaNode>
                                        </p:audio>
                                      </p:subTnLst>
                                    </p:cTn>
                                  </p:par>
                                </p:childTnLst>
                              </p:cTn>
                            </p:par>
                            <p:par>
                              <p:cTn id="43" fill="hold">
                                <p:stCondLst>
                                  <p:cond delay="4500"/>
                                </p:stCondLst>
                                <p:childTnLst>
                                  <p:par>
                                    <p:cTn id="44" presetID="11" presetClass="entr" presetSubtype="0" fill="hold" grpId="0" nodeType="afterEffect">
                                      <p:stCondLst>
                                        <p:cond delay="0"/>
                                      </p:stCondLst>
                                      <p:childTnLst>
                                        <p:set>
                                          <p:cBhvr>
                                            <p:cTn id="45" dur="1000">
                                              <p:stCondLst>
                                                <p:cond delay="0"/>
                                              </p:stCondLst>
                                            </p:cTn>
                                            <p:tgtEl>
                                              <p:spTgt spid="437"/>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5" name="click.wav"/>
                                            </p:tgtEl>
                                          </p:cMediaNode>
                                        </p:audio>
                                      </p:subTnLst>
                                    </p:cTn>
                                  </p:par>
                                </p:childTnLst>
                              </p:cTn>
                            </p:par>
                            <p:par>
                              <p:cTn id="46" fill="hold">
                                <p:stCondLst>
                                  <p:cond delay="5500"/>
                                </p:stCondLst>
                                <p:childTnLst>
                                  <p:par>
                                    <p:cTn id="47" presetID="11" presetClass="entr" presetSubtype="0" fill="hold" grpId="0" nodeType="afterEffect">
                                      <p:stCondLst>
                                        <p:cond delay="0"/>
                                      </p:stCondLst>
                                      <p:childTnLst>
                                        <p:set>
                                          <p:cBhvr>
                                            <p:cTn id="48" dur="1000">
                                              <p:stCondLst>
                                                <p:cond delay="0"/>
                                              </p:stCondLst>
                                            </p:cTn>
                                            <p:tgtEl>
                                              <p:spTgt spid="438"/>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5" name="click.wav"/>
                                            </p:tgtEl>
                                          </p:cMediaNode>
                                        </p:audio>
                                      </p:subTnLst>
                                    </p:cTn>
                                  </p:par>
                                </p:childTnLst>
                              </p:cTn>
                            </p:par>
                            <p:par>
                              <p:cTn id="49" fill="hold">
                                <p:stCondLst>
                                  <p:cond delay="6500"/>
                                </p:stCondLst>
                                <p:childTnLst>
                                  <p:par>
                                    <p:cTn id="50" presetID="11" presetClass="entr" presetSubtype="0" fill="hold" grpId="0" nodeType="afterEffect">
                                      <p:stCondLst>
                                        <p:cond delay="0"/>
                                      </p:stCondLst>
                                      <p:childTnLst>
                                        <p:set>
                                          <p:cBhvr>
                                            <p:cTn id="51" dur="1000">
                                              <p:stCondLst>
                                                <p:cond delay="0"/>
                                              </p:stCondLst>
                                            </p:cTn>
                                            <p:tgtEl>
                                              <p:spTgt spid="439"/>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5" name="click.wav"/>
                                            </p:tgtEl>
                                          </p:cMediaNode>
                                        </p:audio>
                                      </p:subTnLst>
                                    </p:cTn>
                                  </p:par>
                                </p:childTnLst>
                              </p:cTn>
                            </p:par>
                            <p:par>
                              <p:cTn id="52" fill="hold">
                                <p:stCondLst>
                                  <p:cond delay="7500"/>
                                </p:stCondLst>
                                <p:childTnLst>
                                  <p:par>
                                    <p:cTn id="53" presetID="11" presetClass="entr" presetSubtype="0" fill="hold" grpId="0" nodeType="afterEffect">
                                      <p:stCondLst>
                                        <p:cond delay="0"/>
                                      </p:stCondLst>
                                      <p:childTnLst>
                                        <p:set>
                                          <p:cBhvr>
                                            <p:cTn id="54" dur="1000">
                                              <p:stCondLst>
                                                <p:cond delay="0"/>
                                              </p:stCondLst>
                                            </p:cTn>
                                            <p:tgtEl>
                                              <p:spTgt spid="440"/>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5" name="click.wav"/>
                                            </p:tgtEl>
                                          </p:cMediaNode>
                                        </p:audio>
                                      </p:subTnLst>
                                    </p:cTn>
                                  </p:par>
                                </p:childTnLst>
                              </p:cTn>
                            </p:par>
                            <p:par>
                              <p:cTn id="55" fill="hold">
                                <p:stCondLst>
                                  <p:cond delay="8500"/>
                                </p:stCondLst>
                                <p:childTnLst>
                                  <p:par>
                                    <p:cTn id="56" presetID="11" presetClass="entr" presetSubtype="0" fill="hold" grpId="0" nodeType="afterEffect">
                                      <p:stCondLst>
                                        <p:cond delay="0"/>
                                      </p:stCondLst>
                                      <p:childTnLst>
                                        <p:set>
                                          <p:cBhvr>
                                            <p:cTn id="57" dur="1000">
                                              <p:stCondLst>
                                                <p:cond delay="0"/>
                                              </p:stCondLst>
                                            </p:cTn>
                                            <p:tgtEl>
                                              <p:spTgt spid="441"/>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5" name="click.wav"/>
                                            </p:tgtEl>
                                          </p:cMediaNode>
                                        </p:audio>
                                      </p:subTnLst>
                                    </p:cTn>
                                  </p:par>
                                </p:childTnLst>
                              </p:cTn>
                            </p:par>
                            <p:par>
                              <p:cTn id="58" fill="hold">
                                <p:stCondLst>
                                  <p:cond delay="9500"/>
                                </p:stCondLst>
                                <p:childTnLst>
                                  <p:par>
                                    <p:cTn id="59" presetID="11" presetClass="entr" presetSubtype="0" fill="hold" grpId="0" nodeType="afterEffect">
                                      <p:stCondLst>
                                        <p:cond delay="0"/>
                                      </p:stCondLst>
                                      <p:childTnLst>
                                        <p:set>
                                          <p:cBhvr>
                                            <p:cTn id="60" dur="1000">
                                              <p:stCondLst>
                                                <p:cond delay="0"/>
                                              </p:stCondLst>
                                            </p:cTn>
                                            <p:tgtEl>
                                              <p:spTgt spid="442"/>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5" name="click.wav"/>
                                            </p:tgtEl>
                                          </p:cMediaNode>
                                        </p:audio>
                                      </p:subTnLst>
                                    </p:cTn>
                                  </p:par>
                                </p:childTnLst>
                              </p:cTn>
                            </p:par>
                            <p:par>
                              <p:cTn id="61" fill="hold">
                                <p:stCondLst>
                                  <p:cond delay="10500"/>
                                </p:stCondLst>
                                <p:childTnLst>
                                  <p:par>
                                    <p:cTn id="62" presetID="11" presetClass="entr" presetSubtype="0" fill="hold" grpId="0" nodeType="afterEffect">
                                      <p:stCondLst>
                                        <p:cond delay="0"/>
                                      </p:stCondLst>
                                      <p:childTnLst>
                                        <p:set>
                                          <p:cBhvr>
                                            <p:cTn id="63" dur="1000">
                                              <p:stCondLst>
                                                <p:cond delay="0"/>
                                              </p:stCondLst>
                                            </p:cTn>
                                            <p:tgtEl>
                                              <p:spTgt spid="443"/>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5" name="click.wav"/>
                                            </p:tgtEl>
                                          </p:cMediaNode>
                                        </p:audio>
                                      </p:subTnLst>
                                    </p:cTn>
                                  </p:par>
                                </p:childTnLst>
                              </p:cTn>
                            </p:par>
                            <p:par>
                              <p:cTn id="64" fill="hold">
                                <p:stCondLst>
                                  <p:cond delay="11500"/>
                                </p:stCondLst>
                                <p:childTnLst>
                                  <p:par>
                                    <p:cTn id="65" presetID="11" presetClass="entr" presetSubtype="0" fill="hold" grpId="0" nodeType="afterEffect">
                                      <p:stCondLst>
                                        <p:cond delay="0"/>
                                      </p:stCondLst>
                                      <p:childTnLst>
                                        <p:set>
                                          <p:cBhvr>
                                            <p:cTn id="66" dur="1000">
                                              <p:stCondLst>
                                                <p:cond delay="0"/>
                                              </p:stCondLst>
                                            </p:cTn>
                                            <p:tgtEl>
                                              <p:spTgt spid="444"/>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5" name="click.wav"/>
                                            </p:tgtEl>
                                          </p:cMediaNode>
                                        </p:audio>
                                      </p:subTnLst>
                                    </p:cTn>
                                  </p:par>
                                </p:childTnLst>
                              </p:cTn>
                            </p:par>
                            <p:par>
                              <p:cTn id="67" fill="hold">
                                <p:stCondLst>
                                  <p:cond delay="12500"/>
                                </p:stCondLst>
                                <p:childTnLst>
                                  <p:par>
                                    <p:cTn id="68" presetID="11" presetClass="entr" presetSubtype="0" fill="hold" grpId="0" nodeType="afterEffect">
                                      <p:stCondLst>
                                        <p:cond delay="0"/>
                                      </p:stCondLst>
                                      <p:childTnLst>
                                        <p:set>
                                          <p:cBhvr>
                                            <p:cTn id="69" dur="1000">
                                              <p:stCondLst>
                                                <p:cond delay="0"/>
                                              </p:stCondLst>
                                            </p:cTn>
                                            <p:tgtEl>
                                              <p:spTgt spid="445"/>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5" name="click.wav"/>
                                            </p:tgtEl>
                                          </p:cMediaNode>
                                        </p:audio>
                                      </p:subTnLst>
                                    </p:cTn>
                                  </p:par>
                                </p:childTnLst>
                              </p:cTn>
                            </p:par>
                            <p:par>
                              <p:cTn id="70" fill="hold">
                                <p:stCondLst>
                                  <p:cond delay="13500"/>
                                </p:stCondLst>
                                <p:childTnLst>
                                  <p:par>
                                    <p:cTn id="71" presetID="11" presetClass="entr" presetSubtype="0" fill="hold" grpId="0" nodeType="afterEffect">
                                      <p:stCondLst>
                                        <p:cond delay="0"/>
                                      </p:stCondLst>
                                      <p:childTnLst>
                                        <p:set>
                                          <p:cBhvr>
                                            <p:cTn id="72" dur="1000">
                                              <p:stCondLst>
                                                <p:cond delay="0"/>
                                              </p:stCondLst>
                                            </p:cTn>
                                            <p:tgtEl>
                                              <p:spTgt spid="446"/>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5" name="click.wav"/>
                                            </p:tgtEl>
                                          </p:cMediaNode>
                                        </p:audio>
                                      </p:subTnLst>
                                    </p:cTn>
                                  </p:par>
                                </p:childTnLst>
                              </p:cTn>
                            </p:par>
                            <p:par>
                              <p:cTn id="73" fill="hold">
                                <p:stCondLst>
                                  <p:cond delay="14500"/>
                                </p:stCondLst>
                                <p:childTnLst>
                                  <p:par>
                                    <p:cTn id="74" presetID="11" presetClass="entr" presetSubtype="0" fill="hold" grpId="0" nodeType="afterEffect">
                                      <p:stCondLst>
                                        <p:cond delay="0"/>
                                      </p:stCondLst>
                                      <p:childTnLst>
                                        <p:set>
                                          <p:cBhvr>
                                            <p:cTn id="75" dur="1000">
                                              <p:stCondLst>
                                                <p:cond delay="0"/>
                                              </p:stCondLst>
                                            </p:cTn>
                                            <p:tgtEl>
                                              <p:spTgt spid="447"/>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5" name="click.wav"/>
                                            </p:tgtEl>
                                          </p:cMediaNode>
                                        </p:audio>
                                      </p:subTnLst>
                                    </p:cTn>
                                  </p:par>
                                </p:childTnLst>
                              </p:cTn>
                            </p:par>
                            <p:par>
                              <p:cTn id="76" fill="hold">
                                <p:stCondLst>
                                  <p:cond delay="15500"/>
                                </p:stCondLst>
                                <p:childTnLst>
                                  <p:par>
                                    <p:cTn id="77" presetID="11" presetClass="entr" presetSubtype="0" fill="hold" grpId="0" nodeType="afterEffect">
                                      <p:stCondLst>
                                        <p:cond delay="0"/>
                                      </p:stCondLst>
                                      <p:childTnLst>
                                        <p:set>
                                          <p:cBhvr>
                                            <p:cTn id="78" dur="1000">
                                              <p:stCondLst>
                                                <p:cond delay="0"/>
                                              </p:stCondLst>
                                            </p:cTn>
                                            <p:tgtEl>
                                              <p:spTgt spid="448"/>
                                            </p:tgtEl>
                                            <p:attrNameLst>
                                              <p:attrName>style.visibility</p:attrName>
                                            </p:attrNameLst>
                                          </p:cBhvr>
                                          <p:to>
                                            <p:strVal val="visible"/>
                                          </p:to>
                                        </p:set>
                                      </p:childTnLst>
                                    </p:cTn>
                                  </p:par>
                                </p:childTnLst>
                              </p:cTn>
                            </p:par>
                            <p:par>
                              <p:cTn id="79" fill="hold">
                                <p:stCondLst>
                                  <p:cond delay="16500"/>
                                </p:stCondLst>
                                <p:childTnLst>
                                  <p:par>
                                    <p:cTn id="80" presetID="11" presetClass="entr" presetSubtype="0" fill="hold" grpId="0" nodeType="afterEffect">
                                      <p:stCondLst>
                                        <p:cond delay="0"/>
                                      </p:stCondLst>
                                      <p:childTnLst>
                                        <p:set>
                                          <p:cBhvr>
                                            <p:cTn id="81" dur="1000">
                                              <p:stCondLst>
                                                <p:cond delay="0"/>
                                              </p:stCondLst>
                                            </p:cTn>
                                            <p:tgtEl>
                                              <p:spTgt spid="449"/>
                                            </p:tgtEl>
                                            <p:attrNameLst>
                                              <p:attrName>style.visibility</p:attrName>
                                            </p:attrNameLst>
                                          </p:cBhvr>
                                          <p:to>
                                            <p:strVal val="visible"/>
                                          </p:to>
                                        </p:set>
                                      </p:childTnLst>
                                    </p:cTn>
                                  </p:par>
                                </p:childTnLst>
                              </p:cTn>
                            </p:par>
                            <p:par>
                              <p:cTn id="82" fill="hold">
                                <p:stCondLst>
                                  <p:cond delay="17500"/>
                                </p:stCondLst>
                                <p:childTnLst>
                                  <p:par>
                                    <p:cTn id="83" presetID="11" presetClass="entr" presetSubtype="0" fill="hold" grpId="0" nodeType="afterEffect">
                                      <p:stCondLst>
                                        <p:cond delay="0"/>
                                      </p:stCondLst>
                                      <p:childTnLst>
                                        <p:set>
                                          <p:cBhvr>
                                            <p:cTn id="84" dur="1000">
                                              <p:stCondLst>
                                                <p:cond delay="0"/>
                                              </p:stCondLst>
                                            </p:cTn>
                                            <p:tgtEl>
                                              <p:spTgt spid="450"/>
                                            </p:tgtEl>
                                            <p:attrNameLst>
                                              <p:attrName>style.visibility</p:attrName>
                                            </p:attrNameLst>
                                          </p:cBhvr>
                                          <p:to>
                                            <p:strVal val="visible"/>
                                          </p:to>
                                        </p:set>
                                      </p:childTnLst>
                                    </p:cTn>
                                  </p:par>
                                </p:childTnLst>
                              </p:cTn>
                            </p:par>
                            <p:par>
                              <p:cTn id="85" fill="hold">
                                <p:stCondLst>
                                  <p:cond delay="18500"/>
                                </p:stCondLst>
                                <p:childTnLst>
                                  <p:par>
                                    <p:cTn id="86" presetID="11" presetClass="entr" presetSubtype="0" fill="hold" grpId="0" nodeType="afterEffect">
                                      <p:stCondLst>
                                        <p:cond delay="0"/>
                                      </p:stCondLst>
                                      <p:childTnLst>
                                        <p:set>
                                          <p:cBhvr>
                                            <p:cTn id="87" dur="1000">
                                              <p:stCondLst>
                                                <p:cond delay="0"/>
                                              </p:stCondLst>
                                            </p:cTn>
                                            <p:tgtEl>
                                              <p:spTgt spid="451"/>
                                            </p:tgtEl>
                                            <p:attrNameLst>
                                              <p:attrName>style.visibility</p:attrName>
                                            </p:attrNameLst>
                                          </p:cBhvr>
                                          <p:to>
                                            <p:strVal val="visible"/>
                                          </p:to>
                                        </p:set>
                                      </p:childTnLst>
                                    </p:cTn>
                                  </p:par>
                                </p:childTnLst>
                              </p:cTn>
                            </p:par>
                            <p:par>
                              <p:cTn id="88" fill="hold">
                                <p:stCondLst>
                                  <p:cond delay="19500"/>
                                </p:stCondLst>
                                <p:childTnLst>
                                  <p:par>
                                    <p:cTn id="89" presetID="11" presetClass="entr" presetSubtype="0" fill="hold" grpId="0" nodeType="afterEffect">
                                      <p:stCondLst>
                                        <p:cond delay="0"/>
                                      </p:stCondLst>
                                      <p:childTnLst>
                                        <p:set>
                                          <p:cBhvr>
                                            <p:cTn id="90" dur="1000">
                                              <p:stCondLst>
                                                <p:cond delay="0"/>
                                              </p:stCondLst>
                                            </p:cTn>
                                            <p:tgtEl>
                                              <p:spTgt spid="452"/>
                                            </p:tgtEl>
                                            <p:attrNameLst>
                                              <p:attrName>style.visibility</p:attrName>
                                            </p:attrNameLst>
                                          </p:cBhvr>
                                          <p:to>
                                            <p:strVal val="visible"/>
                                          </p:to>
                                        </p:set>
                                      </p:childTnLst>
                                    </p:cTn>
                                  </p:par>
                                </p:childTnLst>
                              </p:cTn>
                            </p:par>
                            <p:par>
                              <p:cTn id="91" fill="hold">
                                <p:stCondLst>
                                  <p:cond delay="20500"/>
                                </p:stCondLst>
                                <p:childTnLst>
                                  <p:par>
                                    <p:cTn id="92" presetID="11" presetClass="entr" presetSubtype="0" fill="hold" grpId="0" nodeType="afterEffect">
                                      <p:stCondLst>
                                        <p:cond delay="0"/>
                                      </p:stCondLst>
                                      <p:childTnLst>
                                        <p:set>
                                          <p:cBhvr>
                                            <p:cTn id="93" dur="1000">
                                              <p:stCondLst>
                                                <p:cond delay="0"/>
                                              </p:stCondLst>
                                            </p:cTn>
                                            <p:tgtEl>
                                              <p:spTgt spid="453"/>
                                            </p:tgtEl>
                                            <p:attrNameLst>
                                              <p:attrName>style.visibility</p:attrName>
                                            </p:attrNameLst>
                                          </p:cBhvr>
                                          <p:to>
                                            <p:strVal val="visible"/>
                                          </p:to>
                                        </p:set>
                                      </p:childTnLst>
                                    </p:cTn>
                                  </p:par>
                                </p:childTnLst>
                              </p:cTn>
                            </p:par>
                            <p:par>
                              <p:cTn id="94" fill="hold">
                                <p:stCondLst>
                                  <p:cond delay="21500"/>
                                </p:stCondLst>
                                <p:childTnLst>
                                  <p:par>
                                    <p:cTn id="95" presetID="11" presetClass="entr" presetSubtype="0" fill="hold" grpId="0" nodeType="afterEffect">
                                      <p:stCondLst>
                                        <p:cond delay="0"/>
                                      </p:stCondLst>
                                      <p:childTnLst>
                                        <p:set>
                                          <p:cBhvr>
                                            <p:cTn id="96" dur="1000">
                                              <p:stCondLst>
                                                <p:cond delay="0"/>
                                              </p:stCondLst>
                                            </p:cTn>
                                            <p:tgtEl>
                                              <p:spTgt spid="454"/>
                                            </p:tgtEl>
                                            <p:attrNameLst>
                                              <p:attrName>style.visibility</p:attrName>
                                            </p:attrNameLst>
                                          </p:cBhvr>
                                          <p:to>
                                            <p:strVal val="visible"/>
                                          </p:to>
                                        </p:set>
                                      </p:childTnLst>
                                    </p:cTn>
                                  </p:par>
                                </p:childTnLst>
                              </p:cTn>
                            </p:par>
                            <p:par>
                              <p:cTn id="97" fill="hold">
                                <p:stCondLst>
                                  <p:cond delay="22500"/>
                                </p:stCondLst>
                                <p:childTnLst>
                                  <p:par>
                                    <p:cTn id="98" presetID="11" presetClass="entr" presetSubtype="0" fill="hold" grpId="0" nodeType="afterEffect">
                                      <p:stCondLst>
                                        <p:cond delay="0"/>
                                      </p:stCondLst>
                                      <p:childTnLst>
                                        <p:set>
                                          <p:cBhvr>
                                            <p:cTn id="99" dur="1000">
                                              <p:stCondLst>
                                                <p:cond delay="0"/>
                                              </p:stCondLst>
                                            </p:cTn>
                                            <p:tgtEl>
                                              <p:spTgt spid="455"/>
                                            </p:tgtEl>
                                            <p:attrNameLst>
                                              <p:attrName>style.visibility</p:attrName>
                                            </p:attrNameLst>
                                          </p:cBhvr>
                                          <p:to>
                                            <p:strVal val="visible"/>
                                          </p:to>
                                        </p:set>
                                      </p:childTnLst>
                                    </p:cTn>
                                  </p:par>
                                </p:childTnLst>
                              </p:cTn>
                            </p:par>
                            <p:par>
                              <p:cTn id="100" fill="hold">
                                <p:stCondLst>
                                  <p:cond delay="23500"/>
                                </p:stCondLst>
                                <p:childTnLst>
                                  <p:par>
                                    <p:cTn id="101" presetID="11" presetClass="entr" presetSubtype="0" fill="hold" grpId="0" nodeType="afterEffect">
                                      <p:stCondLst>
                                        <p:cond delay="0"/>
                                      </p:stCondLst>
                                      <p:childTnLst>
                                        <p:set>
                                          <p:cBhvr>
                                            <p:cTn id="102" dur="1000">
                                              <p:stCondLst>
                                                <p:cond delay="0"/>
                                              </p:stCondLst>
                                            </p:cTn>
                                            <p:tgtEl>
                                              <p:spTgt spid="456"/>
                                            </p:tgtEl>
                                            <p:attrNameLst>
                                              <p:attrName>style.visibility</p:attrName>
                                            </p:attrNameLst>
                                          </p:cBhvr>
                                          <p:to>
                                            <p:strVal val="visible"/>
                                          </p:to>
                                        </p:set>
                                      </p:childTnLst>
                                    </p:cTn>
                                  </p:par>
                                </p:childTnLst>
                              </p:cTn>
                            </p:par>
                            <p:par>
                              <p:cTn id="103" fill="hold">
                                <p:stCondLst>
                                  <p:cond delay="24500"/>
                                </p:stCondLst>
                                <p:childTnLst>
                                  <p:par>
                                    <p:cTn id="104" presetID="11" presetClass="entr" presetSubtype="0" fill="hold" grpId="0" nodeType="afterEffect">
                                      <p:stCondLst>
                                        <p:cond delay="0"/>
                                      </p:stCondLst>
                                      <p:childTnLst>
                                        <p:set>
                                          <p:cBhvr>
                                            <p:cTn id="105" dur="1000">
                                              <p:stCondLst>
                                                <p:cond delay="0"/>
                                              </p:stCondLst>
                                            </p:cTn>
                                            <p:tgtEl>
                                              <p:spTgt spid="457"/>
                                            </p:tgtEl>
                                            <p:attrNameLst>
                                              <p:attrName>style.visibility</p:attrName>
                                            </p:attrNameLst>
                                          </p:cBhvr>
                                          <p:to>
                                            <p:strVal val="visible"/>
                                          </p:to>
                                        </p:set>
                                      </p:childTnLst>
                                    </p:cTn>
                                  </p:par>
                                </p:childTnLst>
                              </p:cTn>
                            </p:par>
                            <p:par>
                              <p:cTn id="106" fill="hold">
                                <p:stCondLst>
                                  <p:cond delay="25500"/>
                                </p:stCondLst>
                                <p:childTnLst>
                                  <p:par>
                                    <p:cTn id="107" presetID="11" presetClass="entr" presetSubtype="0" fill="hold" grpId="0" nodeType="afterEffect">
                                      <p:stCondLst>
                                        <p:cond delay="0"/>
                                      </p:stCondLst>
                                      <p:childTnLst>
                                        <p:set>
                                          <p:cBhvr>
                                            <p:cTn id="108" dur="1000">
                                              <p:stCondLst>
                                                <p:cond delay="0"/>
                                              </p:stCondLst>
                                            </p:cTn>
                                            <p:tgtEl>
                                              <p:spTgt spid="458"/>
                                            </p:tgtEl>
                                            <p:attrNameLst>
                                              <p:attrName>style.visibility</p:attrName>
                                            </p:attrNameLst>
                                          </p:cBhvr>
                                          <p:to>
                                            <p:strVal val="visible"/>
                                          </p:to>
                                        </p:set>
                                      </p:childTnLst>
                                    </p:cTn>
                                  </p:par>
                                </p:childTnLst>
                              </p:cTn>
                            </p:par>
                            <p:par>
                              <p:cTn id="109" fill="hold">
                                <p:stCondLst>
                                  <p:cond delay="26500"/>
                                </p:stCondLst>
                                <p:childTnLst>
                                  <p:par>
                                    <p:cTn id="110" presetID="11" presetClass="entr" presetSubtype="0" fill="hold" grpId="0" nodeType="afterEffect">
                                      <p:stCondLst>
                                        <p:cond delay="0"/>
                                      </p:stCondLst>
                                      <p:childTnLst>
                                        <p:set>
                                          <p:cBhvr>
                                            <p:cTn id="111" dur="1000">
                                              <p:stCondLst>
                                                <p:cond delay="0"/>
                                              </p:stCondLst>
                                            </p:cTn>
                                            <p:tgtEl>
                                              <p:spTgt spid="459"/>
                                            </p:tgtEl>
                                            <p:attrNameLst>
                                              <p:attrName>style.visibility</p:attrName>
                                            </p:attrNameLst>
                                          </p:cBhvr>
                                          <p:to>
                                            <p:strVal val="visible"/>
                                          </p:to>
                                        </p:set>
                                      </p:childTnLst>
                                    </p:cTn>
                                  </p:par>
                                </p:childTnLst>
                              </p:cTn>
                            </p:par>
                            <p:par>
                              <p:cTn id="112" fill="hold">
                                <p:stCondLst>
                                  <p:cond delay="27500"/>
                                </p:stCondLst>
                                <p:childTnLst>
                                  <p:par>
                                    <p:cTn id="113" presetID="11" presetClass="entr" presetSubtype="0" fill="hold" grpId="0" nodeType="afterEffect">
                                      <p:stCondLst>
                                        <p:cond delay="0"/>
                                      </p:stCondLst>
                                      <p:childTnLst>
                                        <p:set>
                                          <p:cBhvr>
                                            <p:cTn id="114" dur="1000">
                                              <p:stCondLst>
                                                <p:cond delay="0"/>
                                              </p:stCondLst>
                                            </p:cTn>
                                            <p:tgtEl>
                                              <p:spTgt spid="460"/>
                                            </p:tgtEl>
                                            <p:attrNameLst>
                                              <p:attrName>style.visibility</p:attrName>
                                            </p:attrNameLst>
                                          </p:cBhvr>
                                          <p:to>
                                            <p:strVal val="visible"/>
                                          </p:to>
                                        </p:set>
                                      </p:childTnLst>
                                    </p:cTn>
                                  </p:par>
                                </p:childTnLst>
                              </p:cTn>
                            </p:par>
                            <p:par>
                              <p:cTn id="115" fill="hold">
                                <p:stCondLst>
                                  <p:cond delay="28500"/>
                                </p:stCondLst>
                                <p:childTnLst>
                                  <p:par>
                                    <p:cTn id="116" presetID="11" presetClass="entr" presetSubtype="0" fill="hold" grpId="0" nodeType="afterEffect">
                                      <p:stCondLst>
                                        <p:cond delay="0"/>
                                      </p:stCondLst>
                                      <p:childTnLst>
                                        <p:set>
                                          <p:cBhvr>
                                            <p:cTn id="117" dur="1000">
                                              <p:stCondLst>
                                                <p:cond delay="0"/>
                                              </p:stCondLst>
                                            </p:cTn>
                                            <p:tgtEl>
                                              <p:spTgt spid="461"/>
                                            </p:tgtEl>
                                            <p:attrNameLst>
                                              <p:attrName>style.visibility</p:attrName>
                                            </p:attrNameLst>
                                          </p:cBhvr>
                                          <p:to>
                                            <p:strVal val="visible"/>
                                          </p:to>
                                        </p:set>
                                      </p:childTnLst>
                                    </p:cTn>
                                  </p:par>
                                </p:childTnLst>
                              </p:cTn>
                            </p:par>
                            <p:par>
                              <p:cTn id="118" fill="hold">
                                <p:stCondLst>
                                  <p:cond delay="29500"/>
                                </p:stCondLst>
                                <p:childTnLst>
                                  <p:par>
                                    <p:cTn id="119" presetID="11" presetClass="entr" presetSubtype="0" fill="hold" grpId="0" nodeType="afterEffect">
                                      <p:stCondLst>
                                        <p:cond delay="0"/>
                                      </p:stCondLst>
                                      <p:childTnLst>
                                        <p:set>
                                          <p:cBhvr>
                                            <p:cTn id="120" dur="1000">
                                              <p:stCondLst>
                                                <p:cond delay="0"/>
                                              </p:stCondLst>
                                            </p:cTn>
                                            <p:tgtEl>
                                              <p:spTgt spid="462"/>
                                            </p:tgtEl>
                                            <p:attrNameLst>
                                              <p:attrName>style.visibility</p:attrName>
                                            </p:attrNameLst>
                                          </p:cBhvr>
                                          <p:to>
                                            <p:strVal val="visible"/>
                                          </p:to>
                                        </p:set>
                                      </p:childTnLst>
                                    </p:cTn>
                                  </p:par>
                                </p:childTnLst>
                              </p:cTn>
                            </p:par>
                            <p:par>
                              <p:cTn id="121" fill="hold">
                                <p:stCondLst>
                                  <p:cond delay="30500"/>
                                </p:stCondLst>
                                <p:childTnLst>
                                  <p:par>
                                    <p:cTn id="122" presetID="11" presetClass="entr" presetSubtype="0" fill="hold" grpId="0" nodeType="afterEffect">
                                      <p:stCondLst>
                                        <p:cond delay="0"/>
                                      </p:stCondLst>
                                      <p:childTnLst>
                                        <p:set>
                                          <p:cBhvr>
                                            <p:cTn id="123" dur="1000">
                                              <p:stCondLst>
                                                <p:cond delay="0"/>
                                              </p:stCondLst>
                                            </p:cTn>
                                            <p:tgtEl>
                                              <p:spTgt spid="463"/>
                                            </p:tgtEl>
                                            <p:attrNameLst>
                                              <p:attrName>style.visibility</p:attrName>
                                            </p:attrNameLst>
                                          </p:cBhvr>
                                          <p:to>
                                            <p:strVal val="visible"/>
                                          </p:to>
                                        </p:set>
                                      </p:childTnLst>
                                    </p:cTn>
                                  </p:par>
                                </p:childTnLst>
                              </p:cTn>
                            </p:par>
                            <p:par>
                              <p:cTn id="124" fill="hold">
                                <p:stCondLst>
                                  <p:cond delay="31500"/>
                                </p:stCondLst>
                                <p:childTnLst>
                                  <p:par>
                                    <p:cTn id="125" presetID="11" presetClass="entr" presetSubtype="0" fill="hold" grpId="0" nodeType="afterEffect">
                                      <p:stCondLst>
                                        <p:cond delay="0"/>
                                      </p:stCondLst>
                                      <p:childTnLst>
                                        <p:set>
                                          <p:cBhvr>
                                            <p:cTn id="126" dur="1000">
                                              <p:stCondLst>
                                                <p:cond delay="0"/>
                                              </p:stCondLst>
                                            </p:cTn>
                                            <p:tgtEl>
                                              <p:spTgt spid="464"/>
                                            </p:tgtEl>
                                            <p:attrNameLst>
                                              <p:attrName>style.visibility</p:attrName>
                                            </p:attrNameLst>
                                          </p:cBhvr>
                                          <p:to>
                                            <p:strVal val="visible"/>
                                          </p:to>
                                        </p:set>
                                      </p:childTnLst>
                                    </p:cTn>
                                  </p:par>
                                </p:childTnLst>
                              </p:cTn>
                            </p:par>
                            <p:par>
                              <p:cTn id="127" fill="hold">
                                <p:stCondLst>
                                  <p:cond delay="32500"/>
                                </p:stCondLst>
                                <p:childTnLst>
                                  <p:par>
                                    <p:cTn id="128" presetID="11" presetClass="entr" presetSubtype="0" fill="hold" grpId="0" nodeType="afterEffect">
                                      <p:stCondLst>
                                        <p:cond delay="0"/>
                                      </p:stCondLst>
                                      <p:childTnLst>
                                        <p:set>
                                          <p:cBhvr>
                                            <p:cTn id="129" dur="1000">
                                              <p:stCondLst>
                                                <p:cond delay="0"/>
                                              </p:stCondLst>
                                            </p:cTn>
                                            <p:tgtEl>
                                              <p:spTgt spid="465"/>
                                            </p:tgtEl>
                                            <p:attrNameLst>
                                              <p:attrName>style.visibility</p:attrName>
                                            </p:attrNameLst>
                                          </p:cBhvr>
                                          <p:to>
                                            <p:strVal val="visible"/>
                                          </p:to>
                                        </p:set>
                                      </p:childTnLst>
                                    </p:cTn>
                                  </p:par>
                                </p:childTnLst>
                              </p:cTn>
                            </p:par>
                            <p:par>
                              <p:cTn id="130" fill="hold">
                                <p:stCondLst>
                                  <p:cond delay="33500"/>
                                </p:stCondLst>
                                <p:childTnLst>
                                  <p:par>
                                    <p:cTn id="131" presetID="11" presetClass="entr" presetSubtype="0" fill="hold" grpId="0" nodeType="afterEffect">
                                      <p:stCondLst>
                                        <p:cond delay="0"/>
                                      </p:stCondLst>
                                      <p:childTnLst>
                                        <p:set>
                                          <p:cBhvr>
                                            <p:cTn id="132" dur="1000">
                                              <p:stCondLst>
                                                <p:cond delay="0"/>
                                              </p:stCondLst>
                                            </p:cTn>
                                            <p:tgtEl>
                                              <p:spTgt spid="466"/>
                                            </p:tgtEl>
                                            <p:attrNameLst>
                                              <p:attrName>style.visibility</p:attrName>
                                            </p:attrNameLst>
                                          </p:cBhvr>
                                          <p:to>
                                            <p:strVal val="visible"/>
                                          </p:to>
                                        </p:set>
                                      </p:childTnLst>
                                    </p:cTn>
                                  </p:par>
                                </p:childTnLst>
                              </p:cTn>
                            </p:par>
                            <p:par>
                              <p:cTn id="133" fill="hold">
                                <p:stCondLst>
                                  <p:cond delay="34500"/>
                                </p:stCondLst>
                                <p:childTnLst>
                                  <p:par>
                                    <p:cTn id="134" presetID="11" presetClass="entr" presetSubtype="0" fill="hold" grpId="0" nodeType="afterEffect">
                                      <p:stCondLst>
                                        <p:cond delay="0"/>
                                      </p:stCondLst>
                                      <p:childTnLst>
                                        <p:set>
                                          <p:cBhvr>
                                            <p:cTn id="135" dur="1000">
                                              <p:stCondLst>
                                                <p:cond delay="0"/>
                                              </p:stCondLst>
                                            </p:cTn>
                                            <p:tgtEl>
                                              <p:spTgt spid="467"/>
                                            </p:tgtEl>
                                            <p:attrNameLst>
                                              <p:attrName>style.visibility</p:attrName>
                                            </p:attrNameLst>
                                          </p:cBhvr>
                                          <p:to>
                                            <p:strVal val="visible"/>
                                          </p:to>
                                        </p:set>
                                      </p:childTnLst>
                                    </p:cTn>
                                  </p:par>
                                </p:childTnLst>
                              </p:cTn>
                            </p:par>
                            <p:par>
                              <p:cTn id="136" fill="hold">
                                <p:stCondLst>
                                  <p:cond delay="35500"/>
                                </p:stCondLst>
                                <p:childTnLst>
                                  <p:par>
                                    <p:cTn id="137" presetID="11" presetClass="entr" presetSubtype="0" fill="hold" grpId="0" nodeType="afterEffect">
                                      <p:stCondLst>
                                        <p:cond delay="0"/>
                                      </p:stCondLst>
                                      <p:childTnLst>
                                        <p:set>
                                          <p:cBhvr>
                                            <p:cTn id="138" dur="1000">
                                              <p:stCondLst>
                                                <p:cond delay="0"/>
                                              </p:stCondLst>
                                            </p:cTn>
                                            <p:tgtEl>
                                              <p:spTgt spid="468"/>
                                            </p:tgtEl>
                                            <p:attrNameLst>
                                              <p:attrName>style.visibility</p:attrName>
                                            </p:attrNameLst>
                                          </p:cBhvr>
                                          <p:to>
                                            <p:strVal val="visible"/>
                                          </p:to>
                                        </p:set>
                                      </p:childTnLst>
                                    </p:cTn>
                                  </p:par>
                                </p:childTnLst>
                              </p:cTn>
                            </p:par>
                            <p:par>
                              <p:cTn id="139" fill="hold">
                                <p:stCondLst>
                                  <p:cond delay="36500"/>
                                </p:stCondLst>
                                <p:childTnLst>
                                  <p:par>
                                    <p:cTn id="140" presetID="11" presetClass="entr" presetSubtype="0" fill="hold" grpId="0" nodeType="afterEffect">
                                      <p:stCondLst>
                                        <p:cond delay="0"/>
                                      </p:stCondLst>
                                      <p:childTnLst>
                                        <p:set>
                                          <p:cBhvr>
                                            <p:cTn id="141" dur="1000">
                                              <p:stCondLst>
                                                <p:cond delay="0"/>
                                              </p:stCondLst>
                                            </p:cTn>
                                            <p:tgtEl>
                                              <p:spTgt spid="469"/>
                                            </p:tgtEl>
                                            <p:attrNameLst>
                                              <p:attrName>style.visibility</p:attrName>
                                            </p:attrNameLst>
                                          </p:cBhvr>
                                          <p:to>
                                            <p:strVal val="visible"/>
                                          </p:to>
                                        </p:set>
                                      </p:childTnLst>
                                    </p:cTn>
                                  </p:par>
                                </p:childTnLst>
                              </p:cTn>
                            </p:par>
                            <p:par>
                              <p:cTn id="142" fill="hold">
                                <p:stCondLst>
                                  <p:cond delay="37500"/>
                                </p:stCondLst>
                                <p:childTnLst>
                                  <p:par>
                                    <p:cTn id="143" presetID="11" presetClass="entr" presetSubtype="0" fill="hold" grpId="0" nodeType="afterEffect">
                                      <p:stCondLst>
                                        <p:cond delay="0"/>
                                      </p:stCondLst>
                                      <p:childTnLst>
                                        <p:set>
                                          <p:cBhvr>
                                            <p:cTn id="144" dur="1000">
                                              <p:stCondLst>
                                                <p:cond delay="0"/>
                                              </p:stCondLst>
                                            </p:cTn>
                                            <p:tgtEl>
                                              <p:spTgt spid="470"/>
                                            </p:tgtEl>
                                            <p:attrNameLst>
                                              <p:attrName>style.visibility</p:attrName>
                                            </p:attrNameLst>
                                          </p:cBhvr>
                                          <p:to>
                                            <p:strVal val="visible"/>
                                          </p:to>
                                        </p:set>
                                      </p:childTnLst>
                                    </p:cTn>
                                  </p:par>
                                </p:childTnLst>
                              </p:cTn>
                            </p:par>
                            <p:par>
                              <p:cTn id="145" fill="hold">
                                <p:stCondLst>
                                  <p:cond delay="38500"/>
                                </p:stCondLst>
                                <p:childTnLst>
                                  <p:par>
                                    <p:cTn id="146" presetID="11" presetClass="entr" presetSubtype="0" fill="hold" grpId="0" nodeType="afterEffect">
                                      <p:stCondLst>
                                        <p:cond delay="0"/>
                                      </p:stCondLst>
                                      <p:childTnLst>
                                        <p:set>
                                          <p:cBhvr>
                                            <p:cTn id="147" dur="1000">
                                              <p:stCondLst>
                                                <p:cond delay="0"/>
                                              </p:stCondLst>
                                            </p:cTn>
                                            <p:tgtEl>
                                              <p:spTgt spid="471"/>
                                            </p:tgtEl>
                                            <p:attrNameLst>
                                              <p:attrName>style.visibility</p:attrName>
                                            </p:attrNameLst>
                                          </p:cBhvr>
                                          <p:to>
                                            <p:strVal val="visible"/>
                                          </p:to>
                                        </p:set>
                                      </p:childTnLst>
                                    </p:cTn>
                                  </p:par>
                                </p:childTnLst>
                              </p:cTn>
                            </p:par>
                            <p:par>
                              <p:cTn id="148" fill="hold">
                                <p:stCondLst>
                                  <p:cond delay="39500"/>
                                </p:stCondLst>
                                <p:childTnLst>
                                  <p:par>
                                    <p:cTn id="149" presetID="11" presetClass="entr" presetSubtype="0" fill="hold" grpId="0" nodeType="afterEffect">
                                      <p:stCondLst>
                                        <p:cond delay="0"/>
                                      </p:stCondLst>
                                      <p:childTnLst>
                                        <p:set>
                                          <p:cBhvr>
                                            <p:cTn id="150" dur="1000">
                                              <p:stCondLst>
                                                <p:cond delay="0"/>
                                              </p:stCondLst>
                                            </p:cTn>
                                            <p:tgtEl>
                                              <p:spTgt spid="472"/>
                                            </p:tgtEl>
                                            <p:attrNameLst>
                                              <p:attrName>style.visibility</p:attrName>
                                            </p:attrNameLst>
                                          </p:cBhvr>
                                          <p:to>
                                            <p:strVal val="visible"/>
                                          </p:to>
                                        </p:set>
                                      </p:childTnLst>
                                    </p:cTn>
                                  </p:par>
                                </p:childTnLst>
                              </p:cTn>
                            </p:par>
                            <p:par>
                              <p:cTn id="151" fill="hold">
                                <p:stCondLst>
                                  <p:cond delay="40500"/>
                                </p:stCondLst>
                                <p:childTnLst>
                                  <p:par>
                                    <p:cTn id="152" presetID="11" presetClass="entr" presetSubtype="0" fill="hold" grpId="0" nodeType="afterEffect">
                                      <p:stCondLst>
                                        <p:cond delay="0"/>
                                      </p:stCondLst>
                                      <p:childTnLst>
                                        <p:set>
                                          <p:cBhvr>
                                            <p:cTn id="153" dur="1000">
                                              <p:stCondLst>
                                                <p:cond delay="0"/>
                                              </p:stCondLst>
                                            </p:cTn>
                                            <p:tgtEl>
                                              <p:spTgt spid="473"/>
                                            </p:tgtEl>
                                            <p:attrNameLst>
                                              <p:attrName>style.visibility</p:attrName>
                                            </p:attrNameLst>
                                          </p:cBhvr>
                                          <p:to>
                                            <p:strVal val="visible"/>
                                          </p:to>
                                        </p:set>
                                      </p:childTnLst>
                                    </p:cTn>
                                  </p:par>
                                </p:childTnLst>
                              </p:cTn>
                            </p:par>
                            <p:par>
                              <p:cTn id="154" fill="hold">
                                <p:stCondLst>
                                  <p:cond delay="41500"/>
                                </p:stCondLst>
                                <p:childTnLst>
                                  <p:par>
                                    <p:cTn id="155" presetID="11" presetClass="entr" presetSubtype="0" fill="hold" grpId="0" nodeType="afterEffect">
                                      <p:stCondLst>
                                        <p:cond delay="0"/>
                                      </p:stCondLst>
                                      <p:childTnLst>
                                        <p:set>
                                          <p:cBhvr>
                                            <p:cTn id="156" dur="1000">
                                              <p:stCondLst>
                                                <p:cond delay="0"/>
                                              </p:stCondLst>
                                            </p:cTn>
                                            <p:tgtEl>
                                              <p:spTgt spid="474"/>
                                            </p:tgtEl>
                                            <p:attrNameLst>
                                              <p:attrName>style.visibility</p:attrName>
                                            </p:attrNameLst>
                                          </p:cBhvr>
                                          <p:to>
                                            <p:strVal val="visible"/>
                                          </p:to>
                                        </p:set>
                                      </p:childTnLst>
                                    </p:cTn>
                                  </p:par>
                                </p:childTnLst>
                              </p:cTn>
                            </p:par>
                            <p:par>
                              <p:cTn id="157" fill="hold">
                                <p:stCondLst>
                                  <p:cond delay="42500"/>
                                </p:stCondLst>
                                <p:childTnLst>
                                  <p:par>
                                    <p:cTn id="158" presetID="11" presetClass="entr" presetSubtype="0" fill="hold" grpId="0" nodeType="afterEffect">
                                      <p:stCondLst>
                                        <p:cond delay="0"/>
                                      </p:stCondLst>
                                      <p:childTnLst>
                                        <p:set>
                                          <p:cBhvr>
                                            <p:cTn id="159" dur="1000">
                                              <p:stCondLst>
                                                <p:cond delay="0"/>
                                              </p:stCondLst>
                                            </p:cTn>
                                            <p:tgtEl>
                                              <p:spTgt spid="475"/>
                                            </p:tgtEl>
                                            <p:attrNameLst>
                                              <p:attrName>style.visibility</p:attrName>
                                            </p:attrNameLst>
                                          </p:cBhvr>
                                          <p:to>
                                            <p:strVal val="visible"/>
                                          </p:to>
                                        </p:set>
                                      </p:childTnLst>
                                    </p:cTn>
                                  </p:par>
                                </p:childTnLst>
                              </p:cTn>
                            </p:par>
                            <p:par>
                              <p:cTn id="160" fill="hold">
                                <p:stCondLst>
                                  <p:cond delay="43500"/>
                                </p:stCondLst>
                                <p:childTnLst>
                                  <p:par>
                                    <p:cTn id="161" presetID="11" presetClass="entr" presetSubtype="0" fill="hold" grpId="0" nodeType="afterEffect">
                                      <p:stCondLst>
                                        <p:cond delay="0"/>
                                      </p:stCondLst>
                                      <p:childTnLst>
                                        <p:set>
                                          <p:cBhvr>
                                            <p:cTn id="162" dur="1000">
                                              <p:stCondLst>
                                                <p:cond delay="0"/>
                                              </p:stCondLst>
                                            </p:cTn>
                                            <p:tgtEl>
                                              <p:spTgt spid="476"/>
                                            </p:tgtEl>
                                            <p:attrNameLst>
                                              <p:attrName>style.visibility</p:attrName>
                                            </p:attrNameLst>
                                          </p:cBhvr>
                                          <p:to>
                                            <p:strVal val="visible"/>
                                          </p:to>
                                        </p:set>
                                      </p:childTnLst>
                                    </p:cTn>
                                  </p:par>
                                </p:childTnLst>
                              </p:cTn>
                            </p:par>
                            <p:par>
                              <p:cTn id="163" fill="hold">
                                <p:stCondLst>
                                  <p:cond delay="44500"/>
                                </p:stCondLst>
                                <p:childTnLst>
                                  <p:par>
                                    <p:cTn id="164" presetID="11" presetClass="entr" presetSubtype="0" fill="hold" grpId="0" nodeType="afterEffect">
                                      <p:stCondLst>
                                        <p:cond delay="0"/>
                                      </p:stCondLst>
                                      <p:childTnLst>
                                        <p:set>
                                          <p:cBhvr>
                                            <p:cTn id="165" dur="1000">
                                              <p:stCondLst>
                                                <p:cond delay="0"/>
                                              </p:stCondLst>
                                            </p:cTn>
                                            <p:tgtEl>
                                              <p:spTgt spid="477"/>
                                            </p:tgtEl>
                                            <p:attrNameLst>
                                              <p:attrName>style.visibility</p:attrName>
                                            </p:attrNameLst>
                                          </p:cBhvr>
                                          <p:to>
                                            <p:strVal val="visible"/>
                                          </p:to>
                                        </p:set>
                                      </p:childTnLst>
                                    </p:cTn>
                                  </p:par>
                                </p:childTnLst>
                              </p:cTn>
                            </p:par>
                            <p:par>
                              <p:cTn id="166" fill="hold">
                                <p:stCondLst>
                                  <p:cond delay="45500"/>
                                </p:stCondLst>
                                <p:childTnLst>
                                  <p:par>
                                    <p:cTn id="167" presetID="11" presetClass="entr" presetSubtype="0" fill="hold" grpId="0" nodeType="afterEffect">
                                      <p:stCondLst>
                                        <p:cond delay="0"/>
                                      </p:stCondLst>
                                      <p:childTnLst>
                                        <p:set>
                                          <p:cBhvr>
                                            <p:cTn id="168" dur="1000">
                                              <p:stCondLst>
                                                <p:cond delay="0"/>
                                              </p:stCondLst>
                                            </p:cTn>
                                            <p:tgtEl>
                                              <p:spTgt spid="478"/>
                                            </p:tgtEl>
                                            <p:attrNameLst>
                                              <p:attrName>style.visibility</p:attrName>
                                            </p:attrNameLst>
                                          </p:cBhvr>
                                          <p:to>
                                            <p:strVal val="visible"/>
                                          </p:to>
                                        </p:set>
                                      </p:childTnLst>
                                    </p:cTn>
                                  </p:par>
                                </p:childTnLst>
                              </p:cTn>
                            </p:par>
                            <p:par>
                              <p:cTn id="169" fill="hold">
                                <p:stCondLst>
                                  <p:cond delay="46500"/>
                                </p:stCondLst>
                                <p:childTnLst>
                                  <p:par>
                                    <p:cTn id="170" presetID="11" presetClass="entr" presetSubtype="0" fill="hold" grpId="0" nodeType="afterEffect">
                                      <p:stCondLst>
                                        <p:cond delay="0"/>
                                      </p:stCondLst>
                                      <p:childTnLst>
                                        <p:set>
                                          <p:cBhvr>
                                            <p:cTn id="171" dur="1000">
                                              <p:stCondLst>
                                                <p:cond delay="0"/>
                                              </p:stCondLst>
                                            </p:cTn>
                                            <p:tgtEl>
                                              <p:spTgt spid="479"/>
                                            </p:tgtEl>
                                            <p:attrNameLst>
                                              <p:attrName>style.visibility</p:attrName>
                                            </p:attrNameLst>
                                          </p:cBhvr>
                                          <p:to>
                                            <p:strVal val="visible"/>
                                          </p:to>
                                        </p:set>
                                      </p:childTnLst>
                                    </p:cTn>
                                  </p:par>
                                </p:childTnLst>
                              </p:cTn>
                            </p:par>
                            <p:par>
                              <p:cTn id="172" fill="hold">
                                <p:stCondLst>
                                  <p:cond delay="47500"/>
                                </p:stCondLst>
                                <p:childTnLst>
                                  <p:par>
                                    <p:cTn id="173" presetID="11" presetClass="entr" presetSubtype="0" fill="hold" grpId="0" nodeType="afterEffect">
                                      <p:stCondLst>
                                        <p:cond delay="0"/>
                                      </p:stCondLst>
                                      <p:childTnLst>
                                        <p:set>
                                          <p:cBhvr>
                                            <p:cTn id="174" dur="1000">
                                              <p:stCondLst>
                                                <p:cond delay="0"/>
                                              </p:stCondLst>
                                            </p:cTn>
                                            <p:tgtEl>
                                              <p:spTgt spid="480"/>
                                            </p:tgtEl>
                                            <p:attrNameLst>
                                              <p:attrName>style.visibility</p:attrName>
                                            </p:attrNameLst>
                                          </p:cBhvr>
                                          <p:to>
                                            <p:strVal val="visible"/>
                                          </p:to>
                                        </p:set>
                                      </p:childTnLst>
                                    </p:cTn>
                                  </p:par>
                                </p:childTnLst>
                              </p:cTn>
                            </p:par>
                            <p:par>
                              <p:cTn id="175" fill="hold">
                                <p:stCondLst>
                                  <p:cond delay="48500"/>
                                </p:stCondLst>
                                <p:childTnLst>
                                  <p:par>
                                    <p:cTn id="176" presetID="11" presetClass="entr" presetSubtype="0" fill="hold" grpId="0" nodeType="afterEffect">
                                      <p:stCondLst>
                                        <p:cond delay="0"/>
                                      </p:stCondLst>
                                      <p:childTnLst>
                                        <p:set>
                                          <p:cBhvr>
                                            <p:cTn id="177" dur="1000">
                                              <p:stCondLst>
                                                <p:cond delay="0"/>
                                              </p:stCondLst>
                                            </p:cTn>
                                            <p:tgtEl>
                                              <p:spTgt spid="481"/>
                                            </p:tgtEl>
                                            <p:attrNameLst>
                                              <p:attrName>style.visibility</p:attrName>
                                            </p:attrNameLst>
                                          </p:cBhvr>
                                          <p:to>
                                            <p:strVal val="visible"/>
                                          </p:to>
                                        </p:set>
                                      </p:childTnLst>
                                    </p:cTn>
                                  </p:par>
                                </p:childTnLst>
                              </p:cTn>
                            </p:par>
                            <p:par>
                              <p:cTn id="178" fill="hold">
                                <p:stCondLst>
                                  <p:cond delay="49500"/>
                                </p:stCondLst>
                                <p:childTnLst>
                                  <p:par>
                                    <p:cTn id="179" presetID="11" presetClass="entr" presetSubtype="0" fill="hold" grpId="0" nodeType="afterEffect">
                                      <p:stCondLst>
                                        <p:cond delay="0"/>
                                      </p:stCondLst>
                                      <p:childTnLst>
                                        <p:set>
                                          <p:cBhvr>
                                            <p:cTn id="180" dur="1000">
                                              <p:stCondLst>
                                                <p:cond delay="0"/>
                                              </p:stCondLst>
                                            </p:cTn>
                                            <p:tgtEl>
                                              <p:spTgt spid="482"/>
                                            </p:tgtEl>
                                            <p:attrNameLst>
                                              <p:attrName>style.visibility</p:attrName>
                                            </p:attrNameLst>
                                          </p:cBhvr>
                                          <p:to>
                                            <p:strVal val="visible"/>
                                          </p:to>
                                        </p:set>
                                      </p:childTnLst>
                                    </p:cTn>
                                  </p:par>
                                </p:childTnLst>
                              </p:cTn>
                            </p:par>
                            <p:par>
                              <p:cTn id="181" fill="hold">
                                <p:stCondLst>
                                  <p:cond delay="50500"/>
                                </p:stCondLst>
                                <p:childTnLst>
                                  <p:par>
                                    <p:cTn id="182" presetID="11" presetClass="entr" presetSubtype="0" fill="hold" grpId="0" nodeType="afterEffect">
                                      <p:stCondLst>
                                        <p:cond delay="0"/>
                                      </p:stCondLst>
                                      <p:childTnLst>
                                        <p:set>
                                          <p:cBhvr>
                                            <p:cTn id="183" dur="1000">
                                              <p:stCondLst>
                                                <p:cond delay="0"/>
                                              </p:stCondLst>
                                            </p:cTn>
                                            <p:tgtEl>
                                              <p:spTgt spid="483"/>
                                            </p:tgtEl>
                                            <p:attrNameLst>
                                              <p:attrName>style.visibility</p:attrName>
                                            </p:attrNameLst>
                                          </p:cBhvr>
                                          <p:to>
                                            <p:strVal val="visible"/>
                                          </p:to>
                                        </p:set>
                                      </p:childTnLst>
                                    </p:cTn>
                                  </p:par>
                                </p:childTnLst>
                              </p:cTn>
                            </p:par>
                            <p:par>
                              <p:cTn id="184" fill="hold">
                                <p:stCondLst>
                                  <p:cond delay="51500"/>
                                </p:stCondLst>
                                <p:childTnLst>
                                  <p:par>
                                    <p:cTn id="185" presetID="11" presetClass="entr" presetSubtype="0" fill="hold" grpId="0" nodeType="afterEffect">
                                      <p:stCondLst>
                                        <p:cond delay="0"/>
                                      </p:stCondLst>
                                      <p:childTnLst>
                                        <p:set>
                                          <p:cBhvr>
                                            <p:cTn id="186" dur="1000">
                                              <p:stCondLst>
                                                <p:cond delay="0"/>
                                              </p:stCondLst>
                                            </p:cTn>
                                            <p:tgtEl>
                                              <p:spTgt spid="484"/>
                                            </p:tgtEl>
                                            <p:attrNameLst>
                                              <p:attrName>style.visibility</p:attrName>
                                            </p:attrNameLst>
                                          </p:cBhvr>
                                          <p:to>
                                            <p:strVal val="visible"/>
                                          </p:to>
                                        </p:set>
                                      </p:childTnLst>
                                    </p:cTn>
                                  </p:par>
                                </p:childTnLst>
                              </p:cTn>
                            </p:par>
                            <p:par>
                              <p:cTn id="187" fill="hold">
                                <p:stCondLst>
                                  <p:cond delay="52500"/>
                                </p:stCondLst>
                                <p:childTnLst>
                                  <p:par>
                                    <p:cTn id="188" presetID="11" presetClass="entr" presetSubtype="0" fill="hold" grpId="0" nodeType="afterEffect">
                                      <p:stCondLst>
                                        <p:cond delay="0"/>
                                      </p:stCondLst>
                                      <p:childTnLst>
                                        <p:set>
                                          <p:cBhvr>
                                            <p:cTn id="189" dur="1000">
                                              <p:stCondLst>
                                                <p:cond delay="0"/>
                                              </p:stCondLst>
                                            </p:cTn>
                                            <p:tgtEl>
                                              <p:spTgt spid="485"/>
                                            </p:tgtEl>
                                            <p:attrNameLst>
                                              <p:attrName>style.visibility</p:attrName>
                                            </p:attrNameLst>
                                          </p:cBhvr>
                                          <p:to>
                                            <p:strVal val="visible"/>
                                          </p:to>
                                        </p:set>
                                      </p:childTnLst>
                                    </p:cTn>
                                  </p:par>
                                </p:childTnLst>
                              </p:cTn>
                            </p:par>
                            <p:par>
                              <p:cTn id="190" fill="hold">
                                <p:stCondLst>
                                  <p:cond delay="53500"/>
                                </p:stCondLst>
                                <p:childTnLst>
                                  <p:par>
                                    <p:cTn id="191" presetID="11" presetClass="entr" presetSubtype="0" fill="hold" grpId="0" nodeType="afterEffect">
                                      <p:stCondLst>
                                        <p:cond delay="0"/>
                                      </p:stCondLst>
                                      <p:childTnLst>
                                        <p:set>
                                          <p:cBhvr>
                                            <p:cTn id="192" dur="1000">
                                              <p:stCondLst>
                                                <p:cond delay="0"/>
                                              </p:stCondLst>
                                            </p:cTn>
                                            <p:tgtEl>
                                              <p:spTgt spid="486"/>
                                            </p:tgtEl>
                                            <p:attrNameLst>
                                              <p:attrName>style.visibility</p:attrName>
                                            </p:attrNameLst>
                                          </p:cBhvr>
                                          <p:to>
                                            <p:strVal val="visible"/>
                                          </p:to>
                                        </p:set>
                                      </p:childTnLst>
                                    </p:cTn>
                                  </p:par>
                                </p:childTnLst>
                              </p:cTn>
                            </p:par>
                            <p:par>
                              <p:cTn id="193" fill="hold">
                                <p:stCondLst>
                                  <p:cond delay="54500"/>
                                </p:stCondLst>
                                <p:childTnLst>
                                  <p:par>
                                    <p:cTn id="194" presetID="11" presetClass="entr" presetSubtype="0" fill="hold" grpId="0" nodeType="afterEffect">
                                      <p:stCondLst>
                                        <p:cond delay="0"/>
                                      </p:stCondLst>
                                      <p:childTnLst>
                                        <p:set>
                                          <p:cBhvr>
                                            <p:cTn id="195" dur="1000">
                                              <p:stCondLst>
                                                <p:cond delay="0"/>
                                              </p:stCondLst>
                                            </p:cTn>
                                            <p:tgtEl>
                                              <p:spTgt spid="487"/>
                                            </p:tgtEl>
                                            <p:attrNameLst>
                                              <p:attrName>style.visibility</p:attrName>
                                            </p:attrNameLst>
                                          </p:cBhvr>
                                          <p:to>
                                            <p:strVal val="visible"/>
                                          </p:to>
                                        </p:set>
                                      </p:childTnLst>
                                    </p:cTn>
                                  </p:par>
                                </p:childTnLst>
                              </p:cTn>
                            </p:par>
                            <p:par>
                              <p:cTn id="196" fill="hold">
                                <p:stCondLst>
                                  <p:cond delay="55500"/>
                                </p:stCondLst>
                                <p:childTnLst>
                                  <p:par>
                                    <p:cTn id="197" presetID="11" presetClass="entr" presetSubtype="0" fill="hold" grpId="0" nodeType="afterEffect">
                                      <p:stCondLst>
                                        <p:cond delay="0"/>
                                      </p:stCondLst>
                                      <p:childTnLst>
                                        <p:set>
                                          <p:cBhvr>
                                            <p:cTn id="198" dur="1000">
                                              <p:stCondLst>
                                                <p:cond delay="0"/>
                                              </p:stCondLst>
                                            </p:cTn>
                                            <p:tgtEl>
                                              <p:spTgt spid="488"/>
                                            </p:tgtEl>
                                            <p:attrNameLst>
                                              <p:attrName>style.visibility</p:attrName>
                                            </p:attrNameLst>
                                          </p:cBhvr>
                                          <p:to>
                                            <p:strVal val="visible"/>
                                          </p:to>
                                        </p:set>
                                      </p:childTnLst>
                                    </p:cTn>
                                  </p:par>
                                </p:childTnLst>
                              </p:cTn>
                            </p:par>
                            <p:par>
                              <p:cTn id="199" fill="hold">
                                <p:stCondLst>
                                  <p:cond delay="56500"/>
                                </p:stCondLst>
                                <p:childTnLst>
                                  <p:par>
                                    <p:cTn id="200" presetID="11" presetClass="entr" presetSubtype="0" fill="hold" grpId="0" nodeType="afterEffect">
                                      <p:stCondLst>
                                        <p:cond delay="0"/>
                                      </p:stCondLst>
                                      <p:childTnLst>
                                        <p:set>
                                          <p:cBhvr>
                                            <p:cTn id="201" dur="1000">
                                              <p:stCondLst>
                                                <p:cond delay="0"/>
                                              </p:stCondLst>
                                            </p:cTn>
                                            <p:tgtEl>
                                              <p:spTgt spid="489"/>
                                            </p:tgtEl>
                                            <p:attrNameLst>
                                              <p:attrName>style.visibility</p:attrName>
                                            </p:attrNameLst>
                                          </p:cBhvr>
                                          <p:to>
                                            <p:strVal val="visible"/>
                                          </p:to>
                                        </p:set>
                                      </p:childTnLst>
                                    </p:cTn>
                                  </p:par>
                                </p:childTnLst>
                              </p:cTn>
                            </p:par>
                            <p:par>
                              <p:cTn id="202" fill="hold">
                                <p:stCondLst>
                                  <p:cond delay="57500"/>
                                </p:stCondLst>
                                <p:childTnLst>
                                  <p:par>
                                    <p:cTn id="203" presetID="11" presetClass="entr" presetSubtype="0" fill="hold" grpId="0" nodeType="afterEffect">
                                      <p:stCondLst>
                                        <p:cond delay="0"/>
                                      </p:stCondLst>
                                      <p:childTnLst>
                                        <p:set>
                                          <p:cBhvr>
                                            <p:cTn id="204" dur="1000">
                                              <p:stCondLst>
                                                <p:cond delay="0"/>
                                              </p:stCondLst>
                                            </p:cTn>
                                            <p:tgtEl>
                                              <p:spTgt spid="490"/>
                                            </p:tgtEl>
                                            <p:attrNameLst>
                                              <p:attrName>style.visibility</p:attrName>
                                            </p:attrNameLst>
                                          </p:cBhvr>
                                          <p:to>
                                            <p:strVal val="visible"/>
                                          </p:to>
                                        </p:set>
                                      </p:childTnLst>
                                    </p:cTn>
                                  </p:par>
                                </p:childTnLst>
                              </p:cTn>
                            </p:par>
                            <p:par>
                              <p:cTn id="205" fill="hold">
                                <p:stCondLst>
                                  <p:cond delay="58500"/>
                                </p:stCondLst>
                                <p:childTnLst>
                                  <p:par>
                                    <p:cTn id="206" presetID="11" presetClass="entr" presetSubtype="0" fill="hold" grpId="0" nodeType="afterEffect">
                                      <p:stCondLst>
                                        <p:cond delay="0"/>
                                      </p:stCondLst>
                                      <p:childTnLst>
                                        <p:set>
                                          <p:cBhvr>
                                            <p:cTn id="207" dur="1000">
                                              <p:stCondLst>
                                                <p:cond delay="0"/>
                                              </p:stCondLst>
                                            </p:cTn>
                                            <p:tgtEl>
                                              <p:spTgt spid="491"/>
                                            </p:tgtEl>
                                            <p:attrNameLst>
                                              <p:attrName>style.visibility</p:attrName>
                                            </p:attrNameLst>
                                          </p:cBhvr>
                                          <p:to>
                                            <p:strVal val="visible"/>
                                          </p:to>
                                        </p:set>
                                      </p:childTnLst>
                                    </p:cTn>
                                  </p:par>
                                </p:childTnLst>
                              </p:cTn>
                            </p:par>
                            <p:par>
                              <p:cTn id="208" fill="hold">
                                <p:stCondLst>
                                  <p:cond delay="59500"/>
                                </p:stCondLst>
                                <p:childTnLst>
                                  <p:par>
                                    <p:cTn id="209" presetID="11" presetClass="entr" presetSubtype="0" fill="hold" grpId="0" nodeType="afterEffect">
                                      <p:stCondLst>
                                        <p:cond delay="0"/>
                                      </p:stCondLst>
                                      <p:childTnLst>
                                        <p:set>
                                          <p:cBhvr>
                                            <p:cTn id="210" dur="1000">
                                              <p:stCondLst>
                                                <p:cond delay="0"/>
                                              </p:stCondLst>
                                            </p:cTn>
                                            <p:tgtEl>
                                              <p:spTgt spid="492"/>
                                            </p:tgtEl>
                                            <p:attrNameLst>
                                              <p:attrName>style.visibility</p:attrName>
                                            </p:attrNameLst>
                                          </p:cBhvr>
                                          <p:to>
                                            <p:strVal val="visible"/>
                                          </p:to>
                                        </p:set>
                                      </p:childTnLst>
                                    </p:cTn>
                                  </p:par>
                                </p:childTnLst>
                              </p:cTn>
                            </p:par>
                            <p:par>
                              <p:cTn id="211" fill="hold">
                                <p:stCondLst>
                                  <p:cond delay="60500"/>
                                </p:stCondLst>
                                <p:childTnLst>
                                  <p:par>
                                    <p:cTn id="212" presetID="11" presetClass="entr" presetSubtype="0" fill="hold" grpId="0" nodeType="afterEffect">
                                      <p:stCondLst>
                                        <p:cond delay="0"/>
                                      </p:stCondLst>
                                      <p:childTnLst>
                                        <p:set>
                                          <p:cBhvr>
                                            <p:cTn id="213" dur="1000">
                                              <p:stCondLst>
                                                <p:cond delay="0"/>
                                              </p:stCondLst>
                                            </p:cTn>
                                            <p:tgtEl>
                                              <p:spTgt spid="493"/>
                                            </p:tgtEl>
                                            <p:attrNameLst>
                                              <p:attrName>style.visibility</p:attrName>
                                            </p:attrNameLst>
                                          </p:cBhvr>
                                          <p:to>
                                            <p:strVal val="visible"/>
                                          </p:to>
                                        </p:set>
                                      </p:childTnLst>
                                    </p:cTn>
                                  </p:par>
                                </p:childTnLst>
                              </p:cTn>
                            </p:par>
                            <p:par>
                              <p:cTn id="214" fill="hold">
                                <p:stCondLst>
                                  <p:cond delay="61500"/>
                                </p:stCondLst>
                                <p:childTnLst>
                                  <p:par>
                                    <p:cTn id="215" presetID="11" presetClass="entr" presetSubtype="0" fill="hold" grpId="0" nodeType="afterEffect">
                                      <p:stCondLst>
                                        <p:cond delay="0"/>
                                      </p:stCondLst>
                                      <p:childTnLst>
                                        <p:set>
                                          <p:cBhvr>
                                            <p:cTn id="216" dur="1000">
                                              <p:stCondLst>
                                                <p:cond delay="0"/>
                                              </p:stCondLst>
                                            </p:cTn>
                                            <p:tgtEl>
                                              <p:spTgt spid="494"/>
                                            </p:tgtEl>
                                            <p:attrNameLst>
                                              <p:attrName>style.visibility</p:attrName>
                                            </p:attrNameLst>
                                          </p:cBhvr>
                                          <p:to>
                                            <p:strVal val="visible"/>
                                          </p:to>
                                        </p:set>
                                      </p:childTnLst>
                                    </p:cTn>
                                  </p:par>
                                </p:childTnLst>
                              </p:cTn>
                            </p:par>
                            <p:par>
                              <p:cTn id="217" fill="hold">
                                <p:stCondLst>
                                  <p:cond delay="62500"/>
                                </p:stCondLst>
                                <p:childTnLst>
                                  <p:par>
                                    <p:cTn id="218" presetID="11" presetClass="entr" presetSubtype="0" fill="hold" grpId="0" nodeType="afterEffect">
                                      <p:stCondLst>
                                        <p:cond delay="0"/>
                                      </p:stCondLst>
                                      <p:childTnLst>
                                        <p:set>
                                          <p:cBhvr>
                                            <p:cTn id="219" dur="1000">
                                              <p:stCondLst>
                                                <p:cond delay="0"/>
                                              </p:stCondLst>
                                            </p:cTn>
                                            <p:tgtEl>
                                              <p:spTgt spid="495"/>
                                            </p:tgtEl>
                                            <p:attrNameLst>
                                              <p:attrName>style.visibility</p:attrName>
                                            </p:attrNameLst>
                                          </p:cBhvr>
                                          <p:to>
                                            <p:strVal val="visible"/>
                                          </p:to>
                                        </p:set>
                                      </p:childTnLst>
                                    </p:cTn>
                                  </p:par>
                                </p:childTnLst>
                              </p:cTn>
                            </p:par>
                            <p:par>
                              <p:cTn id="220" fill="hold">
                                <p:stCondLst>
                                  <p:cond delay="63500"/>
                                </p:stCondLst>
                                <p:childTnLst>
                                  <p:par>
                                    <p:cTn id="221" presetID="11" presetClass="entr" presetSubtype="0" fill="hold" grpId="0" nodeType="afterEffect">
                                      <p:stCondLst>
                                        <p:cond delay="0"/>
                                      </p:stCondLst>
                                      <p:childTnLst>
                                        <p:set>
                                          <p:cBhvr>
                                            <p:cTn id="222" dur="1000">
                                              <p:stCondLst>
                                                <p:cond delay="0"/>
                                              </p:stCondLst>
                                            </p:cTn>
                                            <p:tgtEl>
                                              <p:spTgt spid="496"/>
                                            </p:tgtEl>
                                            <p:attrNameLst>
                                              <p:attrName>style.visibility</p:attrName>
                                            </p:attrNameLst>
                                          </p:cBhvr>
                                          <p:to>
                                            <p:strVal val="visible"/>
                                          </p:to>
                                        </p:set>
                                      </p:childTnLst>
                                    </p:cTn>
                                  </p:par>
                                </p:childTnLst>
                              </p:cTn>
                            </p:par>
                            <p:par>
                              <p:cTn id="223" fill="hold">
                                <p:stCondLst>
                                  <p:cond delay="64500"/>
                                </p:stCondLst>
                                <p:childTnLst>
                                  <p:par>
                                    <p:cTn id="224" presetID="11" presetClass="entr" presetSubtype="0" fill="hold" grpId="0" nodeType="afterEffect">
                                      <p:stCondLst>
                                        <p:cond delay="0"/>
                                      </p:stCondLst>
                                      <p:childTnLst>
                                        <p:set>
                                          <p:cBhvr>
                                            <p:cTn id="225" dur="1000">
                                              <p:stCondLst>
                                                <p:cond delay="0"/>
                                              </p:stCondLst>
                                            </p:cTn>
                                            <p:tgtEl>
                                              <p:spTgt spid="497"/>
                                            </p:tgtEl>
                                            <p:attrNameLst>
                                              <p:attrName>style.visibility</p:attrName>
                                            </p:attrNameLst>
                                          </p:cBhvr>
                                          <p:to>
                                            <p:strVal val="visible"/>
                                          </p:to>
                                        </p:set>
                                      </p:childTnLst>
                                    </p:cTn>
                                  </p:par>
                                </p:childTnLst>
                              </p:cTn>
                            </p:par>
                            <p:par>
                              <p:cTn id="226" fill="hold">
                                <p:stCondLst>
                                  <p:cond delay="65500"/>
                                </p:stCondLst>
                                <p:childTnLst>
                                  <p:par>
                                    <p:cTn id="227" presetID="11" presetClass="entr" presetSubtype="0" fill="hold" grpId="0" nodeType="afterEffect">
                                      <p:stCondLst>
                                        <p:cond delay="0"/>
                                      </p:stCondLst>
                                      <p:childTnLst>
                                        <p:set>
                                          <p:cBhvr>
                                            <p:cTn id="228" dur="1000">
                                              <p:stCondLst>
                                                <p:cond delay="0"/>
                                              </p:stCondLst>
                                            </p:cTn>
                                            <p:tgtEl>
                                              <p:spTgt spid="498"/>
                                            </p:tgtEl>
                                            <p:attrNameLst>
                                              <p:attrName>style.visibility</p:attrName>
                                            </p:attrNameLst>
                                          </p:cBhvr>
                                          <p:to>
                                            <p:strVal val="visible"/>
                                          </p:to>
                                        </p:set>
                                      </p:childTnLst>
                                    </p:cTn>
                                  </p:par>
                                </p:childTnLst>
                              </p:cTn>
                            </p:par>
                            <p:par>
                              <p:cTn id="229" fill="hold">
                                <p:stCondLst>
                                  <p:cond delay="66500"/>
                                </p:stCondLst>
                                <p:childTnLst>
                                  <p:par>
                                    <p:cTn id="230" presetID="11" presetClass="entr" presetSubtype="0" fill="hold" grpId="0" nodeType="afterEffect">
                                      <p:stCondLst>
                                        <p:cond delay="0"/>
                                      </p:stCondLst>
                                      <p:childTnLst>
                                        <p:set>
                                          <p:cBhvr>
                                            <p:cTn id="231" dur="1000">
                                              <p:stCondLst>
                                                <p:cond delay="0"/>
                                              </p:stCondLst>
                                            </p:cTn>
                                            <p:tgtEl>
                                              <p:spTgt spid="499"/>
                                            </p:tgtEl>
                                            <p:attrNameLst>
                                              <p:attrName>style.visibility</p:attrName>
                                            </p:attrNameLst>
                                          </p:cBhvr>
                                          <p:to>
                                            <p:strVal val="visible"/>
                                          </p:to>
                                        </p:set>
                                      </p:childTnLst>
                                    </p:cTn>
                                  </p:par>
                                </p:childTnLst>
                              </p:cTn>
                            </p:par>
                            <p:par>
                              <p:cTn id="232" fill="hold">
                                <p:stCondLst>
                                  <p:cond delay="67500"/>
                                </p:stCondLst>
                                <p:childTnLst>
                                  <p:par>
                                    <p:cTn id="233" presetID="11" presetClass="entr" presetSubtype="0" fill="hold" grpId="0" nodeType="afterEffect">
                                      <p:stCondLst>
                                        <p:cond delay="0"/>
                                      </p:stCondLst>
                                      <p:childTnLst>
                                        <p:set>
                                          <p:cBhvr>
                                            <p:cTn id="234" dur="1000">
                                              <p:stCondLst>
                                                <p:cond delay="0"/>
                                              </p:stCondLst>
                                            </p:cTn>
                                            <p:tgtEl>
                                              <p:spTgt spid="500"/>
                                            </p:tgtEl>
                                            <p:attrNameLst>
                                              <p:attrName>style.visibility</p:attrName>
                                            </p:attrNameLst>
                                          </p:cBhvr>
                                          <p:to>
                                            <p:strVal val="visible"/>
                                          </p:to>
                                        </p:set>
                                      </p:childTnLst>
                                    </p:cTn>
                                  </p:par>
                                </p:childTnLst>
                              </p:cTn>
                            </p:par>
                            <p:par>
                              <p:cTn id="235" fill="hold">
                                <p:stCondLst>
                                  <p:cond delay="68500"/>
                                </p:stCondLst>
                                <p:childTnLst>
                                  <p:par>
                                    <p:cTn id="236" presetID="11" presetClass="entr" presetSubtype="0" fill="hold" grpId="0" nodeType="afterEffect">
                                      <p:stCondLst>
                                        <p:cond delay="0"/>
                                      </p:stCondLst>
                                      <p:childTnLst>
                                        <p:set>
                                          <p:cBhvr>
                                            <p:cTn id="237" dur="1000">
                                              <p:stCondLst>
                                                <p:cond delay="0"/>
                                              </p:stCondLst>
                                            </p:cTn>
                                            <p:tgtEl>
                                              <p:spTgt spid="501"/>
                                            </p:tgtEl>
                                            <p:attrNameLst>
                                              <p:attrName>style.visibility</p:attrName>
                                            </p:attrNameLst>
                                          </p:cBhvr>
                                          <p:to>
                                            <p:strVal val="visible"/>
                                          </p:to>
                                        </p:set>
                                      </p:childTnLst>
                                    </p:cTn>
                                  </p:par>
                                </p:childTnLst>
                              </p:cTn>
                            </p:par>
                            <p:par>
                              <p:cTn id="238" fill="hold">
                                <p:stCondLst>
                                  <p:cond delay="69500"/>
                                </p:stCondLst>
                                <p:childTnLst>
                                  <p:par>
                                    <p:cTn id="239" presetID="11" presetClass="entr" presetSubtype="0" fill="hold" grpId="0" nodeType="afterEffect">
                                      <p:stCondLst>
                                        <p:cond delay="0"/>
                                      </p:stCondLst>
                                      <p:childTnLst>
                                        <p:set>
                                          <p:cBhvr>
                                            <p:cTn id="240" dur="1000">
                                              <p:stCondLst>
                                                <p:cond delay="0"/>
                                              </p:stCondLst>
                                            </p:cTn>
                                            <p:tgtEl>
                                              <p:spTgt spid="502"/>
                                            </p:tgtEl>
                                            <p:attrNameLst>
                                              <p:attrName>style.visibility</p:attrName>
                                            </p:attrNameLst>
                                          </p:cBhvr>
                                          <p:to>
                                            <p:strVal val="visible"/>
                                          </p:to>
                                        </p:set>
                                      </p:childTnLst>
                                    </p:cTn>
                                  </p:par>
                                </p:childTnLst>
                              </p:cTn>
                            </p:par>
                            <p:par>
                              <p:cTn id="241" fill="hold">
                                <p:stCondLst>
                                  <p:cond delay="70500"/>
                                </p:stCondLst>
                                <p:childTnLst>
                                  <p:par>
                                    <p:cTn id="242" presetID="11" presetClass="entr" presetSubtype="0" fill="hold" grpId="0" nodeType="afterEffect">
                                      <p:stCondLst>
                                        <p:cond delay="0"/>
                                      </p:stCondLst>
                                      <p:childTnLst>
                                        <p:set>
                                          <p:cBhvr>
                                            <p:cTn id="243" dur="1000">
                                              <p:stCondLst>
                                                <p:cond delay="0"/>
                                              </p:stCondLst>
                                            </p:cTn>
                                            <p:tgtEl>
                                              <p:spTgt spid="503"/>
                                            </p:tgtEl>
                                            <p:attrNameLst>
                                              <p:attrName>style.visibility</p:attrName>
                                            </p:attrNameLst>
                                          </p:cBhvr>
                                          <p:to>
                                            <p:strVal val="visible"/>
                                          </p:to>
                                        </p:set>
                                      </p:childTnLst>
                                    </p:cTn>
                                  </p:par>
                                </p:childTnLst>
                              </p:cTn>
                            </p:par>
                            <p:par>
                              <p:cTn id="244" fill="hold">
                                <p:stCondLst>
                                  <p:cond delay="71500"/>
                                </p:stCondLst>
                                <p:childTnLst>
                                  <p:par>
                                    <p:cTn id="245" presetID="11" presetClass="entr" presetSubtype="0" fill="hold" grpId="0" nodeType="afterEffect">
                                      <p:stCondLst>
                                        <p:cond delay="0"/>
                                      </p:stCondLst>
                                      <p:childTnLst>
                                        <p:set>
                                          <p:cBhvr>
                                            <p:cTn id="246" dur="1000">
                                              <p:stCondLst>
                                                <p:cond delay="0"/>
                                              </p:stCondLst>
                                            </p:cTn>
                                            <p:tgtEl>
                                              <p:spTgt spid="504"/>
                                            </p:tgtEl>
                                            <p:attrNameLst>
                                              <p:attrName>style.visibility</p:attrName>
                                            </p:attrNameLst>
                                          </p:cBhvr>
                                          <p:to>
                                            <p:strVal val="visible"/>
                                          </p:to>
                                        </p:set>
                                      </p:childTnLst>
                                    </p:cTn>
                                  </p:par>
                                </p:childTnLst>
                              </p:cTn>
                            </p:par>
                            <p:par>
                              <p:cTn id="247" fill="hold">
                                <p:stCondLst>
                                  <p:cond delay="72500"/>
                                </p:stCondLst>
                                <p:childTnLst>
                                  <p:par>
                                    <p:cTn id="248" presetID="11" presetClass="entr" presetSubtype="0" fill="hold" grpId="0" nodeType="afterEffect">
                                      <p:stCondLst>
                                        <p:cond delay="0"/>
                                      </p:stCondLst>
                                      <p:childTnLst>
                                        <p:set>
                                          <p:cBhvr>
                                            <p:cTn id="249" dur="1000">
                                              <p:stCondLst>
                                                <p:cond delay="0"/>
                                              </p:stCondLst>
                                            </p:cTn>
                                            <p:tgtEl>
                                              <p:spTgt spid="505"/>
                                            </p:tgtEl>
                                            <p:attrNameLst>
                                              <p:attrName>style.visibility</p:attrName>
                                            </p:attrNameLst>
                                          </p:cBhvr>
                                          <p:to>
                                            <p:strVal val="visible"/>
                                          </p:to>
                                        </p:set>
                                      </p:childTnLst>
                                    </p:cTn>
                                  </p:par>
                                </p:childTnLst>
                              </p:cTn>
                            </p:par>
                            <p:par>
                              <p:cTn id="250" fill="hold">
                                <p:stCondLst>
                                  <p:cond delay="73500"/>
                                </p:stCondLst>
                                <p:childTnLst>
                                  <p:par>
                                    <p:cTn id="251" presetID="11" presetClass="entr" presetSubtype="0" fill="hold" grpId="0" nodeType="afterEffect">
                                      <p:stCondLst>
                                        <p:cond delay="0"/>
                                      </p:stCondLst>
                                      <p:childTnLst>
                                        <p:set>
                                          <p:cBhvr>
                                            <p:cTn id="252" dur="1000">
                                              <p:stCondLst>
                                                <p:cond delay="0"/>
                                              </p:stCondLst>
                                            </p:cTn>
                                            <p:tgtEl>
                                              <p:spTgt spid="506"/>
                                            </p:tgtEl>
                                            <p:attrNameLst>
                                              <p:attrName>style.visibility</p:attrName>
                                            </p:attrNameLst>
                                          </p:cBhvr>
                                          <p:to>
                                            <p:strVal val="visible"/>
                                          </p:to>
                                        </p:set>
                                      </p:childTnLst>
                                    </p:cTn>
                                  </p:par>
                                </p:childTnLst>
                              </p:cTn>
                            </p:par>
                            <p:par>
                              <p:cTn id="253" fill="hold">
                                <p:stCondLst>
                                  <p:cond delay="74500"/>
                                </p:stCondLst>
                                <p:childTnLst>
                                  <p:par>
                                    <p:cTn id="254" presetID="11" presetClass="entr" presetSubtype="0" fill="hold" grpId="0" nodeType="afterEffect">
                                      <p:stCondLst>
                                        <p:cond delay="0"/>
                                      </p:stCondLst>
                                      <p:childTnLst>
                                        <p:set>
                                          <p:cBhvr>
                                            <p:cTn id="255" dur="1000">
                                              <p:stCondLst>
                                                <p:cond delay="0"/>
                                              </p:stCondLst>
                                            </p:cTn>
                                            <p:tgtEl>
                                              <p:spTgt spid="507"/>
                                            </p:tgtEl>
                                            <p:attrNameLst>
                                              <p:attrName>style.visibility</p:attrName>
                                            </p:attrNameLst>
                                          </p:cBhvr>
                                          <p:to>
                                            <p:strVal val="visible"/>
                                          </p:to>
                                        </p:set>
                                      </p:childTnLst>
                                    </p:cTn>
                                  </p:par>
                                </p:childTnLst>
                              </p:cTn>
                            </p:par>
                            <p:par>
                              <p:cTn id="256" fill="hold">
                                <p:stCondLst>
                                  <p:cond delay="75500"/>
                                </p:stCondLst>
                                <p:childTnLst>
                                  <p:par>
                                    <p:cTn id="257" presetID="11" presetClass="entr" presetSubtype="0" fill="hold" grpId="0" nodeType="afterEffect">
                                      <p:stCondLst>
                                        <p:cond delay="0"/>
                                      </p:stCondLst>
                                      <p:childTnLst>
                                        <p:set>
                                          <p:cBhvr>
                                            <p:cTn id="258" dur="1000">
                                              <p:stCondLst>
                                                <p:cond delay="0"/>
                                              </p:stCondLst>
                                            </p:cTn>
                                            <p:tgtEl>
                                              <p:spTgt spid="508"/>
                                            </p:tgtEl>
                                            <p:attrNameLst>
                                              <p:attrName>style.visibility</p:attrName>
                                            </p:attrNameLst>
                                          </p:cBhvr>
                                          <p:to>
                                            <p:strVal val="visible"/>
                                          </p:to>
                                        </p:set>
                                      </p:childTnLst>
                                    </p:cTn>
                                  </p:par>
                                </p:childTnLst>
                              </p:cTn>
                            </p:par>
                            <p:par>
                              <p:cTn id="259" fill="hold">
                                <p:stCondLst>
                                  <p:cond delay="76500"/>
                                </p:stCondLst>
                                <p:childTnLst>
                                  <p:par>
                                    <p:cTn id="260" presetID="11" presetClass="entr" presetSubtype="0" fill="hold" grpId="0" nodeType="afterEffect">
                                      <p:stCondLst>
                                        <p:cond delay="0"/>
                                      </p:stCondLst>
                                      <p:childTnLst>
                                        <p:set>
                                          <p:cBhvr>
                                            <p:cTn id="261" dur="1000">
                                              <p:stCondLst>
                                                <p:cond delay="0"/>
                                              </p:stCondLst>
                                            </p:cTn>
                                            <p:tgtEl>
                                              <p:spTgt spid="509"/>
                                            </p:tgtEl>
                                            <p:attrNameLst>
                                              <p:attrName>style.visibility</p:attrName>
                                            </p:attrNameLst>
                                          </p:cBhvr>
                                          <p:to>
                                            <p:strVal val="visible"/>
                                          </p:to>
                                        </p:set>
                                      </p:childTnLst>
                                    </p:cTn>
                                  </p:par>
                                </p:childTnLst>
                              </p:cTn>
                            </p:par>
                            <p:par>
                              <p:cTn id="262" fill="hold">
                                <p:stCondLst>
                                  <p:cond delay="77500"/>
                                </p:stCondLst>
                                <p:childTnLst>
                                  <p:par>
                                    <p:cTn id="263" presetID="11" presetClass="entr" presetSubtype="0" fill="hold" grpId="0" nodeType="afterEffect">
                                      <p:stCondLst>
                                        <p:cond delay="0"/>
                                      </p:stCondLst>
                                      <p:childTnLst>
                                        <p:set>
                                          <p:cBhvr>
                                            <p:cTn id="264" dur="1000">
                                              <p:stCondLst>
                                                <p:cond delay="0"/>
                                              </p:stCondLst>
                                            </p:cTn>
                                            <p:tgtEl>
                                              <p:spTgt spid="510"/>
                                            </p:tgtEl>
                                            <p:attrNameLst>
                                              <p:attrName>style.visibility</p:attrName>
                                            </p:attrNameLst>
                                          </p:cBhvr>
                                          <p:to>
                                            <p:strVal val="visible"/>
                                          </p:to>
                                        </p:set>
                                      </p:childTnLst>
                                    </p:cTn>
                                  </p:par>
                                </p:childTnLst>
                              </p:cTn>
                            </p:par>
                            <p:par>
                              <p:cTn id="265" fill="hold">
                                <p:stCondLst>
                                  <p:cond delay="78500"/>
                                </p:stCondLst>
                                <p:childTnLst>
                                  <p:par>
                                    <p:cTn id="266" presetID="11" presetClass="entr" presetSubtype="0" fill="hold" grpId="0" nodeType="afterEffect">
                                      <p:stCondLst>
                                        <p:cond delay="0"/>
                                      </p:stCondLst>
                                      <p:childTnLst>
                                        <p:set>
                                          <p:cBhvr>
                                            <p:cTn id="267" dur="1000">
                                              <p:stCondLst>
                                                <p:cond delay="0"/>
                                              </p:stCondLst>
                                            </p:cTn>
                                            <p:tgtEl>
                                              <p:spTgt spid="511"/>
                                            </p:tgtEl>
                                            <p:attrNameLst>
                                              <p:attrName>style.visibility</p:attrName>
                                            </p:attrNameLst>
                                          </p:cBhvr>
                                          <p:to>
                                            <p:strVal val="visible"/>
                                          </p:to>
                                        </p:set>
                                      </p:childTnLst>
                                    </p:cTn>
                                  </p:par>
                                </p:childTnLst>
                              </p:cTn>
                            </p:par>
                            <p:par>
                              <p:cTn id="268" fill="hold">
                                <p:stCondLst>
                                  <p:cond delay="79500"/>
                                </p:stCondLst>
                                <p:childTnLst>
                                  <p:par>
                                    <p:cTn id="269" presetID="11" presetClass="entr" presetSubtype="0" fill="hold" grpId="0" nodeType="afterEffect">
                                      <p:stCondLst>
                                        <p:cond delay="0"/>
                                      </p:stCondLst>
                                      <p:childTnLst>
                                        <p:set>
                                          <p:cBhvr>
                                            <p:cTn id="270" dur="1000">
                                              <p:stCondLst>
                                                <p:cond delay="0"/>
                                              </p:stCondLst>
                                            </p:cTn>
                                            <p:tgtEl>
                                              <p:spTgt spid="512"/>
                                            </p:tgtEl>
                                            <p:attrNameLst>
                                              <p:attrName>style.visibility</p:attrName>
                                            </p:attrNameLst>
                                          </p:cBhvr>
                                          <p:to>
                                            <p:strVal val="visible"/>
                                          </p:to>
                                        </p:set>
                                      </p:childTnLst>
                                    </p:cTn>
                                  </p:par>
                                </p:childTnLst>
                              </p:cTn>
                            </p:par>
                            <p:par>
                              <p:cTn id="271" fill="hold">
                                <p:stCondLst>
                                  <p:cond delay="80500"/>
                                </p:stCondLst>
                                <p:childTnLst>
                                  <p:par>
                                    <p:cTn id="272" presetID="11" presetClass="entr" presetSubtype="0" fill="hold" grpId="0" nodeType="afterEffect">
                                      <p:stCondLst>
                                        <p:cond delay="0"/>
                                      </p:stCondLst>
                                      <p:childTnLst>
                                        <p:set>
                                          <p:cBhvr>
                                            <p:cTn id="273" dur="1000">
                                              <p:stCondLst>
                                                <p:cond delay="0"/>
                                              </p:stCondLst>
                                            </p:cTn>
                                            <p:tgtEl>
                                              <p:spTgt spid="513"/>
                                            </p:tgtEl>
                                            <p:attrNameLst>
                                              <p:attrName>style.visibility</p:attrName>
                                            </p:attrNameLst>
                                          </p:cBhvr>
                                          <p:to>
                                            <p:strVal val="visible"/>
                                          </p:to>
                                        </p:set>
                                      </p:childTnLst>
                                    </p:cTn>
                                  </p:par>
                                </p:childTnLst>
                              </p:cTn>
                            </p:par>
                            <p:par>
                              <p:cTn id="274" fill="hold">
                                <p:stCondLst>
                                  <p:cond delay="81500"/>
                                </p:stCondLst>
                                <p:childTnLst>
                                  <p:par>
                                    <p:cTn id="275" presetID="11" presetClass="entr" presetSubtype="0" fill="hold" grpId="0" nodeType="afterEffect">
                                      <p:stCondLst>
                                        <p:cond delay="0"/>
                                      </p:stCondLst>
                                      <p:childTnLst>
                                        <p:set>
                                          <p:cBhvr>
                                            <p:cTn id="276" dur="1000">
                                              <p:stCondLst>
                                                <p:cond delay="0"/>
                                              </p:stCondLst>
                                            </p:cTn>
                                            <p:tgtEl>
                                              <p:spTgt spid="514"/>
                                            </p:tgtEl>
                                            <p:attrNameLst>
                                              <p:attrName>style.visibility</p:attrName>
                                            </p:attrNameLst>
                                          </p:cBhvr>
                                          <p:to>
                                            <p:strVal val="visible"/>
                                          </p:to>
                                        </p:set>
                                      </p:childTnLst>
                                    </p:cTn>
                                  </p:par>
                                </p:childTnLst>
                              </p:cTn>
                            </p:par>
                            <p:par>
                              <p:cTn id="277" fill="hold">
                                <p:stCondLst>
                                  <p:cond delay="82500"/>
                                </p:stCondLst>
                                <p:childTnLst>
                                  <p:par>
                                    <p:cTn id="278" presetID="11" presetClass="entr" presetSubtype="0" fill="hold" grpId="0" nodeType="afterEffect">
                                      <p:stCondLst>
                                        <p:cond delay="0"/>
                                      </p:stCondLst>
                                      <p:childTnLst>
                                        <p:set>
                                          <p:cBhvr>
                                            <p:cTn id="279" dur="1000">
                                              <p:stCondLst>
                                                <p:cond delay="0"/>
                                              </p:stCondLst>
                                            </p:cTn>
                                            <p:tgtEl>
                                              <p:spTgt spid="515"/>
                                            </p:tgtEl>
                                            <p:attrNameLst>
                                              <p:attrName>style.visibility</p:attrName>
                                            </p:attrNameLst>
                                          </p:cBhvr>
                                          <p:to>
                                            <p:strVal val="visible"/>
                                          </p:to>
                                        </p:set>
                                      </p:childTnLst>
                                    </p:cTn>
                                  </p:par>
                                </p:childTnLst>
                              </p:cTn>
                            </p:par>
                            <p:par>
                              <p:cTn id="280" fill="hold">
                                <p:stCondLst>
                                  <p:cond delay="83500"/>
                                </p:stCondLst>
                                <p:childTnLst>
                                  <p:par>
                                    <p:cTn id="281" presetID="11" presetClass="entr" presetSubtype="0" fill="hold" grpId="0" nodeType="afterEffect">
                                      <p:stCondLst>
                                        <p:cond delay="0"/>
                                      </p:stCondLst>
                                      <p:childTnLst>
                                        <p:set>
                                          <p:cBhvr>
                                            <p:cTn id="282" dur="1000">
                                              <p:stCondLst>
                                                <p:cond delay="0"/>
                                              </p:stCondLst>
                                            </p:cTn>
                                            <p:tgtEl>
                                              <p:spTgt spid="516"/>
                                            </p:tgtEl>
                                            <p:attrNameLst>
                                              <p:attrName>style.visibility</p:attrName>
                                            </p:attrNameLst>
                                          </p:cBhvr>
                                          <p:to>
                                            <p:strVal val="visible"/>
                                          </p:to>
                                        </p:set>
                                      </p:childTnLst>
                                    </p:cTn>
                                  </p:par>
                                </p:childTnLst>
                              </p:cTn>
                            </p:par>
                            <p:par>
                              <p:cTn id="283" fill="hold">
                                <p:stCondLst>
                                  <p:cond delay="84500"/>
                                </p:stCondLst>
                                <p:childTnLst>
                                  <p:par>
                                    <p:cTn id="284" presetID="11" presetClass="entr" presetSubtype="0" fill="hold" grpId="0" nodeType="afterEffect">
                                      <p:stCondLst>
                                        <p:cond delay="0"/>
                                      </p:stCondLst>
                                      <p:childTnLst>
                                        <p:set>
                                          <p:cBhvr>
                                            <p:cTn id="285" dur="1000">
                                              <p:stCondLst>
                                                <p:cond delay="0"/>
                                              </p:stCondLst>
                                            </p:cTn>
                                            <p:tgtEl>
                                              <p:spTgt spid="517"/>
                                            </p:tgtEl>
                                            <p:attrNameLst>
                                              <p:attrName>style.visibility</p:attrName>
                                            </p:attrNameLst>
                                          </p:cBhvr>
                                          <p:to>
                                            <p:strVal val="visible"/>
                                          </p:to>
                                        </p:set>
                                      </p:childTnLst>
                                    </p:cTn>
                                  </p:par>
                                </p:childTnLst>
                              </p:cTn>
                            </p:par>
                            <p:par>
                              <p:cTn id="286" fill="hold">
                                <p:stCondLst>
                                  <p:cond delay="85500"/>
                                </p:stCondLst>
                                <p:childTnLst>
                                  <p:par>
                                    <p:cTn id="287" presetID="11" presetClass="entr" presetSubtype="0" fill="hold" grpId="0" nodeType="afterEffect">
                                      <p:stCondLst>
                                        <p:cond delay="0"/>
                                      </p:stCondLst>
                                      <p:childTnLst>
                                        <p:set>
                                          <p:cBhvr>
                                            <p:cTn id="288" dur="1000">
                                              <p:stCondLst>
                                                <p:cond delay="0"/>
                                              </p:stCondLst>
                                            </p:cTn>
                                            <p:tgtEl>
                                              <p:spTgt spid="518"/>
                                            </p:tgtEl>
                                            <p:attrNameLst>
                                              <p:attrName>style.visibility</p:attrName>
                                            </p:attrNameLst>
                                          </p:cBhvr>
                                          <p:to>
                                            <p:strVal val="visible"/>
                                          </p:to>
                                        </p:set>
                                      </p:childTnLst>
                                    </p:cTn>
                                  </p:par>
                                </p:childTnLst>
                              </p:cTn>
                            </p:par>
                            <p:par>
                              <p:cTn id="289" fill="hold">
                                <p:stCondLst>
                                  <p:cond delay="86500"/>
                                </p:stCondLst>
                                <p:childTnLst>
                                  <p:par>
                                    <p:cTn id="290" presetID="11" presetClass="entr" presetSubtype="0" fill="hold" grpId="0" nodeType="afterEffect">
                                      <p:stCondLst>
                                        <p:cond delay="0"/>
                                      </p:stCondLst>
                                      <p:childTnLst>
                                        <p:set>
                                          <p:cBhvr>
                                            <p:cTn id="291" dur="1000">
                                              <p:stCondLst>
                                                <p:cond delay="0"/>
                                              </p:stCondLst>
                                            </p:cTn>
                                            <p:tgtEl>
                                              <p:spTgt spid="519"/>
                                            </p:tgtEl>
                                            <p:attrNameLst>
                                              <p:attrName>style.visibility</p:attrName>
                                            </p:attrNameLst>
                                          </p:cBhvr>
                                          <p:to>
                                            <p:strVal val="visible"/>
                                          </p:to>
                                        </p:set>
                                      </p:childTnLst>
                                    </p:cTn>
                                  </p:par>
                                </p:childTnLst>
                              </p:cTn>
                            </p:par>
                            <p:par>
                              <p:cTn id="292" fill="hold">
                                <p:stCondLst>
                                  <p:cond delay="87500"/>
                                </p:stCondLst>
                                <p:childTnLst>
                                  <p:par>
                                    <p:cTn id="293" presetID="11" presetClass="entr" presetSubtype="0" fill="hold" grpId="0" nodeType="afterEffect">
                                      <p:stCondLst>
                                        <p:cond delay="0"/>
                                      </p:stCondLst>
                                      <p:childTnLst>
                                        <p:set>
                                          <p:cBhvr>
                                            <p:cTn id="294" dur="1000">
                                              <p:stCondLst>
                                                <p:cond delay="0"/>
                                              </p:stCondLst>
                                            </p:cTn>
                                            <p:tgtEl>
                                              <p:spTgt spid="520"/>
                                            </p:tgtEl>
                                            <p:attrNameLst>
                                              <p:attrName>style.visibility</p:attrName>
                                            </p:attrNameLst>
                                          </p:cBhvr>
                                          <p:to>
                                            <p:strVal val="visible"/>
                                          </p:to>
                                        </p:set>
                                      </p:childTnLst>
                                    </p:cTn>
                                  </p:par>
                                </p:childTnLst>
                              </p:cTn>
                            </p:par>
                            <p:par>
                              <p:cTn id="295" fill="hold">
                                <p:stCondLst>
                                  <p:cond delay="88500"/>
                                </p:stCondLst>
                                <p:childTnLst>
                                  <p:par>
                                    <p:cTn id="296" presetID="11" presetClass="entr" presetSubtype="0" fill="hold" grpId="0" nodeType="afterEffect">
                                      <p:stCondLst>
                                        <p:cond delay="0"/>
                                      </p:stCondLst>
                                      <p:childTnLst>
                                        <p:set>
                                          <p:cBhvr>
                                            <p:cTn id="297" dur="1000">
                                              <p:stCondLst>
                                                <p:cond delay="0"/>
                                              </p:stCondLst>
                                            </p:cTn>
                                            <p:tgtEl>
                                              <p:spTgt spid="521"/>
                                            </p:tgtEl>
                                            <p:attrNameLst>
                                              <p:attrName>style.visibility</p:attrName>
                                            </p:attrNameLst>
                                          </p:cBhvr>
                                          <p:to>
                                            <p:strVal val="visible"/>
                                          </p:to>
                                        </p:set>
                                      </p:childTnLst>
                                    </p:cTn>
                                  </p:par>
                                </p:childTnLst>
                              </p:cTn>
                            </p:par>
                            <p:par>
                              <p:cTn id="298" fill="hold">
                                <p:stCondLst>
                                  <p:cond delay="89500"/>
                                </p:stCondLst>
                                <p:childTnLst>
                                  <p:par>
                                    <p:cTn id="299" presetID="11" presetClass="entr" presetSubtype="0" fill="hold" grpId="0" nodeType="afterEffect">
                                      <p:stCondLst>
                                        <p:cond delay="0"/>
                                      </p:stCondLst>
                                      <p:childTnLst>
                                        <p:set>
                                          <p:cBhvr>
                                            <p:cTn id="300" dur="1000">
                                              <p:stCondLst>
                                                <p:cond delay="0"/>
                                              </p:stCondLst>
                                            </p:cTn>
                                            <p:tgtEl>
                                              <p:spTgt spid="522"/>
                                            </p:tgtEl>
                                            <p:attrNameLst>
                                              <p:attrName>style.visibility</p:attrName>
                                            </p:attrNameLst>
                                          </p:cBhvr>
                                          <p:to>
                                            <p:strVal val="visible"/>
                                          </p:to>
                                        </p:set>
                                      </p:childTnLst>
                                    </p:cTn>
                                  </p:par>
                                </p:childTnLst>
                              </p:cTn>
                            </p:par>
                            <p:par>
                              <p:cTn id="301" fill="hold">
                                <p:stCondLst>
                                  <p:cond delay="90500"/>
                                </p:stCondLst>
                                <p:childTnLst>
                                  <p:par>
                                    <p:cTn id="302" presetID="11" presetClass="entr" presetSubtype="0" fill="hold" grpId="0" nodeType="afterEffect">
                                      <p:stCondLst>
                                        <p:cond delay="0"/>
                                      </p:stCondLst>
                                      <p:childTnLst>
                                        <p:set>
                                          <p:cBhvr>
                                            <p:cTn id="303" dur="1000">
                                              <p:stCondLst>
                                                <p:cond delay="0"/>
                                              </p:stCondLst>
                                            </p:cTn>
                                            <p:tgtEl>
                                              <p:spTgt spid="523"/>
                                            </p:tgtEl>
                                            <p:attrNameLst>
                                              <p:attrName>style.visibility</p:attrName>
                                            </p:attrNameLst>
                                          </p:cBhvr>
                                          <p:to>
                                            <p:strVal val="visible"/>
                                          </p:to>
                                        </p:set>
                                      </p:childTnLst>
                                    </p:cTn>
                                  </p:par>
                                </p:childTnLst>
                              </p:cTn>
                            </p:par>
                            <p:par>
                              <p:cTn id="304" fill="hold">
                                <p:stCondLst>
                                  <p:cond delay="91500"/>
                                </p:stCondLst>
                                <p:childTnLst>
                                  <p:par>
                                    <p:cTn id="305" presetID="11" presetClass="entr" presetSubtype="0" fill="hold" grpId="0" nodeType="afterEffect">
                                      <p:stCondLst>
                                        <p:cond delay="0"/>
                                      </p:stCondLst>
                                      <p:childTnLst>
                                        <p:set>
                                          <p:cBhvr>
                                            <p:cTn id="306" dur="1000">
                                              <p:stCondLst>
                                                <p:cond delay="0"/>
                                              </p:stCondLst>
                                            </p:cTn>
                                            <p:tgtEl>
                                              <p:spTgt spid="524"/>
                                            </p:tgtEl>
                                            <p:attrNameLst>
                                              <p:attrName>style.visibility</p:attrName>
                                            </p:attrNameLst>
                                          </p:cBhvr>
                                          <p:to>
                                            <p:strVal val="visible"/>
                                          </p:to>
                                        </p:set>
                                      </p:childTnLst>
                                    </p:cTn>
                                  </p:par>
                                </p:childTnLst>
                              </p:cTn>
                            </p:par>
                            <p:par>
                              <p:cTn id="307" fill="hold">
                                <p:stCondLst>
                                  <p:cond delay="92500"/>
                                </p:stCondLst>
                                <p:childTnLst>
                                  <p:par>
                                    <p:cTn id="308" presetID="11" presetClass="entr" presetSubtype="0" fill="hold" grpId="0" nodeType="afterEffect">
                                      <p:stCondLst>
                                        <p:cond delay="0"/>
                                      </p:stCondLst>
                                      <p:childTnLst>
                                        <p:set>
                                          <p:cBhvr>
                                            <p:cTn id="309" dur="1000">
                                              <p:stCondLst>
                                                <p:cond delay="0"/>
                                              </p:stCondLst>
                                            </p:cTn>
                                            <p:tgtEl>
                                              <p:spTgt spid="525"/>
                                            </p:tgtEl>
                                            <p:attrNameLst>
                                              <p:attrName>style.visibility</p:attrName>
                                            </p:attrNameLst>
                                          </p:cBhvr>
                                          <p:to>
                                            <p:strVal val="visible"/>
                                          </p:to>
                                        </p:set>
                                      </p:childTnLst>
                                    </p:cTn>
                                  </p:par>
                                </p:childTnLst>
                              </p:cTn>
                            </p:par>
                            <p:par>
                              <p:cTn id="310" fill="hold">
                                <p:stCondLst>
                                  <p:cond delay="93500"/>
                                </p:stCondLst>
                                <p:childTnLst>
                                  <p:par>
                                    <p:cTn id="311" presetID="11" presetClass="entr" presetSubtype="0" fill="hold" grpId="0" nodeType="afterEffect">
                                      <p:stCondLst>
                                        <p:cond delay="0"/>
                                      </p:stCondLst>
                                      <p:childTnLst>
                                        <p:set>
                                          <p:cBhvr>
                                            <p:cTn id="312" dur="1000">
                                              <p:stCondLst>
                                                <p:cond delay="0"/>
                                              </p:stCondLst>
                                            </p:cTn>
                                            <p:tgtEl>
                                              <p:spTgt spid="526"/>
                                            </p:tgtEl>
                                            <p:attrNameLst>
                                              <p:attrName>style.visibility</p:attrName>
                                            </p:attrNameLst>
                                          </p:cBhvr>
                                          <p:to>
                                            <p:strVal val="visible"/>
                                          </p:to>
                                        </p:set>
                                      </p:childTnLst>
                                    </p:cTn>
                                  </p:par>
                                </p:childTnLst>
                              </p:cTn>
                            </p:par>
                            <p:par>
                              <p:cTn id="313" fill="hold">
                                <p:stCondLst>
                                  <p:cond delay="94500"/>
                                </p:stCondLst>
                                <p:childTnLst>
                                  <p:par>
                                    <p:cTn id="314" presetID="11" presetClass="entr" presetSubtype="0" fill="hold" grpId="0" nodeType="afterEffect">
                                      <p:stCondLst>
                                        <p:cond delay="0"/>
                                      </p:stCondLst>
                                      <p:childTnLst>
                                        <p:set>
                                          <p:cBhvr>
                                            <p:cTn id="315" dur="1000">
                                              <p:stCondLst>
                                                <p:cond delay="0"/>
                                              </p:stCondLst>
                                            </p:cTn>
                                            <p:tgtEl>
                                              <p:spTgt spid="527"/>
                                            </p:tgtEl>
                                            <p:attrNameLst>
                                              <p:attrName>style.visibility</p:attrName>
                                            </p:attrNameLst>
                                          </p:cBhvr>
                                          <p:to>
                                            <p:strVal val="visible"/>
                                          </p:to>
                                        </p:set>
                                      </p:childTnLst>
                                    </p:cTn>
                                  </p:par>
                                </p:childTnLst>
                              </p:cTn>
                            </p:par>
                            <p:par>
                              <p:cTn id="316" fill="hold">
                                <p:stCondLst>
                                  <p:cond delay="95500"/>
                                </p:stCondLst>
                                <p:childTnLst>
                                  <p:par>
                                    <p:cTn id="317" presetID="11" presetClass="entr" presetSubtype="0" fill="hold" grpId="0" nodeType="afterEffect">
                                      <p:stCondLst>
                                        <p:cond delay="0"/>
                                      </p:stCondLst>
                                      <p:childTnLst>
                                        <p:set>
                                          <p:cBhvr>
                                            <p:cTn id="318" dur="1000">
                                              <p:stCondLst>
                                                <p:cond delay="0"/>
                                              </p:stCondLst>
                                            </p:cTn>
                                            <p:tgtEl>
                                              <p:spTgt spid="528"/>
                                            </p:tgtEl>
                                            <p:attrNameLst>
                                              <p:attrName>style.visibility</p:attrName>
                                            </p:attrNameLst>
                                          </p:cBhvr>
                                          <p:to>
                                            <p:strVal val="visible"/>
                                          </p:to>
                                        </p:set>
                                      </p:childTnLst>
                                    </p:cTn>
                                  </p:par>
                                </p:childTnLst>
                              </p:cTn>
                            </p:par>
                            <p:par>
                              <p:cTn id="319" fill="hold">
                                <p:stCondLst>
                                  <p:cond delay="96500"/>
                                </p:stCondLst>
                                <p:childTnLst>
                                  <p:par>
                                    <p:cTn id="320" presetID="11" presetClass="entr" presetSubtype="0" fill="hold" grpId="0" nodeType="afterEffect">
                                      <p:stCondLst>
                                        <p:cond delay="0"/>
                                      </p:stCondLst>
                                      <p:childTnLst>
                                        <p:set>
                                          <p:cBhvr>
                                            <p:cTn id="321" dur="1000">
                                              <p:stCondLst>
                                                <p:cond delay="0"/>
                                              </p:stCondLst>
                                            </p:cTn>
                                            <p:tgtEl>
                                              <p:spTgt spid="529"/>
                                            </p:tgtEl>
                                            <p:attrNameLst>
                                              <p:attrName>style.visibility</p:attrName>
                                            </p:attrNameLst>
                                          </p:cBhvr>
                                          <p:to>
                                            <p:strVal val="visible"/>
                                          </p:to>
                                        </p:set>
                                      </p:childTnLst>
                                    </p:cTn>
                                  </p:par>
                                </p:childTnLst>
                              </p:cTn>
                            </p:par>
                            <p:par>
                              <p:cTn id="322" fill="hold">
                                <p:stCondLst>
                                  <p:cond delay="97500"/>
                                </p:stCondLst>
                                <p:childTnLst>
                                  <p:par>
                                    <p:cTn id="323" presetID="11" presetClass="entr" presetSubtype="0" fill="hold" grpId="0" nodeType="afterEffect">
                                      <p:stCondLst>
                                        <p:cond delay="0"/>
                                      </p:stCondLst>
                                      <p:childTnLst>
                                        <p:set>
                                          <p:cBhvr>
                                            <p:cTn id="324" dur="1000">
                                              <p:stCondLst>
                                                <p:cond delay="0"/>
                                              </p:stCondLst>
                                            </p:cTn>
                                            <p:tgtEl>
                                              <p:spTgt spid="530"/>
                                            </p:tgtEl>
                                            <p:attrNameLst>
                                              <p:attrName>style.visibility</p:attrName>
                                            </p:attrNameLst>
                                          </p:cBhvr>
                                          <p:to>
                                            <p:strVal val="visible"/>
                                          </p:to>
                                        </p:set>
                                      </p:childTnLst>
                                    </p:cTn>
                                  </p:par>
                                </p:childTnLst>
                              </p:cTn>
                            </p:par>
                            <p:par>
                              <p:cTn id="325" fill="hold">
                                <p:stCondLst>
                                  <p:cond delay="98500"/>
                                </p:stCondLst>
                                <p:childTnLst>
                                  <p:par>
                                    <p:cTn id="326" presetID="11" presetClass="entr" presetSubtype="0" fill="hold" grpId="0" nodeType="afterEffect">
                                      <p:stCondLst>
                                        <p:cond delay="0"/>
                                      </p:stCondLst>
                                      <p:childTnLst>
                                        <p:set>
                                          <p:cBhvr>
                                            <p:cTn id="327" dur="1000">
                                              <p:stCondLst>
                                                <p:cond delay="0"/>
                                              </p:stCondLst>
                                            </p:cTn>
                                            <p:tgtEl>
                                              <p:spTgt spid="531"/>
                                            </p:tgtEl>
                                            <p:attrNameLst>
                                              <p:attrName>style.visibility</p:attrName>
                                            </p:attrNameLst>
                                          </p:cBhvr>
                                          <p:to>
                                            <p:strVal val="visible"/>
                                          </p:to>
                                        </p:set>
                                      </p:childTnLst>
                                    </p:cTn>
                                  </p:par>
                                </p:childTnLst>
                              </p:cTn>
                            </p:par>
                            <p:par>
                              <p:cTn id="328" fill="hold">
                                <p:stCondLst>
                                  <p:cond delay="99500"/>
                                </p:stCondLst>
                                <p:childTnLst>
                                  <p:par>
                                    <p:cTn id="329" presetID="11" presetClass="entr" presetSubtype="0" fill="hold" grpId="0" nodeType="afterEffect">
                                      <p:stCondLst>
                                        <p:cond delay="0"/>
                                      </p:stCondLst>
                                      <p:childTnLst>
                                        <p:set>
                                          <p:cBhvr>
                                            <p:cTn id="330" dur="1000">
                                              <p:stCondLst>
                                                <p:cond delay="0"/>
                                              </p:stCondLst>
                                            </p:cTn>
                                            <p:tgtEl>
                                              <p:spTgt spid="532"/>
                                            </p:tgtEl>
                                            <p:attrNameLst>
                                              <p:attrName>style.visibility</p:attrName>
                                            </p:attrNameLst>
                                          </p:cBhvr>
                                          <p:to>
                                            <p:strVal val="visible"/>
                                          </p:to>
                                        </p:set>
                                      </p:childTnLst>
                                    </p:cTn>
                                  </p:par>
                                </p:childTnLst>
                              </p:cTn>
                            </p:par>
                            <p:par>
                              <p:cTn id="331" fill="hold">
                                <p:stCondLst>
                                  <p:cond delay="100500"/>
                                </p:stCondLst>
                                <p:childTnLst>
                                  <p:par>
                                    <p:cTn id="332" presetID="11" presetClass="entr" presetSubtype="0" fill="hold" grpId="0" nodeType="afterEffect">
                                      <p:stCondLst>
                                        <p:cond delay="0"/>
                                      </p:stCondLst>
                                      <p:childTnLst>
                                        <p:set>
                                          <p:cBhvr>
                                            <p:cTn id="333" dur="1000">
                                              <p:stCondLst>
                                                <p:cond delay="0"/>
                                              </p:stCondLst>
                                            </p:cTn>
                                            <p:tgtEl>
                                              <p:spTgt spid="533"/>
                                            </p:tgtEl>
                                            <p:attrNameLst>
                                              <p:attrName>style.visibility</p:attrName>
                                            </p:attrNameLst>
                                          </p:cBhvr>
                                          <p:to>
                                            <p:strVal val="visible"/>
                                          </p:to>
                                        </p:set>
                                      </p:childTnLst>
                                    </p:cTn>
                                  </p:par>
                                </p:childTnLst>
                              </p:cTn>
                            </p:par>
                            <p:par>
                              <p:cTn id="334" fill="hold">
                                <p:stCondLst>
                                  <p:cond delay="101500"/>
                                </p:stCondLst>
                                <p:childTnLst>
                                  <p:par>
                                    <p:cTn id="335" presetID="11" presetClass="entr" presetSubtype="0" fill="hold" grpId="0" nodeType="afterEffect">
                                      <p:stCondLst>
                                        <p:cond delay="0"/>
                                      </p:stCondLst>
                                      <p:childTnLst>
                                        <p:set>
                                          <p:cBhvr>
                                            <p:cTn id="336" dur="1000">
                                              <p:stCondLst>
                                                <p:cond delay="0"/>
                                              </p:stCondLst>
                                            </p:cTn>
                                            <p:tgtEl>
                                              <p:spTgt spid="534"/>
                                            </p:tgtEl>
                                            <p:attrNameLst>
                                              <p:attrName>style.visibility</p:attrName>
                                            </p:attrNameLst>
                                          </p:cBhvr>
                                          <p:to>
                                            <p:strVal val="visible"/>
                                          </p:to>
                                        </p:set>
                                      </p:childTnLst>
                                    </p:cTn>
                                  </p:par>
                                </p:childTnLst>
                              </p:cTn>
                            </p:par>
                            <p:par>
                              <p:cTn id="337" fill="hold">
                                <p:stCondLst>
                                  <p:cond delay="102500"/>
                                </p:stCondLst>
                                <p:childTnLst>
                                  <p:par>
                                    <p:cTn id="338" presetID="11" presetClass="entr" presetSubtype="0" fill="hold" grpId="0" nodeType="afterEffect">
                                      <p:stCondLst>
                                        <p:cond delay="0"/>
                                      </p:stCondLst>
                                      <p:childTnLst>
                                        <p:set>
                                          <p:cBhvr>
                                            <p:cTn id="339" dur="1000">
                                              <p:stCondLst>
                                                <p:cond delay="0"/>
                                              </p:stCondLst>
                                            </p:cTn>
                                            <p:tgtEl>
                                              <p:spTgt spid="535"/>
                                            </p:tgtEl>
                                            <p:attrNameLst>
                                              <p:attrName>style.visibility</p:attrName>
                                            </p:attrNameLst>
                                          </p:cBhvr>
                                          <p:to>
                                            <p:strVal val="visible"/>
                                          </p:to>
                                        </p:set>
                                      </p:childTnLst>
                                    </p:cTn>
                                  </p:par>
                                </p:childTnLst>
                              </p:cTn>
                            </p:par>
                            <p:par>
                              <p:cTn id="340" fill="hold">
                                <p:stCondLst>
                                  <p:cond delay="103500"/>
                                </p:stCondLst>
                                <p:childTnLst>
                                  <p:par>
                                    <p:cTn id="341" presetID="11" presetClass="entr" presetSubtype="0" fill="hold" grpId="0" nodeType="afterEffect">
                                      <p:stCondLst>
                                        <p:cond delay="0"/>
                                      </p:stCondLst>
                                      <p:childTnLst>
                                        <p:set>
                                          <p:cBhvr>
                                            <p:cTn id="342" dur="1000">
                                              <p:stCondLst>
                                                <p:cond delay="0"/>
                                              </p:stCondLst>
                                            </p:cTn>
                                            <p:tgtEl>
                                              <p:spTgt spid="536"/>
                                            </p:tgtEl>
                                            <p:attrNameLst>
                                              <p:attrName>style.visibility</p:attrName>
                                            </p:attrNameLst>
                                          </p:cBhvr>
                                          <p:to>
                                            <p:strVal val="visible"/>
                                          </p:to>
                                        </p:set>
                                      </p:childTnLst>
                                    </p:cTn>
                                  </p:par>
                                </p:childTnLst>
                              </p:cTn>
                            </p:par>
                            <p:par>
                              <p:cTn id="343" fill="hold">
                                <p:stCondLst>
                                  <p:cond delay="104500"/>
                                </p:stCondLst>
                                <p:childTnLst>
                                  <p:par>
                                    <p:cTn id="344" presetID="11" presetClass="entr" presetSubtype="0" fill="hold" grpId="0" nodeType="afterEffect">
                                      <p:stCondLst>
                                        <p:cond delay="0"/>
                                      </p:stCondLst>
                                      <p:childTnLst>
                                        <p:set>
                                          <p:cBhvr>
                                            <p:cTn id="345" dur="1000">
                                              <p:stCondLst>
                                                <p:cond delay="0"/>
                                              </p:stCondLst>
                                            </p:cTn>
                                            <p:tgtEl>
                                              <p:spTgt spid="537"/>
                                            </p:tgtEl>
                                            <p:attrNameLst>
                                              <p:attrName>style.visibility</p:attrName>
                                            </p:attrNameLst>
                                          </p:cBhvr>
                                          <p:to>
                                            <p:strVal val="visible"/>
                                          </p:to>
                                        </p:set>
                                      </p:childTnLst>
                                    </p:cTn>
                                  </p:par>
                                </p:childTnLst>
                              </p:cTn>
                            </p:par>
                            <p:par>
                              <p:cTn id="346" fill="hold">
                                <p:stCondLst>
                                  <p:cond delay="105500"/>
                                </p:stCondLst>
                                <p:childTnLst>
                                  <p:par>
                                    <p:cTn id="347" presetID="11" presetClass="entr" presetSubtype="0" fill="hold" grpId="0" nodeType="afterEffect">
                                      <p:stCondLst>
                                        <p:cond delay="0"/>
                                      </p:stCondLst>
                                      <p:childTnLst>
                                        <p:set>
                                          <p:cBhvr>
                                            <p:cTn id="348" dur="1000">
                                              <p:stCondLst>
                                                <p:cond delay="0"/>
                                              </p:stCondLst>
                                            </p:cTn>
                                            <p:tgtEl>
                                              <p:spTgt spid="538"/>
                                            </p:tgtEl>
                                            <p:attrNameLst>
                                              <p:attrName>style.visibility</p:attrName>
                                            </p:attrNameLst>
                                          </p:cBhvr>
                                          <p:to>
                                            <p:strVal val="visible"/>
                                          </p:to>
                                        </p:set>
                                      </p:childTnLst>
                                    </p:cTn>
                                  </p:par>
                                </p:childTnLst>
                              </p:cTn>
                            </p:par>
                            <p:par>
                              <p:cTn id="349" fill="hold">
                                <p:stCondLst>
                                  <p:cond delay="106500"/>
                                </p:stCondLst>
                                <p:childTnLst>
                                  <p:par>
                                    <p:cTn id="350" presetID="11" presetClass="entr" presetSubtype="0" fill="hold" grpId="0" nodeType="afterEffect">
                                      <p:stCondLst>
                                        <p:cond delay="0"/>
                                      </p:stCondLst>
                                      <p:childTnLst>
                                        <p:set>
                                          <p:cBhvr>
                                            <p:cTn id="351" dur="1000">
                                              <p:stCondLst>
                                                <p:cond delay="0"/>
                                              </p:stCondLst>
                                            </p:cTn>
                                            <p:tgtEl>
                                              <p:spTgt spid="539"/>
                                            </p:tgtEl>
                                            <p:attrNameLst>
                                              <p:attrName>style.visibility</p:attrName>
                                            </p:attrNameLst>
                                          </p:cBhvr>
                                          <p:to>
                                            <p:strVal val="visible"/>
                                          </p:to>
                                        </p:set>
                                      </p:childTnLst>
                                    </p:cTn>
                                  </p:par>
                                </p:childTnLst>
                              </p:cTn>
                            </p:par>
                            <p:par>
                              <p:cTn id="352" fill="hold">
                                <p:stCondLst>
                                  <p:cond delay="107500"/>
                                </p:stCondLst>
                                <p:childTnLst>
                                  <p:par>
                                    <p:cTn id="353" presetID="11" presetClass="entr" presetSubtype="0" fill="hold" grpId="0" nodeType="afterEffect">
                                      <p:stCondLst>
                                        <p:cond delay="0"/>
                                      </p:stCondLst>
                                      <p:childTnLst>
                                        <p:set>
                                          <p:cBhvr>
                                            <p:cTn id="354" dur="1000">
                                              <p:stCondLst>
                                                <p:cond delay="0"/>
                                              </p:stCondLst>
                                            </p:cTn>
                                            <p:tgtEl>
                                              <p:spTgt spid="540"/>
                                            </p:tgtEl>
                                            <p:attrNameLst>
                                              <p:attrName>style.visibility</p:attrName>
                                            </p:attrNameLst>
                                          </p:cBhvr>
                                          <p:to>
                                            <p:strVal val="visible"/>
                                          </p:to>
                                        </p:set>
                                      </p:childTnLst>
                                    </p:cTn>
                                  </p:par>
                                </p:childTnLst>
                              </p:cTn>
                            </p:par>
                            <p:par>
                              <p:cTn id="355" fill="hold">
                                <p:stCondLst>
                                  <p:cond delay="108500"/>
                                </p:stCondLst>
                                <p:childTnLst>
                                  <p:par>
                                    <p:cTn id="356" presetID="11" presetClass="entr" presetSubtype="0" fill="hold" grpId="0" nodeType="afterEffect">
                                      <p:stCondLst>
                                        <p:cond delay="0"/>
                                      </p:stCondLst>
                                      <p:childTnLst>
                                        <p:set>
                                          <p:cBhvr>
                                            <p:cTn id="357" dur="1000">
                                              <p:stCondLst>
                                                <p:cond delay="0"/>
                                              </p:stCondLst>
                                            </p:cTn>
                                            <p:tgtEl>
                                              <p:spTgt spid="541"/>
                                            </p:tgtEl>
                                            <p:attrNameLst>
                                              <p:attrName>style.visibility</p:attrName>
                                            </p:attrNameLst>
                                          </p:cBhvr>
                                          <p:to>
                                            <p:strVal val="visible"/>
                                          </p:to>
                                        </p:set>
                                      </p:childTnLst>
                                    </p:cTn>
                                  </p:par>
                                </p:childTnLst>
                              </p:cTn>
                            </p:par>
                            <p:par>
                              <p:cTn id="358" fill="hold">
                                <p:stCondLst>
                                  <p:cond delay="109500"/>
                                </p:stCondLst>
                                <p:childTnLst>
                                  <p:par>
                                    <p:cTn id="359" presetID="11" presetClass="entr" presetSubtype="0" fill="hold" grpId="0" nodeType="afterEffect">
                                      <p:stCondLst>
                                        <p:cond delay="0"/>
                                      </p:stCondLst>
                                      <p:childTnLst>
                                        <p:set>
                                          <p:cBhvr>
                                            <p:cTn id="360" dur="1000">
                                              <p:stCondLst>
                                                <p:cond delay="0"/>
                                              </p:stCondLst>
                                            </p:cTn>
                                            <p:tgtEl>
                                              <p:spTgt spid="542"/>
                                            </p:tgtEl>
                                            <p:attrNameLst>
                                              <p:attrName>style.visibility</p:attrName>
                                            </p:attrNameLst>
                                          </p:cBhvr>
                                          <p:to>
                                            <p:strVal val="visible"/>
                                          </p:to>
                                        </p:set>
                                      </p:childTnLst>
                                    </p:cTn>
                                  </p:par>
                                </p:childTnLst>
                              </p:cTn>
                            </p:par>
                            <p:par>
                              <p:cTn id="361" fill="hold">
                                <p:stCondLst>
                                  <p:cond delay="110500"/>
                                </p:stCondLst>
                                <p:childTnLst>
                                  <p:par>
                                    <p:cTn id="362" presetID="11" presetClass="entr" presetSubtype="0" fill="hold" grpId="0" nodeType="afterEffect">
                                      <p:stCondLst>
                                        <p:cond delay="0"/>
                                      </p:stCondLst>
                                      <p:childTnLst>
                                        <p:set>
                                          <p:cBhvr>
                                            <p:cTn id="363" dur="1000">
                                              <p:stCondLst>
                                                <p:cond delay="0"/>
                                              </p:stCondLst>
                                            </p:cTn>
                                            <p:tgtEl>
                                              <p:spTgt spid="543"/>
                                            </p:tgtEl>
                                            <p:attrNameLst>
                                              <p:attrName>style.visibility</p:attrName>
                                            </p:attrNameLst>
                                          </p:cBhvr>
                                          <p:to>
                                            <p:strVal val="visible"/>
                                          </p:to>
                                        </p:set>
                                      </p:childTnLst>
                                    </p:cTn>
                                  </p:par>
                                </p:childTnLst>
                              </p:cTn>
                            </p:par>
                            <p:par>
                              <p:cTn id="364" fill="hold">
                                <p:stCondLst>
                                  <p:cond delay="111500"/>
                                </p:stCondLst>
                                <p:childTnLst>
                                  <p:par>
                                    <p:cTn id="365" presetID="11" presetClass="entr" presetSubtype="0" fill="hold" grpId="0" nodeType="afterEffect">
                                      <p:stCondLst>
                                        <p:cond delay="0"/>
                                      </p:stCondLst>
                                      <p:childTnLst>
                                        <p:set>
                                          <p:cBhvr>
                                            <p:cTn id="366" dur="1000">
                                              <p:stCondLst>
                                                <p:cond delay="0"/>
                                              </p:stCondLst>
                                            </p:cTn>
                                            <p:tgtEl>
                                              <p:spTgt spid="544"/>
                                            </p:tgtEl>
                                            <p:attrNameLst>
                                              <p:attrName>style.visibility</p:attrName>
                                            </p:attrNameLst>
                                          </p:cBhvr>
                                          <p:to>
                                            <p:strVal val="visible"/>
                                          </p:to>
                                        </p:set>
                                      </p:childTnLst>
                                    </p:cTn>
                                  </p:par>
                                </p:childTnLst>
                              </p:cTn>
                            </p:par>
                            <p:par>
                              <p:cTn id="367" fill="hold">
                                <p:stCondLst>
                                  <p:cond delay="112500"/>
                                </p:stCondLst>
                                <p:childTnLst>
                                  <p:par>
                                    <p:cTn id="368" presetID="11" presetClass="entr" presetSubtype="0" fill="hold" grpId="0" nodeType="afterEffect">
                                      <p:stCondLst>
                                        <p:cond delay="0"/>
                                      </p:stCondLst>
                                      <p:childTnLst>
                                        <p:set>
                                          <p:cBhvr>
                                            <p:cTn id="369" dur="1000">
                                              <p:stCondLst>
                                                <p:cond delay="0"/>
                                              </p:stCondLst>
                                            </p:cTn>
                                            <p:tgtEl>
                                              <p:spTgt spid="545"/>
                                            </p:tgtEl>
                                            <p:attrNameLst>
                                              <p:attrName>style.visibility</p:attrName>
                                            </p:attrNameLst>
                                          </p:cBhvr>
                                          <p:to>
                                            <p:strVal val="visible"/>
                                          </p:to>
                                        </p:set>
                                      </p:childTnLst>
                                    </p:cTn>
                                  </p:par>
                                </p:childTnLst>
                              </p:cTn>
                            </p:par>
                            <p:par>
                              <p:cTn id="370" fill="hold">
                                <p:stCondLst>
                                  <p:cond delay="113500"/>
                                </p:stCondLst>
                                <p:childTnLst>
                                  <p:par>
                                    <p:cTn id="371" presetID="11" presetClass="entr" presetSubtype="0" fill="hold" grpId="0" nodeType="afterEffect">
                                      <p:stCondLst>
                                        <p:cond delay="0"/>
                                      </p:stCondLst>
                                      <p:childTnLst>
                                        <p:set>
                                          <p:cBhvr>
                                            <p:cTn id="372" dur="1000">
                                              <p:stCondLst>
                                                <p:cond delay="0"/>
                                              </p:stCondLst>
                                            </p:cTn>
                                            <p:tgtEl>
                                              <p:spTgt spid="546"/>
                                            </p:tgtEl>
                                            <p:attrNameLst>
                                              <p:attrName>style.visibility</p:attrName>
                                            </p:attrNameLst>
                                          </p:cBhvr>
                                          <p:to>
                                            <p:strVal val="visible"/>
                                          </p:to>
                                        </p:set>
                                      </p:childTnLst>
                                    </p:cTn>
                                  </p:par>
                                </p:childTnLst>
                              </p:cTn>
                            </p:par>
                            <p:par>
                              <p:cTn id="373" fill="hold">
                                <p:stCondLst>
                                  <p:cond delay="114500"/>
                                </p:stCondLst>
                                <p:childTnLst>
                                  <p:par>
                                    <p:cTn id="374" presetID="11" presetClass="entr" presetSubtype="0" fill="hold" grpId="0" nodeType="afterEffect">
                                      <p:stCondLst>
                                        <p:cond delay="0"/>
                                      </p:stCondLst>
                                      <p:childTnLst>
                                        <p:set>
                                          <p:cBhvr>
                                            <p:cTn id="375" dur="1000">
                                              <p:stCondLst>
                                                <p:cond delay="0"/>
                                              </p:stCondLst>
                                            </p:cTn>
                                            <p:tgtEl>
                                              <p:spTgt spid="547"/>
                                            </p:tgtEl>
                                            <p:attrNameLst>
                                              <p:attrName>style.visibility</p:attrName>
                                            </p:attrNameLst>
                                          </p:cBhvr>
                                          <p:to>
                                            <p:strVal val="visible"/>
                                          </p:to>
                                        </p:set>
                                      </p:childTnLst>
                                    </p:cTn>
                                  </p:par>
                                </p:childTnLst>
                              </p:cTn>
                            </p:par>
                            <p:par>
                              <p:cTn id="376" fill="hold">
                                <p:stCondLst>
                                  <p:cond delay="115500"/>
                                </p:stCondLst>
                                <p:childTnLst>
                                  <p:par>
                                    <p:cTn id="377" presetID="11" presetClass="entr" presetSubtype="0" fill="hold" grpId="0" nodeType="afterEffect">
                                      <p:stCondLst>
                                        <p:cond delay="0"/>
                                      </p:stCondLst>
                                      <p:childTnLst>
                                        <p:set>
                                          <p:cBhvr>
                                            <p:cTn id="378" dur="1000">
                                              <p:stCondLst>
                                                <p:cond delay="0"/>
                                              </p:stCondLst>
                                            </p:cTn>
                                            <p:tgtEl>
                                              <p:spTgt spid="548"/>
                                            </p:tgtEl>
                                            <p:attrNameLst>
                                              <p:attrName>style.visibility</p:attrName>
                                            </p:attrNameLst>
                                          </p:cBhvr>
                                          <p:to>
                                            <p:strVal val="visible"/>
                                          </p:to>
                                        </p:set>
                                      </p:childTnLst>
                                    </p:cTn>
                                  </p:par>
                                </p:childTnLst>
                              </p:cTn>
                            </p:par>
                            <p:par>
                              <p:cTn id="379" fill="hold">
                                <p:stCondLst>
                                  <p:cond delay="116500"/>
                                </p:stCondLst>
                                <p:childTnLst>
                                  <p:par>
                                    <p:cTn id="380" presetID="11" presetClass="entr" presetSubtype="0" fill="hold" grpId="0" nodeType="afterEffect">
                                      <p:stCondLst>
                                        <p:cond delay="0"/>
                                      </p:stCondLst>
                                      <p:childTnLst>
                                        <p:set>
                                          <p:cBhvr>
                                            <p:cTn id="381" dur="1000">
                                              <p:stCondLst>
                                                <p:cond delay="0"/>
                                              </p:stCondLst>
                                            </p:cTn>
                                            <p:tgtEl>
                                              <p:spTgt spid="549"/>
                                            </p:tgtEl>
                                            <p:attrNameLst>
                                              <p:attrName>style.visibility</p:attrName>
                                            </p:attrNameLst>
                                          </p:cBhvr>
                                          <p:to>
                                            <p:strVal val="visible"/>
                                          </p:to>
                                        </p:set>
                                      </p:childTnLst>
                                    </p:cTn>
                                  </p:par>
                                </p:childTnLst>
                              </p:cTn>
                            </p:par>
                            <p:par>
                              <p:cTn id="382" fill="hold">
                                <p:stCondLst>
                                  <p:cond delay="117500"/>
                                </p:stCondLst>
                                <p:childTnLst>
                                  <p:par>
                                    <p:cTn id="383" presetID="11" presetClass="entr" presetSubtype="0" fill="hold" grpId="0" nodeType="afterEffect">
                                      <p:stCondLst>
                                        <p:cond delay="0"/>
                                      </p:stCondLst>
                                      <p:childTnLst>
                                        <p:set>
                                          <p:cBhvr>
                                            <p:cTn id="384" dur="1000">
                                              <p:stCondLst>
                                                <p:cond delay="0"/>
                                              </p:stCondLst>
                                            </p:cTn>
                                            <p:tgtEl>
                                              <p:spTgt spid="550"/>
                                            </p:tgtEl>
                                            <p:attrNameLst>
                                              <p:attrName>style.visibility</p:attrName>
                                            </p:attrNameLst>
                                          </p:cBhvr>
                                          <p:to>
                                            <p:strVal val="visible"/>
                                          </p:to>
                                        </p:set>
                                      </p:childTnLst>
                                    </p:cTn>
                                  </p:par>
                                </p:childTnLst>
                              </p:cTn>
                            </p:par>
                            <p:par>
                              <p:cTn id="385" fill="hold">
                                <p:stCondLst>
                                  <p:cond delay="118500"/>
                                </p:stCondLst>
                                <p:childTnLst>
                                  <p:par>
                                    <p:cTn id="386" presetID="11" presetClass="entr" presetSubtype="0" fill="hold" grpId="0" nodeType="afterEffect">
                                      <p:stCondLst>
                                        <p:cond delay="0"/>
                                      </p:stCondLst>
                                      <p:childTnLst>
                                        <p:set>
                                          <p:cBhvr>
                                            <p:cTn id="387" dur="1000">
                                              <p:stCondLst>
                                                <p:cond delay="0"/>
                                              </p:stCondLst>
                                            </p:cTn>
                                            <p:tgtEl>
                                              <p:spTgt spid="551"/>
                                            </p:tgtEl>
                                            <p:attrNameLst>
                                              <p:attrName>style.visibility</p:attrName>
                                            </p:attrNameLst>
                                          </p:cBhvr>
                                          <p:to>
                                            <p:strVal val="visible"/>
                                          </p:to>
                                        </p:set>
                                      </p:childTnLst>
                                    </p:cTn>
                                  </p:par>
                                </p:childTnLst>
                              </p:cTn>
                            </p:par>
                            <p:par>
                              <p:cTn id="388" fill="hold">
                                <p:stCondLst>
                                  <p:cond delay="119500"/>
                                </p:stCondLst>
                                <p:childTnLst>
                                  <p:par>
                                    <p:cTn id="389" presetID="11" presetClass="entr" presetSubtype="0" fill="hold" grpId="0" nodeType="afterEffect">
                                      <p:stCondLst>
                                        <p:cond delay="0"/>
                                      </p:stCondLst>
                                      <p:childTnLst>
                                        <p:set>
                                          <p:cBhvr>
                                            <p:cTn id="390" dur="1000">
                                              <p:stCondLst>
                                                <p:cond delay="0"/>
                                              </p:stCondLst>
                                            </p:cTn>
                                            <p:tgtEl>
                                              <p:spTgt spid="552"/>
                                            </p:tgtEl>
                                            <p:attrNameLst>
                                              <p:attrName>style.visibility</p:attrName>
                                            </p:attrNameLst>
                                          </p:cBhvr>
                                          <p:to>
                                            <p:strVal val="visible"/>
                                          </p:to>
                                        </p:set>
                                      </p:childTnLst>
                                    </p:cTn>
                                  </p:par>
                                </p:childTnLst>
                              </p:cTn>
                            </p:par>
                            <p:par>
                              <p:cTn id="391" fill="hold">
                                <p:stCondLst>
                                  <p:cond delay="120500"/>
                                </p:stCondLst>
                                <p:childTnLst>
                                  <p:par>
                                    <p:cTn id="392" presetID="11" presetClass="entr" presetSubtype="0" fill="hold" grpId="0" nodeType="afterEffect">
                                      <p:stCondLst>
                                        <p:cond delay="0"/>
                                      </p:stCondLst>
                                      <p:childTnLst>
                                        <p:set>
                                          <p:cBhvr>
                                            <p:cTn id="393" dur="1000">
                                              <p:stCondLst>
                                                <p:cond delay="0"/>
                                              </p:stCondLst>
                                            </p:cTn>
                                            <p:tgtEl>
                                              <p:spTgt spid="553"/>
                                            </p:tgtEl>
                                            <p:attrNameLst>
                                              <p:attrName>style.visibility</p:attrName>
                                            </p:attrNameLst>
                                          </p:cBhvr>
                                          <p:to>
                                            <p:strVal val="visible"/>
                                          </p:to>
                                        </p:set>
                                      </p:childTnLst>
                                    </p:cTn>
                                  </p:par>
                                </p:childTnLst>
                              </p:cTn>
                            </p:par>
                            <p:par>
                              <p:cTn id="394" fill="hold">
                                <p:stCondLst>
                                  <p:cond delay="121500"/>
                                </p:stCondLst>
                                <p:childTnLst>
                                  <p:par>
                                    <p:cTn id="395" presetID="11" presetClass="entr" presetSubtype="0" fill="hold" grpId="0" nodeType="afterEffect">
                                      <p:stCondLst>
                                        <p:cond delay="0"/>
                                      </p:stCondLst>
                                      <p:childTnLst>
                                        <p:set>
                                          <p:cBhvr>
                                            <p:cTn id="396" dur="1000">
                                              <p:stCondLst>
                                                <p:cond delay="0"/>
                                              </p:stCondLst>
                                            </p:cTn>
                                            <p:tgtEl>
                                              <p:spTgt spid="554"/>
                                            </p:tgtEl>
                                            <p:attrNameLst>
                                              <p:attrName>style.visibility</p:attrName>
                                            </p:attrNameLst>
                                          </p:cBhvr>
                                          <p:to>
                                            <p:strVal val="visible"/>
                                          </p:to>
                                        </p:set>
                                      </p:childTnLst>
                                    </p:cTn>
                                  </p:par>
                                </p:childTnLst>
                              </p:cTn>
                            </p:par>
                            <p:par>
                              <p:cTn id="397" fill="hold">
                                <p:stCondLst>
                                  <p:cond delay="122500"/>
                                </p:stCondLst>
                                <p:childTnLst>
                                  <p:par>
                                    <p:cTn id="398" presetID="11" presetClass="entr" presetSubtype="0" fill="hold" grpId="0" nodeType="afterEffect">
                                      <p:stCondLst>
                                        <p:cond delay="0"/>
                                      </p:stCondLst>
                                      <p:childTnLst>
                                        <p:set>
                                          <p:cBhvr>
                                            <p:cTn id="399" dur="1000">
                                              <p:stCondLst>
                                                <p:cond delay="0"/>
                                              </p:stCondLst>
                                            </p:cTn>
                                            <p:tgtEl>
                                              <p:spTgt spid="555"/>
                                            </p:tgtEl>
                                            <p:attrNameLst>
                                              <p:attrName>style.visibility</p:attrName>
                                            </p:attrNameLst>
                                          </p:cBhvr>
                                          <p:to>
                                            <p:strVal val="visible"/>
                                          </p:to>
                                        </p:set>
                                      </p:childTnLst>
                                    </p:cTn>
                                  </p:par>
                                </p:childTnLst>
                              </p:cTn>
                            </p:par>
                            <p:par>
                              <p:cTn id="400" fill="hold">
                                <p:stCondLst>
                                  <p:cond delay="123500"/>
                                </p:stCondLst>
                                <p:childTnLst>
                                  <p:par>
                                    <p:cTn id="401" presetID="11" presetClass="entr" presetSubtype="0" fill="hold" grpId="0" nodeType="afterEffect">
                                      <p:stCondLst>
                                        <p:cond delay="0"/>
                                      </p:stCondLst>
                                      <p:childTnLst>
                                        <p:set>
                                          <p:cBhvr>
                                            <p:cTn id="402" dur="1000">
                                              <p:stCondLst>
                                                <p:cond delay="0"/>
                                              </p:stCondLst>
                                            </p:cTn>
                                            <p:tgtEl>
                                              <p:spTgt spid="556"/>
                                            </p:tgtEl>
                                            <p:attrNameLst>
                                              <p:attrName>style.visibility</p:attrName>
                                            </p:attrNameLst>
                                          </p:cBhvr>
                                          <p:to>
                                            <p:strVal val="visible"/>
                                          </p:to>
                                        </p:set>
                                      </p:childTnLst>
                                    </p:cTn>
                                  </p:par>
                                </p:childTnLst>
                              </p:cTn>
                            </p:par>
                            <p:par>
                              <p:cTn id="403" fill="hold">
                                <p:stCondLst>
                                  <p:cond delay="124500"/>
                                </p:stCondLst>
                                <p:childTnLst>
                                  <p:par>
                                    <p:cTn id="404" presetID="11" presetClass="entr" presetSubtype="0" fill="hold" grpId="0" nodeType="afterEffect">
                                      <p:stCondLst>
                                        <p:cond delay="0"/>
                                      </p:stCondLst>
                                      <p:childTnLst>
                                        <p:set>
                                          <p:cBhvr>
                                            <p:cTn id="405" dur="1000">
                                              <p:stCondLst>
                                                <p:cond delay="0"/>
                                              </p:stCondLst>
                                            </p:cTn>
                                            <p:tgtEl>
                                              <p:spTgt spid="557"/>
                                            </p:tgtEl>
                                            <p:attrNameLst>
                                              <p:attrName>style.visibility</p:attrName>
                                            </p:attrNameLst>
                                          </p:cBhvr>
                                          <p:to>
                                            <p:strVal val="visible"/>
                                          </p:to>
                                        </p:set>
                                      </p:childTnLst>
                                    </p:cTn>
                                  </p:par>
                                </p:childTnLst>
                              </p:cTn>
                            </p:par>
                            <p:par>
                              <p:cTn id="406" fill="hold">
                                <p:stCondLst>
                                  <p:cond delay="125500"/>
                                </p:stCondLst>
                                <p:childTnLst>
                                  <p:par>
                                    <p:cTn id="407" presetID="11" presetClass="entr" presetSubtype="0" fill="hold" grpId="0" nodeType="afterEffect">
                                      <p:stCondLst>
                                        <p:cond delay="0"/>
                                      </p:stCondLst>
                                      <p:childTnLst>
                                        <p:set>
                                          <p:cBhvr>
                                            <p:cTn id="408" dur="1000">
                                              <p:stCondLst>
                                                <p:cond delay="0"/>
                                              </p:stCondLst>
                                            </p:cTn>
                                            <p:tgtEl>
                                              <p:spTgt spid="558"/>
                                            </p:tgtEl>
                                            <p:attrNameLst>
                                              <p:attrName>style.visibility</p:attrName>
                                            </p:attrNameLst>
                                          </p:cBhvr>
                                          <p:to>
                                            <p:strVal val="visible"/>
                                          </p:to>
                                        </p:set>
                                      </p:childTnLst>
                                    </p:cTn>
                                  </p:par>
                                </p:childTnLst>
                              </p:cTn>
                            </p:par>
                            <p:par>
                              <p:cTn id="409" fill="hold">
                                <p:stCondLst>
                                  <p:cond delay="126500"/>
                                </p:stCondLst>
                                <p:childTnLst>
                                  <p:par>
                                    <p:cTn id="410" presetID="11" presetClass="entr" presetSubtype="0" fill="hold" grpId="0" nodeType="afterEffect">
                                      <p:stCondLst>
                                        <p:cond delay="0"/>
                                      </p:stCondLst>
                                      <p:childTnLst>
                                        <p:set>
                                          <p:cBhvr>
                                            <p:cTn id="411" dur="1000">
                                              <p:stCondLst>
                                                <p:cond delay="0"/>
                                              </p:stCondLst>
                                            </p:cTn>
                                            <p:tgtEl>
                                              <p:spTgt spid="559"/>
                                            </p:tgtEl>
                                            <p:attrNameLst>
                                              <p:attrName>style.visibility</p:attrName>
                                            </p:attrNameLst>
                                          </p:cBhvr>
                                          <p:to>
                                            <p:strVal val="visible"/>
                                          </p:to>
                                        </p:set>
                                      </p:childTnLst>
                                    </p:cTn>
                                  </p:par>
                                </p:childTnLst>
                              </p:cTn>
                            </p:par>
                            <p:par>
                              <p:cTn id="412" fill="hold">
                                <p:stCondLst>
                                  <p:cond delay="127500"/>
                                </p:stCondLst>
                                <p:childTnLst>
                                  <p:par>
                                    <p:cTn id="413" presetID="11" presetClass="entr" presetSubtype="0" fill="hold" grpId="0" nodeType="afterEffect">
                                      <p:stCondLst>
                                        <p:cond delay="0"/>
                                      </p:stCondLst>
                                      <p:childTnLst>
                                        <p:set>
                                          <p:cBhvr>
                                            <p:cTn id="414" dur="1000">
                                              <p:stCondLst>
                                                <p:cond delay="0"/>
                                              </p:stCondLst>
                                            </p:cTn>
                                            <p:tgtEl>
                                              <p:spTgt spid="560"/>
                                            </p:tgtEl>
                                            <p:attrNameLst>
                                              <p:attrName>style.visibility</p:attrName>
                                            </p:attrNameLst>
                                          </p:cBhvr>
                                          <p:to>
                                            <p:strVal val="visible"/>
                                          </p:to>
                                        </p:set>
                                      </p:childTnLst>
                                    </p:cTn>
                                  </p:par>
                                </p:childTnLst>
                              </p:cTn>
                            </p:par>
                            <p:par>
                              <p:cTn id="415" fill="hold">
                                <p:stCondLst>
                                  <p:cond delay="128500"/>
                                </p:stCondLst>
                                <p:childTnLst>
                                  <p:par>
                                    <p:cTn id="416" presetID="11" presetClass="entr" presetSubtype="0" fill="hold" grpId="0" nodeType="afterEffect">
                                      <p:stCondLst>
                                        <p:cond delay="0"/>
                                      </p:stCondLst>
                                      <p:childTnLst>
                                        <p:set>
                                          <p:cBhvr>
                                            <p:cTn id="417" dur="1000">
                                              <p:stCondLst>
                                                <p:cond delay="0"/>
                                              </p:stCondLst>
                                            </p:cTn>
                                            <p:tgtEl>
                                              <p:spTgt spid="561"/>
                                            </p:tgtEl>
                                            <p:attrNameLst>
                                              <p:attrName>style.visibility</p:attrName>
                                            </p:attrNameLst>
                                          </p:cBhvr>
                                          <p:to>
                                            <p:strVal val="visible"/>
                                          </p:to>
                                        </p:set>
                                      </p:childTnLst>
                                    </p:cTn>
                                  </p:par>
                                </p:childTnLst>
                              </p:cTn>
                            </p:par>
                            <p:par>
                              <p:cTn id="418" fill="hold">
                                <p:stCondLst>
                                  <p:cond delay="129500"/>
                                </p:stCondLst>
                                <p:childTnLst>
                                  <p:par>
                                    <p:cTn id="419" presetID="11" presetClass="entr" presetSubtype="0" fill="hold" grpId="0" nodeType="afterEffect">
                                      <p:stCondLst>
                                        <p:cond delay="0"/>
                                      </p:stCondLst>
                                      <p:childTnLst>
                                        <p:set>
                                          <p:cBhvr>
                                            <p:cTn id="420" dur="1000">
                                              <p:stCondLst>
                                                <p:cond delay="0"/>
                                              </p:stCondLst>
                                            </p:cTn>
                                            <p:tgtEl>
                                              <p:spTgt spid="562"/>
                                            </p:tgtEl>
                                            <p:attrNameLst>
                                              <p:attrName>style.visibility</p:attrName>
                                            </p:attrNameLst>
                                          </p:cBhvr>
                                          <p:to>
                                            <p:strVal val="visible"/>
                                          </p:to>
                                        </p:set>
                                      </p:childTnLst>
                                    </p:cTn>
                                  </p:par>
                                </p:childTnLst>
                              </p:cTn>
                            </p:par>
                            <p:par>
                              <p:cTn id="421" fill="hold">
                                <p:stCondLst>
                                  <p:cond delay="130500"/>
                                </p:stCondLst>
                                <p:childTnLst>
                                  <p:par>
                                    <p:cTn id="422" presetID="11" presetClass="entr" presetSubtype="0" fill="hold" grpId="0" nodeType="afterEffect">
                                      <p:stCondLst>
                                        <p:cond delay="0"/>
                                      </p:stCondLst>
                                      <p:childTnLst>
                                        <p:set>
                                          <p:cBhvr>
                                            <p:cTn id="423" dur="1000">
                                              <p:stCondLst>
                                                <p:cond delay="0"/>
                                              </p:stCondLst>
                                            </p:cTn>
                                            <p:tgtEl>
                                              <p:spTgt spid="563"/>
                                            </p:tgtEl>
                                            <p:attrNameLst>
                                              <p:attrName>style.visibility</p:attrName>
                                            </p:attrNameLst>
                                          </p:cBhvr>
                                          <p:to>
                                            <p:strVal val="visible"/>
                                          </p:to>
                                        </p:set>
                                      </p:childTnLst>
                                    </p:cTn>
                                  </p:par>
                                </p:childTnLst>
                              </p:cTn>
                            </p:par>
                            <p:par>
                              <p:cTn id="424" fill="hold">
                                <p:stCondLst>
                                  <p:cond delay="131500"/>
                                </p:stCondLst>
                                <p:childTnLst>
                                  <p:par>
                                    <p:cTn id="425" presetID="11" presetClass="entr" presetSubtype="0" fill="hold" grpId="0" nodeType="afterEffect">
                                      <p:stCondLst>
                                        <p:cond delay="0"/>
                                      </p:stCondLst>
                                      <p:childTnLst>
                                        <p:set>
                                          <p:cBhvr>
                                            <p:cTn id="426" dur="1000">
                                              <p:stCondLst>
                                                <p:cond delay="0"/>
                                              </p:stCondLst>
                                            </p:cTn>
                                            <p:tgtEl>
                                              <p:spTgt spid="564"/>
                                            </p:tgtEl>
                                            <p:attrNameLst>
                                              <p:attrName>style.visibility</p:attrName>
                                            </p:attrNameLst>
                                          </p:cBhvr>
                                          <p:to>
                                            <p:strVal val="visible"/>
                                          </p:to>
                                        </p:set>
                                      </p:childTnLst>
                                    </p:cTn>
                                  </p:par>
                                </p:childTnLst>
                              </p:cTn>
                            </p:par>
                            <p:par>
                              <p:cTn id="427" fill="hold">
                                <p:stCondLst>
                                  <p:cond delay="132500"/>
                                </p:stCondLst>
                                <p:childTnLst>
                                  <p:par>
                                    <p:cTn id="428" presetID="11" presetClass="entr" presetSubtype="0" fill="hold" grpId="0" nodeType="afterEffect">
                                      <p:stCondLst>
                                        <p:cond delay="0"/>
                                      </p:stCondLst>
                                      <p:childTnLst>
                                        <p:set>
                                          <p:cBhvr>
                                            <p:cTn id="429" dur="1000">
                                              <p:stCondLst>
                                                <p:cond delay="0"/>
                                              </p:stCondLst>
                                            </p:cTn>
                                            <p:tgtEl>
                                              <p:spTgt spid="565"/>
                                            </p:tgtEl>
                                            <p:attrNameLst>
                                              <p:attrName>style.visibility</p:attrName>
                                            </p:attrNameLst>
                                          </p:cBhvr>
                                          <p:to>
                                            <p:strVal val="visible"/>
                                          </p:to>
                                        </p:set>
                                      </p:childTnLst>
                                    </p:cTn>
                                  </p:par>
                                </p:childTnLst>
                              </p:cTn>
                            </p:par>
                            <p:par>
                              <p:cTn id="430" fill="hold">
                                <p:stCondLst>
                                  <p:cond delay="133500"/>
                                </p:stCondLst>
                                <p:childTnLst>
                                  <p:par>
                                    <p:cTn id="431" presetID="11" presetClass="entr" presetSubtype="0" fill="hold" grpId="0" nodeType="afterEffect">
                                      <p:stCondLst>
                                        <p:cond delay="0"/>
                                      </p:stCondLst>
                                      <p:childTnLst>
                                        <p:set>
                                          <p:cBhvr>
                                            <p:cTn id="432" dur="1000">
                                              <p:stCondLst>
                                                <p:cond delay="0"/>
                                              </p:stCondLst>
                                            </p:cTn>
                                            <p:tgtEl>
                                              <p:spTgt spid="566"/>
                                            </p:tgtEl>
                                            <p:attrNameLst>
                                              <p:attrName>style.visibility</p:attrName>
                                            </p:attrNameLst>
                                          </p:cBhvr>
                                          <p:to>
                                            <p:strVal val="visible"/>
                                          </p:to>
                                        </p:set>
                                      </p:childTnLst>
                                    </p:cTn>
                                  </p:par>
                                </p:childTnLst>
                              </p:cTn>
                            </p:par>
                            <p:par>
                              <p:cTn id="433" fill="hold">
                                <p:stCondLst>
                                  <p:cond delay="134500"/>
                                </p:stCondLst>
                                <p:childTnLst>
                                  <p:par>
                                    <p:cTn id="434" presetID="11" presetClass="entr" presetSubtype="0" fill="hold" grpId="0" nodeType="afterEffect">
                                      <p:stCondLst>
                                        <p:cond delay="0"/>
                                      </p:stCondLst>
                                      <p:childTnLst>
                                        <p:set>
                                          <p:cBhvr>
                                            <p:cTn id="435" dur="1000">
                                              <p:stCondLst>
                                                <p:cond delay="0"/>
                                              </p:stCondLst>
                                            </p:cTn>
                                            <p:tgtEl>
                                              <p:spTgt spid="567"/>
                                            </p:tgtEl>
                                            <p:attrNameLst>
                                              <p:attrName>style.visibility</p:attrName>
                                            </p:attrNameLst>
                                          </p:cBhvr>
                                          <p:to>
                                            <p:strVal val="visible"/>
                                          </p:to>
                                        </p:set>
                                      </p:childTnLst>
                                    </p:cTn>
                                  </p:par>
                                </p:childTnLst>
                              </p:cTn>
                            </p:par>
                            <p:par>
                              <p:cTn id="436" fill="hold">
                                <p:stCondLst>
                                  <p:cond delay="135500"/>
                                </p:stCondLst>
                                <p:childTnLst>
                                  <p:par>
                                    <p:cTn id="437" presetID="11" presetClass="entr" presetSubtype="0" fill="hold" grpId="0" nodeType="afterEffect">
                                      <p:stCondLst>
                                        <p:cond delay="0"/>
                                      </p:stCondLst>
                                      <p:childTnLst>
                                        <p:set>
                                          <p:cBhvr>
                                            <p:cTn id="438" dur="1000">
                                              <p:stCondLst>
                                                <p:cond delay="0"/>
                                              </p:stCondLst>
                                            </p:cTn>
                                            <p:tgtEl>
                                              <p:spTgt spid="568"/>
                                            </p:tgtEl>
                                            <p:attrNameLst>
                                              <p:attrName>style.visibility</p:attrName>
                                            </p:attrNameLst>
                                          </p:cBhvr>
                                          <p:to>
                                            <p:strVal val="visible"/>
                                          </p:to>
                                        </p:set>
                                      </p:childTnLst>
                                    </p:cTn>
                                  </p:par>
                                </p:childTnLst>
                              </p:cTn>
                            </p:par>
                            <p:par>
                              <p:cTn id="439" fill="hold">
                                <p:stCondLst>
                                  <p:cond delay="136500"/>
                                </p:stCondLst>
                                <p:childTnLst>
                                  <p:par>
                                    <p:cTn id="440" presetID="11" presetClass="entr" presetSubtype="0" fill="hold" grpId="0" nodeType="afterEffect">
                                      <p:stCondLst>
                                        <p:cond delay="0"/>
                                      </p:stCondLst>
                                      <p:childTnLst>
                                        <p:set>
                                          <p:cBhvr>
                                            <p:cTn id="441" dur="1000">
                                              <p:stCondLst>
                                                <p:cond delay="0"/>
                                              </p:stCondLst>
                                            </p:cTn>
                                            <p:tgtEl>
                                              <p:spTgt spid="569"/>
                                            </p:tgtEl>
                                            <p:attrNameLst>
                                              <p:attrName>style.visibility</p:attrName>
                                            </p:attrNameLst>
                                          </p:cBhvr>
                                          <p:to>
                                            <p:strVal val="visible"/>
                                          </p:to>
                                        </p:set>
                                      </p:childTnLst>
                                    </p:cTn>
                                  </p:par>
                                </p:childTnLst>
                              </p:cTn>
                            </p:par>
                            <p:par>
                              <p:cTn id="442" fill="hold">
                                <p:stCondLst>
                                  <p:cond delay="137500"/>
                                </p:stCondLst>
                                <p:childTnLst>
                                  <p:par>
                                    <p:cTn id="443" presetID="11" presetClass="entr" presetSubtype="0" fill="hold" grpId="0" nodeType="afterEffect">
                                      <p:stCondLst>
                                        <p:cond delay="0"/>
                                      </p:stCondLst>
                                      <p:childTnLst>
                                        <p:set>
                                          <p:cBhvr>
                                            <p:cTn id="444" dur="1000">
                                              <p:stCondLst>
                                                <p:cond delay="0"/>
                                              </p:stCondLst>
                                            </p:cTn>
                                            <p:tgtEl>
                                              <p:spTgt spid="570"/>
                                            </p:tgtEl>
                                            <p:attrNameLst>
                                              <p:attrName>style.visibility</p:attrName>
                                            </p:attrNameLst>
                                          </p:cBhvr>
                                          <p:to>
                                            <p:strVal val="visible"/>
                                          </p:to>
                                        </p:set>
                                      </p:childTnLst>
                                    </p:cTn>
                                  </p:par>
                                </p:childTnLst>
                              </p:cTn>
                            </p:par>
                            <p:par>
                              <p:cTn id="445" fill="hold">
                                <p:stCondLst>
                                  <p:cond delay="138500"/>
                                </p:stCondLst>
                                <p:childTnLst>
                                  <p:par>
                                    <p:cTn id="446" presetID="11" presetClass="entr" presetSubtype="0" fill="hold" grpId="0" nodeType="afterEffect">
                                      <p:stCondLst>
                                        <p:cond delay="0"/>
                                      </p:stCondLst>
                                      <p:childTnLst>
                                        <p:set>
                                          <p:cBhvr>
                                            <p:cTn id="447" dur="1000">
                                              <p:stCondLst>
                                                <p:cond delay="0"/>
                                              </p:stCondLst>
                                            </p:cTn>
                                            <p:tgtEl>
                                              <p:spTgt spid="571"/>
                                            </p:tgtEl>
                                            <p:attrNameLst>
                                              <p:attrName>style.visibility</p:attrName>
                                            </p:attrNameLst>
                                          </p:cBhvr>
                                          <p:to>
                                            <p:strVal val="visible"/>
                                          </p:to>
                                        </p:set>
                                      </p:childTnLst>
                                    </p:cTn>
                                  </p:par>
                                </p:childTnLst>
                              </p:cTn>
                            </p:par>
                            <p:par>
                              <p:cTn id="448" fill="hold">
                                <p:stCondLst>
                                  <p:cond delay="139500"/>
                                </p:stCondLst>
                                <p:childTnLst>
                                  <p:par>
                                    <p:cTn id="449" presetID="11" presetClass="entr" presetSubtype="0" fill="hold" grpId="0" nodeType="afterEffect">
                                      <p:stCondLst>
                                        <p:cond delay="0"/>
                                      </p:stCondLst>
                                      <p:childTnLst>
                                        <p:set>
                                          <p:cBhvr>
                                            <p:cTn id="450" dur="1000">
                                              <p:stCondLst>
                                                <p:cond delay="0"/>
                                              </p:stCondLst>
                                            </p:cTn>
                                            <p:tgtEl>
                                              <p:spTgt spid="572"/>
                                            </p:tgtEl>
                                            <p:attrNameLst>
                                              <p:attrName>style.visibility</p:attrName>
                                            </p:attrNameLst>
                                          </p:cBhvr>
                                          <p:to>
                                            <p:strVal val="visible"/>
                                          </p:to>
                                        </p:set>
                                      </p:childTnLst>
                                    </p:cTn>
                                  </p:par>
                                </p:childTnLst>
                              </p:cTn>
                            </p:par>
                            <p:par>
                              <p:cTn id="451" fill="hold">
                                <p:stCondLst>
                                  <p:cond delay="140500"/>
                                </p:stCondLst>
                                <p:childTnLst>
                                  <p:par>
                                    <p:cTn id="452" presetID="11" presetClass="entr" presetSubtype="0" fill="hold" grpId="0" nodeType="afterEffect">
                                      <p:stCondLst>
                                        <p:cond delay="0"/>
                                      </p:stCondLst>
                                      <p:childTnLst>
                                        <p:set>
                                          <p:cBhvr>
                                            <p:cTn id="453" dur="1000">
                                              <p:stCondLst>
                                                <p:cond delay="0"/>
                                              </p:stCondLst>
                                            </p:cTn>
                                            <p:tgtEl>
                                              <p:spTgt spid="573"/>
                                            </p:tgtEl>
                                            <p:attrNameLst>
                                              <p:attrName>style.visibility</p:attrName>
                                            </p:attrNameLst>
                                          </p:cBhvr>
                                          <p:to>
                                            <p:strVal val="visible"/>
                                          </p:to>
                                        </p:set>
                                      </p:childTnLst>
                                    </p:cTn>
                                  </p:par>
                                </p:childTnLst>
                              </p:cTn>
                            </p:par>
                            <p:par>
                              <p:cTn id="454" fill="hold">
                                <p:stCondLst>
                                  <p:cond delay="141500"/>
                                </p:stCondLst>
                                <p:childTnLst>
                                  <p:par>
                                    <p:cTn id="455" presetID="11" presetClass="entr" presetSubtype="0" fill="hold" grpId="0" nodeType="afterEffect">
                                      <p:stCondLst>
                                        <p:cond delay="0"/>
                                      </p:stCondLst>
                                      <p:childTnLst>
                                        <p:set>
                                          <p:cBhvr>
                                            <p:cTn id="456" dur="1000">
                                              <p:stCondLst>
                                                <p:cond delay="0"/>
                                              </p:stCondLst>
                                            </p:cTn>
                                            <p:tgtEl>
                                              <p:spTgt spid="574"/>
                                            </p:tgtEl>
                                            <p:attrNameLst>
                                              <p:attrName>style.visibility</p:attrName>
                                            </p:attrNameLst>
                                          </p:cBhvr>
                                          <p:to>
                                            <p:strVal val="visible"/>
                                          </p:to>
                                        </p:set>
                                      </p:childTnLst>
                                    </p:cTn>
                                  </p:par>
                                </p:childTnLst>
                              </p:cTn>
                            </p:par>
                            <p:par>
                              <p:cTn id="457" fill="hold">
                                <p:stCondLst>
                                  <p:cond delay="142500"/>
                                </p:stCondLst>
                                <p:childTnLst>
                                  <p:par>
                                    <p:cTn id="458" presetID="11" presetClass="entr" presetSubtype="0" fill="hold" grpId="0" nodeType="afterEffect">
                                      <p:stCondLst>
                                        <p:cond delay="0"/>
                                      </p:stCondLst>
                                      <p:childTnLst>
                                        <p:set>
                                          <p:cBhvr>
                                            <p:cTn id="459" dur="1000">
                                              <p:stCondLst>
                                                <p:cond delay="0"/>
                                              </p:stCondLst>
                                            </p:cTn>
                                            <p:tgtEl>
                                              <p:spTgt spid="575"/>
                                            </p:tgtEl>
                                            <p:attrNameLst>
                                              <p:attrName>style.visibility</p:attrName>
                                            </p:attrNameLst>
                                          </p:cBhvr>
                                          <p:to>
                                            <p:strVal val="visible"/>
                                          </p:to>
                                        </p:set>
                                      </p:childTnLst>
                                    </p:cTn>
                                  </p:par>
                                </p:childTnLst>
                              </p:cTn>
                            </p:par>
                            <p:par>
                              <p:cTn id="460" fill="hold">
                                <p:stCondLst>
                                  <p:cond delay="143500"/>
                                </p:stCondLst>
                                <p:childTnLst>
                                  <p:par>
                                    <p:cTn id="461" presetID="11" presetClass="entr" presetSubtype="0" fill="hold" grpId="0" nodeType="afterEffect">
                                      <p:stCondLst>
                                        <p:cond delay="0"/>
                                      </p:stCondLst>
                                      <p:childTnLst>
                                        <p:set>
                                          <p:cBhvr>
                                            <p:cTn id="462" dur="1000">
                                              <p:stCondLst>
                                                <p:cond delay="0"/>
                                              </p:stCondLst>
                                            </p:cTn>
                                            <p:tgtEl>
                                              <p:spTgt spid="576"/>
                                            </p:tgtEl>
                                            <p:attrNameLst>
                                              <p:attrName>style.visibility</p:attrName>
                                            </p:attrNameLst>
                                          </p:cBhvr>
                                          <p:to>
                                            <p:strVal val="visible"/>
                                          </p:to>
                                        </p:set>
                                      </p:childTnLst>
                                    </p:cTn>
                                  </p:par>
                                </p:childTnLst>
                              </p:cTn>
                            </p:par>
                            <p:par>
                              <p:cTn id="463" fill="hold">
                                <p:stCondLst>
                                  <p:cond delay="144500"/>
                                </p:stCondLst>
                                <p:childTnLst>
                                  <p:par>
                                    <p:cTn id="464" presetID="11" presetClass="entr" presetSubtype="0" fill="hold" grpId="0" nodeType="afterEffect">
                                      <p:stCondLst>
                                        <p:cond delay="0"/>
                                      </p:stCondLst>
                                      <p:childTnLst>
                                        <p:set>
                                          <p:cBhvr>
                                            <p:cTn id="465" dur="1000">
                                              <p:stCondLst>
                                                <p:cond delay="0"/>
                                              </p:stCondLst>
                                            </p:cTn>
                                            <p:tgtEl>
                                              <p:spTgt spid="577"/>
                                            </p:tgtEl>
                                            <p:attrNameLst>
                                              <p:attrName>style.visibility</p:attrName>
                                            </p:attrNameLst>
                                          </p:cBhvr>
                                          <p:to>
                                            <p:strVal val="visible"/>
                                          </p:to>
                                        </p:set>
                                      </p:childTnLst>
                                    </p:cTn>
                                  </p:par>
                                </p:childTnLst>
                              </p:cTn>
                            </p:par>
                            <p:par>
                              <p:cTn id="466" fill="hold">
                                <p:stCondLst>
                                  <p:cond delay="145500"/>
                                </p:stCondLst>
                                <p:childTnLst>
                                  <p:par>
                                    <p:cTn id="467" presetID="11" presetClass="entr" presetSubtype="0" fill="hold" grpId="0" nodeType="afterEffect">
                                      <p:stCondLst>
                                        <p:cond delay="0"/>
                                      </p:stCondLst>
                                      <p:childTnLst>
                                        <p:set>
                                          <p:cBhvr>
                                            <p:cTn id="468" dur="1000">
                                              <p:stCondLst>
                                                <p:cond delay="0"/>
                                              </p:stCondLst>
                                            </p:cTn>
                                            <p:tgtEl>
                                              <p:spTgt spid="578"/>
                                            </p:tgtEl>
                                            <p:attrNameLst>
                                              <p:attrName>style.visibility</p:attrName>
                                            </p:attrNameLst>
                                          </p:cBhvr>
                                          <p:to>
                                            <p:strVal val="visible"/>
                                          </p:to>
                                        </p:set>
                                      </p:childTnLst>
                                    </p:cTn>
                                  </p:par>
                                </p:childTnLst>
                              </p:cTn>
                            </p:par>
                            <p:par>
                              <p:cTn id="469" fill="hold">
                                <p:stCondLst>
                                  <p:cond delay="146500"/>
                                </p:stCondLst>
                                <p:childTnLst>
                                  <p:par>
                                    <p:cTn id="470" presetID="11" presetClass="entr" presetSubtype="0" fill="hold" grpId="0" nodeType="afterEffect">
                                      <p:stCondLst>
                                        <p:cond delay="0"/>
                                      </p:stCondLst>
                                      <p:childTnLst>
                                        <p:set>
                                          <p:cBhvr>
                                            <p:cTn id="471" dur="1000">
                                              <p:stCondLst>
                                                <p:cond delay="0"/>
                                              </p:stCondLst>
                                            </p:cTn>
                                            <p:tgtEl>
                                              <p:spTgt spid="579"/>
                                            </p:tgtEl>
                                            <p:attrNameLst>
                                              <p:attrName>style.visibility</p:attrName>
                                            </p:attrNameLst>
                                          </p:cBhvr>
                                          <p:to>
                                            <p:strVal val="visible"/>
                                          </p:to>
                                        </p:set>
                                      </p:childTnLst>
                                    </p:cTn>
                                  </p:par>
                                </p:childTnLst>
                              </p:cTn>
                            </p:par>
                            <p:par>
                              <p:cTn id="472" fill="hold">
                                <p:stCondLst>
                                  <p:cond delay="147500"/>
                                </p:stCondLst>
                                <p:childTnLst>
                                  <p:par>
                                    <p:cTn id="473" presetID="11" presetClass="entr" presetSubtype="0" fill="hold" grpId="0" nodeType="afterEffect">
                                      <p:stCondLst>
                                        <p:cond delay="0"/>
                                      </p:stCondLst>
                                      <p:childTnLst>
                                        <p:set>
                                          <p:cBhvr>
                                            <p:cTn id="474" dur="1000">
                                              <p:stCondLst>
                                                <p:cond delay="0"/>
                                              </p:stCondLst>
                                            </p:cTn>
                                            <p:tgtEl>
                                              <p:spTgt spid="580"/>
                                            </p:tgtEl>
                                            <p:attrNameLst>
                                              <p:attrName>style.visibility</p:attrName>
                                            </p:attrNameLst>
                                          </p:cBhvr>
                                          <p:to>
                                            <p:strVal val="visible"/>
                                          </p:to>
                                        </p:set>
                                      </p:childTnLst>
                                    </p:cTn>
                                  </p:par>
                                </p:childTnLst>
                              </p:cTn>
                            </p:par>
                            <p:par>
                              <p:cTn id="475" fill="hold">
                                <p:stCondLst>
                                  <p:cond delay="148500"/>
                                </p:stCondLst>
                                <p:childTnLst>
                                  <p:par>
                                    <p:cTn id="476" presetID="11" presetClass="entr" presetSubtype="0" fill="hold" grpId="0" nodeType="afterEffect">
                                      <p:stCondLst>
                                        <p:cond delay="0"/>
                                      </p:stCondLst>
                                      <p:childTnLst>
                                        <p:set>
                                          <p:cBhvr>
                                            <p:cTn id="477" dur="1000">
                                              <p:stCondLst>
                                                <p:cond delay="0"/>
                                              </p:stCondLst>
                                            </p:cTn>
                                            <p:tgtEl>
                                              <p:spTgt spid="581"/>
                                            </p:tgtEl>
                                            <p:attrNameLst>
                                              <p:attrName>style.visibility</p:attrName>
                                            </p:attrNameLst>
                                          </p:cBhvr>
                                          <p:to>
                                            <p:strVal val="visible"/>
                                          </p:to>
                                        </p:set>
                                      </p:childTnLst>
                                    </p:cTn>
                                  </p:par>
                                </p:childTnLst>
                              </p:cTn>
                            </p:par>
                            <p:par>
                              <p:cTn id="478" fill="hold">
                                <p:stCondLst>
                                  <p:cond delay="149500"/>
                                </p:stCondLst>
                                <p:childTnLst>
                                  <p:par>
                                    <p:cTn id="479" presetID="11" presetClass="entr" presetSubtype="0" fill="hold" grpId="0" nodeType="afterEffect">
                                      <p:stCondLst>
                                        <p:cond delay="0"/>
                                      </p:stCondLst>
                                      <p:childTnLst>
                                        <p:set>
                                          <p:cBhvr>
                                            <p:cTn id="480" dur="1000">
                                              <p:stCondLst>
                                                <p:cond delay="0"/>
                                              </p:stCondLst>
                                            </p:cTn>
                                            <p:tgtEl>
                                              <p:spTgt spid="582"/>
                                            </p:tgtEl>
                                            <p:attrNameLst>
                                              <p:attrName>style.visibility</p:attrName>
                                            </p:attrNameLst>
                                          </p:cBhvr>
                                          <p:to>
                                            <p:strVal val="visible"/>
                                          </p:to>
                                        </p:set>
                                      </p:childTnLst>
                                    </p:cTn>
                                  </p:par>
                                </p:childTnLst>
                              </p:cTn>
                            </p:par>
                            <p:par>
                              <p:cTn id="481" fill="hold">
                                <p:stCondLst>
                                  <p:cond delay="150500"/>
                                </p:stCondLst>
                                <p:childTnLst>
                                  <p:par>
                                    <p:cTn id="482" presetID="11" presetClass="entr" presetSubtype="0" fill="hold" grpId="0" nodeType="afterEffect">
                                      <p:stCondLst>
                                        <p:cond delay="0"/>
                                      </p:stCondLst>
                                      <p:childTnLst>
                                        <p:set>
                                          <p:cBhvr>
                                            <p:cTn id="483" dur="1000">
                                              <p:stCondLst>
                                                <p:cond delay="0"/>
                                              </p:stCondLst>
                                            </p:cTn>
                                            <p:tgtEl>
                                              <p:spTgt spid="583"/>
                                            </p:tgtEl>
                                            <p:attrNameLst>
                                              <p:attrName>style.visibility</p:attrName>
                                            </p:attrNameLst>
                                          </p:cBhvr>
                                          <p:to>
                                            <p:strVal val="visible"/>
                                          </p:to>
                                        </p:set>
                                      </p:childTnLst>
                                    </p:cTn>
                                  </p:par>
                                </p:childTnLst>
                              </p:cTn>
                            </p:par>
                            <p:par>
                              <p:cTn id="484" fill="hold">
                                <p:stCondLst>
                                  <p:cond delay="151500"/>
                                </p:stCondLst>
                                <p:childTnLst>
                                  <p:par>
                                    <p:cTn id="485" presetID="11" presetClass="entr" presetSubtype="0" fill="hold" grpId="0" nodeType="afterEffect">
                                      <p:stCondLst>
                                        <p:cond delay="0"/>
                                      </p:stCondLst>
                                      <p:childTnLst>
                                        <p:set>
                                          <p:cBhvr>
                                            <p:cTn id="486" dur="1000">
                                              <p:stCondLst>
                                                <p:cond delay="0"/>
                                              </p:stCondLst>
                                            </p:cTn>
                                            <p:tgtEl>
                                              <p:spTgt spid="584"/>
                                            </p:tgtEl>
                                            <p:attrNameLst>
                                              <p:attrName>style.visibility</p:attrName>
                                            </p:attrNameLst>
                                          </p:cBhvr>
                                          <p:to>
                                            <p:strVal val="visible"/>
                                          </p:to>
                                        </p:set>
                                      </p:childTnLst>
                                    </p:cTn>
                                  </p:par>
                                </p:childTnLst>
                              </p:cTn>
                            </p:par>
                            <p:par>
                              <p:cTn id="487" fill="hold">
                                <p:stCondLst>
                                  <p:cond delay="152500"/>
                                </p:stCondLst>
                                <p:childTnLst>
                                  <p:par>
                                    <p:cTn id="488" presetID="11" presetClass="entr" presetSubtype="0" fill="hold" grpId="0" nodeType="afterEffect">
                                      <p:stCondLst>
                                        <p:cond delay="0"/>
                                      </p:stCondLst>
                                      <p:childTnLst>
                                        <p:set>
                                          <p:cBhvr>
                                            <p:cTn id="489" dur="1000">
                                              <p:stCondLst>
                                                <p:cond delay="0"/>
                                              </p:stCondLst>
                                            </p:cTn>
                                            <p:tgtEl>
                                              <p:spTgt spid="585"/>
                                            </p:tgtEl>
                                            <p:attrNameLst>
                                              <p:attrName>style.visibility</p:attrName>
                                            </p:attrNameLst>
                                          </p:cBhvr>
                                          <p:to>
                                            <p:strVal val="visible"/>
                                          </p:to>
                                        </p:set>
                                      </p:childTnLst>
                                    </p:cTn>
                                  </p:par>
                                </p:childTnLst>
                              </p:cTn>
                            </p:par>
                            <p:par>
                              <p:cTn id="490" fill="hold">
                                <p:stCondLst>
                                  <p:cond delay="153500"/>
                                </p:stCondLst>
                                <p:childTnLst>
                                  <p:par>
                                    <p:cTn id="491" presetID="11" presetClass="entr" presetSubtype="0" fill="hold" grpId="0" nodeType="afterEffect">
                                      <p:stCondLst>
                                        <p:cond delay="0"/>
                                      </p:stCondLst>
                                      <p:childTnLst>
                                        <p:set>
                                          <p:cBhvr>
                                            <p:cTn id="492" dur="1000">
                                              <p:stCondLst>
                                                <p:cond delay="0"/>
                                              </p:stCondLst>
                                            </p:cTn>
                                            <p:tgtEl>
                                              <p:spTgt spid="586"/>
                                            </p:tgtEl>
                                            <p:attrNameLst>
                                              <p:attrName>style.visibility</p:attrName>
                                            </p:attrNameLst>
                                          </p:cBhvr>
                                          <p:to>
                                            <p:strVal val="visible"/>
                                          </p:to>
                                        </p:set>
                                      </p:childTnLst>
                                    </p:cTn>
                                  </p:par>
                                </p:childTnLst>
                              </p:cTn>
                            </p:par>
                            <p:par>
                              <p:cTn id="493" fill="hold">
                                <p:stCondLst>
                                  <p:cond delay="154500"/>
                                </p:stCondLst>
                                <p:childTnLst>
                                  <p:par>
                                    <p:cTn id="494" presetID="11" presetClass="entr" presetSubtype="0" fill="hold" grpId="0" nodeType="afterEffect">
                                      <p:stCondLst>
                                        <p:cond delay="0"/>
                                      </p:stCondLst>
                                      <p:childTnLst>
                                        <p:set>
                                          <p:cBhvr>
                                            <p:cTn id="495" dur="1000">
                                              <p:stCondLst>
                                                <p:cond delay="0"/>
                                              </p:stCondLst>
                                            </p:cTn>
                                            <p:tgtEl>
                                              <p:spTgt spid="587"/>
                                            </p:tgtEl>
                                            <p:attrNameLst>
                                              <p:attrName>style.visibility</p:attrName>
                                            </p:attrNameLst>
                                          </p:cBhvr>
                                          <p:to>
                                            <p:strVal val="visible"/>
                                          </p:to>
                                        </p:set>
                                      </p:childTnLst>
                                    </p:cTn>
                                  </p:par>
                                </p:childTnLst>
                              </p:cTn>
                            </p:par>
                            <p:par>
                              <p:cTn id="496" fill="hold">
                                <p:stCondLst>
                                  <p:cond delay="155500"/>
                                </p:stCondLst>
                                <p:childTnLst>
                                  <p:par>
                                    <p:cTn id="497" presetID="11" presetClass="entr" presetSubtype="0" fill="hold" grpId="0" nodeType="afterEffect">
                                      <p:stCondLst>
                                        <p:cond delay="0"/>
                                      </p:stCondLst>
                                      <p:childTnLst>
                                        <p:set>
                                          <p:cBhvr>
                                            <p:cTn id="498" dur="1000">
                                              <p:stCondLst>
                                                <p:cond delay="0"/>
                                              </p:stCondLst>
                                            </p:cTn>
                                            <p:tgtEl>
                                              <p:spTgt spid="588"/>
                                            </p:tgtEl>
                                            <p:attrNameLst>
                                              <p:attrName>style.visibility</p:attrName>
                                            </p:attrNameLst>
                                          </p:cBhvr>
                                          <p:to>
                                            <p:strVal val="visible"/>
                                          </p:to>
                                        </p:set>
                                      </p:childTnLst>
                                    </p:cTn>
                                  </p:par>
                                </p:childTnLst>
                              </p:cTn>
                            </p:par>
                            <p:par>
                              <p:cTn id="499" fill="hold">
                                <p:stCondLst>
                                  <p:cond delay="156500"/>
                                </p:stCondLst>
                                <p:childTnLst>
                                  <p:par>
                                    <p:cTn id="500" presetID="11" presetClass="entr" presetSubtype="0" fill="hold" grpId="0" nodeType="afterEffect">
                                      <p:stCondLst>
                                        <p:cond delay="0"/>
                                      </p:stCondLst>
                                      <p:childTnLst>
                                        <p:set>
                                          <p:cBhvr>
                                            <p:cTn id="501" dur="1000">
                                              <p:stCondLst>
                                                <p:cond delay="0"/>
                                              </p:stCondLst>
                                            </p:cTn>
                                            <p:tgtEl>
                                              <p:spTgt spid="589"/>
                                            </p:tgtEl>
                                            <p:attrNameLst>
                                              <p:attrName>style.visibility</p:attrName>
                                            </p:attrNameLst>
                                          </p:cBhvr>
                                          <p:to>
                                            <p:strVal val="visible"/>
                                          </p:to>
                                        </p:set>
                                      </p:childTnLst>
                                    </p:cTn>
                                  </p:par>
                                </p:childTnLst>
                              </p:cTn>
                            </p:par>
                            <p:par>
                              <p:cTn id="502" fill="hold">
                                <p:stCondLst>
                                  <p:cond delay="157500"/>
                                </p:stCondLst>
                                <p:childTnLst>
                                  <p:par>
                                    <p:cTn id="503" presetID="11" presetClass="entr" presetSubtype="0" fill="hold" grpId="0" nodeType="afterEffect">
                                      <p:stCondLst>
                                        <p:cond delay="0"/>
                                      </p:stCondLst>
                                      <p:childTnLst>
                                        <p:set>
                                          <p:cBhvr>
                                            <p:cTn id="504" dur="1000">
                                              <p:stCondLst>
                                                <p:cond delay="0"/>
                                              </p:stCondLst>
                                            </p:cTn>
                                            <p:tgtEl>
                                              <p:spTgt spid="590"/>
                                            </p:tgtEl>
                                            <p:attrNameLst>
                                              <p:attrName>style.visibility</p:attrName>
                                            </p:attrNameLst>
                                          </p:cBhvr>
                                          <p:to>
                                            <p:strVal val="visible"/>
                                          </p:to>
                                        </p:set>
                                      </p:childTnLst>
                                    </p:cTn>
                                  </p:par>
                                </p:childTnLst>
                              </p:cTn>
                            </p:par>
                            <p:par>
                              <p:cTn id="505" fill="hold">
                                <p:stCondLst>
                                  <p:cond delay="158500"/>
                                </p:stCondLst>
                                <p:childTnLst>
                                  <p:par>
                                    <p:cTn id="506" presetID="11" presetClass="entr" presetSubtype="0" fill="hold" grpId="0" nodeType="afterEffect">
                                      <p:stCondLst>
                                        <p:cond delay="0"/>
                                      </p:stCondLst>
                                      <p:childTnLst>
                                        <p:set>
                                          <p:cBhvr>
                                            <p:cTn id="507" dur="1000">
                                              <p:stCondLst>
                                                <p:cond delay="0"/>
                                              </p:stCondLst>
                                            </p:cTn>
                                            <p:tgtEl>
                                              <p:spTgt spid="591"/>
                                            </p:tgtEl>
                                            <p:attrNameLst>
                                              <p:attrName>style.visibility</p:attrName>
                                            </p:attrNameLst>
                                          </p:cBhvr>
                                          <p:to>
                                            <p:strVal val="visible"/>
                                          </p:to>
                                        </p:set>
                                      </p:childTnLst>
                                    </p:cTn>
                                  </p:par>
                                </p:childTnLst>
                              </p:cTn>
                            </p:par>
                            <p:par>
                              <p:cTn id="508" fill="hold">
                                <p:stCondLst>
                                  <p:cond delay="159500"/>
                                </p:stCondLst>
                                <p:childTnLst>
                                  <p:par>
                                    <p:cTn id="509" presetID="11" presetClass="entr" presetSubtype="0" fill="hold" grpId="0" nodeType="afterEffect">
                                      <p:stCondLst>
                                        <p:cond delay="0"/>
                                      </p:stCondLst>
                                      <p:childTnLst>
                                        <p:set>
                                          <p:cBhvr>
                                            <p:cTn id="510" dur="1000">
                                              <p:stCondLst>
                                                <p:cond delay="0"/>
                                              </p:stCondLst>
                                            </p:cTn>
                                            <p:tgtEl>
                                              <p:spTgt spid="592"/>
                                            </p:tgtEl>
                                            <p:attrNameLst>
                                              <p:attrName>style.visibility</p:attrName>
                                            </p:attrNameLst>
                                          </p:cBhvr>
                                          <p:to>
                                            <p:strVal val="visible"/>
                                          </p:to>
                                        </p:set>
                                      </p:childTnLst>
                                    </p:cTn>
                                  </p:par>
                                </p:childTnLst>
                              </p:cTn>
                            </p:par>
                            <p:par>
                              <p:cTn id="511" fill="hold">
                                <p:stCondLst>
                                  <p:cond delay="160500"/>
                                </p:stCondLst>
                                <p:childTnLst>
                                  <p:par>
                                    <p:cTn id="512" presetID="11" presetClass="entr" presetSubtype="0" fill="hold" grpId="0" nodeType="afterEffect">
                                      <p:stCondLst>
                                        <p:cond delay="0"/>
                                      </p:stCondLst>
                                      <p:childTnLst>
                                        <p:set>
                                          <p:cBhvr>
                                            <p:cTn id="513" dur="1000">
                                              <p:stCondLst>
                                                <p:cond delay="0"/>
                                              </p:stCondLst>
                                            </p:cTn>
                                            <p:tgtEl>
                                              <p:spTgt spid="593"/>
                                            </p:tgtEl>
                                            <p:attrNameLst>
                                              <p:attrName>style.visibility</p:attrName>
                                            </p:attrNameLst>
                                          </p:cBhvr>
                                          <p:to>
                                            <p:strVal val="visible"/>
                                          </p:to>
                                        </p:set>
                                      </p:childTnLst>
                                    </p:cTn>
                                  </p:par>
                                </p:childTnLst>
                              </p:cTn>
                            </p:par>
                            <p:par>
                              <p:cTn id="514" fill="hold">
                                <p:stCondLst>
                                  <p:cond delay="161500"/>
                                </p:stCondLst>
                                <p:childTnLst>
                                  <p:par>
                                    <p:cTn id="515" presetID="11" presetClass="entr" presetSubtype="0" fill="hold" grpId="0" nodeType="afterEffect">
                                      <p:stCondLst>
                                        <p:cond delay="0"/>
                                      </p:stCondLst>
                                      <p:childTnLst>
                                        <p:set>
                                          <p:cBhvr>
                                            <p:cTn id="516" dur="1000">
                                              <p:stCondLst>
                                                <p:cond delay="0"/>
                                              </p:stCondLst>
                                            </p:cTn>
                                            <p:tgtEl>
                                              <p:spTgt spid="594"/>
                                            </p:tgtEl>
                                            <p:attrNameLst>
                                              <p:attrName>style.visibility</p:attrName>
                                            </p:attrNameLst>
                                          </p:cBhvr>
                                          <p:to>
                                            <p:strVal val="visible"/>
                                          </p:to>
                                        </p:set>
                                      </p:childTnLst>
                                    </p:cTn>
                                  </p:par>
                                </p:childTnLst>
                              </p:cTn>
                            </p:par>
                            <p:par>
                              <p:cTn id="517" fill="hold">
                                <p:stCondLst>
                                  <p:cond delay="162500"/>
                                </p:stCondLst>
                                <p:childTnLst>
                                  <p:par>
                                    <p:cTn id="518" presetID="11" presetClass="entr" presetSubtype="0" fill="hold" grpId="0" nodeType="afterEffect">
                                      <p:stCondLst>
                                        <p:cond delay="0"/>
                                      </p:stCondLst>
                                      <p:childTnLst>
                                        <p:set>
                                          <p:cBhvr>
                                            <p:cTn id="519" dur="1000">
                                              <p:stCondLst>
                                                <p:cond delay="0"/>
                                              </p:stCondLst>
                                            </p:cTn>
                                            <p:tgtEl>
                                              <p:spTgt spid="595"/>
                                            </p:tgtEl>
                                            <p:attrNameLst>
                                              <p:attrName>style.visibility</p:attrName>
                                            </p:attrNameLst>
                                          </p:cBhvr>
                                          <p:to>
                                            <p:strVal val="visible"/>
                                          </p:to>
                                        </p:set>
                                      </p:childTnLst>
                                    </p:cTn>
                                  </p:par>
                                </p:childTnLst>
                              </p:cTn>
                            </p:par>
                            <p:par>
                              <p:cTn id="520" fill="hold">
                                <p:stCondLst>
                                  <p:cond delay="163500"/>
                                </p:stCondLst>
                                <p:childTnLst>
                                  <p:par>
                                    <p:cTn id="521" presetID="11" presetClass="entr" presetSubtype="0" fill="hold" grpId="0" nodeType="afterEffect">
                                      <p:stCondLst>
                                        <p:cond delay="0"/>
                                      </p:stCondLst>
                                      <p:childTnLst>
                                        <p:set>
                                          <p:cBhvr>
                                            <p:cTn id="522" dur="1000">
                                              <p:stCondLst>
                                                <p:cond delay="0"/>
                                              </p:stCondLst>
                                            </p:cTn>
                                            <p:tgtEl>
                                              <p:spTgt spid="596"/>
                                            </p:tgtEl>
                                            <p:attrNameLst>
                                              <p:attrName>style.visibility</p:attrName>
                                            </p:attrNameLst>
                                          </p:cBhvr>
                                          <p:to>
                                            <p:strVal val="visible"/>
                                          </p:to>
                                        </p:set>
                                      </p:childTnLst>
                                    </p:cTn>
                                  </p:par>
                                </p:childTnLst>
                              </p:cTn>
                            </p:par>
                            <p:par>
                              <p:cTn id="523" fill="hold">
                                <p:stCondLst>
                                  <p:cond delay="164500"/>
                                </p:stCondLst>
                                <p:childTnLst>
                                  <p:par>
                                    <p:cTn id="524" presetID="11" presetClass="entr" presetSubtype="0" fill="hold" grpId="0" nodeType="afterEffect">
                                      <p:stCondLst>
                                        <p:cond delay="0"/>
                                      </p:stCondLst>
                                      <p:childTnLst>
                                        <p:set>
                                          <p:cBhvr>
                                            <p:cTn id="525" dur="1000">
                                              <p:stCondLst>
                                                <p:cond delay="0"/>
                                              </p:stCondLst>
                                            </p:cTn>
                                            <p:tgtEl>
                                              <p:spTgt spid="597"/>
                                            </p:tgtEl>
                                            <p:attrNameLst>
                                              <p:attrName>style.visibility</p:attrName>
                                            </p:attrNameLst>
                                          </p:cBhvr>
                                          <p:to>
                                            <p:strVal val="visible"/>
                                          </p:to>
                                        </p:set>
                                      </p:childTnLst>
                                    </p:cTn>
                                  </p:par>
                                </p:childTnLst>
                              </p:cTn>
                            </p:par>
                            <p:par>
                              <p:cTn id="526" fill="hold">
                                <p:stCondLst>
                                  <p:cond delay="165500"/>
                                </p:stCondLst>
                                <p:childTnLst>
                                  <p:par>
                                    <p:cTn id="527" presetID="11" presetClass="entr" presetSubtype="0" fill="hold" grpId="0" nodeType="afterEffect">
                                      <p:stCondLst>
                                        <p:cond delay="0"/>
                                      </p:stCondLst>
                                      <p:childTnLst>
                                        <p:set>
                                          <p:cBhvr>
                                            <p:cTn id="528" dur="1000">
                                              <p:stCondLst>
                                                <p:cond delay="0"/>
                                              </p:stCondLst>
                                            </p:cTn>
                                            <p:tgtEl>
                                              <p:spTgt spid="598"/>
                                            </p:tgtEl>
                                            <p:attrNameLst>
                                              <p:attrName>style.visibility</p:attrName>
                                            </p:attrNameLst>
                                          </p:cBhvr>
                                          <p:to>
                                            <p:strVal val="visible"/>
                                          </p:to>
                                        </p:set>
                                      </p:childTnLst>
                                    </p:cTn>
                                  </p:par>
                                </p:childTnLst>
                              </p:cTn>
                            </p:par>
                            <p:par>
                              <p:cTn id="529" fill="hold">
                                <p:stCondLst>
                                  <p:cond delay="166500"/>
                                </p:stCondLst>
                                <p:childTnLst>
                                  <p:par>
                                    <p:cTn id="530" presetID="11" presetClass="entr" presetSubtype="0" fill="hold" grpId="0" nodeType="afterEffect">
                                      <p:stCondLst>
                                        <p:cond delay="0"/>
                                      </p:stCondLst>
                                      <p:childTnLst>
                                        <p:set>
                                          <p:cBhvr>
                                            <p:cTn id="531" dur="1000">
                                              <p:stCondLst>
                                                <p:cond delay="0"/>
                                              </p:stCondLst>
                                            </p:cTn>
                                            <p:tgtEl>
                                              <p:spTgt spid="599"/>
                                            </p:tgtEl>
                                            <p:attrNameLst>
                                              <p:attrName>style.visibility</p:attrName>
                                            </p:attrNameLst>
                                          </p:cBhvr>
                                          <p:to>
                                            <p:strVal val="visible"/>
                                          </p:to>
                                        </p:set>
                                      </p:childTnLst>
                                    </p:cTn>
                                  </p:par>
                                </p:childTnLst>
                              </p:cTn>
                            </p:par>
                            <p:par>
                              <p:cTn id="532" fill="hold">
                                <p:stCondLst>
                                  <p:cond delay="167500"/>
                                </p:stCondLst>
                                <p:childTnLst>
                                  <p:par>
                                    <p:cTn id="533" presetID="11" presetClass="entr" presetSubtype="0" fill="hold" grpId="0" nodeType="afterEffect">
                                      <p:stCondLst>
                                        <p:cond delay="0"/>
                                      </p:stCondLst>
                                      <p:childTnLst>
                                        <p:set>
                                          <p:cBhvr>
                                            <p:cTn id="534" dur="1000">
                                              <p:stCondLst>
                                                <p:cond delay="0"/>
                                              </p:stCondLst>
                                            </p:cTn>
                                            <p:tgtEl>
                                              <p:spTgt spid="600"/>
                                            </p:tgtEl>
                                            <p:attrNameLst>
                                              <p:attrName>style.visibility</p:attrName>
                                            </p:attrNameLst>
                                          </p:cBhvr>
                                          <p:to>
                                            <p:strVal val="visible"/>
                                          </p:to>
                                        </p:set>
                                      </p:childTnLst>
                                    </p:cTn>
                                  </p:par>
                                </p:childTnLst>
                              </p:cTn>
                            </p:par>
                            <p:par>
                              <p:cTn id="535" fill="hold">
                                <p:stCondLst>
                                  <p:cond delay="168500"/>
                                </p:stCondLst>
                                <p:childTnLst>
                                  <p:par>
                                    <p:cTn id="536" presetID="11" presetClass="entr" presetSubtype="0" fill="hold" grpId="0" nodeType="afterEffect">
                                      <p:stCondLst>
                                        <p:cond delay="0"/>
                                      </p:stCondLst>
                                      <p:childTnLst>
                                        <p:set>
                                          <p:cBhvr>
                                            <p:cTn id="537" dur="1000">
                                              <p:stCondLst>
                                                <p:cond delay="0"/>
                                              </p:stCondLst>
                                            </p:cTn>
                                            <p:tgtEl>
                                              <p:spTgt spid="601"/>
                                            </p:tgtEl>
                                            <p:attrNameLst>
                                              <p:attrName>style.visibility</p:attrName>
                                            </p:attrNameLst>
                                          </p:cBhvr>
                                          <p:to>
                                            <p:strVal val="visible"/>
                                          </p:to>
                                        </p:set>
                                      </p:childTnLst>
                                      <p:subTnLst>
                                        <p:audio>
                                          <p:cMediaNode>
                                            <p:cTn display="0" masterRel="sameClick">
                                              <p:stCondLst>
                                                <p:cond evt="begin" delay="0">
                                                  <p:tn val="536"/>
                                                </p:cond>
                                              </p:stCondLst>
                                              <p:endCondLst>
                                                <p:cond evt="onStopAudio" delay="0">
                                                  <p:tgtEl>
                                                    <p:sldTgt/>
                                                  </p:tgtEl>
                                                </p:cond>
                                              </p:endCondLst>
                                            </p:cTn>
                                            <p:tgtEl>
                                              <p:sndTgt r:embed="rId5" name="click.wav"/>
                                            </p:tgtEl>
                                          </p:cMediaNode>
                                        </p:audio>
                                      </p:subTnLst>
                                    </p:cTn>
                                  </p:par>
                                </p:childTnLst>
                              </p:cTn>
                            </p:par>
                            <p:par>
                              <p:cTn id="538" fill="hold">
                                <p:stCondLst>
                                  <p:cond delay="169500"/>
                                </p:stCondLst>
                                <p:childTnLst>
                                  <p:par>
                                    <p:cTn id="539" presetID="11" presetClass="entr" presetSubtype="0" fill="hold" grpId="0" nodeType="afterEffect">
                                      <p:stCondLst>
                                        <p:cond delay="0"/>
                                      </p:stCondLst>
                                      <p:childTnLst>
                                        <p:set>
                                          <p:cBhvr>
                                            <p:cTn id="540" dur="1000">
                                              <p:stCondLst>
                                                <p:cond delay="0"/>
                                              </p:stCondLst>
                                            </p:cTn>
                                            <p:tgtEl>
                                              <p:spTgt spid="602"/>
                                            </p:tgtEl>
                                            <p:attrNameLst>
                                              <p:attrName>style.visibility</p:attrName>
                                            </p:attrNameLst>
                                          </p:cBhvr>
                                          <p:to>
                                            <p:strVal val="visible"/>
                                          </p:to>
                                        </p:set>
                                      </p:childTnLst>
                                      <p:subTnLst>
                                        <p:audio>
                                          <p:cMediaNode>
                                            <p:cTn display="0" masterRel="sameClick">
                                              <p:stCondLst>
                                                <p:cond evt="begin" delay="0">
                                                  <p:tn val="539"/>
                                                </p:cond>
                                              </p:stCondLst>
                                              <p:endCondLst>
                                                <p:cond evt="onStopAudio" delay="0">
                                                  <p:tgtEl>
                                                    <p:sldTgt/>
                                                  </p:tgtEl>
                                                </p:cond>
                                              </p:endCondLst>
                                            </p:cTn>
                                            <p:tgtEl>
                                              <p:sndTgt r:embed="rId5" name="click.wav"/>
                                            </p:tgtEl>
                                          </p:cMediaNode>
                                        </p:audio>
                                      </p:subTnLst>
                                    </p:cTn>
                                  </p:par>
                                </p:childTnLst>
                              </p:cTn>
                            </p:par>
                            <p:par>
                              <p:cTn id="541" fill="hold">
                                <p:stCondLst>
                                  <p:cond delay="170500"/>
                                </p:stCondLst>
                                <p:childTnLst>
                                  <p:par>
                                    <p:cTn id="542" presetID="11" presetClass="entr" presetSubtype="0" fill="hold" grpId="0" nodeType="afterEffect">
                                      <p:stCondLst>
                                        <p:cond delay="0"/>
                                      </p:stCondLst>
                                      <p:childTnLst>
                                        <p:set>
                                          <p:cBhvr>
                                            <p:cTn id="543" dur="1000">
                                              <p:stCondLst>
                                                <p:cond delay="0"/>
                                              </p:stCondLst>
                                            </p:cTn>
                                            <p:tgtEl>
                                              <p:spTgt spid="603"/>
                                            </p:tgtEl>
                                            <p:attrNameLst>
                                              <p:attrName>style.visibility</p:attrName>
                                            </p:attrNameLst>
                                          </p:cBhvr>
                                          <p:to>
                                            <p:strVal val="visible"/>
                                          </p:to>
                                        </p:set>
                                      </p:childTnLst>
                                      <p:subTnLst>
                                        <p:audio>
                                          <p:cMediaNode>
                                            <p:cTn display="0" masterRel="sameClick">
                                              <p:stCondLst>
                                                <p:cond evt="begin" delay="0">
                                                  <p:tn val="542"/>
                                                </p:cond>
                                              </p:stCondLst>
                                              <p:endCondLst>
                                                <p:cond evt="onStopAudio" delay="0">
                                                  <p:tgtEl>
                                                    <p:sldTgt/>
                                                  </p:tgtEl>
                                                </p:cond>
                                              </p:endCondLst>
                                            </p:cTn>
                                            <p:tgtEl>
                                              <p:sndTgt r:embed="rId5" name="click.wav"/>
                                            </p:tgtEl>
                                          </p:cMediaNode>
                                        </p:audio>
                                      </p:subTnLst>
                                    </p:cTn>
                                  </p:par>
                                </p:childTnLst>
                              </p:cTn>
                            </p:par>
                            <p:par>
                              <p:cTn id="544" fill="hold">
                                <p:stCondLst>
                                  <p:cond delay="171500"/>
                                </p:stCondLst>
                                <p:childTnLst>
                                  <p:par>
                                    <p:cTn id="545" presetID="11" presetClass="entr" presetSubtype="0" fill="hold" grpId="0" nodeType="afterEffect">
                                      <p:stCondLst>
                                        <p:cond delay="0"/>
                                      </p:stCondLst>
                                      <p:childTnLst>
                                        <p:set>
                                          <p:cBhvr>
                                            <p:cTn id="546" dur="1000">
                                              <p:stCondLst>
                                                <p:cond delay="0"/>
                                              </p:stCondLst>
                                            </p:cTn>
                                            <p:tgtEl>
                                              <p:spTgt spid="604"/>
                                            </p:tgtEl>
                                            <p:attrNameLst>
                                              <p:attrName>style.visibility</p:attrName>
                                            </p:attrNameLst>
                                          </p:cBhvr>
                                          <p:to>
                                            <p:strVal val="visible"/>
                                          </p:to>
                                        </p:set>
                                      </p:childTnLst>
                                      <p:subTnLst>
                                        <p:audio>
                                          <p:cMediaNode>
                                            <p:cTn display="0" masterRel="sameClick">
                                              <p:stCondLst>
                                                <p:cond evt="begin" delay="0">
                                                  <p:tn val="545"/>
                                                </p:cond>
                                              </p:stCondLst>
                                              <p:endCondLst>
                                                <p:cond evt="onStopAudio" delay="0">
                                                  <p:tgtEl>
                                                    <p:sldTgt/>
                                                  </p:tgtEl>
                                                </p:cond>
                                              </p:endCondLst>
                                            </p:cTn>
                                            <p:tgtEl>
                                              <p:sndTgt r:embed="rId5" name="click.wav"/>
                                            </p:tgtEl>
                                          </p:cMediaNode>
                                        </p:audio>
                                      </p:subTnLst>
                                    </p:cTn>
                                  </p:par>
                                </p:childTnLst>
                              </p:cTn>
                            </p:par>
                            <p:par>
                              <p:cTn id="547" fill="hold">
                                <p:stCondLst>
                                  <p:cond delay="172500"/>
                                </p:stCondLst>
                                <p:childTnLst>
                                  <p:par>
                                    <p:cTn id="548" presetID="11" presetClass="entr" presetSubtype="0" fill="hold" grpId="0" nodeType="afterEffect">
                                      <p:stCondLst>
                                        <p:cond delay="0"/>
                                      </p:stCondLst>
                                      <p:childTnLst>
                                        <p:set>
                                          <p:cBhvr>
                                            <p:cTn id="549" dur="1000">
                                              <p:stCondLst>
                                                <p:cond delay="0"/>
                                              </p:stCondLst>
                                            </p:cTn>
                                            <p:tgtEl>
                                              <p:spTgt spid="605"/>
                                            </p:tgtEl>
                                            <p:attrNameLst>
                                              <p:attrName>style.visibility</p:attrName>
                                            </p:attrNameLst>
                                          </p:cBhvr>
                                          <p:to>
                                            <p:strVal val="visible"/>
                                          </p:to>
                                        </p:set>
                                      </p:childTnLst>
                                      <p:subTnLst>
                                        <p:audio>
                                          <p:cMediaNode>
                                            <p:cTn display="0" masterRel="sameClick">
                                              <p:stCondLst>
                                                <p:cond evt="begin" delay="0">
                                                  <p:tn val="548"/>
                                                </p:cond>
                                              </p:stCondLst>
                                              <p:endCondLst>
                                                <p:cond evt="onStopAudio" delay="0">
                                                  <p:tgtEl>
                                                    <p:sldTgt/>
                                                  </p:tgtEl>
                                                </p:cond>
                                              </p:endCondLst>
                                            </p:cTn>
                                            <p:tgtEl>
                                              <p:sndTgt r:embed="rId5" name="click.wav"/>
                                            </p:tgtEl>
                                          </p:cMediaNode>
                                        </p:audio>
                                      </p:subTnLst>
                                    </p:cTn>
                                  </p:par>
                                </p:childTnLst>
                              </p:cTn>
                            </p:par>
                            <p:par>
                              <p:cTn id="550" fill="hold">
                                <p:stCondLst>
                                  <p:cond delay="173500"/>
                                </p:stCondLst>
                                <p:childTnLst>
                                  <p:par>
                                    <p:cTn id="551" presetID="11" presetClass="entr" presetSubtype="0" fill="hold" grpId="0" nodeType="afterEffect">
                                      <p:stCondLst>
                                        <p:cond delay="0"/>
                                      </p:stCondLst>
                                      <p:childTnLst>
                                        <p:set>
                                          <p:cBhvr>
                                            <p:cTn id="552" dur="1000">
                                              <p:stCondLst>
                                                <p:cond delay="0"/>
                                              </p:stCondLst>
                                            </p:cTn>
                                            <p:tgtEl>
                                              <p:spTgt spid="606"/>
                                            </p:tgtEl>
                                            <p:attrNameLst>
                                              <p:attrName>style.visibility</p:attrName>
                                            </p:attrNameLst>
                                          </p:cBhvr>
                                          <p:to>
                                            <p:strVal val="visible"/>
                                          </p:to>
                                        </p:set>
                                      </p:childTnLst>
                                      <p:subTnLst>
                                        <p:audio>
                                          <p:cMediaNode>
                                            <p:cTn display="0" masterRel="sameClick">
                                              <p:stCondLst>
                                                <p:cond evt="begin" delay="0">
                                                  <p:tn val="551"/>
                                                </p:cond>
                                              </p:stCondLst>
                                              <p:endCondLst>
                                                <p:cond evt="onStopAudio" delay="0">
                                                  <p:tgtEl>
                                                    <p:sldTgt/>
                                                  </p:tgtEl>
                                                </p:cond>
                                              </p:endCondLst>
                                            </p:cTn>
                                            <p:tgtEl>
                                              <p:sndTgt r:embed="rId5" name="click.wav"/>
                                            </p:tgtEl>
                                          </p:cMediaNode>
                                        </p:audio>
                                      </p:subTnLst>
                                    </p:cTn>
                                  </p:par>
                                </p:childTnLst>
                              </p:cTn>
                            </p:par>
                            <p:par>
                              <p:cTn id="553" fill="hold">
                                <p:stCondLst>
                                  <p:cond delay="174500"/>
                                </p:stCondLst>
                                <p:childTnLst>
                                  <p:par>
                                    <p:cTn id="554" presetID="11" presetClass="entr" presetSubtype="0" fill="hold" grpId="0" nodeType="afterEffect">
                                      <p:stCondLst>
                                        <p:cond delay="0"/>
                                      </p:stCondLst>
                                      <p:childTnLst>
                                        <p:set>
                                          <p:cBhvr>
                                            <p:cTn id="555" dur="1000">
                                              <p:stCondLst>
                                                <p:cond delay="0"/>
                                              </p:stCondLst>
                                            </p:cTn>
                                            <p:tgtEl>
                                              <p:spTgt spid="607"/>
                                            </p:tgtEl>
                                            <p:attrNameLst>
                                              <p:attrName>style.visibility</p:attrName>
                                            </p:attrNameLst>
                                          </p:cBhvr>
                                          <p:to>
                                            <p:strVal val="visible"/>
                                          </p:to>
                                        </p:set>
                                      </p:childTnLst>
                                      <p:subTnLst>
                                        <p:audio>
                                          <p:cMediaNode>
                                            <p:cTn display="0" masterRel="sameClick">
                                              <p:stCondLst>
                                                <p:cond evt="begin" delay="0">
                                                  <p:tn val="554"/>
                                                </p:cond>
                                              </p:stCondLst>
                                              <p:endCondLst>
                                                <p:cond evt="onStopAudio" delay="0">
                                                  <p:tgtEl>
                                                    <p:sldTgt/>
                                                  </p:tgtEl>
                                                </p:cond>
                                              </p:endCondLst>
                                            </p:cTn>
                                            <p:tgtEl>
                                              <p:sndTgt r:embed="rId5" name="click.wav"/>
                                            </p:tgtEl>
                                          </p:cMediaNode>
                                        </p:audio>
                                      </p:subTnLst>
                                    </p:cTn>
                                  </p:par>
                                </p:childTnLst>
                              </p:cTn>
                            </p:par>
                            <p:par>
                              <p:cTn id="556" fill="hold">
                                <p:stCondLst>
                                  <p:cond delay="175500"/>
                                </p:stCondLst>
                                <p:childTnLst>
                                  <p:par>
                                    <p:cTn id="557" presetID="11" presetClass="entr" presetSubtype="0" fill="hold" grpId="0" nodeType="afterEffect">
                                      <p:stCondLst>
                                        <p:cond delay="0"/>
                                      </p:stCondLst>
                                      <p:childTnLst>
                                        <p:set>
                                          <p:cBhvr>
                                            <p:cTn id="558" dur="1000">
                                              <p:stCondLst>
                                                <p:cond delay="0"/>
                                              </p:stCondLst>
                                            </p:cTn>
                                            <p:tgtEl>
                                              <p:spTgt spid="608"/>
                                            </p:tgtEl>
                                            <p:attrNameLst>
                                              <p:attrName>style.visibility</p:attrName>
                                            </p:attrNameLst>
                                          </p:cBhvr>
                                          <p:to>
                                            <p:strVal val="visible"/>
                                          </p:to>
                                        </p:set>
                                      </p:childTnLst>
                                      <p:subTnLst>
                                        <p:audio>
                                          <p:cMediaNode>
                                            <p:cTn display="0" masterRel="sameClick">
                                              <p:stCondLst>
                                                <p:cond evt="begin" delay="0">
                                                  <p:tn val="557"/>
                                                </p:cond>
                                              </p:stCondLst>
                                              <p:endCondLst>
                                                <p:cond evt="onStopAudio" delay="0">
                                                  <p:tgtEl>
                                                    <p:sldTgt/>
                                                  </p:tgtEl>
                                                </p:cond>
                                              </p:endCondLst>
                                            </p:cTn>
                                            <p:tgtEl>
                                              <p:sndTgt r:embed="rId5" name="click.wav"/>
                                            </p:tgtEl>
                                          </p:cMediaNode>
                                        </p:audio>
                                      </p:subTnLst>
                                    </p:cTn>
                                  </p:par>
                                </p:childTnLst>
                              </p:cTn>
                            </p:par>
                            <p:par>
                              <p:cTn id="559" fill="hold">
                                <p:stCondLst>
                                  <p:cond delay="176500"/>
                                </p:stCondLst>
                                <p:childTnLst>
                                  <p:par>
                                    <p:cTn id="560" presetID="11" presetClass="entr" presetSubtype="0" fill="hold" grpId="0" nodeType="afterEffect">
                                      <p:stCondLst>
                                        <p:cond delay="0"/>
                                      </p:stCondLst>
                                      <p:childTnLst>
                                        <p:set>
                                          <p:cBhvr>
                                            <p:cTn id="561" dur="1000">
                                              <p:stCondLst>
                                                <p:cond delay="0"/>
                                              </p:stCondLst>
                                            </p:cTn>
                                            <p:tgtEl>
                                              <p:spTgt spid="609"/>
                                            </p:tgtEl>
                                            <p:attrNameLst>
                                              <p:attrName>style.visibility</p:attrName>
                                            </p:attrNameLst>
                                          </p:cBhvr>
                                          <p:to>
                                            <p:strVal val="visible"/>
                                          </p:to>
                                        </p:set>
                                      </p:childTnLst>
                                      <p:subTnLst>
                                        <p:audio>
                                          <p:cMediaNode>
                                            <p:cTn display="0" masterRel="sameClick">
                                              <p:stCondLst>
                                                <p:cond evt="begin" delay="0">
                                                  <p:tn val="560"/>
                                                </p:cond>
                                              </p:stCondLst>
                                              <p:endCondLst>
                                                <p:cond evt="onStopAudio" delay="0">
                                                  <p:tgtEl>
                                                    <p:sldTgt/>
                                                  </p:tgtEl>
                                                </p:cond>
                                              </p:endCondLst>
                                            </p:cTn>
                                            <p:tgtEl>
                                              <p:sndTgt r:embed="rId5" name="click.wav"/>
                                            </p:tgtEl>
                                          </p:cMediaNode>
                                        </p:audio>
                                      </p:subTnLst>
                                    </p:cTn>
                                  </p:par>
                                </p:childTnLst>
                              </p:cTn>
                            </p:par>
                            <p:par>
                              <p:cTn id="562" fill="hold">
                                <p:stCondLst>
                                  <p:cond delay="177500"/>
                                </p:stCondLst>
                                <p:childTnLst>
                                  <p:par>
                                    <p:cTn id="563" presetID="11" presetClass="entr" presetSubtype="0" fill="hold" grpId="0" nodeType="afterEffect">
                                      <p:stCondLst>
                                        <p:cond delay="0"/>
                                      </p:stCondLst>
                                      <p:childTnLst>
                                        <p:set>
                                          <p:cBhvr>
                                            <p:cTn id="564" dur="1000">
                                              <p:stCondLst>
                                                <p:cond delay="0"/>
                                              </p:stCondLst>
                                            </p:cTn>
                                            <p:tgtEl>
                                              <p:spTgt spid="610"/>
                                            </p:tgtEl>
                                            <p:attrNameLst>
                                              <p:attrName>style.visibility</p:attrName>
                                            </p:attrNameLst>
                                          </p:cBhvr>
                                          <p:to>
                                            <p:strVal val="visible"/>
                                          </p:to>
                                        </p:set>
                                      </p:childTnLst>
                                      <p:subTnLst>
                                        <p:audio>
                                          <p:cMediaNode>
                                            <p:cTn display="0" masterRel="sameClick">
                                              <p:stCondLst>
                                                <p:cond evt="begin" delay="0">
                                                  <p:tn val="563"/>
                                                </p:cond>
                                              </p:stCondLst>
                                              <p:endCondLst>
                                                <p:cond evt="onStopAudio" delay="0">
                                                  <p:tgtEl>
                                                    <p:sldTgt/>
                                                  </p:tgtEl>
                                                </p:cond>
                                              </p:endCondLst>
                                            </p:cTn>
                                            <p:tgtEl>
                                              <p:sndTgt r:embed="rId5" name="click.wav"/>
                                            </p:tgtEl>
                                          </p:cMediaNode>
                                        </p:audio>
                                      </p:subTnLst>
                                    </p:cTn>
                                  </p:par>
                                </p:childTnLst>
                              </p:cTn>
                            </p:par>
                            <p:par>
                              <p:cTn id="565" fill="hold">
                                <p:stCondLst>
                                  <p:cond delay="178500"/>
                                </p:stCondLst>
                                <p:childTnLst>
                                  <p:par>
                                    <p:cTn id="566" presetID="11" presetClass="entr" presetSubtype="0" fill="hold" grpId="0" nodeType="afterEffect">
                                      <p:stCondLst>
                                        <p:cond delay="0"/>
                                      </p:stCondLst>
                                      <p:childTnLst>
                                        <p:set>
                                          <p:cBhvr>
                                            <p:cTn id="567" dur="1000">
                                              <p:stCondLst>
                                                <p:cond delay="0"/>
                                              </p:stCondLst>
                                            </p:cTn>
                                            <p:tgtEl>
                                              <p:spTgt spid="611"/>
                                            </p:tgtEl>
                                            <p:attrNameLst>
                                              <p:attrName>style.visibility</p:attrName>
                                            </p:attrNameLst>
                                          </p:cBhvr>
                                          <p:to>
                                            <p:strVal val="visible"/>
                                          </p:to>
                                        </p:set>
                                      </p:childTnLst>
                                      <p:subTnLst>
                                        <p:audio>
                                          <p:cMediaNode>
                                            <p:cTn display="0" masterRel="sameClick">
                                              <p:stCondLst>
                                                <p:cond evt="begin" delay="0">
                                                  <p:tn val="566"/>
                                                </p:cond>
                                              </p:stCondLst>
                                              <p:endCondLst>
                                                <p:cond evt="onStopAudio" delay="0">
                                                  <p:tgtEl>
                                                    <p:sldTgt/>
                                                  </p:tgtEl>
                                                </p:cond>
                                              </p:endCondLst>
                                            </p:cTn>
                                            <p:tgtEl>
                                              <p:sndTgt r:embed="rId6" name="drumroll.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 grpId="0" animBg="1"/>
          <p:bldP spid="432" grpId="1"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P spid="490" grpId="0" animBg="1"/>
          <p:bldP spid="491" grpId="0" animBg="1"/>
          <p:bldP spid="492" grpId="0" animBg="1"/>
          <p:bldP spid="493" grpId="0" animBg="1"/>
          <p:bldP spid="494" grpId="0" animBg="1"/>
          <p:bldP spid="495" grpId="0" animBg="1"/>
          <p:bldP spid="496" grpId="0" animBg="1"/>
          <p:bldP spid="497" grpId="0" animBg="1"/>
          <p:bldP spid="498" grpId="0" animBg="1"/>
          <p:bldP spid="499" grpId="0" animBg="1"/>
          <p:bldP spid="500" grpId="0" animBg="1"/>
          <p:bldP spid="501" grpId="0" animBg="1"/>
          <p:bldP spid="502" grpId="0" animBg="1"/>
          <p:bldP spid="503" grpId="0" animBg="1"/>
          <p:bldP spid="504" grpId="0" animBg="1"/>
          <p:bldP spid="505" grpId="0" animBg="1"/>
          <p:bldP spid="506" grpId="0" animBg="1"/>
          <p:bldP spid="507" grpId="0" animBg="1"/>
          <p:bldP spid="508" grpId="0" animBg="1"/>
          <p:bldP spid="509" grpId="0" animBg="1"/>
          <p:bldP spid="510" grpId="0" animBg="1"/>
          <p:bldP spid="511" grpId="0" animBg="1"/>
          <p:bldP spid="512" grpId="0" animBg="1"/>
          <p:bldP spid="513" grpId="0" animBg="1"/>
          <p:bldP spid="514" grpId="0" animBg="1"/>
          <p:bldP spid="515" grpId="0" animBg="1"/>
          <p:bldP spid="516" grpId="0" animBg="1"/>
          <p:bldP spid="517" grpId="0" animBg="1"/>
          <p:bldP spid="518" grpId="0" animBg="1"/>
          <p:bldP spid="519" grpId="0" animBg="1"/>
          <p:bldP spid="520" grpId="0" animBg="1"/>
          <p:bldP spid="521" grpId="0" animBg="1"/>
          <p:bldP spid="522" grpId="0" animBg="1"/>
          <p:bldP spid="523" grpId="0" animBg="1"/>
          <p:bldP spid="524" grpId="0" animBg="1"/>
          <p:bldP spid="525" grpId="0" animBg="1"/>
          <p:bldP spid="526" grpId="0" animBg="1"/>
          <p:bldP spid="527" grpId="0" animBg="1"/>
          <p:bldP spid="528" grpId="0" animBg="1"/>
          <p:bldP spid="529" grpId="0" animBg="1"/>
          <p:bldP spid="530" grpId="0" animBg="1"/>
          <p:bldP spid="531" grpId="0" animBg="1"/>
          <p:bldP spid="532" grpId="0" animBg="1"/>
          <p:bldP spid="533" grpId="0" animBg="1"/>
          <p:bldP spid="534" grpId="0" animBg="1"/>
          <p:bldP spid="535" grpId="0" animBg="1"/>
          <p:bldP spid="536" grpId="0" animBg="1"/>
          <p:bldP spid="537" grpId="0" animBg="1"/>
          <p:bldP spid="538" grpId="0" animBg="1"/>
          <p:bldP spid="539" grpId="0" animBg="1"/>
          <p:bldP spid="540" grpId="0" animBg="1"/>
          <p:bldP spid="541" grpId="0" animBg="1"/>
          <p:bldP spid="542" grpId="0" animBg="1"/>
          <p:bldP spid="543" grpId="0" animBg="1"/>
          <p:bldP spid="544" grpId="0" animBg="1"/>
          <p:bldP spid="545" grpId="0" animBg="1"/>
          <p:bldP spid="546" grpId="0" animBg="1"/>
          <p:bldP spid="547" grpId="0" animBg="1"/>
          <p:bldP spid="548" grpId="0" animBg="1"/>
          <p:bldP spid="549" grpId="0" animBg="1"/>
          <p:bldP spid="550" grpId="0" animBg="1"/>
          <p:bldP spid="551" grpId="0" animBg="1"/>
          <p:bldP spid="552" grpId="0" animBg="1"/>
          <p:bldP spid="553" grpId="0" animBg="1"/>
          <p:bldP spid="554" grpId="0" animBg="1"/>
          <p:bldP spid="555" grpId="0" animBg="1"/>
          <p:bldP spid="556" grpId="0" animBg="1"/>
          <p:bldP spid="557" grpId="0" animBg="1"/>
          <p:bldP spid="558" grpId="0" animBg="1"/>
          <p:bldP spid="559" grpId="0" animBg="1"/>
          <p:bldP spid="560" grpId="0" animBg="1"/>
          <p:bldP spid="561" grpId="0" animBg="1"/>
          <p:bldP spid="562" grpId="0" animBg="1"/>
          <p:bldP spid="563" grpId="0" animBg="1"/>
          <p:bldP spid="564" grpId="0" animBg="1"/>
          <p:bldP spid="565" grpId="0" animBg="1"/>
          <p:bldP spid="566" grpId="0" animBg="1"/>
          <p:bldP spid="567" grpId="0" animBg="1"/>
          <p:bldP spid="568" grpId="0" animBg="1"/>
          <p:bldP spid="569" grpId="0" animBg="1"/>
          <p:bldP spid="570" grpId="0" animBg="1"/>
          <p:bldP spid="571" grpId="0" animBg="1"/>
          <p:bldP spid="572" grpId="0" animBg="1"/>
          <p:bldP spid="573" grpId="0" animBg="1"/>
          <p:bldP spid="574" grpId="0" animBg="1"/>
          <p:bldP spid="575" grpId="0" animBg="1"/>
          <p:bldP spid="576" grpId="0" animBg="1"/>
          <p:bldP spid="577" grpId="0" animBg="1"/>
          <p:bldP spid="578" grpId="0" animBg="1"/>
          <p:bldP spid="579" grpId="0" animBg="1"/>
          <p:bldP spid="580" grpId="0" animBg="1"/>
          <p:bldP spid="581" grpId="0" animBg="1"/>
          <p:bldP spid="582" grpId="0" animBg="1"/>
          <p:bldP spid="583" grpId="0" animBg="1"/>
          <p:bldP spid="584" grpId="0" animBg="1"/>
          <p:bldP spid="585" grpId="0" animBg="1"/>
          <p:bldP spid="586" grpId="0" animBg="1"/>
          <p:bldP spid="587" grpId="0" animBg="1"/>
          <p:bldP spid="588" grpId="0" animBg="1"/>
          <p:bldP spid="589" grpId="0" animBg="1"/>
          <p:bldP spid="590" grpId="0" animBg="1"/>
          <p:bldP spid="591" grpId="0" animBg="1"/>
          <p:bldP spid="592" grpId="0" animBg="1"/>
          <p:bldP spid="593" grpId="0" animBg="1"/>
          <p:bldP spid="594" grpId="0" animBg="1"/>
          <p:bldP spid="595" grpId="0" animBg="1"/>
          <p:bldP spid="596" grpId="0" animBg="1"/>
          <p:bldP spid="597" grpId="0" animBg="1"/>
          <p:bldP spid="598" grpId="0" animBg="1"/>
          <p:bldP spid="599" grpId="0" animBg="1"/>
          <p:bldP spid="600" grpId="0" animBg="1"/>
          <p:bldP spid="601" grpId="0" animBg="1"/>
          <p:bldP spid="602" grpId="0" animBg="1"/>
          <p:bldP spid="603" grpId="0" animBg="1"/>
          <p:bldP spid="604" grpId="0" animBg="1"/>
          <p:bldP spid="605" grpId="0" animBg="1"/>
          <p:bldP spid="606" grpId="0" animBg="1"/>
          <p:bldP spid="607" grpId="0" animBg="1"/>
          <p:bldP spid="608" grpId="0" animBg="1"/>
          <p:bldP spid="609" grpId="0" animBg="1"/>
          <p:bldP spid="610" grpId="0" animBg="1"/>
          <p:bldP spid="611" grpId="0" animBg="1"/>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18">
            <a:extLst>
              <a:ext uri="{FF2B5EF4-FFF2-40B4-BE49-F238E27FC236}">
                <a16:creationId xmlns:a16="http://schemas.microsoft.com/office/drawing/2014/main" id="{4C9909EB-F93A-E743-B979-E1CAA464C7C0}"/>
              </a:ext>
            </a:extLst>
          </p:cNvPr>
          <p:cNvSpPr>
            <a:spLocks noChangeArrowheads="1"/>
          </p:cNvSpPr>
          <p:nvPr/>
        </p:nvSpPr>
        <p:spPr bwMode="auto">
          <a:xfrm>
            <a:off x="0" y="1910687"/>
            <a:ext cx="12192000" cy="46879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1219170">
              <a:buClr>
                <a:srgbClr val="000000"/>
              </a:buClr>
            </a:pPr>
            <a:r>
              <a:rPr lang="en-US" altLang="en-US" sz="3733" kern="0" dirty="0">
                <a:solidFill>
                  <a:srgbClr val="FFFF00"/>
                </a:solidFill>
                <a:latin typeface="Times New Roman" panose="02020603050405020304" pitchFamily="18" charset="0"/>
                <a:cs typeface="Times New Roman" panose="02020603050405020304" pitchFamily="18" charset="0"/>
                <a:sym typeface="Arial"/>
              </a:rPr>
              <a:t> </a:t>
            </a:r>
            <a:r>
              <a:rPr lang="en-US" altLang="en-US" sz="3733" kern="0" dirty="0">
                <a:solidFill>
                  <a:srgbClr val="3415EB"/>
                </a:solidFill>
                <a:latin typeface="Times New Roman" panose="02020603050405020304" pitchFamily="18" charset="0"/>
                <a:cs typeface="Times New Roman" panose="02020603050405020304" pitchFamily="18" charset="0"/>
                <a:sym typeface="Arial"/>
              </a:rPr>
              <a:t>* </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Giống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Chê</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chủ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trung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ương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tập</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quyền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a:solidFill>
                  <a:srgbClr val="3415EB"/>
                </a:solidFill>
                <a:latin typeface="Times New Roman" panose="02020603050405020304" pitchFamily="18" charset="0"/>
                <a:cs typeface="Times New Roman" panose="02020603050405020304" pitchFamily="18" charset="0"/>
                <a:sym typeface="Arial"/>
              </a:rPr>
              <a:t>*</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Khác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Trần</a:t>
            </a:r>
            <a:endParaRPr lang="en-US" altLang="en-US" sz="3733" kern="0" dirty="0">
              <a:solidFill>
                <a:srgbClr val="FF0000"/>
              </a:solidFill>
              <a:latin typeface="Times New Roman" panose="02020603050405020304" pitchFamily="18" charset="0"/>
              <a:cs typeface="Times New Roman" panose="02020603050405020304" pitchFamily="18" charset="0"/>
              <a:sym typeface="Arial"/>
            </a:endParaRP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thực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hiện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chê</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Thái</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Thượng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Hoàng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đại</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phần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lớn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do họ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nắm</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giữ</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Đặt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thêm</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cơ</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chức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đê</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trông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coi</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sản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xuất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Cả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nước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chia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làm</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12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a:solidFill>
                  <a:srgbClr val="3415EB"/>
                </a:solidFill>
                <a:latin typeface="Times New Roman" panose="02020603050405020304" pitchFamily="18" charset="0"/>
                <a:cs typeface="Times New Roman" panose="02020603050405020304" pitchFamily="18" charset="0"/>
                <a:sym typeface="Arial"/>
              </a:rPr>
              <a:t>* </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Nhận</a:t>
            </a:r>
            <a:r>
              <a:rPr lang="en-US" altLang="en-US" sz="3733" i="1" kern="0" dirty="0">
                <a:solidFill>
                  <a:srgbClr val="3415EB"/>
                </a:solidFill>
                <a:latin typeface="Times New Roman" panose="02020603050405020304" pitchFamily="18" charset="0"/>
                <a:cs typeface="Times New Roman" panose="02020603050405020304" pitchFamily="18" charset="0"/>
                <a:sym typeface="Arial"/>
              </a:rPr>
              <a:t> </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xét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Bô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máy</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hoàn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chỉnh</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chặt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chẽ</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hơn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Lý</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Năng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lực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lý</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của</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được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nâng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cao</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p:txBody>
      </p:sp>
      <p:grpSp>
        <p:nvGrpSpPr>
          <p:cNvPr id="7" name="Group 6">
            <a:extLst>
              <a:ext uri="{FF2B5EF4-FFF2-40B4-BE49-F238E27FC236}">
                <a16:creationId xmlns:a16="http://schemas.microsoft.com/office/drawing/2014/main" id="{301116D7-D397-1C4C-9622-2A826399A6E9}"/>
              </a:ext>
            </a:extLst>
          </p:cNvPr>
          <p:cNvGrpSpPr/>
          <p:nvPr/>
        </p:nvGrpSpPr>
        <p:grpSpPr>
          <a:xfrm>
            <a:off x="0" y="1"/>
            <a:ext cx="12192000" cy="1910686"/>
            <a:chOff x="1965278" y="-1555845"/>
            <a:chExt cx="7942997" cy="1433015"/>
          </a:xfrm>
        </p:grpSpPr>
        <p:sp>
          <p:nvSpPr>
            <p:cNvPr id="8" name="Terminator 7">
              <a:extLst>
                <a:ext uri="{FF2B5EF4-FFF2-40B4-BE49-F238E27FC236}">
                  <a16:creationId xmlns:a16="http://schemas.microsoft.com/office/drawing/2014/main" id="{3F48DA6E-A40F-0C49-8784-ABF0A54066A3}"/>
                </a:ext>
              </a:extLst>
            </p:cNvPr>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9" name="TextBox 255">
              <a:extLst>
                <a:ext uri="{FF2B5EF4-FFF2-40B4-BE49-F238E27FC236}">
                  <a16:creationId xmlns:a16="http://schemas.microsoft.com/office/drawing/2014/main" id="{9E332FD8-251B-D847-8D8F-F0B7F4B78BA8}"/>
                </a:ext>
              </a:extLst>
            </p:cNvPr>
            <p:cNvSpPr txBox="1">
              <a:spLocks noChangeArrowheads="1"/>
            </p:cNvSpPr>
            <p:nvPr/>
          </p:nvSpPr>
          <p:spPr bwMode="auto">
            <a:xfrm>
              <a:off x="2238400" y="-1336082"/>
              <a:ext cx="7082064" cy="930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170">
                <a:spcBef>
                  <a:spcPct val="0"/>
                </a:spcBef>
                <a:buClr>
                  <a:srgbClr val="000000"/>
                </a:buClr>
                <a:buNone/>
              </a:pPr>
              <a:r>
                <a:rPr lang="en-US" altLang="vi-VN" sz="3733" kern="0" dirty="0">
                  <a:solidFill>
                    <a:srgbClr val="000000"/>
                  </a:solidFill>
                  <a:latin typeface="Times New Roman" panose="02020603050405020304" pitchFamily="18" charset="0"/>
                  <a:cs typeface="Times New Roman" panose="02020603050405020304" pitchFamily="18" charset="0"/>
                  <a:sym typeface="Arial"/>
                </a:rPr>
                <a:t>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sánh</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điểm</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giống</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khác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nhau</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giữa</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tổ</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chức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bộ</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máy</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nước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Lý</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với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Trần</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a:t>
              </a:r>
              <a:endParaRPr lang="vi-VN" altLang="vi-VN" sz="3733" kern="0" dirty="0">
                <a:solidFill>
                  <a:srgbClr val="000000"/>
                </a:solidFill>
                <a:latin typeface="Times New Roman" panose="02020603050405020304" pitchFamily="18" charset="0"/>
                <a:cs typeface="Times New Roman" panose="02020603050405020304" pitchFamily="18" charset="0"/>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outVertical)">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111618"/>
                                        </p:tgtEl>
                                        <p:attrNameLst>
                                          <p:attrName>style.visibility</p:attrName>
                                        </p:attrNameLst>
                                      </p:cBhvr>
                                      <p:to>
                                        <p:strVal val="visible"/>
                                      </p:to>
                                    </p:set>
                                    <p:animEffect transition="in" filter="barn(inVertical)">
                                      <p:cBhvr>
                                        <p:cTn id="11" dur="500"/>
                                        <p:tgtEl>
                                          <p:spTgt spid="1116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9000"/>
          </a:schemeClr>
        </a:solidFill>
        <a:effectLst/>
      </p:bgPr>
    </p:bg>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69C01B56-DA3A-41A9-AE57-D9F13F2E198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6659"/>
            <a:ext cx="2113488" cy="2113488"/>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5" y="6053453"/>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437064"/>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20661" y="2785087"/>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699801" y="2022326"/>
            <a:ext cx="10872191" cy="140426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panose="020F0502020204030204"/>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404152" y="1978790"/>
            <a:ext cx="9383697" cy="2718949"/>
          </a:xfrm>
          <a:prstGeom prst="rect">
            <a:avLst/>
          </a:prstGeom>
          <a:noFill/>
        </p:spPr>
        <p:txBody>
          <a:bodyPr wrap="square" rtlCol="0">
            <a:spAutoFit/>
          </a:bodyPr>
          <a:lstStyle/>
          <a:p>
            <a:pPr algn="ctr" defTabSz="1219170">
              <a:buClr>
                <a:srgbClr val="000000"/>
              </a:buClr>
              <a:defRPr/>
            </a:pPr>
            <a:r>
              <a:rPr lang="vi-VN" sz="4267" kern="0" dirty="0">
                <a:solidFill>
                  <a:srgbClr val="FFFF00"/>
                </a:solidFill>
                <a:latin typeface="Times New Roman" panose="02020603050405020304" pitchFamily="18" charset="0"/>
                <a:cs typeface="Times New Roman" panose="02020603050405020304" pitchFamily="18" charset="0"/>
                <a:sym typeface="Arial"/>
              </a:rPr>
              <a:t>Nơi nào được coi là trường học đầu tiên của quốc gia Đại Việt?</a:t>
            </a:r>
          </a:p>
          <a:p>
            <a:pPr algn="ctr" defTabSz="1219170">
              <a:buClr>
                <a:srgbClr val="000000"/>
              </a:buClr>
              <a:defRPr/>
            </a:pPr>
            <a:br>
              <a:rPr lang="vi-VN" sz="4267" kern="0" dirty="0">
                <a:solidFill>
                  <a:srgbClr val="FFFF00"/>
                </a:solidFill>
                <a:latin typeface="Times New Roman" panose="02020603050405020304" pitchFamily="18" charset="0"/>
                <a:cs typeface="Times New Roman" panose="02020603050405020304" pitchFamily="18" charset="0"/>
                <a:sym typeface="Arial"/>
              </a:rPr>
            </a:br>
            <a:endParaRPr lang="en-US" sz="4267" dirty="0">
              <a:solidFill>
                <a:srgbClr val="FFFF00"/>
              </a:solidFill>
              <a:latin typeface="Times New Roman" panose="02020603050405020304" pitchFamily="18" charset="0"/>
              <a:cs typeface="Times New Roman" panose="02020603050405020304" pitchFamily="18" charset="0"/>
              <a:sym typeface="Arial"/>
            </a:endParaRPr>
          </a:p>
        </p:txBody>
      </p:sp>
      <p:sp>
        <p:nvSpPr>
          <p:cNvPr id="15" name="bang d">
            <a:extLst>
              <a:ext uri="{FF2B5EF4-FFF2-40B4-BE49-F238E27FC236}">
                <a16:creationId xmlns:a16="http://schemas.microsoft.com/office/drawing/2014/main" id="{D0E6AFB4-275F-4728-9A13-27E00F9EA3A2}"/>
              </a:ext>
            </a:extLst>
          </p:cNvPr>
          <p:cNvSpPr/>
          <p:nvPr/>
        </p:nvSpPr>
        <p:spPr>
          <a:xfrm flipH="1">
            <a:off x="6135896"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16" name="bang b">
            <a:extLst>
              <a:ext uri="{FF2B5EF4-FFF2-40B4-BE49-F238E27FC236}">
                <a16:creationId xmlns:a16="http://schemas.microsoft.com/office/drawing/2014/main" id="{CA2E0476-BE10-4768-BE1B-A9C0072703C2}"/>
              </a:ext>
            </a:extLst>
          </p:cNvPr>
          <p:cNvSpPr/>
          <p:nvPr/>
        </p:nvSpPr>
        <p:spPr>
          <a:xfrm flipH="1">
            <a:off x="6135896" y="3888570"/>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25" name="cau hoi d">
            <a:extLst>
              <a:ext uri="{FF2B5EF4-FFF2-40B4-BE49-F238E27FC236}">
                <a16:creationId xmlns:a16="http://schemas.microsoft.com/office/drawing/2014/main" id="{9897B1B9-EB78-41AF-AC33-1E8F7714B11F}"/>
              </a:ext>
            </a:extLst>
          </p:cNvPr>
          <p:cNvSpPr txBox="1"/>
          <p:nvPr/>
        </p:nvSpPr>
        <p:spPr>
          <a:xfrm>
            <a:off x="6435572" y="571673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a:t>
            </a:r>
            <a:r>
              <a:rPr lang="en-US" sz="3733" kern="0" dirty="0" err="1">
                <a:solidFill>
                  <a:prstClr val="white"/>
                </a:solidFill>
                <a:latin typeface="Times New Roman" panose="02020603050405020304" pitchFamily="18" charset="0"/>
                <a:cs typeface="Times New Roman" panose="02020603050405020304" pitchFamily="18" charset="0"/>
                <a:sym typeface="Arial"/>
              </a:rPr>
              <a:t>Quốc</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Tử</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Giám</a:t>
            </a:r>
            <a:r>
              <a:rPr lang="en-US" sz="3733" kern="0" dirty="0">
                <a:solidFill>
                  <a:prstClr val="white"/>
                </a:solidFill>
                <a:latin typeface="Times New Roman" panose="02020603050405020304" pitchFamily="18" charset="0"/>
                <a:cs typeface="Times New Roman" panose="02020603050405020304" pitchFamily="18" charset="0"/>
                <a:sym typeface="Arial"/>
              </a:rPr>
              <a:t>.</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27" name="cau hoi b">
            <a:extLst>
              <a:ext uri="{FF2B5EF4-FFF2-40B4-BE49-F238E27FC236}">
                <a16:creationId xmlns:a16="http://schemas.microsoft.com/office/drawing/2014/main" id="{D96707EC-5A82-4050-B897-6DBAB63AC957}"/>
              </a:ext>
            </a:extLst>
          </p:cNvPr>
          <p:cNvSpPr txBox="1"/>
          <p:nvPr/>
        </p:nvSpPr>
        <p:spPr>
          <a:xfrm>
            <a:off x="6435572" y="4125428"/>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a:t>
            </a:r>
            <a:r>
              <a:rPr lang="en-US" sz="3733" kern="0" dirty="0" err="1">
                <a:solidFill>
                  <a:prstClr val="white"/>
                </a:solidFill>
                <a:latin typeface="Times New Roman" panose="02020603050405020304" pitchFamily="18" charset="0"/>
                <a:cs typeface="Times New Roman" panose="02020603050405020304" pitchFamily="18" charset="0"/>
                <a:sym typeface="Arial"/>
              </a:rPr>
              <a:t>Văn</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Miếu</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1" name="bang a">
            <a:extLst>
              <a:ext uri="{FF2B5EF4-FFF2-40B4-BE49-F238E27FC236}">
                <a16:creationId xmlns:a16="http://schemas.microsoft.com/office/drawing/2014/main" id="{8DD63B39-09F3-4F04-83CD-408FC7619A90}"/>
              </a:ext>
            </a:extLst>
          </p:cNvPr>
          <p:cNvSpPr/>
          <p:nvPr/>
        </p:nvSpPr>
        <p:spPr>
          <a:xfrm flipH="1">
            <a:off x="806332" y="3888572"/>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2" name="bang c">
            <a:extLst>
              <a:ext uri="{FF2B5EF4-FFF2-40B4-BE49-F238E27FC236}">
                <a16:creationId xmlns:a16="http://schemas.microsoft.com/office/drawing/2014/main" id="{A6F11D1C-4D08-4BAF-9A3D-4AC673B9036B}"/>
              </a:ext>
            </a:extLst>
          </p:cNvPr>
          <p:cNvSpPr/>
          <p:nvPr/>
        </p:nvSpPr>
        <p:spPr>
          <a:xfrm flipH="1">
            <a:off x="806332"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3" name="cau hoi a">
            <a:extLst>
              <a:ext uri="{FF2B5EF4-FFF2-40B4-BE49-F238E27FC236}">
                <a16:creationId xmlns:a16="http://schemas.microsoft.com/office/drawing/2014/main" id="{9B5DABB8-849A-4D2D-930C-9CA07BFC5BDE}"/>
              </a:ext>
            </a:extLst>
          </p:cNvPr>
          <p:cNvSpPr txBox="1"/>
          <p:nvPr/>
        </p:nvSpPr>
        <p:spPr>
          <a:xfrm>
            <a:off x="1049071" y="408825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a:t>
            </a:r>
            <a:r>
              <a:rPr lang="en-US" sz="3733" kern="0" dirty="0" err="1">
                <a:solidFill>
                  <a:prstClr val="white"/>
                </a:solidFill>
                <a:latin typeface="Times New Roman" panose="02020603050405020304" pitchFamily="18" charset="0"/>
                <a:cs typeface="Times New Roman" panose="02020603050405020304" pitchFamily="18" charset="0"/>
                <a:sym typeface="Arial"/>
              </a:rPr>
              <a:t>Chùa</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Trấn</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Quốc</a:t>
            </a:r>
            <a:r>
              <a:rPr lang="en-US" sz="3733" kern="0" dirty="0">
                <a:solidFill>
                  <a:prstClr val="white"/>
                </a:solidFill>
                <a:latin typeface="Times New Roman" panose="02020603050405020304" pitchFamily="18" charset="0"/>
                <a:cs typeface="Times New Roman" panose="02020603050405020304" pitchFamily="18" charset="0"/>
                <a:sym typeface="Arial"/>
              </a:rPr>
              <a:t>.</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4" name="cau hoi c">
            <a:extLst>
              <a:ext uri="{FF2B5EF4-FFF2-40B4-BE49-F238E27FC236}">
                <a16:creationId xmlns:a16="http://schemas.microsoft.com/office/drawing/2014/main" id="{42A746A3-96B8-42A5-8EFA-A104DB6B2F69}"/>
              </a:ext>
            </a:extLst>
          </p:cNvPr>
          <p:cNvSpPr txBox="1"/>
          <p:nvPr/>
        </p:nvSpPr>
        <p:spPr>
          <a:xfrm>
            <a:off x="1028145" y="570464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a:t>
            </a:r>
            <a:r>
              <a:rPr lang="en-US" sz="3733" kern="0" dirty="0" err="1">
                <a:solidFill>
                  <a:prstClr val="white"/>
                </a:solidFill>
                <a:latin typeface="Times New Roman" panose="02020603050405020304" pitchFamily="18" charset="0"/>
                <a:cs typeface="Times New Roman" panose="02020603050405020304" pitchFamily="18" charset="0"/>
                <a:sym typeface="Arial"/>
              </a:rPr>
              <a:t>Chùa</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Một</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Cột</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2"/>
            <a:ext cx="487363" cy="487363"/>
          </a:xfrm>
          <a:prstGeom prst="rect">
            <a:avLst/>
          </a:prstGeom>
        </p:spPr>
      </p:pic>
      <p:sp>
        <p:nvSpPr>
          <p:cNvPr id="20" name="Rectangle 19">
            <a:extLst>
              <a:ext uri="{FF2B5EF4-FFF2-40B4-BE49-F238E27FC236}">
                <a16:creationId xmlns:a16="http://schemas.microsoft.com/office/drawing/2014/main" id="{24B47872-9FE6-6E45-ABEF-DCA2CCA79890}"/>
              </a:ext>
            </a:extLst>
          </p:cNvPr>
          <p:cNvSpPr/>
          <p:nvPr/>
        </p:nvSpPr>
        <p:spPr>
          <a:xfrm>
            <a:off x="2277750" y="201492"/>
            <a:ext cx="8536952"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3979169737"/>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58" fill="hold" display="0">
                  <p:stCondLst>
                    <p:cond delay="indefinite"/>
                  </p:stCondLst>
                  <p:endCondLst>
                    <p:cond evt="onStopAudio" delay="0">
                      <p:tgtEl>
                        <p:sldTgt/>
                      </p:tgtEl>
                    </p:cond>
                  </p:endCondLst>
                </p:cTn>
                <p:tgtEl>
                  <p:spTgt spid="39"/>
                </p:tgtEl>
              </p:cMediaNode>
            </p:audio>
            <p:audio>
              <p:cMediaNode vol="80000">
                <p:cTn id="159" fill="hold" display="0">
                  <p:stCondLst>
                    <p:cond delay="indefinite"/>
                  </p:stCondLst>
                  <p:endCondLst>
                    <p:cond evt="onStopAudio" delay="0">
                      <p:tgtEl>
                        <p:sldTgt/>
                      </p:tgtEl>
                    </p:cond>
                  </p:endCondLst>
                </p:cTn>
                <p:tgtEl>
                  <p:spTgt spid="40"/>
                </p:tgtEl>
              </p:cMediaNode>
            </p:audio>
            <p:audio>
              <p:cMediaNode vol="80000">
                <p:cTn id="160"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2F9651FF-F183-7B71-3502-8801383C5B3E}"/>
              </a:ext>
            </a:extLst>
          </p:cNvPr>
          <p:cNvSpPr txBox="1"/>
          <p:nvPr/>
        </p:nvSpPr>
        <p:spPr>
          <a:xfrm>
            <a:off x="2650434" y="438185"/>
            <a:ext cx="6096000" cy="646331"/>
          </a:xfrm>
          <a:prstGeom prst="rect">
            <a:avLst/>
          </a:prstGeom>
          <a:noFill/>
        </p:spPr>
        <p:txBody>
          <a:bodyPr wrap="square">
            <a:spAutoFit/>
          </a:bodyPr>
          <a:lstStyle/>
          <a:p>
            <a:pPr algn="ctr"/>
            <a:r>
              <a:rPr lang="en-US" sz="3600" b="1">
                <a:solidFill>
                  <a:srgbClr val="0070C0"/>
                </a:solidFill>
                <a:latin typeface="Times New Roman" panose="02020603050405020304" pitchFamily="18" charset="0"/>
                <a:cs typeface="Times New Roman" panose="02020603050405020304" pitchFamily="18" charset="0"/>
              </a:rPr>
              <a:t>C</a:t>
            </a:r>
            <a:r>
              <a:rPr lang="en-VN" sz="3600" b="1">
                <a:solidFill>
                  <a:srgbClr val="0070C0"/>
                </a:solidFill>
                <a:latin typeface="Times New Roman" panose="02020603050405020304" pitchFamily="18" charset="0"/>
                <a:cs typeface="Times New Roman" panose="02020603050405020304" pitchFamily="18" charset="0"/>
              </a:rPr>
              <a:t>HÍNH SÁCH ĐỐI NỘI </a:t>
            </a:r>
          </a:p>
        </p:txBody>
      </p:sp>
      <p:sp>
        <p:nvSpPr>
          <p:cNvPr id="8" name="TextBox 7">
            <a:extLst>
              <a:ext uri="{FF2B5EF4-FFF2-40B4-BE49-F238E27FC236}">
                <a16:creationId xmlns:a16="http://schemas.microsoft.com/office/drawing/2014/main" id="{E45AB851-7AE9-7212-F5CE-7D6B371F43F3}"/>
              </a:ext>
            </a:extLst>
          </p:cNvPr>
          <p:cNvSpPr txBox="1"/>
          <p:nvPr/>
        </p:nvSpPr>
        <p:spPr>
          <a:xfrm>
            <a:off x="337931" y="3677597"/>
            <a:ext cx="3087756" cy="1815882"/>
          </a:xfrm>
          <a:prstGeom prst="rect">
            <a:avLst/>
          </a:prstGeom>
          <a:noFill/>
        </p:spPr>
        <p:txBody>
          <a:bodyPr wrap="square" rtlCol="0">
            <a:spAutoFit/>
          </a:bodyPr>
          <a:lstStyle/>
          <a:p>
            <a:pPr algn="just"/>
            <a:r>
              <a:rPr lang="en-VN" sz="2800">
                <a:latin typeface="Times New Roman" panose="02020603050405020304" pitchFamily="18" charset="0"/>
                <a:cs typeface="Times New Roman" panose="02020603050405020304" pitchFamily="18" charset="0"/>
              </a:rPr>
              <a:t>Hệ thống chính quyền các cấp được tổ chức quy cũ hoàn thiện hơn.</a:t>
            </a:r>
          </a:p>
        </p:txBody>
      </p:sp>
      <p:sp>
        <p:nvSpPr>
          <p:cNvPr id="9" name="TextBox 8">
            <a:extLst>
              <a:ext uri="{FF2B5EF4-FFF2-40B4-BE49-F238E27FC236}">
                <a16:creationId xmlns:a16="http://schemas.microsoft.com/office/drawing/2014/main" id="{2FB61A7F-3849-2027-AFCE-B521C9A1BA4D}"/>
              </a:ext>
            </a:extLst>
          </p:cNvPr>
          <p:cNvSpPr txBox="1"/>
          <p:nvPr/>
        </p:nvSpPr>
        <p:spPr>
          <a:xfrm>
            <a:off x="4502425" y="3893041"/>
            <a:ext cx="2392017" cy="1384995"/>
          </a:xfrm>
          <a:prstGeom prst="rect">
            <a:avLst/>
          </a:prstGeom>
          <a:noFill/>
        </p:spPr>
        <p:txBody>
          <a:bodyPr wrap="square" rtlCol="0">
            <a:spAutoFit/>
          </a:bodyPr>
          <a:lstStyle/>
          <a:p>
            <a:pPr algn="just"/>
            <a:r>
              <a:rPr lang="en-VN" sz="2800">
                <a:latin typeface="Times New Roman" panose="02020603050405020304" pitchFamily="18" charset="0"/>
                <a:cs typeface="Times New Roman" panose="02020603050405020304" pitchFamily="18" charset="0"/>
              </a:rPr>
              <a:t>Quan lại được hưởng nhiều bụng lộc</a:t>
            </a:r>
          </a:p>
        </p:txBody>
      </p:sp>
      <p:sp>
        <p:nvSpPr>
          <p:cNvPr id="10" name="TextBox 9">
            <a:extLst>
              <a:ext uri="{FF2B5EF4-FFF2-40B4-BE49-F238E27FC236}">
                <a16:creationId xmlns:a16="http://schemas.microsoft.com/office/drawing/2014/main" id="{FBB25A1E-97F8-3AE7-D48F-4167E78FDEE0}"/>
              </a:ext>
            </a:extLst>
          </p:cNvPr>
          <p:cNvSpPr txBox="1"/>
          <p:nvPr/>
        </p:nvSpPr>
        <p:spPr>
          <a:xfrm>
            <a:off x="7726017" y="3887376"/>
            <a:ext cx="4359965" cy="1815882"/>
          </a:xfrm>
          <a:prstGeom prst="rect">
            <a:avLst/>
          </a:prstGeom>
          <a:noFill/>
        </p:spPr>
        <p:txBody>
          <a:bodyPr wrap="square" rtlCol="0">
            <a:spAutoFit/>
          </a:bodyPr>
          <a:lstStyle/>
          <a:p>
            <a:pPr algn="just"/>
            <a:r>
              <a:rPr lang="en-VN" sz="2800">
                <a:latin typeface="Times New Roman" panose="02020603050405020304" pitchFamily="18" charset="0"/>
                <a:cs typeface="Times New Roman" panose="02020603050405020304" pitchFamily="18" charset="0"/>
              </a:rPr>
              <a:t>Nhiều tôn thất họ Trần năm giữ các vị trí trọng yếu trong triều đình, địa phương và được lập thái ấp.</a:t>
            </a:r>
          </a:p>
        </p:txBody>
      </p:sp>
      <p:grpSp>
        <p:nvGrpSpPr>
          <p:cNvPr id="13" name="Group 12">
            <a:extLst>
              <a:ext uri="{FF2B5EF4-FFF2-40B4-BE49-F238E27FC236}">
                <a16:creationId xmlns:a16="http://schemas.microsoft.com/office/drawing/2014/main" id="{238FF251-23F7-A780-BF02-1FEF9A6CD3A7}"/>
              </a:ext>
            </a:extLst>
          </p:cNvPr>
          <p:cNvGrpSpPr/>
          <p:nvPr/>
        </p:nvGrpSpPr>
        <p:grpSpPr>
          <a:xfrm>
            <a:off x="4257262" y="1318844"/>
            <a:ext cx="2789685" cy="2568532"/>
            <a:chOff x="4137940" y="1404534"/>
            <a:chExt cx="2789685" cy="2568532"/>
          </a:xfrm>
        </p:grpSpPr>
        <p:pic>
          <p:nvPicPr>
            <p:cNvPr id="2052" name="Picture 4">
              <a:extLst>
                <a:ext uri="{FF2B5EF4-FFF2-40B4-BE49-F238E27FC236}">
                  <a16:creationId xmlns:a16="http://schemas.microsoft.com/office/drawing/2014/main" id="{EC946C61-C270-2677-5858-2E6C077A78A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927" t="1408" r="19552" b="18558"/>
            <a:stretch/>
          </p:blipFill>
          <p:spPr bwMode="auto">
            <a:xfrm>
              <a:off x="4137940" y="1444546"/>
              <a:ext cx="1437912" cy="252852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4">
              <a:extLst>
                <a:ext uri="{FF2B5EF4-FFF2-40B4-BE49-F238E27FC236}">
                  <a16:creationId xmlns:a16="http://schemas.microsoft.com/office/drawing/2014/main" id="{CAF1E642-8B96-2140-9680-B10B350D237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927" t="1408" r="19552" b="18558"/>
            <a:stretch/>
          </p:blipFill>
          <p:spPr bwMode="auto">
            <a:xfrm flipH="1">
              <a:off x="5489713" y="1404534"/>
              <a:ext cx="1437912" cy="2528520"/>
            </a:xfrm>
            <a:prstGeom prst="rect">
              <a:avLst/>
            </a:prstGeom>
            <a:noFill/>
            <a:extLst>
              <a:ext uri="{909E8E84-426E-40DD-AFC4-6F175D3DCCD1}">
                <a14:hiddenFill xmlns:a14="http://schemas.microsoft.com/office/drawing/2010/main">
                  <a:solidFill>
                    <a:srgbClr val="FFFFFF"/>
                  </a:solidFill>
                </a14:hiddenFill>
              </a:ext>
            </a:extLst>
          </p:spPr>
        </p:pic>
      </p:grpSp>
      <p:pic>
        <p:nvPicPr>
          <p:cNvPr id="2054" name="Picture 6">
            <a:extLst>
              <a:ext uri="{FF2B5EF4-FFF2-40B4-BE49-F238E27FC236}">
                <a16:creationId xmlns:a16="http://schemas.microsoft.com/office/drawing/2014/main" id="{B797F095-3689-8391-3E15-80B8CF84BE9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948" t="16769" r="4000" b="35131"/>
          <a:stretch/>
        </p:blipFill>
        <p:spPr bwMode="auto">
          <a:xfrm>
            <a:off x="327542" y="1358856"/>
            <a:ext cx="3324141" cy="2318741"/>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a:extLst>
              <a:ext uri="{FF2B5EF4-FFF2-40B4-BE49-F238E27FC236}">
                <a16:creationId xmlns:a16="http://schemas.microsoft.com/office/drawing/2014/main" id="{25911667-65BB-8E19-DDA5-D9281000BAD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2356" r="5971"/>
          <a:stretch/>
        </p:blipFill>
        <p:spPr bwMode="auto">
          <a:xfrm>
            <a:off x="8851793" y="1042562"/>
            <a:ext cx="2423555" cy="287819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1798168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accel="50000" fill="hold" nodeType="clickEffect" p14:presetBounceEnd="50000">
                                      <p:stCondLst>
                                        <p:cond delay="0"/>
                                      </p:stCondLst>
                                      <p:childTnLst>
                                        <p:set>
                                          <p:cBhvr>
                                            <p:cTn id="11" dur="1" fill="hold">
                                              <p:stCondLst>
                                                <p:cond delay="0"/>
                                              </p:stCondLst>
                                            </p:cTn>
                                            <p:tgtEl>
                                              <p:spTgt spid="2054"/>
                                            </p:tgtEl>
                                            <p:attrNameLst>
                                              <p:attrName>style.visibility</p:attrName>
                                            </p:attrNameLst>
                                          </p:cBhvr>
                                          <p:to>
                                            <p:strVal val="visible"/>
                                          </p:to>
                                        </p:set>
                                        <p:anim calcmode="lin" valueType="num" p14:bounceEnd="50000">
                                          <p:cBhvr additive="base">
                                            <p:cTn id="12" dur="500" fill="hold"/>
                                            <p:tgtEl>
                                              <p:spTgt spid="2054"/>
                                            </p:tgtEl>
                                            <p:attrNameLst>
                                              <p:attrName>ppt_x</p:attrName>
                                            </p:attrNameLst>
                                          </p:cBhvr>
                                          <p:tavLst>
                                            <p:tav tm="0">
                                              <p:val>
                                                <p:strVal val="#ppt_x"/>
                                              </p:val>
                                            </p:tav>
                                            <p:tav tm="100000">
                                              <p:val>
                                                <p:strVal val="#ppt_x"/>
                                              </p:val>
                                            </p:tav>
                                          </p:tavLst>
                                        </p:anim>
                                        <p:anim calcmode="lin" valueType="num" p14:bounceEnd="50000">
                                          <p:cBhvr additive="base">
                                            <p:cTn id="13" dur="500" fill="hold"/>
                                            <p:tgtEl>
                                              <p:spTgt spid="2054"/>
                                            </p:tgtEl>
                                            <p:attrNameLst>
                                              <p:attrName>ppt_y</p:attrName>
                                            </p:attrNameLst>
                                          </p:cBhvr>
                                          <p:tavLst>
                                            <p:tav tm="0">
                                              <p:val>
                                                <p:strVal val="0-#ppt_h/2"/>
                                              </p:val>
                                            </p:tav>
                                            <p:tav tm="100000">
                                              <p:val>
                                                <p:strVal val="#ppt_y"/>
                                              </p:val>
                                            </p:tav>
                                          </p:tavLst>
                                        </p:anim>
                                      </p:childTnLst>
                                    </p:cTn>
                                  </p:par>
                                  <p:par>
                                    <p:cTn id="14" presetID="2" presetClass="entr" presetSubtype="4" accel="50000" fill="hold" grpId="0" nodeType="withEffect" p14:presetBounceEnd="50000">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14:bounceEnd="50000">
                                          <p:cBhvr additive="base">
                                            <p:cTn id="16"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1" accel="50000" fill="hold" nodeType="clickEffect" p14:presetBounceEnd="50000">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14:bounceEnd="50000">
                                          <p:cBhvr additive="base">
                                            <p:cTn id="22" dur="500" fill="hold"/>
                                            <p:tgtEl>
                                              <p:spTgt spid="13"/>
                                            </p:tgtEl>
                                            <p:attrNameLst>
                                              <p:attrName>ppt_x</p:attrName>
                                            </p:attrNameLst>
                                          </p:cBhvr>
                                          <p:tavLst>
                                            <p:tav tm="0">
                                              <p:val>
                                                <p:strVal val="#ppt_x"/>
                                              </p:val>
                                            </p:tav>
                                            <p:tav tm="100000">
                                              <p:val>
                                                <p:strVal val="#ppt_x"/>
                                              </p:val>
                                            </p:tav>
                                          </p:tavLst>
                                        </p:anim>
                                        <p:anim calcmode="lin" valueType="num" p14:bounceEnd="50000">
                                          <p:cBhvr additive="base">
                                            <p:cTn id="23" dur="500" fill="hold"/>
                                            <p:tgtEl>
                                              <p:spTgt spid="13"/>
                                            </p:tgtEl>
                                            <p:attrNameLst>
                                              <p:attrName>ppt_y</p:attrName>
                                            </p:attrNameLst>
                                          </p:cBhvr>
                                          <p:tavLst>
                                            <p:tav tm="0">
                                              <p:val>
                                                <p:strVal val="0-#ppt_h/2"/>
                                              </p:val>
                                            </p:tav>
                                            <p:tav tm="100000">
                                              <p:val>
                                                <p:strVal val="#ppt_y"/>
                                              </p:val>
                                            </p:tav>
                                          </p:tavLst>
                                        </p:anim>
                                      </p:childTnLst>
                                    </p:cTn>
                                  </p:par>
                                  <p:par>
                                    <p:cTn id="24" presetID="2" presetClass="entr" presetSubtype="4" accel="50000" fill="hold" grpId="0" nodeType="withEffect" p14:presetBounceEnd="50000">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14:bounceEnd="50000">
                                          <p:cBhvr additive="base">
                                            <p:cTn id="26" dur="500" fill="hold"/>
                                            <p:tgtEl>
                                              <p:spTgt spid="9"/>
                                            </p:tgtEl>
                                            <p:attrNameLst>
                                              <p:attrName>ppt_x</p:attrName>
                                            </p:attrNameLst>
                                          </p:cBhvr>
                                          <p:tavLst>
                                            <p:tav tm="0">
                                              <p:val>
                                                <p:strVal val="#ppt_x"/>
                                              </p:val>
                                            </p:tav>
                                            <p:tav tm="100000">
                                              <p:val>
                                                <p:strVal val="#ppt_x"/>
                                              </p:val>
                                            </p:tav>
                                          </p:tavLst>
                                        </p:anim>
                                        <p:anim calcmode="lin" valueType="num" p14:bounceEnd="50000">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1" accel="50000" fill="hold" nodeType="clickEffect" p14:presetBounceEnd="50000">
                                      <p:stCondLst>
                                        <p:cond delay="0"/>
                                      </p:stCondLst>
                                      <p:childTnLst>
                                        <p:set>
                                          <p:cBhvr>
                                            <p:cTn id="31" dur="1" fill="hold">
                                              <p:stCondLst>
                                                <p:cond delay="0"/>
                                              </p:stCondLst>
                                            </p:cTn>
                                            <p:tgtEl>
                                              <p:spTgt spid="2056"/>
                                            </p:tgtEl>
                                            <p:attrNameLst>
                                              <p:attrName>style.visibility</p:attrName>
                                            </p:attrNameLst>
                                          </p:cBhvr>
                                          <p:to>
                                            <p:strVal val="visible"/>
                                          </p:to>
                                        </p:set>
                                        <p:anim calcmode="lin" valueType="num" p14:bounceEnd="50000">
                                          <p:cBhvr additive="base">
                                            <p:cTn id="32" dur="500" fill="hold"/>
                                            <p:tgtEl>
                                              <p:spTgt spid="2056"/>
                                            </p:tgtEl>
                                            <p:attrNameLst>
                                              <p:attrName>ppt_x</p:attrName>
                                            </p:attrNameLst>
                                          </p:cBhvr>
                                          <p:tavLst>
                                            <p:tav tm="0">
                                              <p:val>
                                                <p:strVal val="#ppt_x"/>
                                              </p:val>
                                            </p:tav>
                                            <p:tav tm="100000">
                                              <p:val>
                                                <p:strVal val="#ppt_x"/>
                                              </p:val>
                                            </p:tav>
                                          </p:tavLst>
                                        </p:anim>
                                        <p:anim calcmode="lin" valueType="num" p14:bounceEnd="50000">
                                          <p:cBhvr additive="base">
                                            <p:cTn id="33" dur="500" fill="hold"/>
                                            <p:tgtEl>
                                              <p:spTgt spid="2056"/>
                                            </p:tgtEl>
                                            <p:attrNameLst>
                                              <p:attrName>ppt_y</p:attrName>
                                            </p:attrNameLst>
                                          </p:cBhvr>
                                          <p:tavLst>
                                            <p:tav tm="0">
                                              <p:val>
                                                <p:strVal val="0-#ppt_h/2"/>
                                              </p:val>
                                            </p:tav>
                                            <p:tav tm="100000">
                                              <p:val>
                                                <p:strVal val="#ppt_y"/>
                                              </p:val>
                                            </p:tav>
                                          </p:tavLst>
                                        </p:anim>
                                      </p:childTnLst>
                                    </p:cTn>
                                  </p:par>
                                  <p:par>
                                    <p:cTn id="34" presetID="2" presetClass="entr" presetSubtype="4" accel="50000" fill="hold" grpId="0" nodeType="withEffect" p14:presetBounceEnd="50000">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14:bounceEnd="50000">
                                          <p:cBhvr additive="base">
                                            <p:cTn id="36" dur="500" fill="hold"/>
                                            <p:tgtEl>
                                              <p:spTgt spid="10"/>
                                            </p:tgtEl>
                                            <p:attrNameLst>
                                              <p:attrName>ppt_x</p:attrName>
                                            </p:attrNameLst>
                                          </p:cBhvr>
                                          <p:tavLst>
                                            <p:tav tm="0">
                                              <p:val>
                                                <p:strVal val="#ppt_x"/>
                                              </p:val>
                                            </p:tav>
                                            <p:tav tm="100000">
                                              <p:val>
                                                <p:strVal val="#ppt_x"/>
                                              </p:val>
                                            </p:tav>
                                          </p:tavLst>
                                        </p:anim>
                                        <p:anim calcmode="lin" valueType="num" p14:bounceEnd="50000">
                                          <p:cBhvr additive="base">
                                            <p:cTn id="3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accel="50000" fill="hold" nodeType="clickEffect">
                                      <p:stCondLst>
                                        <p:cond delay="0"/>
                                      </p:stCondLst>
                                      <p:childTnLst>
                                        <p:set>
                                          <p:cBhvr>
                                            <p:cTn id="11" dur="1" fill="hold">
                                              <p:stCondLst>
                                                <p:cond delay="0"/>
                                              </p:stCondLst>
                                            </p:cTn>
                                            <p:tgtEl>
                                              <p:spTgt spid="2054"/>
                                            </p:tgtEl>
                                            <p:attrNameLst>
                                              <p:attrName>style.visibility</p:attrName>
                                            </p:attrNameLst>
                                          </p:cBhvr>
                                          <p:to>
                                            <p:strVal val="visible"/>
                                          </p:to>
                                        </p:set>
                                        <p:anim calcmode="lin" valueType="num">
                                          <p:cBhvr additive="base">
                                            <p:cTn id="12" dur="500" fill="hold"/>
                                            <p:tgtEl>
                                              <p:spTgt spid="2054"/>
                                            </p:tgtEl>
                                            <p:attrNameLst>
                                              <p:attrName>ppt_x</p:attrName>
                                            </p:attrNameLst>
                                          </p:cBhvr>
                                          <p:tavLst>
                                            <p:tav tm="0">
                                              <p:val>
                                                <p:strVal val="#ppt_x"/>
                                              </p:val>
                                            </p:tav>
                                            <p:tav tm="100000">
                                              <p:val>
                                                <p:strVal val="#ppt_x"/>
                                              </p:val>
                                            </p:tav>
                                          </p:tavLst>
                                        </p:anim>
                                        <p:anim calcmode="lin" valueType="num">
                                          <p:cBhvr additive="base">
                                            <p:cTn id="13" dur="500" fill="hold"/>
                                            <p:tgtEl>
                                              <p:spTgt spid="2054"/>
                                            </p:tgtEl>
                                            <p:attrNameLst>
                                              <p:attrName>ppt_y</p:attrName>
                                            </p:attrNameLst>
                                          </p:cBhvr>
                                          <p:tavLst>
                                            <p:tav tm="0">
                                              <p:val>
                                                <p:strVal val="0-#ppt_h/2"/>
                                              </p:val>
                                            </p:tav>
                                            <p:tav tm="100000">
                                              <p:val>
                                                <p:strVal val="#ppt_y"/>
                                              </p:val>
                                            </p:tav>
                                          </p:tavLst>
                                        </p:anim>
                                      </p:childTnLst>
                                    </p:cTn>
                                  </p:par>
                                  <p:par>
                                    <p:cTn id="14" presetID="2" presetClass="entr" presetSubtype="4" accel="5000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1" accel="50000" fill="hold" nodeType="click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ppt_x"/>
                                              </p:val>
                                            </p:tav>
                                            <p:tav tm="100000">
                                              <p:val>
                                                <p:strVal val="#ppt_x"/>
                                              </p:val>
                                            </p:tav>
                                          </p:tavLst>
                                        </p:anim>
                                        <p:anim calcmode="lin" valueType="num">
                                          <p:cBhvr additive="base">
                                            <p:cTn id="23" dur="500" fill="hold"/>
                                            <p:tgtEl>
                                              <p:spTgt spid="13"/>
                                            </p:tgtEl>
                                            <p:attrNameLst>
                                              <p:attrName>ppt_y</p:attrName>
                                            </p:attrNameLst>
                                          </p:cBhvr>
                                          <p:tavLst>
                                            <p:tav tm="0">
                                              <p:val>
                                                <p:strVal val="0-#ppt_h/2"/>
                                              </p:val>
                                            </p:tav>
                                            <p:tav tm="100000">
                                              <p:val>
                                                <p:strVal val="#ppt_y"/>
                                              </p:val>
                                            </p:tav>
                                          </p:tavLst>
                                        </p:anim>
                                      </p:childTnLst>
                                    </p:cTn>
                                  </p:par>
                                  <p:par>
                                    <p:cTn id="24" presetID="2" presetClass="entr" presetSubtype="4" ac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1" accel="50000" fill="hold" nodeType="clickEffect">
                                      <p:stCondLst>
                                        <p:cond delay="0"/>
                                      </p:stCondLst>
                                      <p:childTnLst>
                                        <p:set>
                                          <p:cBhvr>
                                            <p:cTn id="31" dur="1" fill="hold">
                                              <p:stCondLst>
                                                <p:cond delay="0"/>
                                              </p:stCondLst>
                                            </p:cTn>
                                            <p:tgtEl>
                                              <p:spTgt spid="2056"/>
                                            </p:tgtEl>
                                            <p:attrNameLst>
                                              <p:attrName>style.visibility</p:attrName>
                                            </p:attrNameLst>
                                          </p:cBhvr>
                                          <p:to>
                                            <p:strVal val="visible"/>
                                          </p:to>
                                        </p:set>
                                        <p:anim calcmode="lin" valueType="num">
                                          <p:cBhvr additive="base">
                                            <p:cTn id="32" dur="500" fill="hold"/>
                                            <p:tgtEl>
                                              <p:spTgt spid="2056"/>
                                            </p:tgtEl>
                                            <p:attrNameLst>
                                              <p:attrName>ppt_x</p:attrName>
                                            </p:attrNameLst>
                                          </p:cBhvr>
                                          <p:tavLst>
                                            <p:tav tm="0">
                                              <p:val>
                                                <p:strVal val="#ppt_x"/>
                                              </p:val>
                                            </p:tav>
                                            <p:tav tm="100000">
                                              <p:val>
                                                <p:strVal val="#ppt_x"/>
                                              </p:val>
                                            </p:tav>
                                          </p:tavLst>
                                        </p:anim>
                                        <p:anim calcmode="lin" valueType="num">
                                          <p:cBhvr additive="base">
                                            <p:cTn id="33" dur="500" fill="hold"/>
                                            <p:tgtEl>
                                              <p:spTgt spid="2056"/>
                                            </p:tgtEl>
                                            <p:attrNameLst>
                                              <p:attrName>ppt_y</p:attrName>
                                            </p:attrNameLst>
                                          </p:cBhvr>
                                          <p:tavLst>
                                            <p:tav tm="0">
                                              <p:val>
                                                <p:strVal val="0-#ppt_h/2"/>
                                              </p:val>
                                            </p:tav>
                                            <p:tav tm="100000">
                                              <p:val>
                                                <p:strVal val="#ppt_y"/>
                                              </p:val>
                                            </p:tav>
                                          </p:tavLst>
                                        </p:anim>
                                      </p:childTnLst>
                                    </p:cTn>
                                  </p:par>
                                  <p:par>
                                    <p:cTn id="34" presetID="2" presetClass="entr" presetSubtype="4" accel="5000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500" fill="hold"/>
                                            <p:tgtEl>
                                              <p:spTgt spid="10"/>
                                            </p:tgtEl>
                                            <p:attrNameLst>
                                              <p:attrName>ppt_x</p:attrName>
                                            </p:attrNameLst>
                                          </p:cBhvr>
                                          <p:tavLst>
                                            <p:tav tm="0">
                                              <p:val>
                                                <p:strVal val="#ppt_x"/>
                                              </p:val>
                                            </p:tav>
                                            <p:tav tm="100000">
                                              <p:val>
                                                <p:strVal val="#ppt_x"/>
                                              </p:val>
                                            </p:tav>
                                          </p:tavLst>
                                        </p:anim>
                                        <p:anim calcmode="lin" valueType="num">
                                          <p:cBhvr additive="base">
                                            <p:cTn id="3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10" grpId="0"/>
        </p:bldLst>
      </p:timing>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a:extLst>
              <a:ext uri="{FF2B5EF4-FFF2-40B4-BE49-F238E27FC236}">
                <a16:creationId xmlns:a16="http://schemas.microsoft.com/office/drawing/2014/main" id="{A1A32B6E-74CF-4CC8-AF29-EB614C9743A7}"/>
              </a:ext>
            </a:extLst>
          </p:cNvPr>
          <p:cNvGrpSpPr/>
          <p:nvPr/>
        </p:nvGrpSpPr>
        <p:grpSpPr>
          <a:xfrm>
            <a:off x="334292" y="1384486"/>
            <a:ext cx="7047430" cy="5104999"/>
            <a:chOff x="562182" y="1415846"/>
            <a:chExt cx="6497378" cy="1463385"/>
          </a:xfrm>
        </p:grpSpPr>
        <p:pic>
          <p:nvPicPr>
            <p:cNvPr id="13" name="图片 12">
              <a:extLst>
                <a:ext uri="{FF2B5EF4-FFF2-40B4-BE49-F238E27FC236}">
                  <a16:creationId xmlns:a16="http://schemas.microsoft.com/office/drawing/2014/main" id="{344B240C-9552-4AFA-B0AC-5518FF1D9DA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3728" t="19444" r="58646" b="44040"/>
            <a:stretch/>
          </p:blipFill>
          <p:spPr>
            <a:xfrm>
              <a:off x="562182" y="2068646"/>
              <a:ext cx="408781" cy="810585"/>
            </a:xfrm>
            <a:prstGeom prst="rect">
              <a:avLst/>
            </a:prstGeom>
          </p:spPr>
        </p:pic>
        <p:sp>
          <p:nvSpPr>
            <p:cNvPr id="11" name="矩形: 圆角 10">
              <a:extLst>
                <a:ext uri="{FF2B5EF4-FFF2-40B4-BE49-F238E27FC236}">
                  <a16:creationId xmlns:a16="http://schemas.microsoft.com/office/drawing/2014/main" id="{821FA55A-BDDE-4214-9CD8-4BC2CB5113EA}"/>
                </a:ext>
              </a:extLst>
            </p:cNvPr>
            <p:cNvSpPr/>
            <p:nvPr/>
          </p:nvSpPr>
          <p:spPr>
            <a:xfrm>
              <a:off x="776747" y="1415846"/>
              <a:ext cx="6282813" cy="1376516"/>
            </a:xfrm>
            <a:prstGeom prst="roundRect">
              <a:avLst>
                <a:gd name="adj" fmla="val 30043"/>
              </a:avLst>
            </a:prstGeom>
            <a:noFill/>
            <a:ln w="47625" cap="rnd">
              <a:solidFill>
                <a:srgbClr val="EF683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grpSp>
      <p:sp>
        <p:nvSpPr>
          <p:cNvPr id="23" name="椭圆 22">
            <a:extLst>
              <a:ext uri="{FF2B5EF4-FFF2-40B4-BE49-F238E27FC236}">
                <a16:creationId xmlns:a16="http://schemas.microsoft.com/office/drawing/2014/main" id="{5886196F-EEE2-42BA-8B84-278C66BFE541}"/>
              </a:ext>
            </a:extLst>
          </p:cNvPr>
          <p:cNvSpPr/>
          <p:nvPr/>
        </p:nvSpPr>
        <p:spPr>
          <a:xfrm>
            <a:off x="9623062" y="45253"/>
            <a:ext cx="1004630" cy="991411"/>
          </a:xfrm>
          <a:prstGeom prst="ellipse">
            <a:avLst/>
          </a:prstGeom>
          <a:noFill/>
          <a:ln w="47625" cap="rnd">
            <a:solidFill>
              <a:srgbClr val="EF683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24" name="Rectangle 23"/>
          <p:cNvSpPr/>
          <p:nvPr/>
        </p:nvSpPr>
        <p:spPr>
          <a:xfrm>
            <a:off x="11212797" y="88743"/>
            <a:ext cx="268003" cy="1659132"/>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a:extLst>
              <a:ext uri="{FF2B5EF4-FFF2-40B4-BE49-F238E27FC236}">
                <a16:creationId xmlns:a16="http://schemas.microsoft.com/office/drawing/2014/main" id="{169B0C83-3C69-2D4B-B6DA-241E9D25908C}"/>
              </a:ext>
            </a:extLst>
          </p:cNvPr>
          <p:cNvSpPr txBox="1"/>
          <p:nvPr/>
        </p:nvSpPr>
        <p:spPr bwMode="auto">
          <a:xfrm>
            <a:off x="3108756" y="107870"/>
            <a:ext cx="5372100" cy="995422"/>
          </a:xfrm>
          <a:prstGeom prst="roundRect">
            <a:avLst>
              <a:gd name="adj" fmla="val 50000"/>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lnRef>
          <a:fillRef idx="1">
            <a:schemeClr val="lt1"/>
          </a:fillRef>
          <a:effectRef idx="0">
            <a:schemeClr val="accent1"/>
          </a:effectRef>
          <a:fontRef idx="minor">
            <a:schemeClr val="dk1"/>
          </a:fontRef>
        </p:style>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Tổ</a:t>
            </a:r>
            <a:r>
              <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chức</a:t>
            </a:r>
            <a:r>
              <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quân</a:t>
            </a:r>
            <a:r>
              <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đội</a:t>
            </a:r>
            <a:endPar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endParaRPr>
          </a:p>
        </p:txBody>
      </p:sp>
      <p:sp>
        <p:nvSpPr>
          <p:cNvPr id="28" name="Rectangle 27">
            <a:extLst>
              <a:ext uri="{FF2B5EF4-FFF2-40B4-BE49-F238E27FC236}">
                <a16:creationId xmlns:a16="http://schemas.microsoft.com/office/drawing/2014/main" id="{79C47601-3FA6-2E41-9C7C-0D87BE30EC63}"/>
              </a:ext>
            </a:extLst>
          </p:cNvPr>
          <p:cNvSpPr/>
          <p:nvPr/>
        </p:nvSpPr>
        <p:spPr>
          <a:xfrm>
            <a:off x="777679" y="1759819"/>
            <a:ext cx="6263954" cy="2677656"/>
          </a:xfrm>
          <a:prstGeom prst="rect">
            <a:avLst/>
          </a:prstGeom>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Thời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Lê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sơ</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xây</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dựng</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quân</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hai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bộ</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phận</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Quân</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đội</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triều</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đình,</a:t>
            </a:r>
            <a:r>
              <a:rPr kumimoji="0" lang="en-US" altLang="en-VN" sz="2800" b="0" i="0" u="none" strike="noStrike" kern="1200" cap="none" spc="0" normalizeH="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 quân các lộ, phủ, quân vương hầu.</a:t>
            </a:r>
            <a:endPar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Quân</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đội</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địa</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phương:</a:t>
            </a:r>
            <a:r>
              <a:rPr kumimoji="0" lang="en-US" altLang="en-VN" sz="2800" b="0" i="0" u="none" strike="noStrike" kern="1200" cap="none" spc="0" normalizeH="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 dân binh các làng, xã</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sp>
        <p:nvSpPr>
          <p:cNvPr id="2" name="Rectangle 1">
            <a:extLst>
              <a:ext uri="{FF2B5EF4-FFF2-40B4-BE49-F238E27FC236}">
                <a16:creationId xmlns:a16="http://schemas.microsoft.com/office/drawing/2014/main" id="{11B690BB-C211-1B4D-A662-053556BE9DDC}"/>
              </a:ext>
            </a:extLst>
          </p:cNvPr>
          <p:cNvSpPr/>
          <p:nvPr/>
        </p:nvSpPr>
        <p:spPr>
          <a:xfrm>
            <a:off x="620295" y="4718669"/>
            <a:ext cx="6263954" cy="1077218"/>
          </a:xfrm>
          <a:prstGeom prst="rect">
            <a:avLst/>
          </a:prstGeom>
        </p:spPr>
        <p:txBody>
          <a:bodyPr wrap="square">
            <a:spAutoFit/>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Thực</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hiện</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chính</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sách</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ngụ</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binh</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ư</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nông</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a:t>
            </a:r>
          </a:p>
        </p:txBody>
      </p:sp>
      <p:pic>
        <p:nvPicPr>
          <p:cNvPr id="1026" name="Picture 2">
            <a:extLst>
              <a:ext uri="{FF2B5EF4-FFF2-40B4-BE49-F238E27FC236}">
                <a16:creationId xmlns:a16="http://schemas.microsoft.com/office/drawing/2014/main" id="{E5084F33-DB35-152A-A8A1-2138DF1BE07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10526" y="569843"/>
            <a:ext cx="3963244" cy="5646807"/>
          </a:xfrm>
          <a:prstGeom prst="rect">
            <a:avLst/>
          </a:prstGeom>
          <a:noFill/>
          <a:extLst>
            <a:ext uri="{909E8E84-426E-40DD-AFC4-6F175D3DCCD1}">
              <a14:hiddenFill xmlns:a14="http://schemas.microsoft.com/office/drawing/2010/main">
                <a:solidFill>
                  <a:srgbClr val="FFFFFF"/>
                </a:solidFill>
              </a14:hiddenFill>
            </a:ext>
          </a:extLst>
        </p:spPr>
      </p:pic>
      <p:grpSp>
        <p:nvGrpSpPr>
          <p:cNvPr id="33" name="Group 32">
            <a:extLst>
              <a:ext uri="{FF2B5EF4-FFF2-40B4-BE49-F238E27FC236}">
                <a16:creationId xmlns:a16="http://schemas.microsoft.com/office/drawing/2014/main" id="{22958C07-BAA7-4D46-B661-7AF4CF78BB16}"/>
              </a:ext>
            </a:extLst>
          </p:cNvPr>
          <p:cNvGrpSpPr/>
          <p:nvPr/>
        </p:nvGrpSpPr>
        <p:grpSpPr>
          <a:xfrm>
            <a:off x="1695425" y="1224978"/>
            <a:ext cx="5372100" cy="3089881"/>
            <a:chOff x="4302364" y="1039207"/>
            <a:chExt cx="5372100" cy="3089881"/>
          </a:xfrm>
        </p:grpSpPr>
        <p:sp>
          <p:nvSpPr>
            <p:cNvPr id="34" name="Oval Callout 33">
              <a:extLst>
                <a:ext uri="{FF2B5EF4-FFF2-40B4-BE49-F238E27FC236}">
                  <a16:creationId xmlns:a16="http://schemas.microsoft.com/office/drawing/2014/main" id="{E11D9F90-A2CD-FC4E-AD43-5FC68557A745}"/>
                </a:ext>
              </a:extLst>
            </p:cNvPr>
            <p:cNvSpPr/>
            <p:nvPr/>
          </p:nvSpPr>
          <p:spPr>
            <a:xfrm>
              <a:off x="4302364" y="1039207"/>
              <a:ext cx="5372100" cy="3089881"/>
            </a:xfrm>
            <a:prstGeom prst="wedgeEllipseCallout">
              <a:avLst>
                <a:gd name="adj1" fmla="val 90640"/>
                <a:gd name="adj2" fmla="val -9515"/>
              </a:avLst>
            </a:prstGeom>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VN" sz="1800" b="0" i="0" u="none" strike="noStrike" kern="0" cap="none" spc="0" normalizeH="0" baseline="0" noProof="0" dirty="0">
                <a:ln>
                  <a:noFill/>
                </a:ln>
                <a:solidFill>
                  <a:srgbClr val="FFFFFF"/>
                </a:solidFill>
                <a:effectLst/>
                <a:uLnTx/>
                <a:uFillTx/>
                <a:latin typeface="Calibri"/>
                <a:ea typeface="微软雅黑"/>
                <a:cs typeface="+mn-cs"/>
              </a:endParaRPr>
            </a:p>
          </p:txBody>
        </p:sp>
        <p:sp>
          <p:nvSpPr>
            <p:cNvPr id="35" name="Rectangle 34">
              <a:extLst>
                <a:ext uri="{FF2B5EF4-FFF2-40B4-BE49-F238E27FC236}">
                  <a16:creationId xmlns:a16="http://schemas.microsoft.com/office/drawing/2014/main" id="{CD7604DE-B895-434C-BAA8-634B6253BD64}"/>
                </a:ext>
              </a:extLst>
            </p:cNvPr>
            <p:cNvSpPr/>
            <p:nvPr/>
          </p:nvSpPr>
          <p:spPr>
            <a:xfrm>
              <a:off x="4993863" y="1674674"/>
              <a:ext cx="3989102" cy="1754326"/>
            </a:xfrm>
            <a:prstGeom prst="rect">
              <a:avLst/>
            </a:prstGeom>
            <a:ln>
              <a:noFill/>
            </a:ln>
          </p:spPr>
          <p:style>
            <a:lnRef idx="2">
              <a:schemeClr val="accent6"/>
            </a:lnRef>
            <a:fillRef idx="1">
              <a:schemeClr val="lt1"/>
            </a:fillRef>
            <a:effectRef idx="0">
              <a:schemeClr val="accent6"/>
            </a:effectRef>
            <a:fontRef idx="minor">
              <a:schemeClr val="dk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Quân đội nhà Trần được tổ chức như thế nào?</a:t>
              </a:r>
              <a:endParaRPr kumimoji="0" lang="en-VN" sz="3600" b="0" i="0" u="none" strike="noStrike" kern="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endParaRPr>
            </a:p>
          </p:txBody>
        </p:sp>
      </p:grpSp>
    </p:spTree>
    <p:extLst>
      <p:ext uri="{BB962C8B-B14F-4D97-AF65-F5344CB8AC3E}">
        <p14:creationId xmlns:p14="http://schemas.microsoft.com/office/powerpoint/2010/main" val="9509934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par>
                                <p:cTn id="10" presetID="55"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strVal val="#ppt_w*0.70"/>
                                          </p:val>
                                        </p:tav>
                                        <p:tav tm="100000">
                                          <p:val>
                                            <p:strVal val="#ppt_w"/>
                                          </p:val>
                                        </p:tav>
                                      </p:tavLst>
                                    </p:anim>
                                    <p:anim calcmode="lin" valueType="num">
                                      <p:cBhvr>
                                        <p:cTn id="13" dur="1000" fill="hold"/>
                                        <p:tgtEl>
                                          <p:spTgt spid="9"/>
                                        </p:tgtEl>
                                        <p:attrNameLst>
                                          <p:attrName>ppt_h</p:attrName>
                                        </p:attrNameLst>
                                      </p:cBhvr>
                                      <p:tavLst>
                                        <p:tav tm="0">
                                          <p:val>
                                            <p:strVal val="#ppt_h"/>
                                          </p:val>
                                        </p:tav>
                                        <p:tav tm="100000">
                                          <p:val>
                                            <p:strVal val="#ppt_h"/>
                                          </p:val>
                                        </p:tav>
                                      </p:tavLst>
                                    </p:anim>
                                    <p:animEffect transition="in" filter="fade">
                                      <p:cBhvr>
                                        <p:cTn id="14" dur="10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wipe(down)">
                                      <p:cBhvr>
                                        <p:cTn id="19" dur="500"/>
                                        <p:tgtEl>
                                          <p:spTgt spid="33"/>
                                        </p:tgtEl>
                                      </p:cBhvr>
                                    </p:animEffect>
                                  </p:childTnLst>
                                </p:cTn>
                              </p:par>
                            </p:childTnLst>
                          </p:cTn>
                        </p:par>
                      </p:childTnLst>
                    </p:cTn>
                  </p:par>
                  <p:par>
                    <p:cTn id="20" fill="hold">
                      <p:stCondLst>
                        <p:cond delay="indefinite"/>
                      </p:stCondLst>
                      <p:childTnLst>
                        <p:par>
                          <p:cTn id="21" fill="hold">
                            <p:stCondLst>
                              <p:cond delay="0"/>
                            </p:stCondLst>
                            <p:childTnLst>
                              <p:par>
                                <p:cTn id="22" presetID="5" presetClass="exit" presetSubtype="10" fill="hold" nodeType="clickEffect">
                                  <p:stCondLst>
                                    <p:cond delay="0"/>
                                  </p:stCondLst>
                                  <p:childTnLst>
                                    <p:animEffect transition="out" filter="checkerboard(across)">
                                      <p:cBhvr>
                                        <p:cTn id="23" dur="500"/>
                                        <p:tgtEl>
                                          <p:spTgt spid="33"/>
                                        </p:tgtEl>
                                      </p:cBhvr>
                                    </p:animEffect>
                                    <p:set>
                                      <p:cBhvr>
                                        <p:cTn id="24" dur="1" fill="hold">
                                          <p:stCondLst>
                                            <p:cond delay="499"/>
                                          </p:stCondLst>
                                        </p:cTn>
                                        <p:tgtEl>
                                          <p:spTgt spid="33"/>
                                        </p:tgtEl>
                                        <p:attrNameLst>
                                          <p:attrName>style.visibility</p:attrName>
                                        </p:attrNameLst>
                                      </p:cBhvr>
                                      <p:to>
                                        <p:strVal val="hidden"/>
                                      </p:to>
                                    </p:set>
                                  </p:childTnLst>
                                </p:cTn>
                              </p:par>
                              <p:par>
                                <p:cTn id="25" presetID="41" presetClass="entr" presetSubtype="0" fill="hold" grpId="0" nodeType="withEffect">
                                  <p:stCondLst>
                                    <p:cond delay="0"/>
                                  </p:stCondLst>
                                  <p:iterate type="lt">
                                    <p:tmPct val="10000"/>
                                  </p:iterate>
                                  <p:childTnLst>
                                    <p:set>
                                      <p:cBhvr>
                                        <p:cTn id="26" dur="1" fill="hold">
                                          <p:stCondLst>
                                            <p:cond delay="0"/>
                                          </p:stCondLst>
                                        </p:cTn>
                                        <p:tgtEl>
                                          <p:spTgt spid="28"/>
                                        </p:tgtEl>
                                        <p:attrNameLst>
                                          <p:attrName>style.visibility</p:attrName>
                                        </p:attrNameLst>
                                      </p:cBhvr>
                                      <p:to>
                                        <p:strVal val="visible"/>
                                      </p:to>
                                    </p:set>
                                    <p:anim calcmode="lin" valueType="num">
                                      <p:cBhvr>
                                        <p:cTn id="27" dur="500" fill="hold"/>
                                        <p:tgtEl>
                                          <p:spTgt spid="28"/>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28"/>
                                        </p:tgtEl>
                                        <p:attrNameLst>
                                          <p:attrName>ppt_y</p:attrName>
                                        </p:attrNameLst>
                                      </p:cBhvr>
                                      <p:tavLst>
                                        <p:tav tm="0">
                                          <p:val>
                                            <p:strVal val="#ppt_y"/>
                                          </p:val>
                                        </p:tav>
                                        <p:tav tm="100000">
                                          <p:val>
                                            <p:strVal val="#ppt_y"/>
                                          </p:val>
                                        </p:tav>
                                      </p:tavLst>
                                    </p:anim>
                                    <p:anim calcmode="lin" valueType="num">
                                      <p:cBhvr>
                                        <p:cTn id="29" dur="500" fill="hold"/>
                                        <p:tgtEl>
                                          <p:spTgt spid="28"/>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28"/>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28"/>
                                        </p:tgtEl>
                                      </p:cBhvr>
                                    </p:animEffect>
                                  </p:childTnLst>
                                </p:cTn>
                              </p:par>
                            </p:childTnLst>
                          </p:cTn>
                        </p:par>
                      </p:childTnLst>
                    </p:cTn>
                  </p:par>
                  <p:par>
                    <p:cTn id="32" fill="hold">
                      <p:stCondLst>
                        <p:cond delay="indefinite"/>
                      </p:stCondLst>
                      <p:childTnLst>
                        <p:par>
                          <p:cTn id="33" fill="hold">
                            <p:stCondLst>
                              <p:cond delay="0"/>
                            </p:stCondLst>
                            <p:childTnLst>
                              <p:par>
                                <p:cTn id="34" presetID="41" presetClass="entr" presetSubtype="0" fill="hold" grpId="0" nodeType="clickEffect">
                                  <p:stCondLst>
                                    <p:cond delay="0"/>
                                  </p:stCondLst>
                                  <p:iterate type="lt">
                                    <p:tmPct val="10000"/>
                                  </p:iterate>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37" dur="500" fill="hold"/>
                                        <p:tgtEl>
                                          <p:spTgt spid="2"/>
                                        </p:tgtEl>
                                        <p:attrNameLst>
                                          <p:attrName>ppt_y</p:attrName>
                                        </p:attrNameLst>
                                      </p:cBhvr>
                                      <p:tavLst>
                                        <p:tav tm="0">
                                          <p:val>
                                            <p:strVal val="#ppt_y"/>
                                          </p:val>
                                        </p:tav>
                                        <p:tav tm="100000">
                                          <p:val>
                                            <p:strVal val="#ppt_y"/>
                                          </p:val>
                                        </p:tav>
                                      </p:tavLst>
                                    </p:anim>
                                    <p:anim calcmode="lin" valueType="num">
                                      <p:cBhvr>
                                        <p:cTn id="38"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39"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40" dur="500" tmFilter="0,0; .5, 1; 1, 1"/>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p:bldP spid="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Không có mô tả ảnh.">
            <a:extLst>
              <a:ext uri="{FF2B5EF4-FFF2-40B4-BE49-F238E27FC236}">
                <a16:creationId xmlns:a16="http://schemas.microsoft.com/office/drawing/2014/main" id="{09851CB1-E0F0-FD4A-A248-7A5EBA2546D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96361" y="21266"/>
            <a:ext cx="5995639" cy="5104781"/>
          </a:xfrm>
          <a:prstGeom prst="roundRect">
            <a:avLst/>
          </a:prstGeom>
          <a:noFill/>
          <a:extLst>
            <a:ext uri="{909E8E84-426E-40DD-AFC4-6F175D3DCCD1}">
              <a14:hiddenFill xmlns:a14="http://schemas.microsoft.com/office/drawing/2010/main">
                <a:solidFill>
                  <a:srgbClr val="FFFFFF"/>
                </a:solidFill>
              </a14:hiddenFill>
            </a:ext>
          </a:extLst>
        </p:spPr>
      </p:pic>
      <p:sp>
        <p:nvSpPr>
          <p:cNvPr id="2" name="Rounded Rectangle 1">
            <a:extLst>
              <a:ext uri="{FF2B5EF4-FFF2-40B4-BE49-F238E27FC236}">
                <a16:creationId xmlns:a16="http://schemas.microsoft.com/office/drawing/2014/main" id="{B6223C6C-37C7-D941-BC85-301854D4D598}"/>
              </a:ext>
            </a:extLst>
          </p:cNvPr>
          <p:cNvSpPr/>
          <p:nvPr/>
        </p:nvSpPr>
        <p:spPr>
          <a:xfrm>
            <a:off x="1069673" y="5259862"/>
            <a:ext cx="4012690" cy="735981"/>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Quân</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đội</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triều</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đình</a:t>
            </a:r>
            <a:endPar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pic>
        <p:nvPicPr>
          <p:cNvPr id="1028" name="Picture 4" descr="LE-HOAN">
            <a:extLst>
              <a:ext uri="{FF2B5EF4-FFF2-40B4-BE49-F238E27FC236}">
                <a16:creationId xmlns:a16="http://schemas.microsoft.com/office/drawing/2014/main" id="{36E8522D-8C92-4D40-ACA9-FA1F6B29E7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2146" y="0"/>
            <a:ext cx="5588532" cy="5104781"/>
          </a:xfrm>
          <a:prstGeom prst="roundRect">
            <a:avLst/>
          </a:prstGeom>
          <a:noFill/>
          <a:extLst>
            <a:ext uri="{909E8E84-426E-40DD-AFC4-6F175D3DCCD1}">
              <a14:hiddenFill xmlns:a14="http://schemas.microsoft.com/office/drawing/2010/main">
                <a:solidFill>
                  <a:srgbClr val="FFFFFF"/>
                </a:solidFill>
              </a14:hiddenFill>
            </a:ext>
          </a:extLst>
        </p:spPr>
      </p:pic>
      <p:sp>
        <p:nvSpPr>
          <p:cNvPr id="5" name="Rounded Rectangle 4">
            <a:extLst>
              <a:ext uri="{FF2B5EF4-FFF2-40B4-BE49-F238E27FC236}">
                <a16:creationId xmlns:a16="http://schemas.microsoft.com/office/drawing/2014/main" id="{A9D95CCD-2C34-6440-BFA0-4199986D3D04}"/>
              </a:ext>
            </a:extLst>
          </p:cNvPr>
          <p:cNvSpPr/>
          <p:nvPr/>
        </p:nvSpPr>
        <p:spPr>
          <a:xfrm>
            <a:off x="7558451" y="5259862"/>
            <a:ext cx="4012689" cy="735981"/>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Quân</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đội</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địa</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phương</a:t>
            </a:r>
            <a:endPar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spTree>
    <p:extLst>
      <p:ext uri="{BB962C8B-B14F-4D97-AF65-F5344CB8AC3E}">
        <p14:creationId xmlns:p14="http://schemas.microsoft.com/office/powerpoint/2010/main" val="34732583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50000">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14:bounceEnd="50000">
                                          <p:cBhvr additive="base">
                                            <p:cTn id="7" dur="500" fill="hold"/>
                                            <p:tgtEl>
                                              <p:spTgt spid="102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026"/>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14:presetBounceEnd="50000">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14:bounceEnd="50000">
                                          <p:cBhvr additive="base">
                                            <p:cTn id="11" dur="500" fill="hold"/>
                                            <p:tgtEl>
                                              <p:spTgt spid="2"/>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50000">
                                      <p:stCondLst>
                                        <p:cond delay="0"/>
                                      </p:stCondLst>
                                      <p:childTnLst>
                                        <p:set>
                                          <p:cBhvr>
                                            <p:cTn id="14" dur="1" fill="hold">
                                              <p:stCondLst>
                                                <p:cond delay="0"/>
                                              </p:stCondLst>
                                            </p:cTn>
                                            <p:tgtEl>
                                              <p:spTgt spid="1028"/>
                                            </p:tgtEl>
                                            <p:attrNameLst>
                                              <p:attrName>style.visibility</p:attrName>
                                            </p:attrNameLst>
                                          </p:cBhvr>
                                          <p:to>
                                            <p:strVal val="visible"/>
                                          </p:to>
                                        </p:set>
                                        <p:anim calcmode="lin" valueType="num" p14:bounceEnd="50000">
                                          <p:cBhvr additive="base">
                                            <p:cTn id="15" dur="500" fill="hold"/>
                                            <p:tgtEl>
                                              <p:spTgt spid="1028"/>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1028"/>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14:presetBounceEnd="50000">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14:bounceEnd="50000">
                                          <p:cBhvr additive="base">
                                            <p:cTn id="19" dur="5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additive="base">
                                            <p:cTn id="7" dur="500" fill="hold"/>
                                            <p:tgtEl>
                                              <p:spTgt spid="1026"/>
                                            </p:tgtEl>
                                            <p:attrNameLst>
                                              <p:attrName>ppt_x</p:attrName>
                                            </p:attrNameLst>
                                          </p:cBhvr>
                                          <p:tavLst>
                                            <p:tav tm="0">
                                              <p:val>
                                                <p:strVal val="#ppt_x"/>
                                              </p:val>
                                            </p:tav>
                                            <p:tav tm="100000">
                                              <p:val>
                                                <p:strVal val="#ppt_x"/>
                                              </p:val>
                                            </p:tav>
                                          </p:tavLst>
                                        </p:anim>
                                        <p:anim calcmode="lin" valueType="num">
                                          <p:cBhvr additive="base">
                                            <p:cTn id="8" dur="500" fill="hold"/>
                                            <p:tgtEl>
                                              <p:spTgt spid="1026"/>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28"/>
                                            </p:tgtEl>
                                            <p:attrNameLst>
                                              <p:attrName>style.visibility</p:attrName>
                                            </p:attrNameLst>
                                          </p:cBhvr>
                                          <p:to>
                                            <p:strVal val="visible"/>
                                          </p:to>
                                        </p:set>
                                        <p:anim calcmode="lin" valueType="num">
                                          <p:cBhvr additive="base">
                                            <p:cTn id="15" dur="500" fill="hold"/>
                                            <p:tgtEl>
                                              <p:spTgt spid="1028"/>
                                            </p:tgtEl>
                                            <p:attrNameLst>
                                              <p:attrName>ppt_x</p:attrName>
                                            </p:attrNameLst>
                                          </p:cBhvr>
                                          <p:tavLst>
                                            <p:tav tm="0">
                                              <p:val>
                                                <p:strVal val="#ppt_x"/>
                                              </p:val>
                                            </p:tav>
                                            <p:tav tm="100000">
                                              <p:val>
                                                <p:strVal val="#ppt_x"/>
                                              </p:val>
                                            </p:tav>
                                          </p:tavLst>
                                        </p:anim>
                                        <p:anim calcmode="lin" valueType="num">
                                          <p:cBhvr additive="base">
                                            <p:cTn id="16" dur="500" fill="hold"/>
                                            <p:tgtEl>
                                              <p:spTgt spid="1028"/>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68081" y="1441804"/>
            <a:ext cx="6987117" cy="673100"/>
          </a:xfrm>
        </p:spPr>
        <p:txBody>
          <a:bodyPr/>
          <a:lstStyle/>
          <a:p>
            <a:pPr defTabSz="457189">
              <a:buClrTx/>
            </a:pPr>
            <a:r>
              <a:rPr lang="en-US" altLang="en-VN" sz="4000" dirty="0" err="1">
                <a:solidFill>
                  <a:srgbClr val="000000"/>
                </a:solidFill>
                <a:latin typeface="Times New Roman" panose="02020603050405020304" pitchFamily="18" charset="0"/>
                <a:ea typeface="SimSun"/>
                <a:cs typeface="Times New Roman" panose="02020603050405020304" pitchFamily="18" charset="0"/>
              </a:rPr>
              <a:t>Chính</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sách</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ngụ</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binh</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ư</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nông</a:t>
            </a:r>
            <a:r>
              <a:rPr lang="en-US" altLang="en-VN" sz="4000" dirty="0">
                <a:solidFill>
                  <a:srgbClr val="000000"/>
                </a:solidFill>
                <a:latin typeface="Times New Roman" panose="02020603050405020304" pitchFamily="18" charset="0"/>
                <a:ea typeface="SimSun"/>
                <a:cs typeface="Times New Roman" panose="02020603050405020304" pitchFamily="18" charset="0"/>
              </a:rPr>
              <a:t>”</a:t>
            </a:r>
            <a:endParaRPr lang="en-US" sz="3733" kern="1200" dirty="0">
              <a:solidFill>
                <a:srgbClr val="282848">
                  <a:lumMod val="50000"/>
                </a:srgbClr>
              </a:solidFill>
              <a:latin typeface="Times New Roman" panose="02020603050405020304" pitchFamily="18" charset="0"/>
              <a:cs typeface="Times New Roman" panose="02020603050405020304" pitchFamily="18" charset="0"/>
            </a:endParaRPr>
          </a:p>
        </p:txBody>
      </p:sp>
      <p:sp>
        <p:nvSpPr>
          <p:cNvPr id="5" name="Rectangle 4">
            <a:extLst>
              <a:ext uri="{FF2B5EF4-FFF2-40B4-BE49-F238E27FC236}">
                <a16:creationId xmlns:a16="http://schemas.microsoft.com/office/drawing/2014/main" id="{6A43FB4D-A212-D74F-B01B-61C6BA1A0D65}"/>
              </a:ext>
            </a:extLst>
          </p:cNvPr>
          <p:cNvSpPr/>
          <p:nvPr/>
        </p:nvSpPr>
        <p:spPr>
          <a:xfrm>
            <a:off x="2279819" y="2150513"/>
            <a:ext cx="8163642" cy="3416320"/>
          </a:xfrm>
          <a:prstGeom prst="rect">
            <a:avLst/>
          </a:prstGeom>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dirty="0">
                <a:ln>
                  <a:noFill/>
                </a:ln>
                <a:solidFill>
                  <a:srgbClr val="2B3547"/>
                </a:solidFill>
                <a:effectLst/>
                <a:uLnTx/>
                <a:uFillTx/>
                <a:latin typeface="Times New Roman" panose="02020603050405020304" pitchFamily="18" charset="0"/>
                <a:ea typeface="+mn-ea"/>
                <a:cs typeface="Times New Roman" panose="02020603050405020304" pitchFamily="18" charset="0"/>
              </a:rPr>
              <a:t>Ngụ binh ư nông là “gửi binh ở nông”: gửi quân vào nông nghiệp, cho binh lính lao động, sản xuất tại địa phương trong một khoảng thời gian xác định", là chính sách xây dựng lực lượng quân sự thời phong kiến ở Việt Nam.</a:t>
            </a:r>
            <a:endParaRPr kumimoji="0" lang="en-VN" sz="3600" b="0" i="0" u="none" strike="noStrike" kern="1200" cap="none" spc="0" normalizeH="0" baseline="0" noProof="0" dirty="0">
              <a:ln>
                <a:noFill/>
              </a:ln>
              <a:solidFill>
                <a:srgbClr val="2B3547"/>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0200553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800" decel="100000"/>
                                        <p:tgtEl>
                                          <p:spTgt spid="2"/>
                                        </p:tgtEl>
                                      </p:cBhvr>
                                    </p:animEffect>
                                    <p:anim calcmode="lin" valueType="num">
                                      <p:cBhvr>
                                        <p:cTn id="8" dur="800" decel="100000" fill="hold"/>
                                        <p:tgtEl>
                                          <p:spTgt spid="2"/>
                                        </p:tgtEl>
                                        <p:attrNameLst>
                                          <p:attrName>style.rotation</p:attrName>
                                        </p:attrNameLst>
                                      </p:cBhvr>
                                      <p:tavLst>
                                        <p:tav tm="0">
                                          <p:val>
                                            <p:fltVal val="-90"/>
                                          </p:val>
                                        </p:tav>
                                        <p:tav tm="100000">
                                          <p:val>
                                            <p:fltVal val="0"/>
                                          </p:val>
                                        </p:tav>
                                      </p:tavLst>
                                    </p:anim>
                                    <p:anim calcmode="lin" valueType="num">
                                      <p:cBhvr>
                                        <p:cTn id="9" dur="800" decel="100000" fill="hold"/>
                                        <p:tgtEl>
                                          <p:spTgt spid="2"/>
                                        </p:tgtEl>
                                        <p:attrNameLst>
                                          <p:attrName>ppt_x</p:attrName>
                                        </p:attrNameLst>
                                      </p:cBhvr>
                                      <p:tavLst>
                                        <p:tav tm="0">
                                          <p:val>
                                            <p:strVal val="#ppt_x+0.4"/>
                                          </p:val>
                                        </p:tav>
                                        <p:tav tm="100000">
                                          <p:val>
                                            <p:strVal val="#ppt_x-0.05"/>
                                          </p:val>
                                        </p:tav>
                                      </p:tavLst>
                                    </p:anim>
                                    <p:anim calcmode="lin" valueType="num">
                                      <p:cBhvr>
                                        <p:cTn id="10" dur="800" decel="100000" fill="hold"/>
                                        <p:tgtEl>
                                          <p:spTgt spid="2"/>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2"/>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2"/>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2"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Scale>
                                      <p:cBhvr>
                                        <p:cTn id="17" dur="1000" decel="50000" fill="hold">
                                          <p:stCondLst>
                                            <p:cond delay="0"/>
                                          </p:stCondLst>
                                        </p:cTn>
                                        <p:tgtEl>
                                          <p:spTgt spid="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5"/>
                                        </p:tgtEl>
                                        <p:attrNameLst>
                                          <p:attrName>ppt_x</p:attrName>
                                          <p:attrName>ppt_y</p:attrName>
                                        </p:attrNameLst>
                                      </p:cBhvr>
                                    </p:animMotion>
                                    <p:animEffect transition="in" filter="fade">
                                      <p:cBhvr>
                                        <p:cTn id="1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4296"/>
        <p:cNvGrpSpPr/>
        <p:nvPr/>
      </p:nvGrpSpPr>
      <p:grpSpPr>
        <a:xfrm>
          <a:off x="0" y="0"/>
          <a:ext cx="0" cy="0"/>
          <a:chOff x="0" y="0"/>
          <a:chExt cx="0" cy="0"/>
        </a:xfrm>
      </p:grpSpPr>
      <p:grpSp>
        <p:nvGrpSpPr>
          <p:cNvPr id="14297" name="Google Shape;14297;p50"/>
          <p:cNvGrpSpPr/>
          <p:nvPr/>
        </p:nvGrpSpPr>
        <p:grpSpPr>
          <a:xfrm>
            <a:off x="6912031" y="1744410"/>
            <a:ext cx="4732143" cy="3665901"/>
            <a:chOff x="2036250" y="1507425"/>
            <a:chExt cx="2858725" cy="2214600"/>
          </a:xfrm>
        </p:grpSpPr>
        <p:sp>
          <p:nvSpPr>
            <p:cNvPr id="14298" name="Google Shape;14298;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99" name="Google Shape;14299;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0" name="Google Shape;14300;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1" name="Google Shape;14301;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2" name="Google Shape;14302;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3" name="Google Shape;14303;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4" name="Google Shape;14304;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5" name="Google Shape;14305;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306" name="Google Shape;14306;p50"/>
          <p:cNvSpPr txBox="1">
            <a:spLocks noGrp="1"/>
          </p:cNvSpPr>
          <p:nvPr>
            <p:ph type="title"/>
          </p:nvPr>
        </p:nvSpPr>
        <p:spPr>
          <a:xfrm>
            <a:off x="335155" y="1190194"/>
            <a:ext cx="7028200" cy="2618000"/>
          </a:xfrm>
          <a:prstGeom prst="rect">
            <a:avLst/>
          </a:prstGeom>
        </p:spPr>
        <p:txBody>
          <a:bodyPr spcFirstLastPara="1" wrap="square" lIns="121900" tIns="121900" rIns="121900" bIns="121900" anchor="b" anchorCtr="0">
            <a:noAutofit/>
          </a:bodyPr>
          <a:lstStyle/>
          <a:p>
            <a:pPr algn="ctr"/>
            <a:r>
              <a:rPr lang="en" sz="7200" dirty="0" err="1">
                <a:solidFill>
                  <a:schemeClr val="tx1"/>
                </a:solidFill>
                <a:latin typeface="Times New Roman" panose="02020603050405020304" pitchFamily="18" charset="0"/>
                <a:cs typeface="Times New Roman" panose="02020603050405020304" pitchFamily="18" charset="0"/>
              </a:rPr>
              <a:t>Nhà</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Trần</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đã</a:t>
            </a:r>
            <a:r>
              <a:rPr lang="en" sz="7200" dirty="0">
                <a:solidFill>
                  <a:schemeClr val="tx1"/>
                </a:solidFill>
                <a:latin typeface="Times New Roman" panose="02020603050405020304" pitchFamily="18" charset="0"/>
                <a:cs typeface="Times New Roman" panose="02020603050405020304" pitchFamily="18" charset="0"/>
              </a:rPr>
              <a:t> ban </a:t>
            </a:r>
            <a:r>
              <a:rPr lang="en" sz="7200" dirty="0" err="1">
                <a:solidFill>
                  <a:schemeClr val="tx1"/>
                </a:solidFill>
                <a:latin typeface="Times New Roman" panose="02020603050405020304" pitchFamily="18" charset="0"/>
                <a:cs typeface="Times New Roman" panose="02020603050405020304" pitchFamily="18" charset="0"/>
              </a:rPr>
              <a:t>hành</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bộ</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luật</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gì</a:t>
            </a:r>
            <a:r>
              <a:rPr lang="en" sz="7200" dirty="0">
                <a:solidFill>
                  <a:schemeClr val="tx1"/>
                </a:solidFill>
                <a:latin typeface="Times New Roman" panose="02020603050405020304" pitchFamily="18" charset="0"/>
                <a:cs typeface="Times New Roman" panose="02020603050405020304" pitchFamily="18" charset="0"/>
              </a:rPr>
              <a:t>?</a:t>
            </a:r>
            <a:endParaRPr sz="7200" dirty="0">
              <a:solidFill>
                <a:schemeClr val="tx1"/>
              </a:solidFill>
              <a:latin typeface="Times New Roman" panose="02020603050405020304" pitchFamily="18" charset="0"/>
              <a:cs typeface="Times New Roman" panose="02020603050405020304" pitchFamily="18" charset="0"/>
            </a:endParaRPr>
          </a:p>
        </p:txBody>
      </p:sp>
      <p:grpSp>
        <p:nvGrpSpPr>
          <p:cNvPr id="14308" name="Google Shape;14308;p50"/>
          <p:cNvGrpSpPr/>
          <p:nvPr/>
        </p:nvGrpSpPr>
        <p:grpSpPr>
          <a:xfrm>
            <a:off x="6810431" y="1642810"/>
            <a:ext cx="4732143" cy="3665901"/>
            <a:chOff x="2036250" y="1507425"/>
            <a:chExt cx="2858725" cy="2214600"/>
          </a:xfrm>
        </p:grpSpPr>
        <p:sp>
          <p:nvSpPr>
            <p:cNvPr id="14309" name="Google Shape;14309;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0" name="Google Shape;14310;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1" name="Google Shape;14311;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2" name="Google Shape;14312;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3" name="Google Shape;14313;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4" name="Google Shape;14314;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5" name="Google Shape;14315;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6" name="Google Shape;14316;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317" name="Google Shape;14317;p50"/>
          <p:cNvSpPr/>
          <p:nvPr/>
        </p:nvSpPr>
        <p:spPr>
          <a:xfrm>
            <a:off x="1505916" y="5827667"/>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8" name="Google Shape;14318;p50"/>
          <p:cNvSpPr/>
          <p:nvPr/>
        </p:nvSpPr>
        <p:spPr>
          <a:xfrm>
            <a:off x="1399516" y="1080433"/>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4306"/>
                                        </p:tgtEl>
                                        <p:attrNameLst>
                                          <p:attrName>style.visibility</p:attrName>
                                        </p:attrNameLst>
                                      </p:cBhvr>
                                      <p:to>
                                        <p:strVal val="visible"/>
                                      </p:to>
                                    </p:set>
                                    <p:animEffect transition="in" filter="barn(outVertical)">
                                      <p:cBhvr>
                                        <p:cTn id="7" dur="500"/>
                                        <p:tgtEl>
                                          <p:spTgt spid="14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0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Date Placeholder 1">
            <a:extLst>
              <a:ext uri="{FF2B5EF4-FFF2-40B4-BE49-F238E27FC236}">
                <a16:creationId xmlns:a16="http://schemas.microsoft.com/office/drawing/2014/main" id="{87CBC323-12CC-2844-BC94-68E6186754D3}"/>
              </a:ext>
            </a:extLst>
          </p:cNvPr>
          <p:cNvSpPr>
            <a:spLocks noGrp="1"/>
          </p:cNvSpPr>
          <p:nvPr>
            <p:ph type="dt" sz="quarter" idx="10"/>
          </p:nvPr>
        </p:nvSpPr>
        <p:spPr>
          <a:noFill/>
        </p:spPr>
        <p:txBody>
          <a:bodyPr/>
          <a:lstStyle>
            <a:lvl1pPr eaLnBrk="0" hangingPunct="0">
              <a:defRPr>
                <a:solidFill>
                  <a:schemeClr val="tx1"/>
                </a:solidFill>
                <a:latin typeface="Arial" panose="020B0604020202020204" pitchFamily="34" charset="0"/>
              </a:defRPr>
            </a:lvl1pPr>
            <a:lvl2pPr marL="742932" indent="-285744" eaLnBrk="0" hangingPunct="0">
              <a:defRPr>
                <a:solidFill>
                  <a:schemeClr val="tx1"/>
                </a:solidFill>
                <a:latin typeface="Arial" panose="020B0604020202020204" pitchFamily="34" charset="0"/>
              </a:defRPr>
            </a:lvl2pPr>
            <a:lvl3pPr marL="1142971" indent="-228594" eaLnBrk="0" hangingPunct="0">
              <a:defRPr>
                <a:solidFill>
                  <a:schemeClr val="tx1"/>
                </a:solidFill>
                <a:latin typeface="Arial" panose="020B0604020202020204" pitchFamily="34" charset="0"/>
              </a:defRPr>
            </a:lvl3pPr>
            <a:lvl4pPr marL="1600160" indent="-228594" eaLnBrk="0" hangingPunct="0">
              <a:defRPr>
                <a:solidFill>
                  <a:schemeClr val="tx1"/>
                </a:solidFill>
                <a:latin typeface="Arial" panose="020B0604020202020204" pitchFamily="34" charset="0"/>
              </a:defRPr>
            </a:lvl4pPr>
            <a:lvl5pPr marL="2057349" indent="-228594" eaLnBrk="0" hangingPunct="0">
              <a:defRPr>
                <a:solidFill>
                  <a:schemeClr val="tx1"/>
                </a:solidFill>
                <a:latin typeface="Arial" panose="020B0604020202020204" pitchFamily="34" charset="0"/>
              </a:defRPr>
            </a:lvl5pPr>
            <a:lvl6pPr marL="2514537" indent="-228594" eaLnBrk="0" fontAlgn="base" hangingPunct="0">
              <a:spcBef>
                <a:spcPct val="0"/>
              </a:spcBef>
              <a:spcAft>
                <a:spcPct val="0"/>
              </a:spcAft>
              <a:defRPr>
                <a:solidFill>
                  <a:schemeClr val="tx1"/>
                </a:solidFill>
                <a:latin typeface="Arial" panose="020B0604020202020204" pitchFamily="34" charset="0"/>
              </a:defRPr>
            </a:lvl6pPr>
            <a:lvl7pPr marL="2971726" indent="-228594" eaLnBrk="0" fontAlgn="base" hangingPunct="0">
              <a:spcBef>
                <a:spcPct val="0"/>
              </a:spcBef>
              <a:spcAft>
                <a:spcPct val="0"/>
              </a:spcAft>
              <a:defRPr>
                <a:solidFill>
                  <a:schemeClr val="tx1"/>
                </a:solidFill>
                <a:latin typeface="Arial" panose="020B0604020202020204" pitchFamily="34" charset="0"/>
              </a:defRPr>
            </a:lvl7pPr>
            <a:lvl8pPr marL="3428914" indent="-228594" eaLnBrk="0" fontAlgn="base" hangingPunct="0">
              <a:spcBef>
                <a:spcPct val="0"/>
              </a:spcBef>
              <a:spcAft>
                <a:spcPct val="0"/>
              </a:spcAft>
              <a:defRPr>
                <a:solidFill>
                  <a:schemeClr val="tx1"/>
                </a:solidFill>
                <a:latin typeface="Arial" panose="020B0604020202020204" pitchFamily="34" charset="0"/>
              </a:defRPr>
            </a:lvl8pPr>
            <a:lvl9pPr marL="3886103" indent="-228594" eaLnBrk="0" fontAlgn="base" hangingPunct="0">
              <a:spcBef>
                <a:spcPct val="0"/>
              </a:spcBef>
              <a:spcAft>
                <a:spcPct val="0"/>
              </a:spcAft>
              <a:defRPr>
                <a:solidFill>
                  <a:schemeClr val="tx1"/>
                </a:solidFill>
                <a:latin typeface="Arial" panose="020B0604020202020204" pitchFamily="34" charset="0"/>
              </a:defRPr>
            </a:lvl9pPr>
          </a:lstStyle>
          <a:p>
            <a:pPr defTabSz="914377" eaLnBrk="1" fontAlgn="base" hangingPunct="1">
              <a:spcBef>
                <a:spcPct val="0"/>
              </a:spcBef>
              <a:spcAft>
                <a:spcPct val="0"/>
              </a:spcAft>
            </a:pPr>
            <a:fld id="{40CF12B4-79EC-0740-A0C6-806E8E4445A0}" type="datetime1">
              <a:rPr lang="en-US" altLang="en-VN">
                <a:solidFill>
                  <a:srgbClr val="000000"/>
                </a:solidFill>
                <a:cs typeface="Arial"/>
                <a:sym typeface="Arial"/>
              </a:rPr>
              <a:pPr defTabSz="914377" eaLnBrk="1" fontAlgn="base" hangingPunct="1">
                <a:spcBef>
                  <a:spcPct val="0"/>
                </a:spcBef>
                <a:spcAft>
                  <a:spcPct val="0"/>
                </a:spcAft>
              </a:pPr>
              <a:t>8/11/22</a:t>
            </a:fld>
            <a:endParaRPr lang="en-US" altLang="en-VN">
              <a:solidFill>
                <a:srgbClr val="000000"/>
              </a:solidFill>
              <a:cs typeface="Arial"/>
              <a:sym typeface="Arial"/>
            </a:endParaRPr>
          </a:p>
        </p:txBody>
      </p:sp>
      <p:sp>
        <p:nvSpPr>
          <p:cNvPr id="18435" name="Slide Number Placeholder 3">
            <a:extLst>
              <a:ext uri="{FF2B5EF4-FFF2-40B4-BE49-F238E27FC236}">
                <a16:creationId xmlns:a16="http://schemas.microsoft.com/office/drawing/2014/main" id="{A8A6CFA3-C753-8349-B5BC-4C90CF6ED3D5}"/>
              </a:ext>
            </a:extLst>
          </p:cNvPr>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32" indent="-285744" eaLnBrk="0" hangingPunct="0">
              <a:defRPr>
                <a:solidFill>
                  <a:schemeClr val="tx1"/>
                </a:solidFill>
                <a:latin typeface="Arial" panose="020B0604020202020204" pitchFamily="34" charset="0"/>
              </a:defRPr>
            </a:lvl2pPr>
            <a:lvl3pPr marL="1142971" indent="-228594" eaLnBrk="0" hangingPunct="0">
              <a:defRPr>
                <a:solidFill>
                  <a:schemeClr val="tx1"/>
                </a:solidFill>
                <a:latin typeface="Arial" panose="020B0604020202020204" pitchFamily="34" charset="0"/>
              </a:defRPr>
            </a:lvl3pPr>
            <a:lvl4pPr marL="1600160" indent="-228594" eaLnBrk="0" hangingPunct="0">
              <a:defRPr>
                <a:solidFill>
                  <a:schemeClr val="tx1"/>
                </a:solidFill>
                <a:latin typeface="Arial" panose="020B0604020202020204" pitchFamily="34" charset="0"/>
              </a:defRPr>
            </a:lvl4pPr>
            <a:lvl5pPr marL="2057349" indent="-228594" eaLnBrk="0" hangingPunct="0">
              <a:defRPr>
                <a:solidFill>
                  <a:schemeClr val="tx1"/>
                </a:solidFill>
                <a:latin typeface="Arial" panose="020B0604020202020204" pitchFamily="34" charset="0"/>
              </a:defRPr>
            </a:lvl5pPr>
            <a:lvl6pPr marL="2514537" indent="-228594" eaLnBrk="0" fontAlgn="base" hangingPunct="0">
              <a:spcBef>
                <a:spcPct val="0"/>
              </a:spcBef>
              <a:spcAft>
                <a:spcPct val="0"/>
              </a:spcAft>
              <a:defRPr>
                <a:solidFill>
                  <a:schemeClr val="tx1"/>
                </a:solidFill>
                <a:latin typeface="Arial" panose="020B0604020202020204" pitchFamily="34" charset="0"/>
              </a:defRPr>
            </a:lvl6pPr>
            <a:lvl7pPr marL="2971726" indent="-228594" eaLnBrk="0" fontAlgn="base" hangingPunct="0">
              <a:spcBef>
                <a:spcPct val="0"/>
              </a:spcBef>
              <a:spcAft>
                <a:spcPct val="0"/>
              </a:spcAft>
              <a:defRPr>
                <a:solidFill>
                  <a:schemeClr val="tx1"/>
                </a:solidFill>
                <a:latin typeface="Arial" panose="020B0604020202020204" pitchFamily="34" charset="0"/>
              </a:defRPr>
            </a:lvl7pPr>
            <a:lvl8pPr marL="3428914" indent="-228594" eaLnBrk="0" fontAlgn="base" hangingPunct="0">
              <a:spcBef>
                <a:spcPct val="0"/>
              </a:spcBef>
              <a:spcAft>
                <a:spcPct val="0"/>
              </a:spcAft>
              <a:defRPr>
                <a:solidFill>
                  <a:schemeClr val="tx1"/>
                </a:solidFill>
                <a:latin typeface="Arial" panose="020B0604020202020204" pitchFamily="34" charset="0"/>
              </a:defRPr>
            </a:lvl8pPr>
            <a:lvl9pPr marL="3886103" indent="-228594" eaLnBrk="0" fontAlgn="base" hangingPunct="0">
              <a:spcBef>
                <a:spcPct val="0"/>
              </a:spcBef>
              <a:spcAft>
                <a:spcPct val="0"/>
              </a:spcAft>
              <a:defRPr>
                <a:solidFill>
                  <a:schemeClr val="tx1"/>
                </a:solidFill>
                <a:latin typeface="Arial" panose="020B0604020202020204" pitchFamily="34" charset="0"/>
              </a:defRPr>
            </a:lvl9pPr>
          </a:lstStyle>
          <a:p>
            <a:pPr defTabSz="914377" eaLnBrk="1" fontAlgn="base" hangingPunct="1">
              <a:spcBef>
                <a:spcPct val="0"/>
              </a:spcBef>
              <a:spcAft>
                <a:spcPct val="0"/>
              </a:spcAft>
            </a:pPr>
            <a:fld id="{AAB2417E-6EB9-E146-981D-A459B936FE69}" type="slidenum">
              <a:rPr lang="en-US" altLang="en-VN">
                <a:solidFill>
                  <a:srgbClr val="000000"/>
                </a:solidFill>
                <a:cs typeface="Arial"/>
                <a:sym typeface="Arial"/>
              </a:rPr>
              <a:pPr defTabSz="914377" eaLnBrk="1" fontAlgn="base" hangingPunct="1">
                <a:spcBef>
                  <a:spcPct val="0"/>
                </a:spcBef>
                <a:spcAft>
                  <a:spcPct val="0"/>
                </a:spcAft>
              </a:pPr>
              <a:t>25</a:t>
            </a:fld>
            <a:endParaRPr lang="en-US" altLang="en-VN">
              <a:solidFill>
                <a:srgbClr val="000000"/>
              </a:solidFill>
              <a:cs typeface="Arial"/>
              <a:sym typeface="Arial"/>
            </a:endParaRPr>
          </a:p>
        </p:txBody>
      </p:sp>
      <p:pic>
        <p:nvPicPr>
          <p:cNvPr id="15363" name="Picture 3" descr="4525822604_e4bab25020_b">
            <a:extLst>
              <a:ext uri="{FF2B5EF4-FFF2-40B4-BE49-F238E27FC236}">
                <a16:creationId xmlns:a16="http://schemas.microsoft.com/office/drawing/2014/main" id="{4259B051-29C3-854C-9228-B3080D0EA9E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37597"/>
            <a:ext cx="600075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4" name="Picture 4" descr="040209">
            <a:extLst>
              <a:ext uri="{FF2B5EF4-FFF2-40B4-BE49-F238E27FC236}">
                <a16:creationId xmlns:a16="http://schemas.microsoft.com/office/drawing/2014/main" id="{0BA19116-F420-5D42-B3EF-09424CCCE1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0749" y="-37597"/>
            <a:ext cx="619125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14:presetBounceEnd="50000">
                                      <p:stCondLst>
                                        <p:cond delay="0"/>
                                      </p:stCondLst>
                                      <p:childTnLst>
                                        <p:set>
                                          <p:cBhvr>
                                            <p:cTn id="6" dur="1" fill="hold">
                                              <p:stCondLst>
                                                <p:cond delay="0"/>
                                              </p:stCondLst>
                                            </p:cTn>
                                            <p:tgtEl>
                                              <p:spTgt spid="15363"/>
                                            </p:tgtEl>
                                            <p:attrNameLst>
                                              <p:attrName>style.visibility</p:attrName>
                                            </p:attrNameLst>
                                          </p:cBhvr>
                                          <p:to>
                                            <p:strVal val="visible"/>
                                          </p:to>
                                        </p:set>
                                        <p:anim calcmode="lin" valueType="num" p14:bounceEnd="50000">
                                          <p:cBhvr additive="base">
                                            <p:cTn id="7" dur="500" fill="hold"/>
                                            <p:tgtEl>
                                              <p:spTgt spid="15363"/>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5363"/>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50000">
                                      <p:stCondLst>
                                        <p:cond delay="0"/>
                                      </p:stCondLst>
                                      <p:childTnLst>
                                        <p:set>
                                          <p:cBhvr>
                                            <p:cTn id="10" dur="1" fill="hold">
                                              <p:stCondLst>
                                                <p:cond delay="0"/>
                                              </p:stCondLst>
                                            </p:cTn>
                                            <p:tgtEl>
                                              <p:spTgt spid="15364"/>
                                            </p:tgtEl>
                                            <p:attrNameLst>
                                              <p:attrName>style.visibility</p:attrName>
                                            </p:attrNameLst>
                                          </p:cBhvr>
                                          <p:to>
                                            <p:strVal val="visible"/>
                                          </p:to>
                                        </p:set>
                                        <p:anim calcmode="lin" valueType="num" p14:bounceEnd="50000">
                                          <p:cBhvr additive="base">
                                            <p:cTn id="11" dur="500" fill="hold"/>
                                            <p:tgtEl>
                                              <p:spTgt spid="15364"/>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153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15363"/>
                                            </p:tgtEl>
                                            <p:attrNameLst>
                                              <p:attrName>style.visibility</p:attrName>
                                            </p:attrNameLst>
                                          </p:cBhvr>
                                          <p:to>
                                            <p:strVal val="visible"/>
                                          </p:to>
                                        </p:set>
                                        <p:anim calcmode="lin" valueType="num">
                                          <p:cBhvr additive="base">
                                            <p:cTn id="7" dur="500" fill="hold"/>
                                            <p:tgtEl>
                                              <p:spTgt spid="15363"/>
                                            </p:tgtEl>
                                            <p:attrNameLst>
                                              <p:attrName>ppt_x</p:attrName>
                                            </p:attrNameLst>
                                          </p:cBhvr>
                                          <p:tavLst>
                                            <p:tav tm="0">
                                              <p:val>
                                                <p:strVal val="#ppt_x"/>
                                              </p:val>
                                            </p:tav>
                                            <p:tav tm="100000">
                                              <p:val>
                                                <p:strVal val="#ppt_x"/>
                                              </p:val>
                                            </p:tav>
                                          </p:tavLst>
                                        </p:anim>
                                        <p:anim calcmode="lin" valueType="num">
                                          <p:cBhvr additive="base">
                                            <p:cTn id="8" dur="500" fill="hold"/>
                                            <p:tgtEl>
                                              <p:spTgt spid="15363"/>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5364"/>
                                            </p:tgtEl>
                                            <p:attrNameLst>
                                              <p:attrName>style.visibility</p:attrName>
                                            </p:attrNameLst>
                                          </p:cBhvr>
                                          <p:to>
                                            <p:strVal val="visible"/>
                                          </p:to>
                                        </p:set>
                                        <p:anim calcmode="lin" valueType="num">
                                          <p:cBhvr additive="base">
                                            <p:cTn id="11" dur="500" fill="hold"/>
                                            <p:tgtEl>
                                              <p:spTgt spid="15364"/>
                                            </p:tgtEl>
                                            <p:attrNameLst>
                                              <p:attrName>ppt_x</p:attrName>
                                            </p:attrNameLst>
                                          </p:cBhvr>
                                          <p:tavLst>
                                            <p:tav tm="0">
                                              <p:val>
                                                <p:strVal val="#ppt_x"/>
                                              </p:val>
                                            </p:tav>
                                            <p:tav tm="100000">
                                              <p:val>
                                                <p:strVal val="#ppt_x"/>
                                              </p:val>
                                            </p:tav>
                                          </p:tavLst>
                                        </p:anim>
                                        <p:anim calcmode="lin" valueType="num">
                                          <p:cBhvr additive="base">
                                            <p:cTn id="12" dur="500" fill="hold"/>
                                            <p:tgtEl>
                                              <p:spTgt spid="153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7070"/>
        <p:cNvGrpSpPr/>
        <p:nvPr/>
      </p:nvGrpSpPr>
      <p:grpSpPr>
        <a:xfrm>
          <a:off x="0" y="0"/>
          <a:ext cx="0" cy="0"/>
          <a:chOff x="0" y="0"/>
          <a:chExt cx="0" cy="0"/>
        </a:xfrm>
      </p:grpSpPr>
      <p:grpSp>
        <p:nvGrpSpPr>
          <p:cNvPr id="17081" name="Google Shape;17081;p54"/>
          <p:cNvGrpSpPr/>
          <p:nvPr/>
        </p:nvGrpSpPr>
        <p:grpSpPr>
          <a:xfrm rot="10800000" flipH="1">
            <a:off x="7593264" y="6395450"/>
            <a:ext cx="4369577" cy="223964"/>
            <a:chOff x="3445893" y="4053330"/>
            <a:chExt cx="2252199" cy="93989"/>
          </a:xfrm>
        </p:grpSpPr>
        <p:sp>
          <p:nvSpPr>
            <p:cNvPr id="17082" name="Google Shape;17082;p54"/>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sp>
          <p:nvSpPr>
            <p:cNvPr id="17083" name="Google Shape;17083;p54"/>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grpSp>
      <p:grpSp>
        <p:nvGrpSpPr>
          <p:cNvPr id="17084" name="Google Shape;17084;p54"/>
          <p:cNvGrpSpPr/>
          <p:nvPr/>
        </p:nvGrpSpPr>
        <p:grpSpPr>
          <a:xfrm>
            <a:off x="8085221" y="641685"/>
            <a:ext cx="4106779" cy="5753767"/>
            <a:chOff x="6744575" y="2445600"/>
            <a:chExt cx="1772550" cy="1464575"/>
          </a:xfrm>
        </p:grpSpPr>
        <p:sp>
          <p:nvSpPr>
            <p:cNvPr id="17085" name="Google Shape;17085;p54"/>
            <p:cNvSpPr/>
            <p:nvPr/>
          </p:nvSpPr>
          <p:spPr>
            <a:xfrm>
              <a:off x="6888050" y="2574575"/>
              <a:ext cx="1485925" cy="848125"/>
            </a:xfrm>
            <a:custGeom>
              <a:avLst/>
              <a:gdLst/>
              <a:ahLst/>
              <a:cxnLst/>
              <a:rect l="l" t="t" r="r" b="b"/>
              <a:pathLst>
                <a:path w="59437" h="33925" extrusionOk="0">
                  <a:moveTo>
                    <a:pt x="1310" y="1151"/>
                  </a:moveTo>
                  <a:lnTo>
                    <a:pt x="1310" y="1151"/>
                  </a:lnTo>
                  <a:cubicBezTo>
                    <a:pt x="3464" y="1286"/>
                    <a:pt x="5632" y="1323"/>
                    <a:pt x="7802" y="1323"/>
                  </a:cubicBezTo>
                  <a:cubicBezTo>
                    <a:pt x="10407" y="1323"/>
                    <a:pt x="13013" y="1270"/>
                    <a:pt x="15597" y="1270"/>
                  </a:cubicBezTo>
                  <a:lnTo>
                    <a:pt x="44410" y="1270"/>
                  </a:lnTo>
                  <a:cubicBezTo>
                    <a:pt x="47252" y="1270"/>
                    <a:pt x="50192" y="1431"/>
                    <a:pt x="53104" y="1431"/>
                  </a:cubicBezTo>
                  <a:cubicBezTo>
                    <a:pt x="54816" y="1431"/>
                    <a:pt x="56519" y="1375"/>
                    <a:pt x="58186" y="1199"/>
                  </a:cubicBezTo>
                  <a:lnTo>
                    <a:pt x="58186" y="1199"/>
                  </a:lnTo>
                  <a:cubicBezTo>
                    <a:pt x="57710" y="3485"/>
                    <a:pt x="57888" y="5902"/>
                    <a:pt x="57888" y="8235"/>
                  </a:cubicBezTo>
                  <a:lnTo>
                    <a:pt x="57888" y="16534"/>
                  </a:lnTo>
                  <a:cubicBezTo>
                    <a:pt x="57888" y="19141"/>
                    <a:pt x="57888" y="21749"/>
                    <a:pt x="57900" y="24356"/>
                  </a:cubicBezTo>
                  <a:cubicBezTo>
                    <a:pt x="57912" y="27107"/>
                    <a:pt x="57626" y="30071"/>
                    <a:pt x="58126" y="32810"/>
                  </a:cubicBezTo>
                  <a:cubicBezTo>
                    <a:pt x="55972" y="32674"/>
                    <a:pt x="53804" y="32638"/>
                    <a:pt x="51634" y="32638"/>
                  </a:cubicBezTo>
                  <a:cubicBezTo>
                    <a:pt x="49030" y="32638"/>
                    <a:pt x="46424" y="32691"/>
                    <a:pt x="43839" y="32691"/>
                  </a:cubicBezTo>
                  <a:lnTo>
                    <a:pt x="15026" y="32691"/>
                  </a:lnTo>
                  <a:cubicBezTo>
                    <a:pt x="12185" y="32691"/>
                    <a:pt x="9244" y="32530"/>
                    <a:pt x="6333" y="32530"/>
                  </a:cubicBezTo>
                  <a:cubicBezTo>
                    <a:pt x="4620" y="32530"/>
                    <a:pt x="2917" y="32586"/>
                    <a:pt x="1250" y="32762"/>
                  </a:cubicBezTo>
                  <a:cubicBezTo>
                    <a:pt x="1715" y="30452"/>
                    <a:pt x="1536" y="28047"/>
                    <a:pt x="1548" y="25726"/>
                  </a:cubicBezTo>
                  <a:lnTo>
                    <a:pt x="1548" y="17415"/>
                  </a:lnTo>
                  <a:cubicBezTo>
                    <a:pt x="1548" y="14819"/>
                    <a:pt x="1548" y="12212"/>
                    <a:pt x="1536" y="9605"/>
                  </a:cubicBezTo>
                  <a:cubicBezTo>
                    <a:pt x="1524" y="6854"/>
                    <a:pt x="1810" y="3890"/>
                    <a:pt x="1310" y="1151"/>
                  </a:cubicBezTo>
                  <a:close/>
                  <a:moveTo>
                    <a:pt x="11950" y="0"/>
                  </a:moveTo>
                  <a:cubicBezTo>
                    <a:pt x="8239" y="0"/>
                    <a:pt x="4537" y="78"/>
                    <a:pt x="869" y="330"/>
                  </a:cubicBezTo>
                  <a:cubicBezTo>
                    <a:pt x="583" y="342"/>
                    <a:pt x="453" y="639"/>
                    <a:pt x="512" y="865"/>
                  </a:cubicBezTo>
                  <a:cubicBezTo>
                    <a:pt x="48" y="3282"/>
                    <a:pt x="250" y="5818"/>
                    <a:pt x="238" y="8259"/>
                  </a:cubicBezTo>
                  <a:cubicBezTo>
                    <a:pt x="226" y="11176"/>
                    <a:pt x="226" y="14117"/>
                    <a:pt x="226" y="17034"/>
                  </a:cubicBezTo>
                  <a:lnTo>
                    <a:pt x="226" y="25285"/>
                  </a:lnTo>
                  <a:cubicBezTo>
                    <a:pt x="226" y="27833"/>
                    <a:pt x="0" y="30512"/>
                    <a:pt x="572" y="33024"/>
                  </a:cubicBezTo>
                  <a:cubicBezTo>
                    <a:pt x="488" y="33274"/>
                    <a:pt x="667" y="33596"/>
                    <a:pt x="1000" y="33643"/>
                  </a:cubicBezTo>
                  <a:cubicBezTo>
                    <a:pt x="2678" y="33842"/>
                    <a:pt x="4401" y="33905"/>
                    <a:pt x="6137" y="33905"/>
                  </a:cubicBezTo>
                  <a:cubicBezTo>
                    <a:pt x="9069" y="33905"/>
                    <a:pt x="12038" y="33727"/>
                    <a:pt x="14895" y="33727"/>
                  </a:cubicBezTo>
                  <a:lnTo>
                    <a:pt x="29694" y="33727"/>
                  </a:lnTo>
                  <a:cubicBezTo>
                    <a:pt x="35585" y="33727"/>
                    <a:pt x="41548" y="33925"/>
                    <a:pt x="47486" y="33925"/>
                  </a:cubicBezTo>
                  <a:cubicBezTo>
                    <a:pt x="51197" y="33925"/>
                    <a:pt x="54899" y="33847"/>
                    <a:pt x="58567" y="33596"/>
                  </a:cubicBezTo>
                  <a:cubicBezTo>
                    <a:pt x="58865" y="33584"/>
                    <a:pt x="58984" y="33286"/>
                    <a:pt x="58924" y="33060"/>
                  </a:cubicBezTo>
                  <a:cubicBezTo>
                    <a:pt x="59388" y="30643"/>
                    <a:pt x="59174" y="28107"/>
                    <a:pt x="59198" y="25666"/>
                  </a:cubicBezTo>
                  <a:cubicBezTo>
                    <a:pt x="59210" y="22749"/>
                    <a:pt x="59210" y="19808"/>
                    <a:pt x="59210" y="16891"/>
                  </a:cubicBezTo>
                  <a:lnTo>
                    <a:pt x="59210" y="8640"/>
                  </a:lnTo>
                  <a:cubicBezTo>
                    <a:pt x="59210" y="6080"/>
                    <a:pt x="59436" y="3401"/>
                    <a:pt x="58865" y="901"/>
                  </a:cubicBezTo>
                  <a:cubicBezTo>
                    <a:pt x="58936" y="663"/>
                    <a:pt x="58757" y="330"/>
                    <a:pt x="58436" y="294"/>
                  </a:cubicBezTo>
                  <a:cubicBezTo>
                    <a:pt x="56735" y="87"/>
                    <a:pt x="54987" y="23"/>
                    <a:pt x="53226" y="23"/>
                  </a:cubicBezTo>
                  <a:cubicBezTo>
                    <a:pt x="50317" y="23"/>
                    <a:pt x="47370" y="199"/>
                    <a:pt x="44529" y="199"/>
                  </a:cubicBezTo>
                  <a:lnTo>
                    <a:pt x="29742" y="199"/>
                  </a:lnTo>
                  <a:cubicBezTo>
                    <a:pt x="23851" y="199"/>
                    <a:pt x="17888" y="0"/>
                    <a:pt x="119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7086" name="Google Shape;17086;p54"/>
            <p:cNvSpPr/>
            <p:nvPr/>
          </p:nvSpPr>
          <p:spPr>
            <a:xfrm>
              <a:off x="6744575" y="2445600"/>
              <a:ext cx="1772550" cy="1464575"/>
            </a:xfrm>
            <a:custGeom>
              <a:avLst/>
              <a:gdLst/>
              <a:ahLst/>
              <a:cxnLst/>
              <a:rect l="l" t="t" r="r" b="b"/>
              <a:pathLst>
                <a:path w="70902" h="58583" extrusionOk="0">
                  <a:moveTo>
                    <a:pt x="1560" y="1440"/>
                  </a:moveTo>
                  <a:lnTo>
                    <a:pt x="1560" y="1440"/>
                  </a:lnTo>
                  <a:cubicBezTo>
                    <a:pt x="4117" y="1618"/>
                    <a:pt x="6688" y="1667"/>
                    <a:pt x="9260" y="1667"/>
                  </a:cubicBezTo>
                  <a:cubicBezTo>
                    <a:pt x="12379" y="1667"/>
                    <a:pt x="15499" y="1595"/>
                    <a:pt x="18598" y="1595"/>
                  </a:cubicBezTo>
                  <a:lnTo>
                    <a:pt x="36148" y="1595"/>
                  </a:lnTo>
                  <a:cubicBezTo>
                    <a:pt x="41755" y="1595"/>
                    <a:pt x="47375" y="1595"/>
                    <a:pt x="52983" y="1607"/>
                  </a:cubicBezTo>
                  <a:cubicBezTo>
                    <a:pt x="56386" y="1607"/>
                    <a:pt x="59924" y="1822"/>
                    <a:pt x="63422" y="1822"/>
                  </a:cubicBezTo>
                  <a:cubicBezTo>
                    <a:pt x="65443" y="1822"/>
                    <a:pt x="67452" y="1751"/>
                    <a:pt x="69414" y="1524"/>
                  </a:cubicBezTo>
                  <a:lnTo>
                    <a:pt x="69414" y="1524"/>
                  </a:lnTo>
                  <a:cubicBezTo>
                    <a:pt x="68866" y="4536"/>
                    <a:pt x="69068" y="7691"/>
                    <a:pt x="69068" y="10727"/>
                  </a:cubicBezTo>
                  <a:lnTo>
                    <a:pt x="69068" y="21586"/>
                  </a:lnTo>
                  <a:cubicBezTo>
                    <a:pt x="69068" y="24991"/>
                    <a:pt x="69068" y="28384"/>
                    <a:pt x="69080" y="31789"/>
                  </a:cubicBezTo>
                  <a:cubicBezTo>
                    <a:pt x="69092" y="35397"/>
                    <a:pt x="68771" y="39267"/>
                    <a:pt x="69354" y="42838"/>
                  </a:cubicBezTo>
                  <a:cubicBezTo>
                    <a:pt x="66798" y="42661"/>
                    <a:pt x="64226" y="42612"/>
                    <a:pt x="61654" y="42612"/>
                  </a:cubicBezTo>
                  <a:cubicBezTo>
                    <a:pt x="58536" y="42612"/>
                    <a:pt x="55415" y="42684"/>
                    <a:pt x="52316" y="42684"/>
                  </a:cubicBezTo>
                  <a:lnTo>
                    <a:pt x="34767" y="42684"/>
                  </a:lnTo>
                  <a:cubicBezTo>
                    <a:pt x="29147" y="42684"/>
                    <a:pt x="23539" y="42684"/>
                    <a:pt x="17931" y="42672"/>
                  </a:cubicBezTo>
                  <a:cubicBezTo>
                    <a:pt x="14528" y="42672"/>
                    <a:pt x="10990" y="42457"/>
                    <a:pt x="7492" y="42457"/>
                  </a:cubicBezTo>
                  <a:cubicBezTo>
                    <a:pt x="5471" y="42457"/>
                    <a:pt x="3462" y="42528"/>
                    <a:pt x="1500" y="42755"/>
                  </a:cubicBezTo>
                  <a:cubicBezTo>
                    <a:pt x="2048" y="39755"/>
                    <a:pt x="1846" y="36588"/>
                    <a:pt x="1846" y="33552"/>
                  </a:cubicBezTo>
                  <a:lnTo>
                    <a:pt x="1846" y="22693"/>
                  </a:lnTo>
                  <a:cubicBezTo>
                    <a:pt x="1846" y="19288"/>
                    <a:pt x="1846" y="15895"/>
                    <a:pt x="1822" y="12489"/>
                  </a:cubicBezTo>
                  <a:cubicBezTo>
                    <a:pt x="1810" y="8882"/>
                    <a:pt x="2143" y="5012"/>
                    <a:pt x="1560" y="1440"/>
                  </a:cubicBezTo>
                  <a:close/>
                  <a:moveTo>
                    <a:pt x="35433" y="44053"/>
                  </a:moveTo>
                  <a:cubicBezTo>
                    <a:pt x="37505" y="44053"/>
                    <a:pt x="39577" y="44065"/>
                    <a:pt x="41660" y="44112"/>
                  </a:cubicBezTo>
                  <a:cubicBezTo>
                    <a:pt x="41505" y="45232"/>
                    <a:pt x="41505" y="46363"/>
                    <a:pt x="41505" y="47494"/>
                  </a:cubicBezTo>
                  <a:cubicBezTo>
                    <a:pt x="41494" y="48875"/>
                    <a:pt x="41446" y="51494"/>
                    <a:pt x="41696" y="51768"/>
                  </a:cubicBezTo>
                  <a:cubicBezTo>
                    <a:pt x="43053" y="53256"/>
                    <a:pt x="49352" y="54340"/>
                    <a:pt x="51923" y="56888"/>
                  </a:cubicBezTo>
                  <a:cubicBezTo>
                    <a:pt x="51456" y="57039"/>
                    <a:pt x="50944" y="57086"/>
                    <a:pt x="50425" y="57086"/>
                  </a:cubicBezTo>
                  <a:cubicBezTo>
                    <a:pt x="49675" y="57086"/>
                    <a:pt x="48908" y="56987"/>
                    <a:pt x="48232" y="56959"/>
                  </a:cubicBezTo>
                  <a:cubicBezTo>
                    <a:pt x="47609" y="56933"/>
                    <a:pt x="46982" y="56928"/>
                    <a:pt x="46355" y="56928"/>
                  </a:cubicBezTo>
                  <a:cubicBezTo>
                    <a:pt x="45886" y="56928"/>
                    <a:pt x="45416" y="56931"/>
                    <a:pt x="44945" y="56931"/>
                  </a:cubicBezTo>
                  <a:cubicBezTo>
                    <a:pt x="44604" y="56931"/>
                    <a:pt x="44263" y="56929"/>
                    <a:pt x="43922" y="56923"/>
                  </a:cubicBezTo>
                  <a:cubicBezTo>
                    <a:pt x="41017" y="56923"/>
                    <a:pt x="38124" y="56745"/>
                    <a:pt x="35219" y="56721"/>
                  </a:cubicBezTo>
                  <a:cubicBezTo>
                    <a:pt x="35014" y="56718"/>
                    <a:pt x="34809" y="56717"/>
                    <a:pt x="34603" y="56717"/>
                  </a:cubicBezTo>
                  <a:cubicBezTo>
                    <a:pt x="31999" y="56717"/>
                    <a:pt x="29393" y="56912"/>
                    <a:pt x="26777" y="56923"/>
                  </a:cubicBezTo>
                  <a:cubicBezTo>
                    <a:pt x="26132" y="56923"/>
                    <a:pt x="25489" y="56919"/>
                    <a:pt x="24848" y="56919"/>
                  </a:cubicBezTo>
                  <a:cubicBezTo>
                    <a:pt x="24047" y="56919"/>
                    <a:pt x="23249" y="56926"/>
                    <a:pt x="22455" y="56959"/>
                  </a:cubicBezTo>
                  <a:cubicBezTo>
                    <a:pt x="21770" y="56987"/>
                    <a:pt x="21000" y="57091"/>
                    <a:pt x="20249" y="57091"/>
                  </a:cubicBezTo>
                  <a:cubicBezTo>
                    <a:pt x="19735" y="57091"/>
                    <a:pt x="19229" y="57043"/>
                    <a:pt x="18765" y="56888"/>
                  </a:cubicBezTo>
                  <a:cubicBezTo>
                    <a:pt x="21336" y="54340"/>
                    <a:pt x="27635" y="53233"/>
                    <a:pt x="29004" y="51744"/>
                  </a:cubicBezTo>
                  <a:cubicBezTo>
                    <a:pt x="29242" y="51482"/>
                    <a:pt x="29194" y="48863"/>
                    <a:pt x="29194" y="47482"/>
                  </a:cubicBezTo>
                  <a:cubicBezTo>
                    <a:pt x="29182" y="46327"/>
                    <a:pt x="29194" y="45184"/>
                    <a:pt x="29040" y="44053"/>
                  </a:cubicBezTo>
                  <a:close/>
                  <a:moveTo>
                    <a:pt x="14354" y="0"/>
                  </a:moveTo>
                  <a:cubicBezTo>
                    <a:pt x="9886" y="0"/>
                    <a:pt x="5428" y="100"/>
                    <a:pt x="1012" y="428"/>
                  </a:cubicBezTo>
                  <a:cubicBezTo>
                    <a:pt x="667" y="464"/>
                    <a:pt x="500" y="845"/>
                    <a:pt x="572" y="1131"/>
                  </a:cubicBezTo>
                  <a:cubicBezTo>
                    <a:pt x="24" y="4286"/>
                    <a:pt x="262" y="7608"/>
                    <a:pt x="262" y="10811"/>
                  </a:cubicBezTo>
                  <a:cubicBezTo>
                    <a:pt x="250" y="14621"/>
                    <a:pt x="250" y="18443"/>
                    <a:pt x="250" y="22253"/>
                  </a:cubicBezTo>
                  <a:lnTo>
                    <a:pt x="250" y="33040"/>
                  </a:lnTo>
                  <a:cubicBezTo>
                    <a:pt x="250" y="36373"/>
                    <a:pt x="0" y="39874"/>
                    <a:pt x="667" y="43148"/>
                  </a:cubicBezTo>
                  <a:cubicBezTo>
                    <a:pt x="572" y="43458"/>
                    <a:pt x="798" y="43886"/>
                    <a:pt x="1191" y="43946"/>
                  </a:cubicBezTo>
                  <a:cubicBezTo>
                    <a:pt x="3209" y="44210"/>
                    <a:pt x="5286" y="44292"/>
                    <a:pt x="7379" y="44292"/>
                  </a:cubicBezTo>
                  <a:cubicBezTo>
                    <a:pt x="10858" y="44292"/>
                    <a:pt x="14383" y="44065"/>
                    <a:pt x="17764" y="44065"/>
                  </a:cubicBezTo>
                  <a:lnTo>
                    <a:pt x="28290" y="44065"/>
                  </a:lnTo>
                  <a:cubicBezTo>
                    <a:pt x="28123" y="45220"/>
                    <a:pt x="28135" y="46375"/>
                    <a:pt x="28123" y="47541"/>
                  </a:cubicBezTo>
                  <a:cubicBezTo>
                    <a:pt x="28111" y="48792"/>
                    <a:pt x="27920" y="50161"/>
                    <a:pt x="28194" y="51375"/>
                  </a:cubicBezTo>
                  <a:cubicBezTo>
                    <a:pt x="24480" y="52733"/>
                    <a:pt x="19669" y="53494"/>
                    <a:pt x="17110" y="56745"/>
                  </a:cubicBezTo>
                  <a:cubicBezTo>
                    <a:pt x="16883" y="57031"/>
                    <a:pt x="17002" y="57495"/>
                    <a:pt x="17288" y="57685"/>
                  </a:cubicBezTo>
                  <a:cubicBezTo>
                    <a:pt x="18319" y="58388"/>
                    <a:pt x="19706" y="58573"/>
                    <a:pt x="21147" y="58573"/>
                  </a:cubicBezTo>
                  <a:cubicBezTo>
                    <a:pt x="22764" y="58573"/>
                    <a:pt x="24450" y="58340"/>
                    <a:pt x="25784" y="58340"/>
                  </a:cubicBezTo>
                  <a:cubicBezTo>
                    <a:pt x="25802" y="58340"/>
                    <a:pt x="25819" y="58340"/>
                    <a:pt x="25837" y="58340"/>
                  </a:cubicBezTo>
                  <a:cubicBezTo>
                    <a:pt x="29052" y="58340"/>
                    <a:pt x="32266" y="58221"/>
                    <a:pt x="35481" y="58174"/>
                  </a:cubicBezTo>
                  <a:cubicBezTo>
                    <a:pt x="35793" y="58169"/>
                    <a:pt x="36105" y="58167"/>
                    <a:pt x="36417" y="58167"/>
                  </a:cubicBezTo>
                  <a:cubicBezTo>
                    <a:pt x="39224" y="58167"/>
                    <a:pt x="42032" y="58340"/>
                    <a:pt x="44839" y="58340"/>
                  </a:cubicBezTo>
                  <a:cubicBezTo>
                    <a:pt x="46174" y="58340"/>
                    <a:pt x="47882" y="58582"/>
                    <a:pt x="49520" y="58582"/>
                  </a:cubicBezTo>
                  <a:cubicBezTo>
                    <a:pt x="50965" y="58582"/>
                    <a:pt x="52356" y="58394"/>
                    <a:pt x="53388" y="57685"/>
                  </a:cubicBezTo>
                  <a:cubicBezTo>
                    <a:pt x="53662" y="57495"/>
                    <a:pt x="53781" y="57031"/>
                    <a:pt x="53566" y="56745"/>
                  </a:cubicBezTo>
                  <a:cubicBezTo>
                    <a:pt x="51007" y="53494"/>
                    <a:pt x="46185" y="52744"/>
                    <a:pt x="42470" y="51375"/>
                  </a:cubicBezTo>
                  <a:cubicBezTo>
                    <a:pt x="42756" y="50149"/>
                    <a:pt x="42565" y="48792"/>
                    <a:pt x="42553" y="47541"/>
                  </a:cubicBezTo>
                  <a:cubicBezTo>
                    <a:pt x="42529" y="46386"/>
                    <a:pt x="42553" y="45255"/>
                    <a:pt x="42398" y="44124"/>
                  </a:cubicBezTo>
                  <a:lnTo>
                    <a:pt x="42398" y="44124"/>
                  </a:lnTo>
                  <a:cubicBezTo>
                    <a:pt x="47078" y="44203"/>
                    <a:pt x="51776" y="44316"/>
                    <a:pt x="56463" y="44316"/>
                  </a:cubicBezTo>
                  <a:cubicBezTo>
                    <a:pt x="60958" y="44316"/>
                    <a:pt x="65442" y="44212"/>
                    <a:pt x="69890" y="43874"/>
                  </a:cubicBezTo>
                  <a:cubicBezTo>
                    <a:pt x="70235" y="43839"/>
                    <a:pt x="70390" y="43458"/>
                    <a:pt x="70319" y="43172"/>
                  </a:cubicBezTo>
                  <a:cubicBezTo>
                    <a:pt x="70866" y="40017"/>
                    <a:pt x="70628" y="36707"/>
                    <a:pt x="70628" y="33504"/>
                  </a:cubicBezTo>
                  <a:cubicBezTo>
                    <a:pt x="70652" y="29694"/>
                    <a:pt x="70652" y="25872"/>
                    <a:pt x="70652" y="22062"/>
                  </a:cubicBezTo>
                  <a:lnTo>
                    <a:pt x="70652" y="11263"/>
                  </a:lnTo>
                  <a:cubicBezTo>
                    <a:pt x="70652" y="7929"/>
                    <a:pt x="70902" y="4441"/>
                    <a:pt x="70235" y="1167"/>
                  </a:cubicBezTo>
                  <a:cubicBezTo>
                    <a:pt x="70319" y="845"/>
                    <a:pt x="70092" y="417"/>
                    <a:pt x="69711" y="357"/>
                  </a:cubicBezTo>
                  <a:cubicBezTo>
                    <a:pt x="67693" y="93"/>
                    <a:pt x="65615" y="11"/>
                    <a:pt x="63519" y="11"/>
                  </a:cubicBezTo>
                  <a:cubicBezTo>
                    <a:pt x="60037" y="11"/>
                    <a:pt x="56507" y="238"/>
                    <a:pt x="53126" y="238"/>
                  </a:cubicBezTo>
                  <a:cubicBezTo>
                    <a:pt x="47232" y="238"/>
                    <a:pt x="41363" y="238"/>
                    <a:pt x="35457" y="250"/>
                  </a:cubicBezTo>
                  <a:cubicBezTo>
                    <a:pt x="28476" y="250"/>
                    <a:pt x="21402" y="0"/>
                    <a:pt x="143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sp>
        <p:nvSpPr>
          <p:cNvPr id="19" name="Rectangle 18">
            <a:extLst>
              <a:ext uri="{FF2B5EF4-FFF2-40B4-BE49-F238E27FC236}">
                <a16:creationId xmlns:a16="http://schemas.microsoft.com/office/drawing/2014/main" id="{455AEAF3-DE83-A14D-9CCA-664C17D59DB5}"/>
              </a:ext>
            </a:extLst>
          </p:cNvPr>
          <p:cNvSpPr>
            <a:spLocks noChangeArrowheads="1"/>
          </p:cNvSpPr>
          <p:nvPr/>
        </p:nvSpPr>
        <p:spPr bwMode="auto">
          <a:xfrm>
            <a:off x="443135" y="424753"/>
            <a:ext cx="7396108"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defTabSz="914377" eaLnBrk="1" fontAlgn="base" hangingPunct="1">
              <a:spcBef>
                <a:spcPct val="0"/>
              </a:spcBef>
              <a:spcAft>
                <a:spcPct val="0"/>
              </a:spcAft>
            </a:pPr>
            <a:r>
              <a:rPr lang="en-US" altLang="en-VN" sz="3200" dirty="0" err="1">
                <a:solidFill>
                  <a:srgbClr val="3F3742"/>
                </a:solidFill>
                <a:latin typeface="Times New Roman" panose="02020603050405020304" pitchFamily="18" charset="0"/>
                <a:cs typeface="Times New Roman" panose="02020603050405020304" pitchFamily="18" charset="0"/>
                <a:sym typeface="Arial"/>
              </a:rPr>
              <a:t>Chê</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đô</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tư</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hữu</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được</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bảo</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vê</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nghiêm</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Người</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nơ</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không</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tra</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được</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nơ</a:t>
            </a:r>
            <a:r>
              <a:rPr lang="en-US" altLang="en-VN" sz="3200" dirty="0">
                <a:solidFill>
                  <a:srgbClr val="3F3742"/>
                </a:solidFill>
                <a:latin typeface="Times New Roman" panose="02020603050405020304" pitchFamily="18" charset="0"/>
                <a:cs typeface="Times New Roman" panose="02020603050405020304" pitchFamily="18" charset="0"/>
                <a:sym typeface="Arial"/>
              </a:rPr>
              <a:t>̣ sẽ bị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bắt</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giam</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cho</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đến</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khi</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nào</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tra</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hết</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nơ</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mới</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được</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tha</a:t>
            </a:r>
            <a:r>
              <a:rPr lang="en-US" altLang="en-VN" sz="3200" dirty="0">
                <a:solidFill>
                  <a:srgbClr val="3F3742"/>
                </a:solidFill>
                <a:latin typeface="Times New Roman" panose="02020603050405020304" pitchFamily="18" charset="0"/>
                <a:cs typeface="Times New Roman" panose="02020603050405020304" pitchFamily="18" charset="0"/>
                <a:sym typeface="Arial"/>
              </a:rPr>
              <a:t>.</a:t>
            </a:r>
          </a:p>
        </p:txBody>
      </p:sp>
      <p:sp>
        <p:nvSpPr>
          <p:cNvPr id="20" name="Rectangle 19">
            <a:extLst>
              <a:ext uri="{FF2B5EF4-FFF2-40B4-BE49-F238E27FC236}">
                <a16:creationId xmlns:a16="http://schemas.microsoft.com/office/drawing/2014/main" id="{9116A018-D04C-204A-B2E8-7F8AE01529F2}"/>
              </a:ext>
            </a:extLst>
          </p:cNvPr>
          <p:cNvSpPr>
            <a:spLocks noChangeArrowheads="1"/>
          </p:cNvSpPr>
          <p:nvPr/>
        </p:nvSpPr>
        <p:spPr bwMode="auto">
          <a:xfrm>
            <a:off x="552081" y="2425216"/>
            <a:ext cx="7109398" cy="35394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defTabSz="914377" eaLnBrk="1" fontAlgn="base" hangingPunct="1">
              <a:spcBef>
                <a:spcPct val="0"/>
              </a:spcBef>
              <a:spcAft>
                <a:spcPct val="0"/>
              </a:spcAft>
            </a:pPr>
            <a:r>
              <a:rPr lang="en-US" altLang="en-VN" sz="3200" dirty="0" err="1">
                <a:solidFill>
                  <a:srgbClr val="333399"/>
                </a:solidFill>
                <a:latin typeface="Times New Roman" panose="02020603050405020304" pitchFamily="18" charset="0"/>
                <a:cs typeface="Times New Roman" panose="02020603050405020304" pitchFamily="18" charset="0"/>
                <a:sym typeface="Arial"/>
              </a:rPr>
              <a:t>Quy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định</a:t>
            </a:r>
            <a:r>
              <a:rPr lang="en-US" altLang="en-VN" sz="3200" dirty="0">
                <a:solidFill>
                  <a:srgbClr val="333399"/>
                </a:solidFill>
                <a:latin typeface="Times New Roman" panose="02020603050405020304" pitchFamily="18" charset="0"/>
                <a:cs typeface="Times New Roman" panose="02020603050405020304" pitchFamily="18" charset="0"/>
                <a:sym typeface="Arial"/>
              </a:rPr>
              <a:t> cụ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thê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việc</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mua</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bán</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ruộng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đất</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đo</a:t>
            </a:r>
            <a:r>
              <a:rPr lang="en-US" altLang="en-VN" sz="3200" dirty="0">
                <a:solidFill>
                  <a:srgbClr val="333399"/>
                </a:solidFill>
                <a:latin typeface="Times New Roman" panose="02020603050405020304" pitchFamily="18" charset="0"/>
                <a:cs typeface="Times New Roman" panose="02020603050405020304" pitchFamily="18" charset="0"/>
                <a:sym typeface="Arial"/>
              </a:rPr>
              <a:t>́ là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vào</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năm</a:t>
            </a:r>
            <a:r>
              <a:rPr lang="en-US" altLang="en-VN" sz="3200" dirty="0">
                <a:solidFill>
                  <a:srgbClr val="333399"/>
                </a:solidFill>
                <a:latin typeface="Times New Roman" panose="02020603050405020304" pitchFamily="18" charset="0"/>
                <a:cs typeface="Times New Roman" panose="02020603050405020304" pitchFamily="18" charset="0"/>
                <a:sym typeface="Arial"/>
              </a:rPr>
              <a:t> 1237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triều</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đình</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quy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định</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trúc</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thư</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văn</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khê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nếu</a:t>
            </a:r>
            <a:r>
              <a:rPr lang="en-US" altLang="en-VN" sz="3200" dirty="0">
                <a:solidFill>
                  <a:srgbClr val="333399"/>
                </a:solidFill>
                <a:latin typeface="Times New Roman" panose="02020603050405020304" pitchFamily="18" charset="0"/>
                <a:cs typeface="Times New Roman" panose="02020603050405020304" pitchFamily="18" charset="0"/>
                <a:sym typeface="Arial"/>
              </a:rPr>
              <a:t> là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giấy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tơ</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ruộng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đất</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vay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mượn</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thi</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người</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làm</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chứng</a:t>
            </a:r>
            <a:r>
              <a:rPr lang="en-US" altLang="en-VN" sz="3200" dirty="0">
                <a:solidFill>
                  <a:srgbClr val="333399"/>
                </a:solidFill>
                <a:latin typeface="Times New Roman" panose="02020603050405020304" pitchFamily="18" charset="0"/>
                <a:cs typeface="Times New Roman" panose="02020603050405020304" pitchFamily="18" charset="0"/>
                <a:sym typeface="Arial"/>
              </a:rPr>
              <a:t> in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tay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ơ</a:t>
            </a:r>
            <a:r>
              <a:rPr lang="en-US" altLang="en-VN" sz="3200" dirty="0">
                <a:solidFill>
                  <a:srgbClr val="333399"/>
                </a:solidFill>
                <a:latin typeface="Times New Roman" panose="02020603050405020304" pitchFamily="18" charset="0"/>
                <a:cs typeface="Times New Roman" panose="02020603050405020304" pitchFamily="18" charset="0"/>
                <a:sym typeface="Arial"/>
              </a:rPr>
              <a:t>̉ 3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dòng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trước</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người</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bán</a:t>
            </a:r>
            <a:r>
              <a:rPr lang="en-US" altLang="en-VN" sz="3200" dirty="0">
                <a:solidFill>
                  <a:srgbClr val="333399"/>
                </a:solidFill>
                <a:latin typeface="Times New Roman" panose="02020603050405020304" pitchFamily="18" charset="0"/>
                <a:cs typeface="Times New Roman" panose="02020603050405020304" pitchFamily="18" charset="0"/>
                <a:sym typeface="Arial"/>
              </a:rPr>
              <a:t> in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tay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ơ</a:t>
            </a:r>
            <a:r>
              <a:rPr lang="en-US" altLang="en-VN" sz="3200" dirty="0">
                <a:solidFill>
                  <a:srgbClr val="333399"/>
                </a:solidFill>
                <a:latin typeface="Times New Roman" panose="02020603050405020304" pitchFamily="18" charset="0"/>
                <a:cs typeface="Times New Roman" panose="02020603050405020304" pitchFamily="18" charset="0"/>
                <a:sym typeface="Arial"/>
              </a:rPr>
              <a:t>̉ 4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dòng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sau</a:t>
            </a:r>
            <a:r>
              <a:rPr lang="en-US" altLang="en-VN" sz="3200" dirty="0">
                <a:solidFill>
                  <a:srgbClr val="333399"/>
                </a:solidFill>
                <a:latin typeface="Times New Roman" panose="02020603050405020304" pitchFamily="18" charset="0"/>
                <a:cs typeface="Times New Roman" panose="02020603050405020304" pitchFamily="18" charset="0"/>
                <a:sym typeface="Arial"/>
              </a:rPr>
              <a:t>.</a:t>
            </a:r>
          </a:p>
          <a:p>
            <a:pPr algn="just" defTabSz="914377" eaLnBrk="1" fontAlgn="base" hangingPunct="1">
              <a:spcBef>
                <a:spcPct val="0"/>
              </a:spcBef>
              <a:spcAft>
                <a:spcPct val="0"/>
              </a:spcAft>
            </a:pPr>
            <a:r>
              <a:rPr lang="en-US" altLang="en-VN" sz="3200" dirty="0">
                <a:solidFill>
                  <a:srgbClr val="D317AF"/>
                </a:solidFill>
                <a:latin typeface="Times New Roman" panose="02020603050405020304" pitchFamily="18" charset="0"/>
                <a:cs typeface="Times New Roman" panose="02020603050405020304" pitchFamily="18" charset="0"/>
                <a:sym typeface="Arial"/>
              </a:rPr>
              <a:t>               </a:t>
            </a:r>
            <a:r>
              <a:rPr lang="en-US" altLang="en-VN" sz="3200" dirty="0">
                <a:solidFill>
                  <a:srgbClr val="D01A34"/>
                </a:solidFill>
                <a:latin typeface="Times New Roman" panose="02020603050405020304" pitchFamily="18" charset="0"/>
                <a:cs typeface="Times New Roman" panose="02020603050405020304" pitchFamily="18" charset="0"/>
                <a:sym typeface="Arial"/>
              </a:rPr>
              <a:t>(</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Tư</a:t>
            </a:r>
            <a:r>
              <a:rPr lang="en-US" altLang="en-VN" sz="3200" dirty="0">
                <a:solidFill>
                  <a:srgbClr val="D01A34"/>
                </a:solidFill>
                <a:latin typeface="Times New Roman" panose="02020603050405020304" pitchFamily="18" charset="0"/>
                <a:cs typeface="Times New Roman" panose="02020603050405020304" pitchFamily="18" charset="0"/>
                <a:sym typeface="Arial"/>
              </a:rPr>
              <a:t> </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liệu</a:t>
            </a:r>
            <a:r>
              <a:rPr lang="en-US" altLang="en-VN" sz="3200" dirty="0">
                <a:solidFill>
                  <a:srgbClr val="D01A34"/>
                </a:solidFill>
                <a:latin typeface="Times New Roman" panose="02020603050405020304" pitchFamily="18" charset="0"/>
                <a:cs typeface="Times New Roman" panose="02020603050405020304" pitchFamily="18" charset="0"/>
                <a:sym typeface="Arial"/>
              </a:rPr>
              <a:t> </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đại</a:t>
            </a:r>
            <a:r>
              <a:rPr lang="en-US" altLang="en-VN" sz="3200" dirty="0">
                <a:solidFill>
                  <a:srgbClr val="D01A34"/>
                </a:solidFill>
                <a:latin typeface="Times New Roman" panose="02020603050405020304" pitchFamily="18" charset="0"/>
                <a:cs typeface="Times New Roman" panose="02020603050405020304" pitchFamily="18" charset="0"/>
                <a:sym typeface="Arial"/>
              </a:rPr>
              <a:t> </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cương</a:t>
            </a:r>
            <a:r>
              <a:rPr lang="en-US" altLang="en-VN" sz="3200" dirty="0">
                <a:solidFill>
                  <a:srgbClr val="D01A34"/>
                </a:solidFill>
                <a:latin typeface="Times New Roman" panose="02020603050405020304" pitchFamily="18" charset="0"/>
                <a:cs typeface="Times New Roman" panose="02020603050405020304" pitchFamily="18" charset="0"/>
                <a:sym typeface="Arial"/>
              </a:rPr>
              <a:t> LSVN) </a:t>
            </a:r>
          </a:p>
        </p:txBody>
      </p:sp>
      <p:sp>
        <p:nvSpPr>
          <p:cNvPr id="4" name="Rectangle 3">
            <a:extLst>
              <a:ext uri="{FF2B5EF4-FFF2-40B4-BE49-F238E27FC236}">
                <a16:creationId xmlns:a16="http://schemas.microsoft.com/office/drawing/2014/main" id="{4268741F-4087-234A-8A47-3D4E0BE4D4E4}"/>
              </a:ext>
            </a:extLst>
          </p:cNvPr>
          <p:cNvSpPr/>
          <p:nvPr/>
        </p:nvSpPr>
        <p:spPr>
          <a:xfrm>
            <a:off x="8513311" y="1275479"/>
            <a:ext cx="3250600" cy="3046988"/>
          </a:xfrm>
          <a:prstGeom prst="rect">
            <a:avLst/>
          </a:prstGeom>
        </p:spPr>
        <p:txBody>
          <a:bodyPr wrap="square">
            <a:spAutoFit/>
          </a:bodyPr>
          <a:lstStyle/>
          <a:p>
            <a:pPr algn="ctr" defTabSz="914377" fontAlgn="base">
              <a:spcBef>
                <a:spcPct val="0"/>
              </a:spcBef>
              <a:spcAft>
                <a:spcPct val="0"/>
              </a:spcAft>
            </a:pPr>
            <a:r>
              <a:rPr lang="en-US" altLang="en-VN" sz="4800" b="1" dirty="0">
                <a:solidFill>
                  <a:srgbClr val="FF0000"/>
                </a:solidFill>
                <a:latin typeface="Times New Roman" panose="02020603050405020304" pitchFamily="18" charset="0"/>
                <a:cs typeface="Times New Roman" panose="02020603050405020304" pitchFamily="18" charset="0"/>
                <a:sym typeface="Arial"/>
              </a:rPr>
              <a:t>QUỐC TRIỀU HÌNH LUẬT</a:t>
            </a:r>
          </a:p>
        </p:txBody>
      </p:sp>
    </p:spTree>
    <p:extLst>
      <p:ext uri="{BB962C8B-B14F-4D97-AF65-F5344CB8AC3E}">
        <p14:creationId xmlns:p14="http://schemas.microsoft.com/office/powerpoint/2010/main" val="9314335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50000">
                                      <p:stCondLst>
                                        <p:cond delay="0"/>
                                      </p:stCondLst>
                                      <p:childTnLst>
                                        <p:set>
                                          <p:cBhvr>
                                            <p:cTn id="6" dur="1" fill="hold">
                                              <p:stCondLst>
                                                <p:cond delay="0"/>
                                              </p:stCondLst>
                                            </p:cTn>
                                            <p:tgtEl>
                                              <p:spTgt spid="17084"/>
                                            </p:tgtEl>
                                            <p:attrNameLst>
                                              <p:attrName>style.visibility</p:attrName>
                                            </p:attrNameLst>
                                          </p:cBhvr>
                                          <p:to>
                                            <p:strVal val="visible"/>
                                          </p:to>
                                        </p:set>
                                        <p:anim calcmode="lin" valueType="num" p14:bounceEnd="50000">
                                          <p:cBhvr additive="base">
                                            <p:cTn id="7" dur="500" fill="hold"/>
                                            <p:tgtEl>
                                              <p:spTgt spid="17084"/>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708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0000">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14:bounceEnd="50000">
                                          <p:cBhvr additive="base">
                                            <p:cTn id="11" dur="500" fill="hold"/>
                                            <p:tgtEl>
                                              <p:spTgt spid="4"/>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1" presetClass="entr" presetSubtype="0" fill="hold" grpId="0" nodeType="clickEffect">
                                      <p:stCondLst>
                                        <p:cond delay="0"/>
                                      </p:stCondLst>
                                      <p:iterate type="lt">
                                        <p:tmPct val="10000"/>
                                      </p:iterate>
                                      <p:childTnLst>
                                        <p:set>
                                          <p:cBhvr>
                                            <p:cTn id="16" dur="1" fill="hold">
                                              <p:stCondLst>
                                                <p:cond delay="0"/>
                                              </p:stCondLst>
                                            </p:cTn>
                                            <p:tgtEl>
                                              <p:spTgt spid="19"/>
                                            </p:tgtEl>
                                            <p:attrNameLst>
                                              <p:attrName>style.visibility</p:attrName>
                                            </p:attrNameLst>
                                          </p:cBhvr>
                                          <p:to>
                                            <p:strVal val="visible"/>
                                          </p:to>
                                        </p:set>
                                        <p:anim calcmode="lin" valueType="num">
                                          <p:cBhvr>
                                            <p:cTn id="17" dur="25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18" dur="250" fill="hold"/>
                                            <p:tgtEl>
                                              <p:spTgt spid="19"/>
                                            </p:tgtEl>
                                            <p:attrNameLst>
                                              <p:attrName>ppt_y</p:attrName>
                                            </p:attrNameLst>
                                          </p:cBhvr>
                                          <p:tavLst>
                                            <p:tav tm="0">
                                              <p:val>
                                                <p:strVal val="#ppt_y"/>
                                              </p:val>
                                            </p:tav>
                                            <p:tav tm="100000">
                                              <p:val>
                                                <p:strVal val="#ppt_y"/>
                                              </p:val>
                                            </p:tav>
                                          </p:tavLst>
                                        </p:anim>
                                        <p:anim calcmode="lin" valueType="num">
                                          <p:cBhvr>
                                            <p:cTn id="19" dur="25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0" dur="25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1" dur="250" tmFilter="0,0; .5, 1; 1, 1"/>
                                            <p:tgtEl>
                                              <p:spTgt spid="19"/>
                                            </p:tgtEl>
                                          </p:cBhvr>
                                        </p:animEffect>
                                      </p:childTnLst>
                                    </p:cTn>
                                  </p:par>
                                  <p:par>
                                    <p:cTn id="22" presetID="41" presetClass="entr" presetSubtype="0" fill="hold" grpId="0" nodeType="withEffect">
                                      <p:stCondLst>
                                        <p:cond delay="0"/>
                                      </p:stCondLst>
                                      <p:iterate type="lt">
                                        <p:tmPct val="10000"/>
                                      </p:iterate>
                                      <p:childTnLst>
                                        <p:set>
                                          <p:cBhvr>
                                            <p:cTn id="23" dur="1" fill="hold">
                                              <p:stCondLst>
                                                <p:cond delay="0"/>
                                              </p:stCondLst>
                                            </p:cTn>
                                            <p:tgtEl>
                                              <p:spTgt spid="20"/>
                                            </p:tgtEl>
                                            <p:attrNameLst>
                                              <p:attrName>style.visibility</p:attrName>
                                            </p:attrNameLst>
                                          </p:cBhvr>
                                          <p:to>
                                            <p:strVal val="visible"/>
                                          </p:to>
                                        </p:set>
                                        <p:anim calcmode="lin" valueType="num">
                                          <p:cBhvr>
                                            <p:cTn id="24" dur="25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25" dur="250" fill="hold"/>
                                            <p:tgtEl>
                                              <p:spTgt spid="20"/>
                                            </p:tgtEl>
                                            <p:attrNameLst>
                                              <p:attrName>ppt_y</p:attrName>
                                            </p:attrNameLst>
                                          </p:cBhvr>
                                          <p:tavLst>
                                            <p:tav tm="0">
                                              <p:val>
                                                <p:strVal val="#ppt_y"/>
                                              </p:val>
                                            </p:tav>
                                            <p:tav tm="100000">
                                              <p:val>
                                                <p:strVal val="#ppt_y"/>
                                              </p:val>
                                            </p:tav>
                                          </p:tavLst>
                                        </p:anim>
                                        <p:anim calcmode="lin" valueType="num">
                                          <p:cBhvr>
                                            <p:cTn id="26" dur="25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27" dur="25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28" dur="250" tmFilter="0,0; .5, 1; 1, 1"/>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7084"/>
                                            </p:tgtEl>
                                            <p:attrNameLst>
                                              <p:attrName>style.visibility</p:attrName>
                                            </p:attrNameLst>
                                          </p:cBhvr>
                                          <p:to>
                                            <p:strVal val="visible"/>
                                          </p:to>
                                        </p:set>
                                        <p:anim calcmode="lin" valueType="num">
                                          <p:cBhvr additive="base">
                                            <p:cTn id="7" dur="500" fill="hold"/>
                                            <p:tgtEl>
                                              <p:spTgt spid="17084"/>
                                            </p:tgtEl>
                                            <p:attrNameLst>
                                              <p:attrName>ppt_x</p:attrName>
                                            </p:attrNameLst>
                                          </p:cBhvr>
                                          <p:tavLst>
                                            <p:tav tm="0">
                                              <p:val>
                                                <p:strVal val="#ppt_x"/>
                                              </p:val>
                                            </p:tav>
                                            <p:tav tm="100000">
                                              <p:val>
                                                <p:strVal val="#ppt_x"/>
                                              </p:val>
                                            </p:tav>
                                          </p:tavLst>
                                        </p:anim>
                                        <p:anim calcmode="lin" valueType="num">
                                          <p:cBhvr additive="base">
                                            <p:cTn id="8" dur="500" fill="hold"/>
                                            <p:tgtEl>
                                              <p:spTgt spid="1708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1" presetClass="entr" presetSubtype="0" fill="hold" grpId="0" nodeType="clickEffect">
                                      <p:stCondLst>
                                        <p:cond delay="0"/>
                                      </p:stCondLst>
                                      <p:iterate type="lt">
                                        <p:tmPct val="10000"/>
                                      </p:iterate>
                                      <p:childTnLst>
                                        <p:set>
                                          <p:cBhvr>
                                            <p:cTn id="16" dur="1" fill="hold">
                                              <p:stCondLst>
                                                <p:cond delay="0"/>
                                              </p:stCondLst>
                                            </p:cTn>
                                            <p:tgtEl>
                                              <p:spTgt spid="19"/>
                                            </p:tgtEl>
                                            <p:attrNameLst>
                                              <p:attrName>style.visibility</p:attrName>
                                            </p:attrNameLst>
                                          </p:cBhvr>
                                          <p:to>
                                            <p:strVal val="visible"/>
                                          </p:to>
                                        </p:set>
                                        <p:anim calcmode="lin" valueType="num">
                                          <p:cBhvr>
                                            <p:cTn id="17" dur="25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18" dur="250" fill="hold"/>
                                            <p:tgtEl>
                                              <p:spTgt spid="19"/>
                                            </p:tgtEl>
                                            <p:attrNameLst>
                                              <p:attrName>ppt_y</p:attrName>
                                            </p:attrNameLst>
                                          </p:cBhvr>
                                          <p:tavLst>
                                            <p:tav tm="0">
                                              <p:val>
                                                <p:strVal val="#ppt_y"/>
                                              </p:val>
                                            </p:tav>
                                            <p:tav tm="100000">
                                              <p:val>
                                                <p:strVal val="#ppt_y"/>
                                              </p:val>
                                            </p:tav>
                                          </p:tavLst>
                                        </p:anim>
                                        <p:anim calcmode="lin" valueType="num">
                                          <p:cBhvr>
                                            <p:cTn id="19" dur="25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0" dur="25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1" dur="250" tmFilter="0,0; .5, 1; 1, 1"/>
                                            <p:tgtEl>
                                              <p:spTgt spid="19"/>
                                            </p:tgtEl>
                                          </p:cBhvr>
                                        </p:animEffect>
                                      </p:childTnLst>
                                    </p:cTn>
                                  </p:par>
                                  <p:par>
                                    <p:cTn id="22" presetID="41" presetClass="entr" presetSubtype="0" fill="hold" grpId="0" nodeType="withEffect">
                                      <p:stCondLst>
                                        <p:cond delay="0"/>
                                      </p:stCondLst>
                                      <p:iterate type="lt">
                                        <p:tmPct val="10000"/>
                                      </p:iterate>
                                      <p:childTnLst>
                                        <p:set>
                                          <p:cBhvr>
                                            <p:cTn id="23" dur="1" fill="hold">
                                              <p:stCondLst>
                                                <p:cond delay="0"/>
                                              </p:stCondLst>
                                            </p:cTn>
                                            <p:tgtEl>
                                              <p:spTgt spid="20"/>
                                            </p:tgtEl>
                                            <p:attrNameLst>
                                              <p:attrName>style.visibility</p:attrName>
                                            </p:attrNameLst>
                                          </p:cBhvr>
                                          <p:to>
                                            <p:strVal val="visible"/>
                                          </p:to>
                                        </p:set>
                                        <p:anim calcmode="lin" valueType="num">
                                          <p:cBhvr>
                                            <p:cTn id="24" dur="25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25" dur="250" fill="hold"/>
                                            <p:tgtEl>
                                              <p:spTgt spid="20"/>
                                            </p:tgtEl>
                                            <p:attrNameLst>
                                              <p:attrName>ppt_y</p:attrName>
                                            </p:attrNameLst>
                                          </p:cBhvr>
                                          <p:tavLst>
                                            <p:tav tm="0">
                                              <p:val>
                                                <p:strVal val="#ppt_y"/>
                                              </p:val>
                                            </p:tav>
                                            <p:tav tm="100000">
                                              <p:val>
                                                <p:strVal val="#ppt_y"/>
                                              </p:val>
                                            </p:tav>
                                          </p:tavLst>
                                        </p:anim>
                                        <p:anim calcmode="lin" valueType="num">
                                          <p:cBhvr>
                                            <p:cTn id="26" dur="25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27" dur="25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28" dur="250" tmFilter="0,0; .5, 1; 1, 1"/>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4" grpId="0"/>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14">
            <a:extLst>
              <a:ext uri="{FF2B5EF4-FFF2-40B4-BE49-F238E27FC236}">
                <a16:creationId xmlns:a16="http://schemas.microsoft.com/office/drawing/2014/main" id="{98CA4C51-18D8-5047-AA72-0E8FA86EC384}"/>
              </a:ext>
            </a:extLst>
          </p:cNvPr>
          <p:cNvSpPr>
            <a:spLocks noChangeArrowheads="1"/>
          </p:cNvSpPr>
          <p:nvPr/>
        </p:nvSpPr>
        <p:spPr bwMode="auto">
          <a:xfrm>
            <a:off x="646112" y="331537"/>
            <a:ext cx="3048000" cy="457200"/>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1219170">
              <a:buClr>
                <a:srgbClr val="000000"/>
              </a:buClr>
            </a:pPr>
            <a:endParaRPr lang="en-US" altLang="en-US" sz="1400" kern="0">
              <a:solidFill>
                <a:srgbClr val="000000"/>
              </a:solidFill>
              <a:latin typeface="Times New Roman" panose="02020603050405020304" pitchFamily="18" charset="0"/>
              <a:cs typeface="Arial"/>
              <a:sym typeface="Arial"/>
            </a:endParaRPr>
          </a:p>
        </p:txBody>
      </p:sp>
      <p:sp>
        <p:nvSpPr>
          <p:cNvPr id="113667" name="Rectangle 16">
            <a:extLst>
              <a:ext uri="{FF2B5EF4-FFF2-40B4-BE49-F238E27FC236}">
                <a16:creationId xmlns:a16="http://schemas.microsoft.com/office/drawing/2014/main" id="{24733B2F-C9C4-7648-82B9-C9609B1C7EB0}"/>
              </a:ext>
            </a:extLst>
          </p:cNvPr>
          <p:cNvSpPr>
            <a:spLocks noChangeArrowheads="1"/>
          </p:cNvSpPr>
          <p:nvPr/>
        </p:nvSpPr>
        <p:spPr bwMode="auto">
          <a:xfrm>
            <a:off x="569912" y="2388937"/>
            <a:ext cx="3352800" cy="762000"/>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1219170">
              <a:buClr>
                <a:srgbClr val="000000"/>
              </a:buClr>
              <a:buFontTx/>
              <a:buChar char="-"/>
            </a:pPr>
            <a:endParaRPr lang="en-US" altLang="en-US" sz="2400" kern="0">
              <a:solidFill>
                <a:srgbClr val="3415EB"/>
              </a:solidFill>
              <a:latin typeface="Times New Roman" panose="02020603050405020304" pitchFamily="18" charset="0"/>
              <a:cs typeface="Arial"/>
              <a:sym typeface="Arial"/>
            </a:endParaRPr>
          </a:p>
        </p:txBody>
      </p:sp>
      <p:pic>
        <p:nvPicPr>
          <p:cNvPr id="108558" name="Picture 14" descr="Ảnh lịch sử vô giá về điện Kính Thiên ở Hoàng thành Hà Nội - Báo Kiến Thức">
            <a:extLst>
              <a:ext uri="{FF2B5EF4-FFF2-40B4-BE49-F238E27FC236}">
                <a16:creationId xmlns:a16="http://schemas.microsoft.com/office/drawing/2014/main" id="{D970A4A9-B996-F84C-9E5A-76B7853B4C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309" y="32085"/>
            <a:ext cx="12162691" cy="6689976"/>
          </a:xfrm>
          <a:prstGeom prst="rect">
            <a:avLst/>
          </a:prstGeom>
          <a:ln w="3175"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
        <p:nvSpPr>
          <p:cNvPr id="108551" name="Rectangle 19">
            <a:extLst>
              <a:ext uri="{FF2B5EF4-FFF2-40B4-BE49-F238E27FC236}">
                <a16:creationId xmlns:a16="http://schemas.microsoft.com/office/drawing/2014/main" id="{C34E2E66-62CE-8845-83C2-EF3D3888C9EF}"/>
              </a:ext>
            </a:extLst>
          </p:cNvPr>
          <p:cNvSpPr>
            <a:spLocks noChangeArrowheads="1"/>
          </p:cNvSpPr>
          <p:nvPr/>
        </p:nvSpPr>
        <p:spPr bwMode="auto">
          <a:xfrm>
            <a:off x="29309" y="5507789"/>
            <a:ext cx="4163028" cy="1214272"/>
          </a:xfrm>
          <a:prstGeom prst="rect">
            <a:avLst/>
          </a:prstGeom>
          <a:solidFill>
            <a:schemeClr val="bg1"/>
          </a:solidFill>
          <a:ln w="9525">
            <a:solidFill>
              <a:srgbClr val="FF0000"/>
            </a:solidFill>
            <a:miter lim="800000"/>
            <a:headEnd/>
            <a:tailEnd/>
          </a:ln>
          <a:effectLst/>
          <a:scene3d>
            <a:camera prst="orthographicFront"/>
            <a:lightRig rig="threePt" dir="t"/>
          </a:scene3d>
          <a:sp3d>
            <a:bevelT/>
          </a:sp3d>
        </p:spPr>
        <p:txBody>
          <a:bodyPr wrap="none" anchor="ct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defRPr/>
            </a:pPr>
            <a:r>
              <a:rPr lang="en-US" altLang="en-US" sz="3733" kern="0" dirty="0" err="1">
                <a:solidFill>
                  <a:srgbClr val="CC0099"/>
                </a:solidFill>
                <a:latin typeface="Times New Roman" panose="02020603050405020304" pitchFamily="18" charset="0"/>
                <a:sym typeface="Arial"/>
              </a:rPr>
              <a:t>Chuông</a:t>
            </a:r>
            <a:r>
              <a:rPr lang="en-US" altLang="en-US" sz="3733" kern="0" dirty="0">
                <a:solidFill>
                  <a:srgbClr val="CC0099"/>
                </a:solidFill>
                <a:latin typeface="Times New Roman" panose="02020603050405020304" pitchFamily="18" charset="0"/>
                <a:sym typeface="Arial"/>
              </a:rPr>
              <a:t> ở </a:t>
            </a:r>
            <a:r>
              <a:rPr lang="en-US" altLang="en-US" sz="3733" kern="0" dirty="0" err="1">
                <a:solidFill>
                  <a:srgbClr val="CC0099"/>
                </a:solidFill>
                <a:latin typeface="Times New Roman" panose="02020603050405020304" pitchFamily="18" charset="0"/>
                <a:sym typeface="Arial"/>
              </a:rPr>
              <a:t>điện</a:t>
            </a:r>
            <a:r>
              <a:rPr lang="en-US" altLang="en-US" sz="3733" kern="0" dirty="0">
                <a:solidFill>
                  <a:srgbClr val="CC0099"/>
                </a:solidFill>
                <a:latin typeface="Times New Roman" panose="02020603050405020304" pitchFamily="18" charset="0"/>
                <a:sym typeface="Arial"/>
              </a:rPr>
              <a:t> </a:t>
            </a:r>
          </a:p>
          <a:p>
            <a:pPr algn="ctr" defTabSz="1219170">
              <a:spcBef>
                <a:spcPct val="0"/>
              </a:spcBef>
              <a:buClr>
                <a:srgbClr val="000000"/>
              </a:buClr>
              <a:buNone/>
              <a:defRPr/>
            </a:pPr>
            <a:r>
              <a:rPr lang="en-US" altLang="en-US" sz="3733" kern="0" dirty="0">
                <a:solidFill>
                  <a:srgbClr val="CC0099"/>
                </a:solidFill>
                <a:latin typeface="Times New Roman" panose="02020603050405020304" pitchFamily="18" charset="0"/>
                <a:sym typeface="Arial"/>
              </a:rPr>
              <a:t>Long Trì</a:t>
            </a:r>
          </a:p>
        </p:txBody>
      </p:sp>
      <p:pic>
        <p:nvPicPr>
          <p:cNvPr id="171021" name="Picture 17" descr="chuong">
            <a:extLst>
              <a:ext uri="{FF2B5EF4-FFF2-40B4-BE49-F238E27FC236}">
                <a16:creationId xmlns:a16="http://schemas.microsoft.com/office/drawing/2014/main" id="{3D6EEBC9-F3D8-714F-89D3-53AC11A28C3C}"/>
              </a:ext>
            </a:extLst>
          </p:cNvPr>
          <p:cNvPicPr>
            <a:picLocks noGrp="1" noChangeAspect="1" noChangeArrowheads="1"/>
          </p:cNvPicPr>
          <p:nvPr>
            <p:ph type="body" idx="1"/>
          </p:nvPr>
        </p:nvPicPr>
        <p:blipFill>
          <a:blip r:embed="rId4">
            <a:extLst>
              <a:ext uri="{28A0092B-C50C-407E-A947-70E740481C1C}">
                <a14:useLocalDpi xmlns:a14="http://schemas.microsoft.com/office/drawing/2010/main" val="0"/>
              </a:ext>
            </a:extLst>
          </a:blip>
          <a:srcRect/>
          <a:stretch>
            <a:fillRect/>
          </a:stretch>
        </p:blipFill>
        <p:spPr>
          <a:xfrm>
            <a:off x="29310" y="32085"/>
            <a:ext cx="2645444" cy="4008248"/>
          </a:xfrm>
          <a:ln w="3175" cap="sq" cmpd="thickThin">
            <a:solidFill>
              <a:srgbClr val="000000"/>
            </a:solidFill>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50000">
                                      <p:stCondLst>
                                        <p:cond delay="0"/>
                                      </p:stCondLst>
                                      <p:childTnLst>
                                        <p:set>
                                          <p:cBhvr>
                                            <p:cTn id="6" dur="1" fill="hold">
                                              <p:stCondLst>
                                                <p:cond delay="0"/>
                                              </p:stCondLst>
                                            </p:cTn>
                                            <p:tgtEl>
                                              <p:spTgt spid="113666"/>
                                            </p:tgtEl>
                                            <p:attrNameLst>
                                              <p:attrName>style.visibility</p:attrName>
                                            </p:attrNameLst>
                                          </p:cBhvr>
                                          <p:to>
                                            <p:strVal val="visible"/>
                                          </p:to>
                                        </p:set>
                                        <p:anim calcmode="lin" valueType="num" p14:bounceEnd="50000">
                                          <p:cBhvr additive="base">
                                            <p:cTn id="7" dur="500" fill="hold"/>
                                            <p:tgtEl>
                                              <p:spTgt spid="11366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1366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0000">
                                      <p:stCondLst>
                                        <p:cond delay="0"/>
                                      </p:stCondLst>
                                      <p:childTnLst>
                                        <p:set>
                                          <p:cBhvr>
                                            <p:cTn id="10" dur="1" fill="hold">
                                              <p:stCondLst>
                                                <p:cond delay="0"/>
                                              </p:stCondLst>
                                            </p:cTn>
                                            <p:tgtEl>
                                              <p:spTgt spid="113667"/>
                                            </p:tgtEl>
                                            <p:attrNameLst>
                                              <p:attrName>style.visibility</p:attrName>
                                            </p:attrNameLst>
                                          </p:cBhvr>
                                          <p:to>
                                            <p:strVal val="visible"/>
                                          </p:to>
                                        </p:set>
                                        <p:anim calcmode="lin" valueType="num" p14:bounceEnd="50000">
                                          <p:cBhvr additive="base">
                                            <p:cTn id="11" dur="500" fill="hold"/>
                                            <p:tgtEl>
                                              <p:spTgt spid="113667"/>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113667"/>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50000">
                                      <p:stCondLst>
                                        <p:cond delay="0"/>
                                      </p:stCondLst>
                                      <p:childTnLst>
                                        <p:set>
                                          <p:cBhvr>
                                            <p:cTn id="14" dur="1" fill="hold">
                                              <p:stCondLst>
                                                <p:cond delay="0"/>
                                              </p:stCondLst>
                                            </p:cTn>
                                            <p:tgtEl>
                                              <p:spTgt spid="108558"/>
                                            </p:tgtEl>
                                            <p:attrNameLst>
                                              <p:attrName>style.visibility</p:attrName>
                                            </p:attrNameLst>
                                          </p:cBhvr>
                                          <p:to>
                                            <p:strVal val="visible"/>
                                          </p:to>
                                        </p:set>
                                        <p:anim calcmode="lin" valueType="num" p14:bounceEnd="50000">
                                          <p:cBhvr additive="base">
                                            <p:cTn id="15" dur="500" fill="hold"/>
                                            <p:tgtEl>
                                              <p:spTgt spid="108558"/>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10855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50000">
                                      <p:stCondLst>
                                        <p:cond delay="0"/>
                                      </p:stCondLst>
                                      <p:childTnLst>
                                        <p:set>
                                          <p:cBhvr>
                                            <p:cTn id="18" dur="1" fill="hold">
                                              <p:stCondLst>
                                                <p:cond delay="0"/>
                                              </p:stCondLst>
                                            </p:cTn>
                                            <p:tgtEl>
                                              <p:spTgt spid="108551"/>
                                            </p:tgtEl>
                                            <p:attrNameLst>
                                              <p:attrName>style.visibility</p:attrName>
                                            </p:attrNameLst>
                                          </p:cBhvr>
                                          <p:to>
                                            <p:strVal val="visible"/>
                                          </p:to>
                                        </p:set>
                                        <p:anim calcmode="lin" valueType="num" p14:bounceEnd="50000">
                                          <p:cBhvr additive="base">
                                            <p:cTn id="19" dur="500" fill="hold"/>
                                            <p:tgtEl>
                                              <p:spTgt spid="108551"/>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108551"/>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14:presetBounceEnd="50000">
                                      <p:stCondLst>
                                        <p:cond delay="0"/>
                                      </p:stCondLst>
                                      <p:childTnLst>
                                        <p:set>
                                          <p:cBhvr>
                                            <p:cTn id="22" dur="1" fill="hold">
                                              <p:stCondLst>
                                                <p:cond delay="0"/>
                                              </p:stCondLst>
                                            </p:cTn>
                                            <p:tgtEl>
                                              <p:spTgt spid="171021"/>
                                            </p:tgtEl>
                                            <p:attrNameLst>
                                              <p:attrName>style.visibility</p:attrName>
                                            </p:attrNameLst>
                                          </p:cBhvr>
                                          <p:to>
                                            <p:strVal val="visible"/>
                                          </p:to>
                                        </p:set>
                                        <p:anim calcmode="lin" valueType="num" p14:bounceEnd="50000">
                                          <p:cBhvr additive="base">
                                            <p:cTn id="23" dur="500" fill="hold"/>
                                            <p:tgtEl>
                                              <p:spTgt spid="171021"/>
                                            </p:tgtEl>
                                            <p:attrNameLst>
                                              <p:attrName>ppt_x</p:attrName>
                                            </p:attrNameLst>
                                          </p:cBhvr>
                                          <p:tavLst>
                                            <p:tav tm="0">
                                              <p:val>
                                                <p:strVal val="#ppt_x"/>
                                              </p:val>
                                            </p:tav>
                                            <p:tav tm="100000">
                                              <p:val>
                                                <p:strVal val="#ppt_x"/>
                                              </p:val>
                                            </p:tav>
                                          </p:tavLst>
                                        </p:anim>
                                        <p:anim calcmode="lin" valueType="num" p14:bounceEnd="50000">
                                          <p:cBhvr additive="base">
                                            <p:cTn id="24" dur="500" fill="hold"/>
                                            <p:tgtEl>
                                              <p:spTgt spid="1710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6" grpId="0" animBg="1"/>
          <p:bldP spid="113667" grpId="0" animBg="1"/>
          <p:bldP spid="10855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13666"/>
                                            </p:tgtEl>
                                            <p:attrNameLst>
                                              <p:attrName>style.visibility</p:attrName>
                                            </p:attrNameLst>
                                          </p:cBhvr>
                                          <p:to>
                                            <p:strVal val="visible"/>
                                          </p:to>
                                        </p:set>
                                        <p:anim calcmode="lin" valueType="num">
                                          <p:cBhvr additive="base">
                                            <p:cTn id="7" dur="500" fill="hold"/>
                                            <p:tgtEl>
                                              <p:spTgt spid="113666"/>
                                            </p:tgtEl>
                                            <p:attrNameLst>
                                              <p:attrName>ppt_x</p:attrName>
                                            </p:attrNameLst>
                                          </p:cBhvr>
                                          <p:tavLst>
                                            <p:tav tm="0">
                                              <p:val>
                                                <p:strVal val="#ppt_x"/>
                                              </p:val>
                                            </p:tav>
                                            <p:tav tm="100000">
                                              <p:val>
                                                <p:strVal val="#ppt_x"/>
                                              </p:val>
                                            </p:tav>
                                          </p:tavLst>
                                        </p:anim>
                                        <p:anim calcmode="lin" valueType="num">
                                          <p:cBhvr additive="base">
                                            <p:cTn id="8" dur="500" fill="hold"/>
                                            <p:tgtEl>
                                              <p:spTgt spid="11366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13667"/>
                                            </p:tgtEl>
                                            <p:attrNameLst>
                                              <p:attrName>style.visibility</p:attrName>
                                            </p:attrNameLst>
                                          </p:cBhvr>
                                          <p:to>
                                            <p:strVal val="visible"/>
                                          </p:to>
                                        </p:set>
                                        <p:anim calcmode="lin" valueType="num">
                                          <p:cBhvr additive="base">
                                            <p:cTn id="11" dur="500" fill="hold"/>
                                            <p:tgtEl>
                                              <p:spTgt spid="113667"/>
                                            </p:tgtEl>
                                            <p:attrNameLst>
                                              <p:attrName>ppt_x</p:attrName>
                                            </p:attrNameLst>
                                          </p:cBhvr>
                                          <p:tavLst>
                                            <p:tav tm="0">
                                              <p:val>
                                                <p:strVal val="#ppt_x"/>
                                              </p:val>
                                            </p:tav>
                                            <p:tav tm="100000">
                                              <p:val>
                                                <p:strVal val="#ppt_x"/>
                                              </p:val>
                                            </p:tav>
                                          </p:tavLst>
                                        </p:anim>
                                        <p:anim calcmode="lin" valueType="num">
                                          <p:cBhvr additive="base">
                                            <p:cTn id="12" dur="500" fill="hold"/>
                                            <p:tgtEl>
                                              <p:spTgt spid="113667"/>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108558"/>
                                            </p:tgtEl>
                                            <p:attrNameLst>
                                              <p:attrName>style.visibility</p:attrName>
                                            </p:attrNameLst>
                                          </p:cBhvr>
                                          <p:to>
                                            <p:strVal val="visible"/>
                                          </p:to>
                                        </p:set>
                                        <p:anim calcmode="lin" valueType="num">
                                          <p:cBhvr additive="base">
                                            <p:cTn id="15" dur="500" fill="hold"/>
                                            <p:tgtEl>
                                              <p:spTgt spid="108558"/>
                                            </p:tgtEl>
                                            <p:attrNameLst>
                                              <p:attrName>ppt_x</p:attrName>
                                            </p:attrNameLst>
                                          </p:cBhvr>
                                          <p:tavLst>
                                            <p:tav tm="0">
                                              <p:val>
                                                <p:strVal val="#ppt_x"/>
                                              </p:val>
                                            </p:tav>
                                            <p:tav tm="100000">
                                              <p:val>
                                                <p:strVal val="#ppt_x"/>
                                              </p:val>
                                            </p:tav>
                                          </p:tavLst>
                                        </p:anim>
                                        <p:anim calcmode="lin" valueType="num">
                                          <p:cBhvr additive="base">
                                            <p:cTn id="16" dur="500" fill="hold"/>
                                            <p:tgtEl>
                                              <p:spTgt spid="10855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108551"/>
                                            </p:tgtEl>
                                            <p:attrNameLst>
                                              <p:attrName>style.visibility</p:attrName>
                                            </p:attrNameLst>
                                          </p:cBhvr>
                                          <p:to>
                                            <p:strVal val="visible"/>
                                          </p:to>
                                        </p:set>
                                        <p:anim calcmode="lin" valueType="num">
                                          <p:cBhvr additive="base">
                                            <p:cTn id="19" dur="500" fill="hold"/>
                                            <p:tgtEl>
                                              <p:spTgt spid="108551"/>
                                            </p:tgtEl>
                                            <p:attrNameLst>
                                              <p:attrName>ppt_x</p:attrName>
                                            </p:attrNameLst>
                                          </p:cBhvr>
                                          <p:tavLst>
                                            <p:tav tm="0">
                                              <p:val>
                                                <p:strVal val="#ppt_x"/>
                                              </p:val>
                                            </p:tav>
                                            <p:tav tm="100000">
                                              <p:val>
                                                <p:strVal val="#ppt_x"/>
                                              </p:val>
                                            </p:tav>
                                          </p:tavLst>
                                        </p:anim>
                                        <p:anim calcmode="lin" valueType="num">
                                          <p:cBhvr additive="base">
                                            <p:cTn id="20" dur="500" fill="hold"/>
                                            <p:tgtEl>
                                              <p:spTgt spid="108551"/>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171021"/>
                                            </p:tgtEl>
                                            <p:attrNameLst>
                                              <p:attrName>style.visibility</p:attrName>
                                            </p:attrNameLst>
                                          </p:cBhvr>
                                          <p:to>
                                            <p:strVal val="visible"/>
                                          </p:to>
                                        </p:set>
                                        <p:anim calcmode="lin" valueType="num">
                                          <p:cBhvr additive="base">
                                            <p:cTn id="23" dur="500" fill="hold"/>
                                            <p:tgtEl>
                                              <p:spTgt spid="171021"/>
                                            </p:tgtEl>
                                            <p:attrNameLst>
                                              <p:attrName>ppt_x</p:attrName>
                                            </p:attrNameLst>
                                          </p:cBhvr>
                                          <p:tavLst>
                                            <p:tav tm="0">
                                              <p:val>
                                                <p:strVal val="#ppt_x"/>
                                              </p:val>
                                            </p:tav>
                                            <p:tav tm="100000">
                                              <p:val>
                                                <p:strVal val="#ppt_x"/>
                                              </p:val>
                                            </p:tav>
                                          </p:tavLst>
                                        </p:anim>
                                        <p:anim calcmode="lin" valueType="num">
                                          <p:cBhvr additive="base">
                                            <p:cTn id="24" dur="500" fill="hold"/>
                                            <p:tgtEl>
                                              <p:spTgt spid="1710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6" grpId="0" animBg="1"/>
          <p:bldP spid="113667" grpId="0" animBg="1"/>
          <p:bldP spid="108551" grpId="0" animBg="1"/>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4296"/>
        <p:cNvGrpSpPr/>
        <p:nvPr/>
      </p:nvGrpSpPr>
      <p:grpSpPr>
        <a:xfrm>
          <a:off x="0" y="0"/>
          <a:ext cx="0" cy="0"/>
          <a:chOff x="0" y="0"/>
          <a:chExt cx="0" cy="0"/>
        </a:xfrm>
      </p:grpSpPr>
      <p:grpSp>
        <p:nvGrpSpPr>
          <p:cNvPr id="14297" name="Google Shape;14297;p50"/>
          <p:cNvGrpSpPr/>
          <p:nvPr/>
        </p:nvGrpSpPr>
        <p:grpSpPr>
          <a:xfrm>
            <a:off x="6912031" y="1744410"/>
            <a:ext cx="4732143" cy="3665901"/>
            <a:chOff x="2036250" y="1507425"/>
            <a:chExt cx="2858725" cy="2214600"/>
          </a:xfrm>
        </p:grpSpPr>
        <p:sp>
          <p:nvSpPr>
            <p:cNvPr id="14298" name="Google Shape;14298;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99" name="Google Shape;14299;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0" name="Google Shape;14300;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1" name="Google Shape;14301;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2" name="Google Shape;14302;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3" name="Google Shape;14303;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4" name="Google Shape;14304;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05" name="Google Shape;14305;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4306" name="Google Shape;14306;p50"/>
          <p:cNvSpPr txBox="1">
            <a:spLocks noGrp="1"/>
          </p:cNvSpPr>
          <p:nvPr>
            <p:ph type="title"/>
          </p:nvPr>
        </p:nvSpPr>
        <p:spPr>
          <a:xfrm>
            <a:off x="335155" y="1190194"/>
            <a:ext cx="7028200" cy="2618000"/>
          </a:xfrm>
          <a:prstGeom prst="rect">
            <a:avLst/>
          </a:prstGeom>
        </p:spPr>
        <p:txBody>
          <a:bodyPr spcFirstLastPara="1" wrap="square" lIns="121900" tIns="121900" rIns="121900" bIns="121900" anchor="b" anchorCtr="0">
            <a:noAutofit/>
          </a:bodyPr>
          <a:lstStyle/>
          <a:p>
            <a:pPr algn="ctr"/>
            <a:r>
              <a:rPr lang="en" sz="4800" dirty="0" err="1">
                <a:solidFill>
                  <a:srgbClr val="0070C0"/>
                </a:solidFill>
                <a:latin typeface="Times New Roman" panose="02020603050405020304" pitchFamily="18" charset="0"/>
                <a:cs typeface="Times New Roman" panose="02020603050405020304" pitchFamily="18" charset="0"/>
              </a:rPr>
              <a:t>Nhà</a:t>
            </a:r>
            <a:r>
              <a:rPr lang="en" sz="4800" dirty="0">
                <a:solidFill>
                  <a:srgbClr val="0070C0"/>
                </a:solidFill>
                <a:latin typeface="Times New Roman" panose="02020603050405020304" pitchFamily="18" charset="0"/>
                <a:cs typeface="Times New Roman" panose="02020603050405020304" pitchFamily="18" charset="0"/>
              </a:rPr>
              <a:t> </a:t>
            </a:r>
            <a:r>
              <a:rPr lang="en" sz="4800" dirty="0" err="1">
                <a:solidFill>
                  <a:srgbClr val="0070C0"/>
                </a:solidFill>
                <a:latin typeface="Times New Roman" panose="02020603050405020304" pitchFamily="18" charset="0"/>
                <a:cs typeface="Times New Roman" panose="02020603050405020304" pitchFamily="18" charset="0"/>
              </a:rPr>
              <a:t>Trần</a:t>
            </a:r>
            <a:r>
              <a:rPr lang="en" sz="4800" dirty="0">
                <a:solidFill>
                  <a:srgbClr val="0070C0"/>
                </a:solidFill>
                <a:latin typeface="Times New Roman" panose="02020603050405020304" pitchFamily="18" charset="0"/>
                <a:cs typeface="Times New Roman" panose="02020603050405020304" pitchFamily="18" charset="0"/>
              </a:rPr>
              <a:t> </a:t>
            </a:r>
            <a:r>
              <a:rPr lang="en" sz="4800" dirty="0" err="1">
                <a:solidFill>
                  <a:srgbClr val="0070C0"/>
                </a:solidFill>
                <a:latin typeface="Times New Roman" panose="02020603050405020304" pitchFamily="18" charset="0"/>
                <a:cs typeface="Times New Roman" panose="02020603050405020304" pitchFamily="18" charset="0"/>
              </a:rPr>
              <a:t>đã</a:t>
            </a:r>
            <a:r>
              <a:rPr lang="en" sz="4800" dirty="0">
                <a:solidFill>
                  <a:srgbClr val="0070C0"/>
                </a:solidFill>
                <a:latin typeface="Times New Roman" panose="02020603050405020304" pitchFamily="18" charset="0"/>
                <a:cs typeface="Times New Roman" panose="02020603050405020304" pitchFamily="18" charset="0"/>
              </a:rPr>
              <a:t> thực hiện chính sách ngoại giao như thế nào?</a:t>
            </a:r>
            <a:endParaRPr sz="4800" dirty="0">
              <a:solidFill>
                <a:srgbClr val="0070C0"/>
              </a:solidFill>
              <a:latin typeface="Times New Roman" panose="02020603050405020304" pitchFamily="18" charset="0"/>
              <a:cs typeface="Times New Roman" panose="02020603050405020304" pitchFamily="18" charset="0"/>
            </a:endParaRPr>
          </a:p>
        </p:txBody>
      </p:sp>
      <p:grpSp>
        <p:nvGrpSpPr>
          <p:cNvPr id="14308" name="Google Shape;14308;p50"/>
          <p:cNvGrpSpPr/>
          <p:nvPr/>
        </p:nvGrpSpPr>
        <p:grpSpPr>
          <a:xfrm>
            <a:off x="6810431" y="1642810"/>
            <a:ext cx="4732143" cy="3665901"/>
            <a:chOff x="2036250" y="1507425"/>
            <a:chExt cx="2858725" cy="2214600"/>
          </a:xfrm>
        </p:grpSpPr>
        <p:sp>
          <p:nvSpPr>
            <p:cNvPr id="14309" name="Google Shape;14309;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0" name="Google Shape;14310;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1" name="Google Shape;14311;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2" name="Google Shape;14312;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3" name="Google Shape;14313;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4" name="Google Shape;14314;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5" name="Google Shape;14315;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6" name="Google Shape;14316;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4317" name="Google Shape;14317;p50"/>
          <p:cNvSpPr/>
          <p:nvPr/>
        </p:nvSpPr>
        <p:spPr>
          <a:xfrm>
            <a:off x="1505916" y="5827667"/>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18" name="Google Shape;14318;p50"/>
          <p:cNvSpPr/>
          <p:nvPr/>
        </p:nvSpPr>
        <p:spPr>
          <a:xfrm>
            <a:off x="1399516" y="1080433"/>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Tree>
    <p:extLst>
      <p:ext uri="{BB962C8B-B14F-4D97-AF65-F5344CB8AC3E}">
        <p14:creationId xmlns:p14="http://schemas.microsoft.com/office/powerpoint/2010/main" val="25543210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4306"/>
                                        </p:tgtEl>
                                        <p:attrNameLst>
                                          <p:attrName>style.visibility</p:attrName>
                                        </p:attrNameLst>
                                      </p:cBhvr>
                                      <p:to>
                                        <p:strVal val="visible"/>
                                      </p:to>
                                    </p:set>
                                    <p:animEffect transition="in" filter="barn(outVertical)">
                                      <p:cBhvr>
                                        <p:cTn id="7" dur="500"/>
                                        <p:tgtEl>
                                          <p:spTgt spid="14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0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graphicFrame>
        <p:nvGraphicFramePr>
          <p:cNvPr id="8" name="Table 4">
            <a:extLst>
              <a:ext uri="{FF2B5EF4-FFF2-40B4-BE49-F238E27FC236}">
                <a16:creationId xmlns:a16="http://schemas.microsoft.com/office/drawing/2014/main" id="{4BCA0298-F892-2A19-D270-95D8665B5D51}"/>
              </a:ext>
            </a:extLst>
          </p:cNvPr>
          <p:cNvGraphicFramePr>
            <a:graphicFrameLocks noGrp="1"/>
          </p:cNvGraphicFramePr>
          <p:nvPr>
            <p:extLst>
              <p:ext uri="{D42A27DB-BD31-4B8C-83A1-F6EECF244321}">
                <p14:modId xmlns:p14="http://schemas.microsoft.com/office/powerpoint/2010/main" val="1761500682"/>
              </p:ext>
            </p:extLst>
          </p:nvPr>
        </p:nvGraphicFramePr>
        <p:xfrm>
          <a:off x="0" y="0"/>
          <a:ext cx="12192000" cy="6685280"/>
        </p:xfrm>
        <a:graphic>
          <a:graphicData uri="http://schemas.openxmlformats.org/drawingml/2006/table">
            <a:tbl>
              <a:tblPr firstRow="1" bandRow="1">
                <a:tableStyleId>{7DF18680-E054-41AD-8BC1-D1AEF772440D}</a:tableStyleId>
              </a:tblPr>
              <a:tblGrid>
                <a:gridCol w="2418819">
                  <a:extLst>
                    <a:ext uri="{9D8B030D-6E8A-4147-A177-3AD203B41FA5}">
                      <a16:colId xmlns:a16="http://schemas.microsoft.com/office/drawing/2014/main" val="3594466662"/>
                    </a:ext>
                  </a:extLst>
                </a:gridCol>
                <a:gridCol w="9773181">
                  <a:extLst>
                    <a:ext uri="{9D8B030D-6E8A-4147-A177-3AD203B41FA5}">
                      <a16:colId xmlns:a16="http://schemas.microsoft.com/office/drawing/2014/main" val="755821753"/>
                    </a:ext>
                  </a:extLst>
                </a:gridCol>
              </a:tblGrid>
              <a:tr h="1337056">
                <a:tc>
                  <a:txBody>
                    <a:bodyPr/>
                    <a:lstStyle/>
                    <a:p>
                      <a:pPr algn="ctr"/>
                      <a:r>
                        <a:rPr lang="en-VN" sz="2800" b="1">
                          <a:solidFill>
                            <a:srgbClr val="C00000"/>
                          </a:solidFill>
                          <a:latin typeface="Times New Roman" panose="02020603050405020304" pitchFamily="18" charset="0"/>
                          <a:cs typeface="Times New Roman" panose="02020603050405020304" pitchFamily="18" charset="0"/>
                        </a:rPr>
                        <a:t>Tình hình chính trị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VN" sz="2800">
                          <a:solidFill>
                            <a:srgbClr val="C00000"/>
                          </a:solidFill>
                          <a:latin typeface="Times New Roman" panose="02020603050405020304" pitchFamily="18" charset="0"/>
                          <a:cs typeface="Times New Roman" panose="02020603050405020304" pitchFamily="18" charset="0"/>
                        </a:rPr>
                        <a:t>Những nét chính</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84687550"/>
                  </a:ext>
                </a:extLst>
              </a:tr>
              <a:tr h="1337056">
                <a:tc>
                  <a:txBody>
                    <a:bodyPr/>
                    <a:lstStyle/>
                    <a:p>
                      <a:pPr algn="ctr"/>
                      <a:r>
                        <a:rPr lang="en-VN" sz="2800" b="1">
                          <a:solidFill>
                            <a:srgbClr val="0070C0"/>
                          </a:solidFill>
                          <a:latin typeface="Times New Roman" panose="02020603050405020304" pitchFamily="18" charset="0"/>
                          <a:cs typeface="Times New Roman" panose="02020603050405020304" pitchFamily="18" charset="0"/>
                        </a:rPr>
                        <a:t>Tổ chức chính quyền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16121865"/>
                  </a:ext>
                </a:extLst>
              </a:tr>
              <a:tr h="1337056">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C</a:t>
                      </a:r>
                      <a:r>
                        <a:rPr lang="en-VN" sz="2800" b="1">
                          <a:solidFill>
                            <a:srgbClr val="0070C0"/>
                          </a:solidFill>
                          <a:latin typeface="Times New Roman" panose="02020603050405020304" pitchFamily="18" charset="0"/>
                          <a:cs typeface="Times New Roman" panose="02020603050405020304" pitchFamily="18" charset="0"/>
                        </a:rPr>
                        <a:t>hính sách đối nội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64577219"/>
                  </a:ext>
                </a:extLst>
              </a:tr>
              <a:tr h="1337056">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Q</a:t>
                      </a:r>
                      <a:r>
                        <a:rPr lang="en-VN" sz="2800" b="1">
                          <a:solidFill>
                            <a:srgbClr val="0070C0"/>
                          </a:solidFill>
                          <a:latin typeface="Times New Roman" panose="02020603050405020304" pitchFamily="18" charset="0"/>
                          <a:cs typeface="Times New Roman" panose="02020603050405020304" pitchFamily="18" charset="0"/>
                        </a:rPr>
                        <a:t>uân đội</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27031163"/>
                  </a:ext>
                </a:extLst>
              </a:tr>
              <a:tr h="1337056">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L</a:t>
                      </a:r>
                      <a:r>
                        <a:rPr lang="en-VN" sz="2800" b="1">
                          <a:solidFill>
                            <a:srgbClr val="0070C0"/>
                          </a:solidFill>
                          <a:latin typeface="Times New Roman" panose="02020603050405020304" pitchFamily="18" charset="0"/>
                          <a:cs typeface="Times New Roman" panose="02020603050405020304" pitchFamily="18" charset="0"/>
                        </a:rPr>
                        <a:t>uật pháp</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65709745"/>
                  </a:ext>
                </a:extLst>
              </a:tr>
            </a:tbl>
          </a:graphicData>
        </a:graphic>
      </p:graphicFrame>
      <p:sp>
        <p:nvSpPr>
          <p:cNvPr id="9" name="TextBox 8">
            <a:extLst>
              <a:ext uri="{FF2B5EF4-FFF2-40B4-BE49-F238E27FC236}">
                <a16:creationId xmlns:a16="http://schemas.microsoft.com/office/drawing/2014/main" id="{14E47ED3-6712-2258-C484-CA924873670B}"/>
              </a:ext>
            </a:extLst>
          </p:cNvPr>
          <p:cNvSpPr txBox="1"/>
          <p:nvPr/>
        </p:nvSpPr>
        <p:spPr>
          <a:xfrm>
            <a:off x="2556154" y="1514205"/>
            <a:ext cx="9635837" cy="954107"/>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Nhà Trần tiếp tục cũng cố chế độ quân chủ trung ương tập quyền. Đứng đầu nhà nước là vua.</a:t>
            </a:r>
          </a:p>
        </p:txBody>
      </p:sp>
      <p:sp>
        <p:nvSpPr>
          <p:cNvPr id="10" name="TextBox 9">
            <a:extLst>
              <a:ext uri="{FF2B5EF4-FFF2-40B4-BE49-F238E27FC236}">
                <a16:creationId xmlns:a16="http://schemas.microsoft.com/office/drawing/2014/main" id="{5D9E12CD-2960-A5EE-D763-428CAE7499E4}"/>
              </a:ext>
            </a:extLst>
          </p:cNvPr>
          <p:cNvSpPr txBox="1"/>
          <p:nvPr/>
        </p:nvSpPr>
        <p:spPr>
          <a:xfrm>
            <a:off x="2556163" y="2852775"/>
            <a:ext cx="9635837" cy="954107"/>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Bộ máy chính quyền từ trung ương đến địa phương được tổ chức quy củ và hoàn thiện. </a:t>
            </a:r>
          </a:p>
        </p:txBody>
      </p:sp>
      <p:sp>
        <p:nvSpPr>
          <p:cNvPr id="11" name="TextBox 10">
            <a:extLst>
              <a:ext uri="{FF2B5EF4-FFF2-40B4-BE49-F238E27FC236}">
                <a16:creationId xmlns:a16="http://schemas.microsoft.com/office/drawing/2014/main" id="{AED59053-9C4D-0A3E-85D7-138D8CCC0A36}"/>
              </a:ext>
            </a:extLst>
          </p:cNvPr>
          <p:cNvSpPr txBox="1"/>
          <p:nvPr/>
        </p:nvSpPr>
        <p:spPr>
          <a:xfrm>
            <a:off x="2556156" y="5585340"/>
            <a:ext cx="9635837" cy="523220"/>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Nhà Trần ban hành bộ Quốc triều hình luật.</a:t>
            </a:r>
          </a:p>
        </p:txBody>
      </p:sp>
      <p:sp>
        <p:nvSpPr>
          <p:cNvPr id="12" name="TextBox 11">
            <a:extLst>
              <a:ext uri="{FF2B5EF4-FFF2-40B4-BE49-F238E27FC236}">
                <a16:creationId xmlns:a16="http://schemas.microsoft.com/office/drawing/2014/main" id="{979C8393-EE78-F878-596D-E15C0E51B3F7}"/>
              </a:ext>
            </a:extLst>
          </p:cNvPr>
          <p:cNvSpPr txBox="1"/>
          <p:nvPr/>
        </p:nvSpPr>
        <p:spPr>
          <a:xfrm>
            <a:off x="2556155" y="4177383"/>
            <a:ext cx="9635837" cy="954107"/>
          </a:xfrm>
          <a:prstGeom prst="rect">
            <a:avLst/>
          </a:prstGeom>
          <a:noFill/>
        </p:spPr>
        <p:txBody>
          <a:bodyPr wrap="square" rtlCol="0">
            <a:spAutoFit/>
          </a:bodyPr>
          <a:lstStyle/>
          <a:p>
            <a:r>
              <a:rPr lang="en-VN" sz="2800">
                <a:latin typeface="Times New Roman" panose="02020603050405020304" pitchFamily="18" charset="0"/>
                <a:cs typeface="Times New Roman" panose="02020603050405020304" pitchFamily="18" charset="0"/>
              </a:rPr>
              <a:t>Quân đội bao gồm quân triều đình và quân địa phương. Tiếp tục thực hiện chính sách “ Ngụ Binh ư nông”.</a:t>
            </a:r>
          </a:p>
        </p:txBody>
      </p:sp>
    </p:spTree>
    <p:extLst>
      <p:ext uri="{BB962C8B-B14F-4D97-AF65-F5344CB8AC3E}">
        <p14:creationId xmlns:p14="http://schemas.microsoft.com/office/powerpoint/2010/main" val="39781509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left)">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left)">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9000"/>
          </a:schemeClr>
        </a:solidFill>
        <a:effectLst/>
      </p:bgPr>
    </p:bg>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69C01B56-DA3A-41A9-AE57-D9F13F2E198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6659"/>
            <a:ext cx="2113488" cy="2113488"/>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5" y="6053453"/>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437064"/>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20661" y="2785087"/>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699801" y="2022326"/>
            <a:ext cx="10872191" cy="140426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panose="020F0502020204030204"/>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404152" y="1978789"/>
            <a:ext cx="9383697" cy="1405641"/>
          </a:xfrm>
          <a:prstGeom prst="rect">
            <a:avLst/>
          </a:prstGeom>
          <a:noFill/>
        </p:spPr>
        <p:txBody>
          <a:bodyPr wrap="square" rtlCol="0">
            <a:spAutoFit/>
          </a:bodyPr>
          <a:lstStyle/>
          <a:p>
            <a:pPr algn="ctr" defTabSz="914377">
              <a:defRPr/>
            </a:pPr>
            <a:r>
              <a:rPr lang="vi-VN" sz="4267" b="1" dirty="0">
                <a:solidFill>
                  <a:srgbClr val="FFFF00"/>
                </a:solidFill>
                <a:latin typeface="Times New Roman" panose="02020603050405020304" pitchFamily="18" charset="0"/>
                <a:cs typeface="Times New Roman" panose="02020603050405020304" pitchFamily="18" charset="0"/>
                <a:sym typeface="Arial"/>
              </a:rPr>
              <a:t>Quốc Tử Giám được xây dựng năm 1076 dưới triều vua?</a:t>
            </a:r>
            <a:endParaRPr lang="en-US" sz="4267" b="1" dirty="0">
              <a:solidFill>
                <a:srgbClr val="FFFF00"/>
              </a:solidFill>
              <a:latin typeface="Times New Roman" panose="02020603050405020304" pitchFamily="18" charset="0"/>
              <a:cs typeface="Times New Roman" panose="02020603050405020304" pitchFamily="18" charset="0"/>
              <a:sym typeface="Arial"/>
            </a:endParaRPr>
          </a:p>
        </p:txBody>
      </p:sp>
      <p:sp>
        <p:nvSpPr>
          <p:cNvPr id="15" name="bang d">
            <a:extLst>
              <a:ext uri="{FF2B5EF4-FFF2-40B4-BE49-F238E27FC236}">
                <a16:creationId xmlns:a16="http://schemas.microsoft.com/office/drawing/2014/main" id="{D0E6AFB4-275F-4728-9A13-27E00F9EA3A2}"/>
              </a:ext>
            </a:extLst>
          </p:cNvPr>
          <p:cNvSpPr/>
          <p:nvPr/>
        </p:nvSpPr>
        <p:spPr>
          <a:xfrm flipH="1">
            <a:off x="6135896"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16" name="bang b">
            <a:extLst>
              <a:ext uri="{FF2B5EF4-FFF2-40B4-BE49-F238E27FC236}">
                <a16:creationId xmlns:a16="http://schemas.microsoft.com/office/drawing/2014/main" id="{CA2E0476-BE10-4768-BE1B-A9C0072703C2}"/>
              </a:ext>
            </a:extLst>
          </p:cNvPr>
          <p:cNvSpPr/>
          <p:nvPr/>
        </p:nvSpPr>
        <p:spPr>
          <a:xfrm flipH="1">
            <a:off x="6135896" y="3888570"/>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25" name="cau hoi d">
            <a:extLst>
              <a:ext uri="{FF2B5EF4-FFF2-40B4-BE49-F238E27FC236}">
                <a16:creationId xmlns:a16="http://schemas.microsoft.com/office/drawing/2014/main" id="{9897B1B9-EB78-41AF-AC33-1E8F7714B11F}"/>
              </a:ext>
            </a:extLst>
          </p:cNvPr>
          <p:cNvSpPr txBox="1"/>
          <p:nvPr/>
        </p:nvSpPr>
        <p:spPr>
          <a:xfrm>
            <a:off x="6435572" y="571673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Nhân</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Tông</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27" name="cau hoi b">
            <a:extLst>
              <a:ext uri="{FF2B5EF4-FFF2-40B4-BE49-F238E27FC236}">
                <a16:creationId xmlns:a16="http://schemas.microsoft.com/office/drawing/2014/main" id="{D96707EC-5A82-4050-B897-6DBAB63AC957}"/>
              </a:ext>
            </a:extLst>
          </p:cNvPr>
          <p:cNvSpPr txBox="1"/>
          <p:nvPr/>
        </p:nvSpPr>
        <p:spPr>
          <a:xfrm>
            <a:off x="6435572" y="4125429"/>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Thái</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Tông</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1" name="bang a">
            <a:extLst>
              <a:ext uri="{FF2B5EF4-FFF2-40B4-BE49-F238E27FC236}">
                <a16:creationId xmlns:a16="http://schemas.microsoft.com/office/drawing/2014/main" id="{8DD63B39-09F3-4F04-83CD-408FC7619A90}"/>
              </a:ext>
            </a:extLst>
          </p:cNvPr>
          <p:cNvSpPr/>
          <p:nvPr/>
        </p:nvSpPr>
        <p:spPr>
          <a:xfrm flipH="1">
            <a:off x="806332" y="3888572"/>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2" name="bang c">
            <a:extLst>
              <a:ext uri="{FF2B5EF4-FFF2-40B4-BE49-F238E27FC236}">
                <a16:creationId xmlns:a16="http://schemas.microsoft.com/office/drawing/2014/main" id="{A6F11D1C-4D08-4BAF-9A3D-4AC673B9036B}"/>
              </a:ext>
            </a:extLst>
          </p:cNvPr>
          <p:cNvSpPr/>
          <p:nvPr/>
        </p:nvSpPr>
        <p:spPr>
          <a:xfrm flipH="1">
            <a:off x="806332"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3" name="cau hoi a">
            <a:extLst>
              <a:ext uri="{FF2B5EF4-FFF2-40B4-BE49-F238E27FC236}">
                <a16:creationId xmlns:a16="http://schemas.microsoft.com/office/drawing/2014/main" id="{9B5DABB8-849A-4D2D-930C-9CA07BFC5BDE}"/>
              </a:ext>
            </a:extLst>
          </p:cNvPr>
          <p:cNvSpPr txBox="1"/>
          <p:nvPr/>
        </p:nvSpPr>
        <p:spPr>
          <a:xfrm>
            <a:off x="1049071" y="408825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Thái</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Tổ</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4" name="cau hoi c">
            <a:extLst>
              <a:ext uri="{FF2B5EF4-FFF2-40B4-BE49-F238E27FC236}">
                <a16:creationId xmlns:a16="http://schemas.microsoft.com/office/drawing/2014/main" id="{42A746A3-96B8-42A5-8EFA-A104DB6B2F69}"/>
              </a:ext>
            </a:extLst>
          </p:cNvPr>
          <p:cNvSpPr txBox="1"/>
          <p:nvPr/>
        </p:nvSpPr>
        <p:spPr>
          <a:xfrm>
            <a:off x="1028145" y="570464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Thánh</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Tông</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2"/>
            <a:ext cx="487363" cy="487363"/>
          </a:xfrm>
          <a:prstGeom prst="rect">
            <a:avLst/>
          </a:prstGeom>
        </p:spPr>
      </p:pic>
      <p:sp>
        <p:nvSpPr>
          <p:cNvPr id="20" name="Rectangle 19">
            <a:extLst>
              <a:ext uri="{FF2B5EF4-FFF2-40B4-BE49-F238E27FC236}">
                <a16:creationId xmlns:a16="http://schemas.microsoft.com/office/drawing/2014/main" id="{24B47872-9FE6-6E45-ABEF-DCA2CCA79890}"/>
              </a:ext>
            </a:extLst>
          </p:cNvPr>
          <p:cNvSpPr/>
          <p:nvPr/>
        </p:nvSpPr>
        <p:spPr>
          <a:xfrm>
            <a:off x="2287368" y="201492"/>
            <a:ext cx="8517716"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522126803"/>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58" fill="hold" display="0">
                  <p:stCondLst>
                    <p:cond delay="indefinite"/>
                  </p:stCondLst>
                  <p:endCondLst>
                    <p:cond evt="onStopAudio" delay="0">
                      <p:tgtEl>
                        <p:sldTgt/>
                      </p:tgtEl>
                    </p:cond>
                  </p:endCondLst>
                </p:cTn>
                <p:tgtEl>
                  <p:spTgt spid="39"/>
                </p:tgtEl>
              </p:cMediaNode>
            </p:audio>
            <p:audio>
              <p:cMediaNode vol="80000">
                <p:cTn id="159" fill="hold" display="0">
                  <p:stCondLst>
                    <p:cond delay="indefinite"/>
                  </p:stCondLst>
                  <p:endCondLst>
                    <p:cond evt="onStopAudio" delay="0">
                      <p:tgtEl>
                        <p:sldTgt/>
                      </p:tgtEl>
                    </p:cond>
                  </p:endCondLst>
                </p:cTn>
                <p:tgtEl>
                  <p:spTgt spid="40"/>
                </p:tgtEl>
              </p:cMediaNode>
            </p:audio>
            <p:audio>
              <p:cMediaNode vol="80000">
                <p:cTn id="160"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0"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7ED5E9-8102-778F-B5FE-16F65C8C1F9B}"/>
              </a:ext>
            </a:extLst>
          </p:cNvPr>
          <p:cNvSpPr/>
          <p:nvPr/>
        </p:nvSpPr>
        <p:spPr>
          <a:xfrm>
            <a:off x="2728411" y="3639356"/>
            <a:ext cx="6735177" cy="1477328"/>
          </a:xfrm>
          <a:prstGeom prst="rect">
            <a:avLst/>
          </a:prstGeom>
          <a:noFill/>
        </p:spPr>
        <p:txBody>
          <a:bodyPr wrap="none" lIns="121920" tIns="60960" rIns="121920" bIns="6096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8800" b="1" i="0" u="none" strike="noStrike" kern="0" cap="none" spc="0" normalizeH="0" baseline="0" noProof="0" dirty="0">
                <a:ln w="0"/>
                <a:solidFill>
                  <a:srgbClr val="FFFF00"/>
                </a:solidFill>
                <a:effectLst>
                  <a:reflection blurRad="6350" stA="53000" endA="300" endPos="35500" dir="5400000" sy="-90000" algn="bl" rotWithShape="0"/>
                </a:effectLst>
                <a:uLnTx/>
                <a:uFillTx/>
                <a:latin typeface="Times New Roman" panose="02020603050405020304" pitchFamily="18" charset="0"/>
                <a:ea typeface="+mn-ea"/>
                <a:cs typeface="Times New Roman" panose="02020603050405020304" pitchFamily="18" charset="0"/>
                <a:sym typeface="Arial"/>
              </a:rPr>
              <a:t>LUYỆN TẬP</a:t>
            </a:r>
          </a:p>
        </p:txBody>
      </p:sp>
    </p:spTree>
    <p:extLst>
      <p:ext uri="{BB962C8B-B14F-4D97-AF65-F5344CB8AC3E}">
        <p14:creationId xmlns:p14="http://schemas.microsoft.com/office/powerpoint/2010/main" val="5350028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utoRev="1" fill="hold" nodeType="withEffect">
                                  <p:stCondLst>
                                    <p:cond delay="0"/>
                                  </p:stCondLst>
                                  <p:childTnLst>
                                    <p:animScale>
                                      <p:cBhvr>
                                        <p:cTn id="6" dur="1000" fill="hold"/>
                                        <p:tgtEl>
                                          <p:spTgt spid="2"/>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2"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2" name="CrazyDaveIntroTheme-LauraShigihara-4869831">
            <a:hlinkClick r:id="" action="ppaction://media"/>
            <a:extLst>
              <a:ext uri="{FF2B5EF4-FFF2-40B4-BE49-F238E27FC236}">
                <a16:creationId xmlns:a16="http://schemas.microsoft.com/office/drawing/2014/main" id="{D71D27BA-38F6-45DC-A1B7-FA3B2F40F1DE}"/>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609600" y="0"/>
            <a:ext cx="609600" cy="609600"/>
          </a:xfrm>
          <a:prstGeom prst="rect">
            <a:avLst/>
          </a:prstGeom>
        </p:spPr>
      </p:pic>
      <p:pic>
        <p:nvPicPr>
          <p:cNvPr id="14344" name="Picture 8" descr="Boxhead The Zombie Wars - Unblocked Games 66 77 76 99 - Hacked">
            <a:extLst>
              <a:ext uri="{FF2B5EF4-FFF2-40B4-BE49-F238E27FC236}">
                <a16:creationId xmlns:a16="http://schemas.microsoft.com/office/drawing/2014/main" id="{1C405025-A389-4990-B9A5-98374D201B8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64743" y="2732315"/>
            <a:ext cx="3062514" cy="17992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886736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par>
                                <p:cTn id="7" presetID="32" presetClass="emph" presetSubtype="0" repeatCount="indefinite" fill="hold" nodeType="withEffect">
                                  <p:stCondLst>
                                    <p:cond delay="0"/>
                                  </p:stCondLst>
                                  <p:endCondLst>
                                    <p:cond evt="onNext" delay="0">
                                      <p:tgtEl>
                                        <p:sldTgt/>
                                      </p:tgtEl>
                                    </p:cond>
                                  </p:endCondLst>
                                  <p:childTnLst>
                                    <p:animRot by="120000">
                                      <p:cBhvr>
                                        <p:cTn id="8" dur="100" fill="hold">
                                          <p:stCondLst>
                                            <p:cond delay="0"/>
                                          </p:stCondLst>
                                        </p:cTn>
                                        <p:tgtEl>
                                          <p:spTgt spid="14344"/>
                                        </p:tgtEl>
                                        <p:attrNameLst>
                                          <p:attrName>r</p:attrName>
                                        </p:attrNameLst>
                                      </p:cBhvr>
                                    </p:animRot>
                                    <p:animRot by="-240000">
                                      <p:cBhvr>
                                        <p:cTn id="9" dur="200" fill="hold">
                                          <p:stCondLst>
                                            <p:cond delay="200"/>
                                          </p:stCondLst>
                                        </p:cTn>
                                        <p:tgtEl>
                                          <p:spTgt spid="14344"/>
                                        </p:tgtEl>
                                        <p:attrNameLst>
                                          <p:attrName>r</p:attrName>
                                        </p:attrNameLst>
                                      </p:cBhvr>
                                    </p:animRot>
                                    <p:animRot by="240000">
                                      <p:cBhvr>
                                        <p:cTn id="10" dur="200" fill="hold">
                                          <p:stCondLst>
                                            <p:cond delay="400"/>
                                          </p:stCondLst>
                                        </p:cTn>
                                        <p:tgtEl>
                                          <p:spTgt spid="14344"/>
                                        </p:tgtEl>
                                        <p:attrNameLst>
                                          <p:attrName>r</p:attrName>
                                        </p:attrNameLst>
                                      </p:cBhvr>
                                    </p:animRot>
                                    <p:animRot by="-240000">
                                      <p:cBhvr>
                                        <p:cTn id="11" dur="200" fill="hold">
                                          <p:stCondLst>
                                            <p:cond delay="600"/>
                                          </p:stCondLst>
                                        </p:cTn>
                                        <p:tgtEl>
                                          <p:spTgt spid="14344"/>
                                        </p:tgtEl>
                                        <p:attrNameLst>
                                          <p:attrName>r</p:attrName>
                                        </p:attrNameLst>
                                      </p:cBhvr>
                                    </p:animRot>
                                    <p:animRot by="120000">
                                      <p:cBhvr>
                                        <p:cTn id="12" dur="200" fill="hold">
                                          <p:stCondLst>
                                            <p:cond delay="800"/>
                                          </p:stCondLst>
                                        </p:cTn>
                                        <p:tgtEl>
                                          <p:spTgt spid="1434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13" repeatCount="indefinite" fill="hold" display="0">
                  <p:stCondLst>
                    <p:cond delay="indefinite"/>
                  </p:stCondLst>
                  <p:endCondLst>
                    <p:cond evt="onStopAudio" delay="0">
                      <p:tgtEl>
                        <p:sldTgt/>
                      </p:tgtEl>
                    </p:cond>
                  </p:endCondLst>
                </p:cTn>
                <p:tgtEl>
                  <p:spTgt spid="2"/>
                </p:tgtEl>
              </p:cMediaNode>
            </p:audio>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8">
            <a:lum/>
          </a:blip>
          <a:srcRect/>
          <a:stretch>
            <a:fillRect/>
          </a:stretch>
        </a:blipFill>
        <a:effectLst/>
      </p:bgPr>
    </p:bg>
    <p:spTree>
      <p:nvGrpSpPr>
        <p:cNvPr id="1" name=""/>
        <p:cNvGrpSpPr/>
        <p:nvPr/>
      </p:nvGrpSpPr>
      <p:grpSpPr>
        <a:xfrm>
          <a:off x="0" y="0"/>
          <a:ext cx="0" cy="0"/>
          <a:chOff x="0" y="0"/>
          <a:chExt cx="0" cy="0"/>
        </a:xfrm>
      </p:grpSpPr>
      <p:pic>
        <p:nvPicPr>
          <p:cNvPr id="496" name="Picture 179" descr="Fire Peashooter (Plants vs Zombies) by NinjaWoodpeckers91 on DeviantArt">
            <a:extLst>
              <a:ext uri="{FF2B5EF4-FFF2-40B4-BE49-F238E27FC236}">
                <a16:creationId xmlns:a16="http://schemas.microsoft.com/office/drawing/2014/main" id="{FEF8B2CE-030C-4A0D-88AE-74F16EBC7E2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253741"/>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12467" name="Picture 179" descr="Fire Peashooter (Plants vs Zombies) by NinjaWoodpeckers91 on DeviantArt">
            <a:extLst>
              <a:ext uri="{FF2B5EF4-FFF2-40B4-BE49-F238E27FC236}">
                <a16:creationId xmlns:a16="http://schemas.microsoft.com/office/drawing/2014/main" id="{6DFDEEE0-C4B2-4FE3-B3D2-E28504AB204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1317914"/>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497" name="Picture 179" descr="Fire Peashooter (Plants vs Zombies) by NinjaWoodpeckers91 on DeviantArt">
            <a:extLst>
              <a:ext uri="{FF2B5EF4-FFF2-40B4-BE49-F238E27FC236}">
                <a16:creationId xmlns:a16="http://schemas.microsoft.com/office/drawing/2014/main" id="{C3AC7B58-02C2-49E6-8EA3-E7B071E9B90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2516755"/>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498" name="Picture 179" descr="Fire Peashooter (Plants vs Zombies) by NinjaWoodpeckers91 on DeviantArt">
            <a:extLst>
              <a:ext uri="{FF2B5EF4-FFF2-40B4-BE49-F238E27FC236}">
                <a16:creationId xmlns:a16="http://schemas.microsoft.com/office/drawing/2014/main" id="{500859FA-A247-46DF-8A93-82C84148CA4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3758005"/>
            <a:ext cx="1231090" cy="1877271"/>
          </a:xfrm>
          <a:prstGeom prst="rect">
            <a:avLst/>
          </a:prstGeom>
          <a:noFill/>
          <a:extLst>
            <a:ext uri="{909E8E84-426E-40DD-AFC4-6F175D3DCCD1}">
              <a14:hiddenFill xmlns:a14="http://schemas.microsoft.com/office/drawing/2010/main">
                <a:solidFill>
                  <a:srgbClr val="FFFFFF"/>
                </a:solidFill>
              </a14:hiddenFill>
            </a:ext>
          </a:extLst>
        </p:spPr>
      </p:pic>
      <p:sp>
        <p:nvSpPr>
          <p:cNvPr id="3" name="Oval 2">
            <a:extLst>
              <a:ext uri="{FF2B5EF4-FFF2-40B4-BE49-F238E27FC236}">
                <a16:creationId xmlns:a16="http://schemas.microsoft.com/office/drawing/2014/main" id="{4345089A-E08E-4340-9B5B-F049F8026C5A}"/>
              </a:ext>
            </a:extLst>
          </p:cNvPr>
          <p:cNvSpPr/>
          <p:nvPr/>
        </p:nvSpPr>
        <p:spPr>
          <a:xfrm>
            <a:off x="271544" y="149501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572C1AD8-2ACB-4189-A2FC-BB973BF5051B}"/>
              </a:ext>
            </a:extLst>
          </p:cNvPr>
          <p:cNvSpPr/>
          <p:nvPr/>
        </p:nvSpPr>
        <p:spPr>
          <a:xfrm>
            <a:off x="183078" y="2432502"/>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Oval 21">
            <a:extLst>
              <a:ext uri="{FF2B5EF4-FFF2-40B4-BE49-F238E27FC236}">
                <a16:creationId xmlns:a16="http://schemas.microsoft.com/office/drawing/2014/main" id="{E70A2308-EB10-47ED-8F4A-97F061362FD3}"/>
              </a:ext>
            </a:extLst>
          </p:cNvPr>
          <p:cNvSpPr/>
          <p:nvPr/>
        </p:nvSpPr>
        <p:spPr>
          <a:xfrm>
            <a:off x="183078" y="3580176"/>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Oval 22">
            <a:extLst>
              <a:ext uri="{FF2B5EF4-FFF2-40B4-BE49-F238E27FC236}">
                <a16:creationId xmlns:a16="http://schemas.microsoft.com/office/drawing/2014/main" id="{E3954B70-308D-43AA-B4E0-02AA646670CD}"/>
              </a:ext>
            </a:extLst>
          </p:cNvPr>
          <p:cNvSpPr/>
          <p:nvPr/>
        </p:nvSpPr>
        <p:spPr>
          <a:xfrm>
            <a:off x="183078" y="482136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Oval 23">
            <a:extLst>
              <a:ext uri="{FF2B5EF4-FFF2-40B4-BE49-F238E27FC236}">
                <a16:creationId xmlns:a16="http://schemas.microsoft.com/office/drawing/2014/main" id="{94964C97-896D-48FE-8B86-1507D47B71E3}"/>
              </a:ext>
            </a:extLst>
          </p:cNvPr>
          <p:cNvSpPr/>
          <p:nvPr/>
        </p:nvSpPr>
        <p:spPr>
          <a:xfrm>
            <a:off x="183078" y="6117344"/>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Hoa 1" descr="Peashooter/Gallery | Plants vs. Zombies Wiki | Fandom">
            <a:extLst>
              <a:ext uri="{FF2B5EF4-FFF2-40B4-BE49-F238E27FC236}">
                <a16:creationId xmlns:a16="http://schemas.microsoft.com/office/drawing/2014/main" id="{4B2A375F-93D3-4216-AD06-80D999544C3F}"/>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871104"/>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7" name="Hoa 2" descr="Peashooter/Gallery | Plants vs. Zombies Wiki | Fandom">
            <a:extLst>
              <a:ext uri="{FF2B5EF4-FFF2-40B4-BE49-F238E27FC236}">
                <a16:creationId xmlns:a16="http://schemas.microsoft.com/office/drawing/2014/main" id="{8ABDF249-FABE-49E3-92E9-4C246929E435}"/>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1880754"/>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8" name="Hoa 3" descr="Peashooter/Gallery | Plants vs. Zombies Wiki | Fandom">
            <a:extLst>
              <a:ext uri="{FF2B5EF4-FFF2-40B4-BE49-F238E27FC236}">
                <a16:creationId xmlns:a16="http://schemas.microsoft.com/office/drawing/2014/main" id="{A4435000-DBD7-4F2D-94BE-1049721AF492}"/>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3086099"/>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9" name="Hoa 4" descr="Peashooter/Gallery | Plants vs. Zombies Wiki | Fandom">
            <a:extLst>
              <a:ext uri="{FF2B5EF4-FFF2-40B4-BE49-F238E27FC236}">
                <a16:creationId xmlns:a16="http://schemas.microsoft.com/office/drawing/2014/main" id="{B9E89CA4-420E-42E4-BE8A-DF997F4C6D6F}"/>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4367644"/>
            <a:ext cx="1172442" cy="1172442"/>
          </a:xfrm>
          <a:prstGeom prst="rect">
            <a:avLst/>
          </a:prstGeom>
          <a:noFill/>
          <a:extLst>
            <a:ext uri="{909E8E84-426E-40DD-AFC4-6F175D3DCCD1}">
              <a14:hiddenFill xmlns:a14="http://schemas.microsoft.com/office/drawing/2010/main">
                <a:solidFill>
                  <a:srgbClr val="FFFFFF"/>
                </a:solidFill>
              </a14:hiddenFill>
            </a:ext>
          </a:extLst>
        </p:spPr>
      </p:pic>
      <p:sp>
        <p:nvSpPr>
          <p:cNvPr id="25" name="Oval 24">
            <a:extLst>
              <a:ext uri="{FF2B5EF4-FFF2-40B4-BE49-F238E27FC236}">
                <a16:creationId xmlns:a16="http://schemas.microsoft.com/office/drawing/2014/main" id="{E774E798-E5CF-4D95-AD0F-2FB09AD7E72E}"/>
              </a:ext>
            </a:extLst>
          </p:cNvPr>
          <p:cNvSpPr/>
          <p:nvPr/>
        </p:nvSpPr>
        <p:spPr>
          <a:xfrm>
            <a:off x="3194174" y="3834504"/>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Oval 25">
            <a:extLst>
              <a:ext uri="{FF2B5EF4-FFF2-40B4-BE49-F238E27FC236}">
                <a16:creationId xmlns:a16="http://schemas.microsoft.com/office/drawing/2014/main" id="{2EB8C6C9-6AAD-4CD1-AC17-BF690C0B26AB}"/>
              </a:ext>
            </a:extLst>
          </p:cNvPr>
          <p:cNvSpPr/>
          <p:nvPr/>
        </p:nvSpPr>
        <p:spPr>
          <a:xfrm>
            <a:off x="4143355" y="1680855"/>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Oval 26">
            <a:extLst>
              <a:ext uri="{FF2B5EF4-FFF2-40B4-BE49-F238E27FC236}">
                <a16:creationId xmlns:a16="http://schemas.microsoft.com/office/drawing/2014/main" id="{448C1F59-7264-4BD5-9F7C-940986BDCB80}"/>
              </a:ext>
            </a:extLst>
          </p:cNvPr>
          <p:cNvSpPr/>
          <p:nvPr/>
        </p:nvSpPr>
        <p:spPr>
          <a:xfrm>
            <a:off x="5680777" y="482136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Oval 27">
            <a:extLst>
              <a:ext uri="{FF2B5EF4-FFF2-40B4-BE49-F238E27FC236}">
                <a16:creationId xmlns:a16="http://schemas.microsoft.com/office/drawing/2014/main" id="{033ECEDB-6FC7-440E-B826-9B94CD94AD67}"/>
              </a:ext>
            </a:extLst>
          </p:cNvPr>
          <p:cNvSpPr/>
          <p:nvPr/>
        </p:nvSpPr>
        <p:spPr>
          <a:xfrm>
            <a:off x="7173252" y="593769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Oval 28">
            <a:extLst>
              <a:ext uri="{FF2B5EF4-FFF2-40B4-BE49-F238E27FC236}">
                <a16:creationId xmlns:a16="http://schemas.microsoft.com/office/drawing/2014/main" id="{0A2BE852-05CF-4508-9423-ECE975AA399F}"/>
              </a:ext>
            </a:extLst>
          </p:cNvPr>
          <p:cNvSpPr/>
          <p:nvPr/>
        </p:nvSpPr>
        <p:spPr>
          <a:xfrm>
            <a:off x="5932485" y="2642193"/>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2" name="Zombies 1" descr="Rammin Animation Ghouls And Game Overs 28 Prev Next Zombie Animated GIF -  LowGif">
            <a:extLst>
              <a:ext uri="{FF2B5EF4-FFF2-40B4-BE49-F238E27FC236}">
                <a16:creationId xmlns:a16="http://schemas.microsoft.com/office/drawing/2014/main" id="{FEAC674E-600C-4274-8516-A67C483C8341}"/>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4032086" y="316055"/>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5" name="Zombies 2" descr="Rammin Animation Ghouls And Game Overs 28 Prev Next Zombie Animated GIF -  LowGif">
            <a:extLst>
              <a:ext uri="{FF2B5EF4-FFF2-40B4-BE49-F238E27FC236}">
                <a16:creationId xmlns:a16="http://schemas.microsoft.com/office/drawing/2014/main" id="{C6CFEDB1-9B30-4B6F-B2E4-7F4E6E4C1823}"/>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5680777" y="1235651"/>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7" name="Zombies 3" descr="Rammin Animation Ghouls And Game Overs 28 Prev Next Zombie Animated GIF -  LowGif">
            <a:extLst>
              <a:ext uri="{FF2B5EF4-FFF2-40B4-BE49-F238E27FC236}">
                <a16:creationId xmlns:a16="http://schemas.microsoft.com/office/drawing/2014/main" id="{AB6EF39D-2EED-4ACF-B3CD-0D5B366D1382}"/>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3017240" y="2509404"/>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9" name="Zombies 4" descr="Rammin Animation Ghouls And Game Overs 28 Prev Next Zombie Animated GIF -  LowGif">
            <a:extLst>
              <a:ext uri="{FF2B5EF4-FFF2-40B4-BE49-F238E27FC236}">
                <a16:creationId xmlns:a16="http://schemas.microsoft.com/office/drawing/2014/main" id="{90E0010F-7B78-4161-A338-467F677415A0}"/>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5496378" y="3526844"/>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a:extLst>
              <a:ext uri="{FF2B5EF4-FFF2-40B4-BE49-F238E27FC236}">
                <a16:creationId xmlns:a16="http://schemas.microsoft.com/office/drawing/2014/main" id="{D03A6E9A-288E-4DBA-9517-E20456CEC25D}"/>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1019646"/>
            <a:ext cx="474435" cy="430940"/>
          </a:xfrm>
          <a:prstGeom prst="rect">
            <a:avLst/>
          </a:prstGeom>
        </p:spPr>
      </p:pic>
      <p:pic>
        <p:nvPicPr>
          <p:cNvPr id="31" name="Picture 30">
            <a:extLst>
              <a:ext uri="{FF2B5EF4-FFF2-40B4-BE49-F238E27FC236}">
                <a16:creationId xmlns:a16="http://schemas.microsoft.com/office/drawing/2014/main" id="{99095D32-B834-44BB-99D7-EFA6780E667B}"/>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2012471"/>
            <a:ext cx="474435" cy="430940"/>
          </a:xfrm>
          <a:prstGeom prst="rect">
            <a:avLst/>
          </a:prstGeom>
        </p:spPr>
      </p:pic>
      <p:pic>
        <p:nvPicPr>
          <p:cNvPr id="32" name="Picture 31">
            <a:extLst>
              <a:ext uri="{FF2B5EF4-FFF2-40B4-BE49-F238E27FC236}">
                <a16:creationId xmlns:a16="http://schemas.microsoft.com/office/drawing/2014/main" id="{9AF20B7C-A436-4D97-AD90-75E91ABAE1D1}"/>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3241161"/>
            <a:ext cx="474435" cy="430940"/>
          </a:xfrm>
          <a:prstGeom prst="rect">
            <a:avLst/>
          </a:prstGeom>
        </p:spPr>
      </p:pic>
      <p:pic>
        <p:nvPicPr>
          <p:cNvPr id="33" name="Picture 32">
            <a:extLst>
              <a:ext uri="{FF2B5EF4-FFF2-40B4-BE49-F238E27FC236}">
                <a16:creationId xmlns:a16="http://schemas.microsoft.com/office/drawing/2014/main" id="{99F5D1AD-6495-4117-AB1F-C9712D18EBB0}"/>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4537669"/>
            <a:ext cx="474435" cy="430940"/>
          </a:xfrm>
          <a:prstGeom prst="rect">
            <a:avLst/>
          </a:prstGeom>
        </p:spPr>
      </p:pic>
      <p:pic>
        <p:nvPicPr>
          <p:cNvPr id="6" name="Picture 2" descr="Download Free png Download Angle Burst Sparks Light Point Of Pattern  Clipart PNG ... - DLPNG.com">
            <a:extLst>
              <a:ext uri="{FF2B5EF4-FFF2-40B4-BE49-F238E27FC236}">
                <a16:creationId xmlns:a16="http://schemas.microsoft.com/office/drawing/2014/main" id="{6E572FBF-75B1-4121-9932-1E81946F5DD2}"/>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4532456" y="74533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Download Free png Download Angle Burst Sparks Light Point Of Pattern  Clipart PNG ... - DLPNG.com">
            <a:extLst>
              <a:ext uri="{FF2B5EF4-FFF2-40B4-BE49-F238E27FC236}">
                <a16:creationId xmlns:a16="http://schemas.microsoft.com/office/drawing/2014/main" id="{59C459A0-546C-406C-9A6E-8F7C2D0FA95D}"/>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6054999" y="174616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Download Free png Download Angle Burst Sparks Light Point Of Pattern  Clipart PNG ... - DLPNG.com">
            <a:extLst>
              <a:ext uri="{FF2B5EF4-FFF2-40B4-BE49-F238E27FC236}">
                <a16:creationId xmlns:a16="http://schemas.microsoft.com/office/drawing/2014/main" id="{6764F4DA-E16C-432A-AB82-F84E1CACE0D5}"/>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3468889" y="303141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2" descr="Download Free png Download Angle Burst Sparks Light Point Of Pattern  Clipart PNG ... - DLPNG.com">
            <a:extLst>
              <a:ext uri="{FF2B5EF4-FFF2-40B4-BE49-F238E27FC236}">
                <a16:creationId xmlns:a16="http://schemas.microsoft.com/office/drawing/2014/main" id="{E276529D-398C-4669-B468-1F1324B2D96B}"/>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5998068" y="4133010"/>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2" name="Picture 2" descr="Download Free png Download Angle Burst Sparks Light Point Of Pattern  Clipart PNG ... - DLPNG.com">
            <a:extLst>
              <a:ext uri="{FF2B5EF4-FFF2-40B4-BE49-F238E27FC236}">
                <a16:creationId xmlns:a16="http://schemas.microsoft.com/office/drawing/2014/main" id="{EC346996-F089-4101-AC5B-8E546318DF28}"/>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7581045" y="5245890"/>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12363" name="Picture 12362">
            <a:hlinkClick r:id="rId14" action="ppaction://hlinksldjump"/>
            <a:extLst>
              <a:ext uri="{FF2B5EF4-FFF2-40B4-BE49-F238E27FC236}">
                <a16:creationId xmlns:a16="http://schemas.microsoft.com/office/drawing/2014/main" id="{A1C93219-F007-413C-8012-8B54FDC5D2A2}"/>
              </a:ext>
            </a:extLst>
          </p:cNvPr>
          <p:cNvPicPr>
            <a:picLocks noChangeAspect="1"/>
          </p:cNvPicPr>
          <p:nvPr/>
        </p:nvPicPr>
        <p:blipFill rotWithShape="1">
          <a:blip r:embed="rId15">
            <a:extLst>
              <a:ext uri="{28A0092B-C50C-407E-A947-70E740481C1C}">
                <a14:useLocalDpi xmlns:a14="http://schemas.microsoft.com/office/drawing/2010/main" val="0"/>
              </a:ext>
            </a:extLst>
          </a:blip>
          <a:srcRect l="14993" t="13001" r="11961" b="10462"/>
          <a:stretch/>
        </p:blipFill>
        <p:spPr>
          <a:xfrm>
            <a:off x="10620191" y="345207"/>
            <a:ext cx="1300265" cy="1362417"/>
          </a:xfrm>
          <a:prstGeom prst="rect">
            <a:avLst/>
          </a:prstGeom>
        </p:spPr>
      </p:pic>
      <p:pic>
        <p:nvPicPr>
          <p:cNvPr id="12365" name="Picture 12364">
            <a:hlinkClick r:id="rId16" action="ppaction://hlinksldjump"/>
            <a:extLst>
              <a:ext uri="{FF2B5EF4-FFF2-40B4-BE49-F238E27FC236}">
                <a16:creationId xmlns:a16="http://schemas.microsoft.com/office/drawing/2014/main" id="{57F1A64F-D371-4921-951F-9300C712466F}"/>
              </a:ext>
            </a:extLst>
          </p:cNvPr>
          <p:cNvPicPr>
            <a:picLocks noChangeAspect="1"/>
          </p:cNvPicPr>
          <p:nvPr/>
        </p:nvPicPr>
        <p:blipFill rotWithShape="1">
          <a:blip r:embed="rId17">
            <a:extLst>
              <a:ext uri="{28A0092B-C50C-407E-A947-70E740481C1C}">
                <a14:useLocalDpi xmlns:a14="http://schemas.microsoft.com/office/drawing/2010/main" val="0"/>
              </a:ext>
            </a:extLst>
          </a:blip>
          <a:srcRect l="13487" t="22087" r="13468" b="15742"/>
          <a:stretch/>
        </p:blipFill>
        <p:spPr>
          <a:xfrm>
            <a:off x="10620191" y="1840708"/>
            <a:ext cx="1300265" cy="1106704"/>
          </a:xfrm>
          <a:prstGeom prst="rect">
            <a:avLst/>
          </a:prstGeom>
        </p:spPr>
      </p:pic>
      <p:pic>
        <p:nvPicPr>
          <p:cNvPr id="12374" name="Picture 12373">
            <a:hlinkClick r:id="rId18" action="ppaction://hlinksldjump"/>
            <a:extLst>
              <a:ext uri="{FF2B5EF4-FFF2-40B4-BE49-F238E27FC236}">
                <a16:creationId xmlns:a16="http://schemas.microsoft.com/office/drawing/2014/main" id="{FEC57334-ECAC-4472-8EAD-CC5F47B32EB3}"/>
              </a:ext>
            </a:extLst>
          </p:cNvPr>
          <p:cNvPicPr>
            <a:picLocks noChangeAspect="1"/>
          </p:cNvPicPr>
          <p:nvPr/>
        </p:nvPicPr>
        <p:blipFill rotWithShape="1">
          <a:blip r:embed="rId19">
            <a:extLst>
              <a:ext uri="{28A0092B-C50C-407E-A947-70E740481C1C}">
                <a14:useLocalDpi xmlns:a14="http://schemas.microsoft.com/office/drawing/2010/main" val="0"/>
              </a:ext>
            </a:extLst>
          </a:blip>
          <a:srcRect l="17604" t="21831" r="12037" b="17330"/>
          <a:stretch/>
        </p:blipFill>
        <p:spPr>
          <a:xfrm>
            <a:off x="10620191" y="3080496"/>
            <a:ext cx="1252443" cy="1082979"/>
          </a:xfrm>
          <a:prstGeom prst="rect">
            <a:avLst/>
          </a:prstGeom>
        </p:spPr>
      </p:pic>
      <p:pic>
        <p:nvPicPr>
          <p:cNvPr id="12376" name="Picture 12375">
            <a:hlinkClick r:id="rId20" action="ppaction://hlinksldjump"/>
            <a:extLst>
              <a:ext uri="{FF2B5EF4-FFF2-40B4-BE49-F238E27FC236}">
                <a16:creationId xmlns:a16="http://schemas.microsoft.com/office/drawing/2014/main" id="{31C012E7-3347-4A59-9E26-4C00E8081CE8}"/>
              </a:ext>
            </a:extLst>
          </p:cNvPr>
          <p:cNvPicPr>
            <a:picLocks noChangeAspect="1"/>
          </p:cNvPicPr>
          <p:nvPr/>
        </p:nvPicPr>
        <p:blipFill rotWithShape="1">
          <a:blip r:embed="rId21">
            <a:extLst>
              <a:ext uri="{28A0092B-C50C-407E-A947-70E740481C1C}">
                <a14:useLocalDpi xmlns:a14="http://schemas.microsoft.com/office/drawing/2010/main" val="0"/>
              </a:ext>
            </a:extLst>
          </a:blip>
          <a:srcRect l="13460" t="17416" r="11302" b="13150"/>
          <a:stretch/>
        </p:blipFill>
        <p:spPr>
          <a:xfrm>
            <a:off x="10620191" y="4296560"/>
            <a:ext cx="1339298" cy="1235994"/>
          </a:xfrm>
          <a:prstGeom prst="rect">
            <a:avLst/>
          </a:prstGeom>
        </p:spPr>
      </p:pic>
      <p:pic>
        <p:nvPicPr>
          <p:cNvPr id="12465" name="Picture 177" descr="You Win - Comic Speech Bubble Cartoon Game Assets Vector Image">
            <a:extLst>
              <a:ext uri="{FF2B5EF4-FFF2-40B4-BE49-F238E27FC236}">
                <a16:creationId xmlns:a16="http://schemas.microsoft.com/office/drawing/2014/main" id="{7022C357-09CB-45E0-8DCA-6FD401FD03A7}"/>
              </a:ext>
            </a:extLst>
          </p:cNvPr>
          <p:cNvPicPr>
            <a:picLocks noChangeAspect="1" noChangeArrowheads="1"/>
          </p:cNvPicPr>
          <p:nvPr/>
        </p:nvPicPr>
        <p:blipFill rotWithShape="1">
          <a:blip r:embed="rId22">
            <a:clrChange>
              <a:clrFrom>
                <a:srgbClr val="FFFFFF"/>
              </a:clrFrom>
              <a:clrTo>
                <a:srgbClr val="FFFFFF">
                  <a:alpha val="0"/>
                </a:srgbClr>
              </a:clrTo>
            </a:clrChange>
            <a:extLst>
              <a:ext uri="{28A0092B-C50C-407E-A947-70E740481C1C}">
                <a14:useLocalDpi xmlns:a14="http://schemas.microsoft.com/office/drawing/2010/main" val="0"/>
              </a:ext>
            </a:extLst>
          </a:blip>
          <a:srcRect b="8661"/>
          <a:stretch/>
        </p:blipFill>
        <p:spPr bwMode="auto">
          <a:xfrm>
            <a:off x="1964179" y="-6781117"/>
            <a:ext cx="8034564" cy="7097172"/>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Mobile Game Ui Stock Illustrations – 7,871 Mobile Game Ui Stock  Illustrations, Vectors &amp; Clipart - Dreamstime">
            <a:extLst>
              <a:ext uri="{FF2B5EF4-FFF2-40B4-BE49-F238E27FC236}">
                <a16:creationId xmlns:a16="http://schemas.microsoft.com/office/drawing/2014/main" id="{441B7B35-B651-49A6-BB01-813A42768C2C}"/>
              </a:ext>
            </a:extLst>
          </p:cNvPr>
          <p:cNvPicPr>
            <a:picLocks noChangeAspect="1" noChangeArrowheads="1"/>
          </p:cNvPicPr>
          <p:nvPr/>
        </p:nvPicPr>
        <p:blipFill>
          <a:blip r:embed="rId23">
            <a:clrChange>
              <a:clrFrom>
                <a:srgbClr val="736481"/>
              </a:clrFrom>
              <a:clrTo>
                <a:srgbClr val="736481">
                  <a:alpha val="0"/>
                </a:srgbClr>
              </a:clrTo>
            </a:clrChange>
            <a:extLst>
              <a:ext uri="{BEBA8EAE-BF5A-486C-A8C5-ECC9F3942E4B}">
                <a14:imgProps xmlns:a14="http://schemas.microsoft.com/office/drawing/2010/main">
                  <a14:imgLayer r:embed="rId24">
                    <a14:imgEffect>
                      <a14:backgroundRemoval t="10000" b="90000" l="10000" r="90000">
                        <a14:backgroundMark x1="25375" y1="14250" x2="40000" y2="33375"/>
                        <a14:backgroundMark x1="9875" y1="21250" x2="23250" y2="34625"/>
                        <a14:backgroundMark x1="23250" y1="34625" x2="26000" y2="39000"/>
                        <a14:backgroundMark x1="25875" y1="23250" x2="31500" y2="29625"/>
                        <a14:backgroundMark x1="31500" y1="29625" x2="36500" y2="33000"/>
                        <a14:backgroundMark x1="29250" y1="11500" x2="46250" y2="30500"/>
                        <a14:backgroundMark x1="45250" y1="15750" x2="47250" y2="24125"/>
                        <a14:backgroundMark x1="50250" y1="20625" x2="52875" y2="27375"/>
                        <a14:backgroundMark x1="52875" y1="27375" x2="62000" y2="30750"/>
                        <a14:backgroundMark x1="72125" y1="36250" x2="71250" y2="39875"/>
                        <a14:backgroundMark x1="85000" y1="42125" x2="78625" y2="46500"/>
                        <a14:backgroundMark x1="78625" y1="46500" x2="91125" y2="54250"/>
                        <a14:backgroundMark x1="87250" y1="58875" x2="80875" y2="55500"/>
                        <a14:backgroundMark x1="80875" y1="55500" x2="83250" y2="62375"/>
                        <a14:backgroundMark x1="83250" y1="62375" x2="86875" y2="66250"/>
                        <a14:backgroundMark x1="49875" y1="85125" x2="55875" y2="80250"/>
                        <a14:backgroundMark x1="55875" y1="80250" x2="59500" y2="74125"/>
                        <a14:backgroundMark x1="59500" y1="74125" x2="64500" y2="79750"/>
                        <a14:backgroundMark x1="64500" y1="79750" x2="66750" y2="71625"/>
                        <a14:backgroundMark x1="66750" y1="71625" x2="74750" y2="71625"/>
                        <a14:backgroundMark x1="74750" y1="71625" x2="74500" y2="81875"/>
                        <a14:backgroundMark x1="74500" y1="81875" x2="81375" y2="84750"/>
                        <a14:backgroundMark x1="80625" y1="75625" x2="74875" y2="70625"/>
                        <a14:backgroundMark x1="74875" y1="70625" x2="68500" y2="67625"/>
                        <a14:backgroundMark x1="68500" y1="67625" x2="67500" y2="68750"/>
                        <a14:backgroundMark x1="65875" y1="70000" x2="65375" y2="72125"/>
                        <a14:backgroundMark x1="56750" y1="71000" x2="59000" y2="74375"/>
                        <a14:backgroundMark x1="55750" y1="79250" x2="57500" y2="72250"/>
                        <a14:backgroundMark x1="57500" y1="72250" x2="58750" y2="71125"/>
                        <a14:backgroundMark x1="49125" y1="71500" x2="50125" y2="70375"/>
                        <a14:backgroundMark x1="21375" y1="43875" x2="26500" y2="45125"/>
                        <a14:backgroundMark x1="23625" y1="32375" x2="27250" y2="38375"/>
                        <a14:backgroundMark x1="21375" y1="27875" x2="25875" y2="34375"/>
                        <a14:backgroundMark x1="25875" y1="34375" x2="25875" y2="34375"/>
                        <a14:backgroundMark x1="84625" y1="65250" x2="78750" y2="58750"/>
                        <a14:backgroundMark x1="78750" y1="58750" x2="81625" y2="55625"/>
                        <a14:backgroundMark x1="74500" y1="57250" x2="81250" y2="55250"/>
                        <a14:backgroundMark x1="81250" y1="55250" x2="81250" y2="55250"/>
                        <a14:backgroundMark x1="22000" y1="54000" x2="24375" y2="54000"/>
                        <a14:backgroundMark x1="52250" y1="27375" x2="58125" y2="29875"/>
                        <a14:backgroundMark x1="53000" y1="27625" x2="57875" y2="30125"/>
                        <a14:backgroundMark x1="51750" y1="24250" x2="57250" y2="31000"/>
                        <a14:backgroundMark x1="57250" y1="31000" x2="58375" y2="31000"/>
                      </a14:backgroundRemoval>
                    </a14:imgEffect>
                  </a14:imgLayer>
                </a14:imgProps>
              </a:ext>
              <a:ext uri="{28A0092B-C50C-407E-A947-70E740481C1C}">
                <a14:useLocalDpi xmlns:a14="http://schemas.microsoft.com/office/drawing/2010/main" val="0"/>
              </a:ext>
            </a:extLst>
          </a:blip>
          <a:srcRect/>
          <a:stretch>
            <a:fillRect/>
          </a:stretch>
        </p:blipFill>
        <p:spPr bwMode="auto">
          <a:xfrm>
            <a:off x="-8362876" y="-1567230"/>
            <a:ext cx="8752559" cy="8752559"/>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61819FC3-E0EA-4E1A-B133-D1307B8A12BF}"/>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4978157" y="883784"/>
            <a:ext cx="513346" cy="702664"/>
          </a:xfrm>
          <a:prstGeom prst="rect">
            <a:avLst/>
          </a:prstGeom>
        </p:spPr>
      </p:pic>
      <p:pic>
        <p:nvPicPr>
          <p:cNvPr id="53" name="Picture 52">
            <a:extLst>
              <a:ext uri="{FF2B5EF4-FFF2-40B4-BE49-F238E27FC236}">
                <a16:creationId xmlns:a16="http://schemas.microsoft.com/office/drawing/2014/main" id="{8AC0E081-5262-40E1-9D14-DCD2F866B9B0}"/>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6624671" y="1842846"/>
            <a:ext cx="513346" cy="702664"/>
          </a:xfrm>
          <a:prstGeom prst="rect">
            <a:avLst/>
          </a:prstGeom>
        </p:spPr>
      </p:pic>
      <p:pic>
        <p:nvPicPr>
          <p:cNvPr id="54" name="Picture 53">
            <a:extLst>
              <a:ext uri="{FF2B5EF4-FFF2-40B4-BE49-F238E27FC236}">
                <a16:creationId xmlns:a16="http://schemas.microsoft.com/office/drawing/2014/main" id="{DBC14EFD-828A-4F77-B71E-B99908C78535}"/>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3987049" y="3144971"/>
            <a:ext cx="513346" cy="702664"/>
          </a:xfrm>
          <a:prstGeom prst="rect">
            <a:avLst/>
          </a:prstGeom>
        </p:spPr>
      </p:pic>
      <p:pic>
        <p:nvPicPr>
          <p:cNvPr id="55" name="Picture 54">
            <a:extLst>
              <a:ext uri="{FF2B5EF4-FFF2-40B4-BE49-F238E27FC236}">
                <a16:creationId xmlns:a16="http://schemas.microsoft.com/office/drawing/2014/main" id="{9F3C8BDF-AFD4-484D-AEF9-BC3E7EC543A5}"/>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6505906" y="4186337"/>
            <a:ext cx="513346" cy="702664"/>
          </a:xfrm>
          <a:prstGeom prst="rect">
            <a:avLst/>
          </a:prstGeom>
        </p:spPr>
      </p:pic>
      <p:pic>
        <p:nvPicPr>
          <p:cNvPr id="56" name="Picture 55">
            <a:extLst>
              <a:ext uri="{FF2B5EF4-FFF2-40B4-BE49-F238E27FC236}">
                <a16:creationId xmlns:a16="http://schemas.microsoft.com/office/drawing/2014/main" id="{81CD1452-8722-414D-AFB2-809CBC32AAFD}"/>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8040013" y="5249140"/>
            <a:ext cx="513346" cy="702664"/>
          </a:xfrm>
          <a:prstGeom prst="rect">
            <a:avLst/>
          </a:prstGeom>
        </p:spPr>
      </p:pic>
      <p:pic>
        <p:nvPicPr>
          <p:cNvPr id="43" name="Picture 42">
            <a:hlinkClick r:id="rId26" action="ppaction://hlinksldjump"/>
            <a:extLst>
              <a:ext uri="{FF2B5EF4-FFF2-40B4-BE49-F238E27FC236}">
                <a16:creationId xmlns:a16="http://schemas.microsoft.com/office/drawing/2014/main" id="{728C0C7F-C737-4661-AC40-60F62BAF7464}"/>
              </a:ext>
            </a:extLst>
          </p:cNvPr>
          <p:cNvPicPr>
            <a:picLocks noChangeAspect="1"/>
          </p:cNvPicPr>
          <p:nvPr/>
        </p:nvPicPr>
        <p:blipFill>
          <a:blip r:embed="rId27">
            <a:extLst>
              <a:ext uri="{28A0092B-C50C-407E-A947-70E740481C1C}">
                <a14:useLocalDpi xmlns:a14="http://schemas.microsoft.com/office/drawing/2010/main" val="0"/>
              </a:ext>
            </a:extLst>
          </a:blip>
          <a:stretch>
            <a:fillRect/>
          </a:stretch>
        </p:blipFill>
        <p:spPr>
          <a:xfrm>
            <a:off x="8691618" y="354620"/>
            <a:ext cx="989040" cy="1143177"/>
          </a:xfrm>
          <a:prstGeom prst="rect">
            <a:avLst/>
          </a:prstGeom>
        </p:spPr>
      </p:pic>
    </p:spTree>
    <p:extLst>
      <p:ext uri="{BB962C8B-B14F-4D97-AF65-F5344CB8AC3E}">
        <p14:creationId xmlns:p14="http://schemas.microsoft.com/office/powerpoint/2010/main" val="2551760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afterEffect">
                                  <p:stCondLst>
                                    <p:cond delay="0"/>
                                  </p:stCondLst>
                                  <p:childTnLst>
                                    <p:animMotion origin="layout" path="M 3.125E-6 -7.40741E-7 L 0.80403 0.04028 " pathEditMode="relative" rAng="0" ptsTypes="AA">
                                      <p:cBhvr>
                                        <p:cTn id="6" dur="250" fill="hold"/>
                                        <p:tgtEl>
                                          <p:spTgt spid="1026"/>
                                        </p:tgtEl>
                                        <p:attrNameLst>
                                          <p:attrName>ppt_x</p:attrName>
                                          <p:attrName>ppt_y</p:attrName>
                                        </p:attrNameLst>
                                      </p:cBhvr>
                                      <p:rCtr x="40195" y="2014"/>
                                    </p:animMotion>
                                  </p:childTnLst>
                                  <p:subTnLst>
                                    <p:audio>
                                      <p:cMediaNode>
                                        <p:cTn display="0" masterRel="sameClick">
                                          <p:stCondLst>
                                            <p:cond evt="begin" delay="0">
                                              <p:tn val="5"/>
                                            </p:cond>
                                          </p:stCondLst>
                                          <p:endCondLst>
                                            <p:cond evt="onStopAudio" delay="0">
                                              <p:tgtEl>
                                                <p:sldTgt/>
                                              </p:tgtEl>
                                            </p:cond>
                                          </p:endCondLst>
                                        </p:cTn>
                                        <p:tgtEl>
                                          <p:sndTgt r:embed="rId3" name="Game Over.wav"/>
                                        </p:tgtEl>
                                      </p:cMediaNode>
                                    </p:audio>
                                  </p:subTnLst>
                                </p:cTn>
                              </p:par>
                              <p:par>
                                <p:cTn id="7" presetID="23" presetClass="entr" presetSubtype="16" fill="hold" nodeType="withEffect">
                                  <p:stCondLst>
                                    <p:cond delay="0"/>
                                  </p:stCondLst>
                                  <p:childTnLst>
                                    <p:set>
                                      <p:cBhvr>
                                        <p:cTn id="8" dur="1" fill="hold">
                                          <p:stCondLst>
                                            <p:cond delay="0"/>
                                          </p:stCondLst>
                                        </p:cTn>
                                        <p:tgtEl>
                                          <p:spTgt spid="82"/>
                                        </p:tgtEl>
                                        <p:attrNameLst>
                                          <p:attrName>style.visibility</p:attrName>
                                        </p:attrNameLst>
                                      </p:cBhvr>
                                      <p:to>
                                        <p:strVal val="visible"/>
                                      </p:to>
                                    </p:set>
                                    <p:anim calcmode="lin" valueType="num">
                                      <p:cBhvr>
                                        <p:cTn id="9" dur="250" fill="hold"/>
                                        <p:tgtEl>
                                          <p:spTgt spid="82"/>
                                        </p:tgtEl>
                                        <p:attrNameLst>
                                          <p:attrName>ppt_w</p:attrName>
                                        </p:attrNameLst>
                                      </p:cBhvr>
                                      <p:tavLst>
                                        <p:tav tm="0">
                                          <p:val>
                                            <p:fltVal val="0"/>
                                          </p:val>
                                        </p:tav>
                                        <p:tav tm="100000">
                                          <p:val>
                                            <p:strVal val="#ppt_w"/>
                                          </p:val>
                                        </p:tav>
                                      </p:tavLst>
                                    </p:anim>
                                    <p:anim calcmode="lin" valueType="num">
                                      <p:cBhvr>
                                        <p:cTn id="10" dur="250" fill="hold"/>
                                        <p:tgtEl>
                                          <p:spTgt spid="82"/>
                                        </p:tgtEl>
                                        <p:attrNameLst>
                                          <p:attrName>ppt_h</p:attrName>
                                        </p:attrNameLst>
                                      </p:cBhvr>
                                      <p:tavLst>
                                        <p:tav tm="0">
                                          <p:val>
                                            <p:fltVal val="0"/>
                                          </p:val>
                                        </p:tav>
                                        <p:tav tm="100000">
                                          <p:val>
                                            <p:strVal val="#ppt_h"/>
                                          </p:val>
                                        </p:tav>
                                      </p:tavLst>
                                    </p:anim>
                                  </p:childTnLst>
                                </p:cTn>
                              </p:par>
                              <p:par>
                                <p:cTn id="11" presetID="23" presetClass="exit" presetSubtype="32" fill="hold" nodeType="withEffect">
                                  <p:stCondLst>
                                    <p:cond delay="0"/>
                                  </p:stCondLst>
                                  <p:childTnLst>
                                    <p:anim calcmode="lin" valueType="num">
                                      <p:cBhvr>
                                        <p:cTn id="12" dur="250"/>
                                        <p:tgtEl>
                                          <p:spTgt spid="82"/>
                                        </p:tgtEl>
                                        <p:attrNameLst>
                                          <p:attrName>ppt_w</p:attrName>
                                        </p:attrNameLst>
                                      </p:cBhvr>
                                      <p:tavLst>
                                        <p:tav tm="0">
                                          <p:val>
                                            <p:strVal val="ppt_w"/>
                                          </p:val>
                                        </p:tav>
                                        <p:tav tm="100000">
                                          <p:val>
                                            <p:fltVal val="0"/>
                                          </p:val>
                                        </p:tav>
                                      </p:tavLst>
                                    </p:anim>
                                    <p:anim calcmode="lin" valueType="num">
                                      <p:cBhvr>
                                        <p:cTn id="13" dur="250"/>
                                        <p:tgtEl>
                                          <p:spTgt spid="82"/>
                                        </p:tgtEl>
                                        <p:attrNameLst>
                                          <p:attrName>ppt_h</p:attrName>
                                        </p:attrNameLst>
                                      </p:cBhvr>
                                      <p:tavLst>
                                        <p:tav tm="0">
                                          <p:val>
                                            <p:strVal val="ppt_h"/>
                                          </p:val>
                                        </p:tav>
                                        <p:tav tm="100000">
                                          <p:val>
                                            <p:fltVal val="0"/>
                                          </p:val>
                                        </p:tav>
                                      </p:tavLst>
                                    </p:anim>
                                    <p:set>
                                      <p:cBhvr>
                                        <p:cTn id="14" dur="1" fill="hold">
                                          <p:stCondLst>
                                            <p:cond delay="249"/>
                                          </p:stCondLst>
                                        </p:cTn>
                                        <p:tgtEl>
                                          <p:spTgt spid="82"/>
                                        </p:tgtEl>
                                        <p:attrNameLst>
                                          <p:attrName>style.visibility</p:attrName>
                                        </p:attrNameLst>
                                      </p:cBhvr>
                                      <p:to>
                                        <p:strVal val="hidden"/>
                                      </p:to>
                                    </p:set>
                                  </p:childTnLst>
                                </p:cTn>
                              </p:par>
                            </p:childTnLst>
                          </p:cTn>
                        </p:par>
                        <p:par>
                          <p:cTn id="15" fill="hold">
                            <p:stCondLst>
                              <p:cond delay="250"/>
                            </p:stCondLst>
                            <p:childTnLst>
                              <p:par>
                                <p:cTn id="16" presetID="42" presetClass="path" presetSubtype="0" accel="50000" decel="50000" fill="hold" nodeType="afterEffect">
                                  <p:stCondLst>
                                    <p:cond delay="0"/>
                                  </p:stCondLst>
                                  <p:childTnLst>
                                    <p:animMotion origin="layout" path="M -4.79167E-6 -3.7037E-6 L 0.02644 0.9507 " pathEditMode="relative" rAng="0" ptsTypes="AA">
                                      <p:cBhvr>
                                        <p:cTn id="17" dur="250" fill="hold"/>
                                        <p:tgtEl>
                                          <p:spTgt spid="12465"/>
                                        </p:tgtEl>
                                        <p:attrNameLst>
                                          <p:attrName>ppt_x</p:attrName>
                                          <p:attrName>ppt_y</p:attrName>
                                        </p:attrNameLst>
                                      </p:cBhvr>
                                      <p:rCtr x="1315" y="47523"/>
                                    </p:animMotion>
                                  </p:childTnLst>
                                  <p:subTnLst>
                                    <p:audio>
                                      <p:cMediaNode>
                                        <p:cTn display="0" masterRel="sameClick">
                                          <p:stCondLst>
                                            <p:cond evt="begin" delay="0">
                                              <p:tn val="16"/>
                                            </p:cond>
                                          </p:stCondLst>
                                          <p:endCondLst>
                                            <p:cond evt="onStopAudio" delay="0">
                                              <p:tgtEl>
                                                <p:sldTgt/>
                                              </p:tgtEl>
                                            </p:cond>
                                          </p:endCondLst>
                                        </p:cTn>
                                        <p:tgtEl>
                                          <p:sndTgt r:embed="rId4" name="Chúc mừng ta da.wav"/>
                                        </p:tgtEl>
                                      </p:cMediaNode>
                                    </p:audio>
                                  </p:subTnLst>
                                </p:cTn>
                              </p:par>
                              <p:par>
                                <p:cTn id="18" presetID="10" presetClass="entr" presetSubtype="0"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250"/>
                                        <p:tgtEl>
                                          <p:spTgt spid="56"/>
                                        </p:tgtEl>
                                      </p:cBhvr>
                                    </p:animEffect>
                                  </p:childTnLst>
                                </p:cTn>
                              </p:par>
                            </p:childTnLst>
                          </p:cTn>
                        </p:par>
                        <p:par>
                          <p:cTn id="21" fill="hold">
                            <p:stCondLst>
                              <p:cond delay="500"/>
                            </p:stCondLst>
                            <p:childTnLst>
                              <p:par>
                                <p:cTn id="22" presetID="42" presetClass="path" presetSubtype="0" accel="50000" decel="50000" fill="hold" nodeType="afterEffect">
                                  <p:stCondLst>
                                    <p:cond delay="0"/>
                                  </p:stCondLst>
                                  <p:childTnLst>
                                    <p:animMotion origin="layout" path="M -1.66667E-6 -1.48148E-6 L 0.06953 0.09629 " pathEditMode="relative" rAng="0" ptsTypes="AA">
                                      <p:cBhvr>
                                        <p:cTn id="23" dur="1500" fill="hold"/>
                                        <p:tgtEl>
                                          <p:spTgt spid="56"/>
                                        </p:tgtEl>
                                        <p:attrNameLst>
                                          <p:attrName>ppt_x</p:attrName>
                                          <p:attrName>ppt_y</p:attrName>
                                        </p:attrNameLst>
                                      </p:cBhvr>
                                      <p:rCtr x="3385" y="5000"/>
                                    </p:animMotion>
                                  </p:childTnLst>
                                  <p:subTnLst>
                                    <p:audio>
                                      <p:cMediaNode>
                                        <p:cTn display="0" masterRel="sameClick">
                                          <p:stCondLst>
                                            <p:cond evt="begin" delay="0">
                                              <p:tn val="22"/>
                                            </p:cond>
                                          </p:stCondLst>
                                          <p:endCondLst>
                                            <p:cond evt="onStopAudio" delay="0">
                                              <p:tgtEl>
                                                <p:sldTgt/>
                                              </p:tgtEl>
                                            </p:cond>
                                          </p:endCondLst>
                                        </p:cTn>
                                        <p:tgtEl>
                                          <p:sndTgt r:embed="rId5" name="Chuông.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4"/>
                    </p:tgtEl>
                  </p:cond>
                </p:stCondLst>
                <p:endSync evt="end" delay="0">
                  <p:rtn val="all"/>
                </p:endSync>
                <p:childTnLst>
                  <p:par>
                    <p:cTn id="25" fill="hold">
                      <p:stCondLst>
                        <p:cond delay="0"/>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subTnLst>
                                    <p:audio>
                                      <p:cMediaNode>
                                        <p:cTn display="0" masterRel="sameClick">
                                          <p:stCondLst>
                                            <p:cond evt="begin" delay="0">
                                              <p:tn val="27"/>
                                            </p:cond>
                                          </p:stCondLst>
                                          <p:endCondLst>
                                            <p:cond evt="onStopAudio" delay="0">
                                              <p:tgtEl>
                                                <p:sldTgt/>
                                              </p:tgtEl>
                                            </p:cond>
                                          </p:endCondLst>
                                        </p:cTn>
                                        <p:tgtEl>
                                          <p:sndTgt r:embed="rId6" name="arrow.wav"/>
                                        </p:tgtEl>
                                      </p:cMediaNode>
                                    </p:audio>
                                  </p:subTnLst>
                                </p:cTn>
                              </p:par>
                              <p:par>
                                <p:cTn id="30" presetID="42" presetClass="path" presetSubtype="0" accel="50000" decel="50000" fill="hold" nodeType="withEffect">
                                  <p:stCondLst>
                                    <p:cond delay="250"/>
                                  </p:stCondLst>
                                  <p:childTnLst>
                                    <p:animMotion origin="layout" path="M -3.75E-6 -2.59259E-6 L 0.26485 -0.00625 " pathEditMode="relative" rAng="0" ptsTypes="AA">
                                      <p:cBhvr>
                                        <p:cTn id="31" dur="2000" fill="hold"/>
                                        <p:tgtEl>
                                          <p:spTgt spid="11"/>
                                        </p:tgtEl>
                                        <p:attrNameLst>
                                          <p:attrName>ppt_x</p:attrName>
                                          <p:attrName>ppt_y</p:attrName>
                                        </p:attrNameLst>
                                      </p:cBhvr>
                                      <p:rCtr x="13216" y="-324"/>
                                    </p:animMotion>
                                  </p:childTnLst>
                                  <p:subTnLst>
                                    <p:audio>
                                      <p:cMediaNode>
                                        <p:cTn display="0" masterRel="sameClick">
                                          <p:stCondLst>
                                            <p:cond evt="begin" delay="0">
                                              <p:tn val="30"/>
                                            </p:cond>
                                          </p:stCondLst>
                                          <p:endCondLst>
                                            <p:cond evt="onStopAudio" delay="0">
                                              <p:tgtEl>
                                                <p:sldTgt/>
                                              </p:tgtEl>
                                            </p:cond>
                                          </p:endCondLst>
                                        </p:cTn>
                                        <p:tgtEl>
                                          <p:sndTgt r:embed="rId7" name="Đánh bay Zombie.wav"/>
                                        </p:tgtEl>
                                      </p:cMediaNode>
                                    </p:audio>
                                  </p:subTnLst>
                                </p:cTn>
                              </p:par>
                            </p:childTnLst>
                          </p:cTn>
                        </p:par>
                        <p:par>
                          <p:cTn id="32" fill="hold">
                            <p:stCondLst>
                              <p:cond delay="2250"/>
                            </p:stCondLst>
                            <p:childTnLst>
                              <p:par>
                                <p:cTn id="33" presetID="10" presetClass="exit" presetSubtype="0" fill="hold" nodeType="afterEffect">
                                  <p:stCondLst>
                                    <p:cond delay="0"/>
                                  </p:stCondLst>
                                  <p:childTnLst>
                                    <p:animEffect transition="out" filter="fade">
                                      <p:cBhvr>
                                        <p:cTn id="34" dur="500"/>
                                        <p:tgtEl>
                                          <p:spTgt spid="11"/>
                                        </p:tgtEl>
                                      </p:cBhvr>
                                    </p:animEffect>
                                    <p:set>
                                      <p:cBhvr>
                                        <p:cTn id="35" dur="1" fill="hold">
                                          <p:stCondLst>
                                            <p:cond delay="499"/>
                                          </p:stCondLst>
                                        </p:cTn>
                                        <p:tgtEl>
                                          <p:spTgt spid="11"/>
                                        </p:tgtEl>
                                        <p:attrNameLst>
                                          <p:attrName>style.visibility</p:attrName>
                                        </p:attrNameLst>
                                      </p:cBhvr>
                                      <p:to>
                                        <p:strVal val="hidden"/>
                                      </p:to>
                                    </p:set>
                                  </p:childTnLst>
                                </p:cTn>
                              </p:par>
                              <p:par>
                                <p:cTn id="36" presetID="9" presetClass="exit" presetSubtype="0" fill="hold" nodeType="withEffect">
                                  <p:stCondLst>
                                    <p:cond delay="0"/>
                                  </p:stCondLst>
                                  <p:childTnLst>
                                    <p:animEffect transition="out" filter="dissolve">
                                      <p:cBhvr>
                                        <p:cTn id="37" dur="500"/>
                                        <p:tgtEl>
                                          <p:spTgt spid="12"/>
                                        </p:tgtEl>
                                      </p:cBhvr>
                                    </p:animEffect>
                                    <p:set>
                                      <p:cBhvr>
                                        <p:cTn id="38" dur="1" fill="hold">
                                          <p:stCondLst>
                                            <p:cond delay="499"/>
                                          </p:stCondLst>
                                        </p:cTn>
                                        <p:tgtEl>
                                          <p:spTgt spid="12"/>
                                        </p:tgtEl>
                                        <p:attrNameLst>
                                          <p:attrName>style.visibility</p:attrName>
                                        </p:attrNameLst>
                                      </p:cBhvr>
                                      <p:to>
                                        <p:strVal val="hidden"/>
                                      </p:to>
                                    </p:set>
                                  </p:childTnLst>
                                </p:cTn>
                              </p:par>
                              <p:par>
                                <p:cTn id="39" presetID="23" presetClass="entr" presetSubtype="16" fill="hold" nodeType="with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p:cTn id="41" dur="250" fill="hold"/>
                                        <p:tgtEl>
                                          <p:spTgt spid="6"/>
                                        </p:tgtEl>
                                        <p:attrNameLst>
                                          <p:attrName>ppt_w</p:attrName>
                                        </p:attrNameLst>
                                      </p:cBhvr>
                                      <p:tavLst>
                                        <p:tav tm="0">
                                          <p:val>
                                            <p:fltVal val="0"/>
                                          </p:val>
                                        </p:tav>
                                        <p:tav tm="100000">
                                          <p:val>
                                            <p:strVal val="#ppt_w"/>
                                          </p:val>
                                        </p:tav>
                                      </p:tavLst>
                                    </p:anim>
                                    <p:anim calcmode="lin" valueType="num">
                                      <p:cBhvr>
                                        <p:cTn id="42" dur="250" fill="hold"/>
                                        <p:tgtEl>
                                          <p:spTgt spid="6"/>
                                        </p:tgtEl>
                                        <p:attrNameLst>
                                          <p:attrName>ppt_h</p:attrName>
                                        </p:attrNameLst>
                                      </p:cBhvr>
                                      <p:tavLst>
                                        <p:tav tm="0">
                                          <p:val>
                                            <p:fltVal val="0"/>
                                          </p:val>
                                        </p:tav>
                                        <p:tav tm="100000">
                                          <p:val>
                                            <p:strVal val="#ppt_h"/>
                                          </p:val>
                                        </p:tav>
                                      </p:tavLst>
                                    </p:anim>
                                  </p:childTnLst>
                                </p:cTn>
                              </p:par>
                              <p:par>
                                <p:cTn id="43" presetID="23" presetClass="exit" presetSubtype="32" fill="hold" nodeType="withEffect">
                                  <p:stCondLst>
                                    <p:cond delay="0"/>
                                  </p:stCondLst>
                                  <p:childTnLst>
                                    <p:anim calcmode="lin" valueType="num">
                                      <p:cBhvr>
                                        <p:cTn id="44" dur="250"/>
                                        <p:tgtEl>
                                          <p:spTgt spid="6"/>
                                        </p:tgtEl>
                                        <p:attrNameLst>
                                          <p:attrName>ppt_w</p:attrName>
                                        </p:attrNameLst>
                                      </p:cBhvr>
                                      <p:tavLst>
                                        <p:tav tm="0">
                                          <p:val>
                                            <p:strVal val="ppt_w"/>
                                          </p:val>
                                        </p:tav>
                                        <p:tav tm="100000">
                                          <p:val>
                                            <p:fltVal val="0"/>
                                          </p:val>
                                        </p:tav>
                                      </p:tavLst>
                                    </p:anim>
                                    <p:anim calcmode="lin" valueType="num">
                                      <p:cBhvr>
                                        <p:cTn id="45" dur="250"/>
                                        <p:tgtEl>
                                          <p:spTgt spid="6"/>
                                        </p:tgtEl>
                                        <p:attrNameLst>
                                          <p:attrName>ppt_h</p:attrName>
                                        </p:attrNameLst>
                                      </p:cBhvr>
                                      <p:tavLst>
                                        <p:tav tm="0">
                                          <p:val>
                                            <p:strVal val="ppt_h"/>
                                          </p:val>
                                        </p:tav>
                                        <p:tav tm="100000">
                                          <p:val>
                                            <p:fltVal val="0"/>
                                          </p:val>
                                        </p:tav>
                                      </p:tavLst>
                                    </p:anim>
                                    <p:set>
                                      <p:cBhvr>
                                        <p:cTn id="46" dur="1" fill="hold">
                                          <p:stCondLst>
                                            <p:cond delay="249"/>
                                          </p:stCondLst>
                                        </p:cTn>
                                        <p:tgtEl>
                                          <p:spTgt spid="6"/>
                                        </p:tgtEl>
                                        <p:attrNameLst>
                                          <p:attrName>style.visibility</p:attrName>
                                        </p:attrNameLst>
                                      </p:cBhvr>
                                      <p:to>
                                        <p:strVal val="hidden"/>
                                      </p:to>
                                    </p:set>
                                  </p:childTnLst>
                                </p:cTn>
                              </p:par>
                              <p:par>
                                <p:cTn id="47" presetID="10" presetClass="entr" presetSubtype="0" fill="hold" nodeType="with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fade">
                                      <p:cBhvr>
                                        <p:cTn id="49" dur="250"/>
                                        <p:tgtEl>
                                          <p:spTgt spid="5"/>
                                        </p:tgtEl>
                                      </p:cBhvr>
                                    </p:animEffect>
                                  </p:childTnLst>
                                </p:cTn>
                              </p:par>
                            </p:childTnLst>
                          </p:cTn>
                        </p:par>
                        <p:par>
                          <p:cTn id="50" fill="hold">
                            <p:stCondLst>
                              <p:cond delay="2750"/>
                            </p:stCondLst>
                            <p:childTnLst>
                              <p:par>
                                <p:cTn id="51" presetID="42" presetClass="path" presetSubtype="0" accel="50000" decel="50000" fill="hold" nodeType="afterEffect">
                                  <p:stCondLst>
                                    <p:cond delay="0"/>
                                  </p:stCondLst>
                                  <p:childTnLst>
                                    <p:animMotion origin="layout" path="M 3.125E-6 -2.59259E-6 L 0.53307 0.74398 " pathEditMode="relative" rAng="0" ptsTypes="AA">
                                      <p:cBhvr>
                                        <p:cTn id="52" dur="1500" fill="hold"/>
                                        <p:tgtEl>
                                          <p:spTgt spid="5"/>
                                        </p:tgtEl>
                                        <p:attrNameLst>
                                          <p:attrName>ppt_x</p:attrName>
                                          <p:attrName>ppt_y</p:attrName>
                                        </p:attrNameLst>
                                      </p:cBhvr>
                                      <p:rCtr x="26654" y="37199"/>
                                    </p:animMotion>
                                  </p:childTnLst>
                                  <p:subTnLst>
                                    <p:audio>
                                      <p:cMediaNode vol="37000">
                                        <p:cTn display="0" masterRel="sameClick">
                                          <p:stCondLst>
                                            <p:cond evt="begin" delay="0">
                                              <p:tn val="51"/>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4"/>
                  </p:tgtEl>
                </p:cond>
              </p:nextCondLst>
            </p:seq>
            <p:seq concurrent="1" nextAc="seek">
              <p:cTn id="53" restart="whenNotActive" fill="hold" evtFilter="cancelBubble" nodeType="interactiveSeq">
                <p:stCondLst>
                  <p:cond evt="onClick" delay="0">
                    <p:tgtEl>
                      <p:spTgt spid="7"/>
                    </p:tgtEl>
                  </p:cond>
                </p:stCondLst>
                <p:endSync evt="end" delay="0">
                  <p:rtn val="all"/>
                </p:endSync>
                <p:childTnLst>
                  <p:par>
                    <p:cTn id="54" fill="hold">
                      <p:stCondLst>
                        <p:cond delay="0"/>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31"/>
                                        </p:tgtEl>
                                        <p:attrNameLst>
                                          <p:attrName>style.visibility</p:attrName>
                                        </p:attrNameLst>
                                      </p:cBhvr>
                                      <p:to>
                                        <p:strVal val="visible"/>
                                      </p:to>
                                    </p:set>
                                    <p:animEffect transition="in" filter="fade">
                                      <p:cBhvr>
                                        <p:cTn id="58" dur="500"/>
                                        <p:tgtEl>
                                          <p:spTgt spid="31"/>
                                        </p:tgtEl>
                                      </p:cBhvr>
                                    </p:animEffect>
                                  </p:childTnLst>
                                  <p:subTnLst>
                                    <p:audio>
                                      <p:cMediaNode>
                                        <p:cTn display="0" masterRel="sameClick">
                                          <p:stCondLst>
                                            <p:cond evt="begin" delay="0">
                                              <p:tn val="56"/>
                                            </p:cond>
                                          </p:stCondLst>
                                          <p:endCondLst>
                                            <p:cond evt="onStopAudio" delay="0">
                                              <p:tgtEl>
                                                <p:sldTgt/>
                                              </p:tgtEl>
                                            </p:cond>
                                          </p:endCondLst>
                                        </p:cTn>
                                        <p:tgtEl>
                                          <p:sndTgt r:embed="rId6" name="arrow.wav"/>
                                        </p:tgtEl>
                                      </p:cMediaNode>
                                    </p:audio>
                                  </p:subTnLst>
                                </p:cTn>
                              </p:par>
                              <p:par>
                                <p:cTn id="59" presetID="42" presetClass="path" presetSubtype="0" accel="50000" decel="50000" fill="hold" nodeType="withEffect">
                                  <p:stCondLst>
                                    <p:cond delay="250"/>
                                  </p:stCondLst>
                                  <p:childTnLst>
                                    <p:animMotion origin="layout" path="M -2.91667E-6 1.48148E-6 L 0.39818 -0.00556 " pathEditMode="relative" rAng="0" ptsTypes="AA">
                                      <p:cBhvr>
                                        <p:cTn id="60" dur="2000" fill="hold"/>
                                        <p:tgtEl>
                                          <p:spTgt spid="31"/>
                                        </p:tgtEl>
                                        <p:attrNameLst>
                                          <p:attrName>ppt_x</p:attrName>
                                          <p:attrName>ppt_y</p:attrName>
                                        </p:attrNameLst>
                                      </p:cBhvr>
                                      <p:rCtr x="19909" y="-278"/>
                                    </p:animMotion>
                                  </p:childTnLst>
                                  <p:subTnLst>
                                    <p:audio>
                                      <p:cMediaNode>
                                        <p:cTn display="0" masterRel="sameClick">
                                          <p:stCondLst>
                                            <p:cond evt="begin" delay="0">
                                              <p:tn val="59"/>
                                            </p:cond>
                                          </p:stCondLst>
                                          <p:endCondLst>
                                            <p:cond evt="onStopAudio" delay="0">
                                              <p:tgtEl>
                                                <p:sldTgt/>
                                              </p:tgtEl>
                                            </p:cond>
                                          </p:endCondLst>
                                        </p:cTn>
                                        <p:tgtEl>
                                          <p:sndTgt r:embed="rId7" name="Đánh bay Zombie.wav"/>
                                        </p:tgtEl>
                                      </p:cMediaNode>
                                    </p:audio>
                                  </p:subTnLst>
                                </p:cTn>
                              </p:par>
                            </p:childTnLst>
                          </p:cTn>
                        </p:par>
                        <p:par>
                          <p:cTn id="61" fill="hold">
                            <p:stCondLst>
                              <p:cond delay="2250"/>
                            </p:stCondLst>
                            <p:childTnLst>
                              <p:par>
                                <p:cTn id="62" presetID="10" presetClass="exit" presetSubtype="0" fill="hold" nodeType="afterEffect">
                                  <p:stCondLst>
                                    <p:cond delay="0"/>
                                  </p:stCondLst>
                                  <p:childTnLst>
                                    <p:animEffect transition="out" filter="fade">
                                      <p:cBhvr>
                                        <p:cTn id="63" dur="500"/>
                                        <p:tgtEl>
                                          <p:spTgt spid="31"/>
                                        </p:tgtEl>
                                      </p:cBhvr>
                                    </p:animEffect>
                                    <p:set>
                                      <p:cBhvr>
                                        <p:cTn id="64" dur="1" fill="hold">
                                          <p:stCondLst>
                                            <p:cond delay="499"/>
                                          </p:stCondLst>
                                        </p:cTn>
                                        <p:tgtEl>
                                          <p:spTgt spid="31"/>
                                        </p:tgtEl>
                                        <p:attrNameLst>
                                          <p:attrName>style.visibility</p:attrName>
                                        </p:attrNameLst>
                                      </p:cBhvr>
                                      <p:to>
                                        <p:strVal val="hidden"/>
                                      </p:to>
                                    </p:set>
                                  </p:childTnLst>
                                </p:cTn>
                              </p:par>
                              <p:par>
                                <p:cTn id="65" presetID="9" presetClass="exit" presetSubtype="0" fill="hold" nodeType="withEffect">
                                  <p:stCondLst>
                                    <p:cond delay="0"/>
                                  </p:stCondLst>
                                  <p:childTnLst>
                                    <p:animEffect transition="out" filter="dissolve">
                                      <p:cBhvr>
                                        <p:cTn id="66" dur="500"/>
                                        <p:tgtEl>
                                          <p:spTgt spid="15"/>
                                        </p:tgtEl>
                                      </p:cBhvr>
                                    </p:animEffect>
                                    <p:set>
                                      <p:cBhvr>
                                        <p:cTn id="67" dur="1" fill="hold">
                                          <p:stCondLst>
                                            <p:cond delay="499"/>
                                          </p:stCondLst>
                                        </p:cTn>
                                        <p:tgtEl>
                                          <p:spTgt spid="15"/>
                                        </p:tgtEl>
                                        <p:attrNameLst>
                                          <p:attrName>style.visibility</p:attrName>
                                        </p:attrNameLst>
                                      </p:cBhvr>
                                      <p:to>
                                        <p:strVal val="hidden"/>
                                      </p:to>
                                    </p:set>
                                  </p:childTnLst>
                                </p:cTn>
                              </p:par>
                              <p:par>
                                <p:cTn id="68" presetID="23" presetClass="entr" presetSubtype="16"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p:cTn id="70" dur="250" fill="hold"/>
                                        <p:tgtEl>
                                          <p:spTgt spid="77"/>
                                        </p:tgtEl>
                                        <p:attrNameLst>
                                          <p:attrName>ppt_w</p:attrName>
                                        </p:attrNameLst>
                                      </p:cBhvr>
                                      <p:tavLst>
                                        <p:tav tm="0">
                                          <p:val>
                                            <p:fltVal val="0"/>
                                          </p:val>
                                        </p:tav>
                                        <p:tav tm="100000">
                                          <p:val>
                                            <p:strVal val="#ppt_w"/>
                                          </p:val>
                                        </p:tav>
                                      </p:tavLst>
                                    </p:anim>
                                    <p:anim calcmode="lin" valueType="num">
                                      <p:cBhvr>
                                        <p:cTn id="71" dur="250" fill="hold"/>
                                        <p:tgtEl>
                                          <p:spTgt spid="77"/>
                                        </p:tgtEl>
                                        <p:attrNameLst>
                                          <p:attrName>ppt_h</p:attrName>
                                        </p:attrNameLst>
                                      </p:cBhvr>
                                      <p:tavLst>
                                        <p:tav tm="0">
                                          <p:val>
                                            <p:fltVal val="0"/>
                                          </p:val>
                                        </p:tav>
                                        <p:tav tm="100000">
                                          <p:val>
                                            <p:strVal val="#ppt_h"/>
                                          </p:val>
                                        </p:tav>
                                      </p:tavLst>
                                    </p:anim>
                                  </p:childTnLst>
                                </p:cTn>
                              </p:par>
                              <p:par>
                                <p:cTn id="72" presetID="23" presetClass="exit" presetSubtype="32" fill="hold" nodeType="withEffect">
                                  <p:stCondLst>
                                    <p:cond delay="0"/>
                                  </p:stCondLst>
                                  <p:childTnLst>
                                    <p:anim calcmode="lin" valueType="num">
                                      <p:cBhvr>
                                        <p:cTn id="73" dur="250"/>
                                        <p:tgtEl>
                                          <p:spTgt spid="77"/>
                                        </p:tgtEl>
                                        <p:attrNameLst>
                                          <p:attrName>ppt_w</p:attrName>
                                        </p:attrNameLst>
                                      </p:cBhvr>
                                      <p:tavLst>
                                        <p:tav tm="0">
                                          <p:val>
                                            <p:strVal val="ppt_w"/>
                                          </p:val>
                                        </p:tav>
                                        <p:tav tm="100000">
                                          <p:val>
                                            <p:fltVal val="0"/>
                                          </p:val>
                                        </p:tav>
                                      </p:tavLst>
                                    </p:anim>
                                    <p:anim calcmode="lin" valueType="num">
                                      <p:cBhvr>
                                        <p:cTn id="74" dur="250"/>
                                        <p:tgtEl>
                                          <p:spTgt spid="77"/>
                                        </p:tgtEl>
                                        <p:attrNameLst>
                                          <p:attrName>ppt_h</p:attrName>
                                        </p:attrNameLst>
                                      </p:cBhvr>
                                      <p:tavLst>
                                        <p:tav tm="0">
                                          <p:val>
                                            <p:strVal val="ppt_h"/>
                                          </p:val>
                                        </p:tav>
                                        <p:tav tm="100000">
                                          <p:val>
                                            <p:fltVal val="0"/>
                                          </p:val>
                                        </p:tav>
                                      </p:tavLst>
                                    </p:anim>
                                    <p:set>
                                      <p:cBhvr>
                                        <p:cTn id="75" dur="1" fill="hold">
                                          <p:stCondLst>
                                            <p:cond delay="249"/>
                                          </p:stCondLst>
                                        </p:cTn>
                                        <p:tgtEl>
                                          <p:spTgt spid="77"/>
                                        </p:tgtEl>
                                        <p:attrNameLst>
                                          <p:attrName>style.visibility</p:attrName>
                                        </p:attrNameLst>
                                      </p:cBhvr>
                                      <p:to>
                                        <p:strVal val="hidden"/>
                                      </p:to>
                                    </p:set>
                                  </p:childTnLst>
                                </p:cTn>
                              </p:par>
                              <p:par>
                                <p:cTn id="76" presetID="10" presetClass="entr" presetSubtype="0" fill="hold" nodeType="with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fade">
                                      <p:cBhvr>
                                        <p:cTn id="78" dur="250"/>
                                        <p:tgtEl>
                                          <p:spTgt spid="53"/>
                                        </p:tgtEl>
                                      </p:cBhvr>
                                    </p:animEffect>
                                  </p:childTnLst>
                                </p:cTn>
                              </p:par>
                            </p:childTnLst>
                          </p:cTn>
                        </p:par>
                        <p:par>
                          <p:cTn id="79" fill="hold">
                            <p:stCondLst>
                              <p:cond delay="2750"/>
                            </p:stCondLst>
                            <p:childTnLst>
                              <p:par>
                                <p:cTn id="80" presetID="42" presetClass="path" presetSubtype="0" accel="50000" decel="50000" fill="hold" nodeType="afterEffect">
                                  <p:stCondLst>
                                    <p:cond delay="0"/>
                                  </p:stCondLst>
                                  <p:childTnLst>
                                    <p:animMotion origin="layout" path="M 4.16667E-6 -1.11111E-6 L 0.34597 0.60416 " pathEditMode="relative" rAng="0" ptsTypes="AA">
                                      <p:cBhvr>
                                        <p:cTn id="81" dur="1500" fill="hold"/>
                                        <p:tgtEl>
                                          <p:spTgt spid="53"/>
                                        </p:tgtEl>
                                        <p:attrNameLst>
                                          <p:attrName>ppt_x</p:attrName>
                                          <p:attrName>ppt_y</p:attrName>
                                        </p:attrNameLst>
                                      </p:cBhvr>
                                      <p:rCtr x="17201" y="30324"/>
                                    </p:animMotion>
                                  </p:childTnLst>
                                  <p:subTnLst>
                                    <p:audio>
                                      <p:cMediaNode>
                                        <p:cTn display="0" masterRel="sameClick">
                                          <p:stCondLst>
                                            <p:cond evt="begin" delay="0">
                                              <p:tn val="80"/>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7"/>
                  </p:tgtEl>
                </p:cond>
              </p:nextCondLst>
            </p:seq>
            <p:seq concurrent="1" nextAc="seek">
              <p:cTn id="82" restart="whenNotActive" fill="hold" evtFilter="cancelBubble" nodeType="interactiveSeq">
                <p:stCondLst>
                  <p:cond evt="onClick" delay="0">
                    <p:tgtEl>
                      <p:spTgt spid="8"/>
                    </p:tgtEl>
                  </p:cond>
                </p:stCondLst>
                <p:endSync evt="end" delay="0">
                  <p:rtn val="all"/>
                </p:endSync>
                <p:childTnLst>
                  <p:par>
                    <p:cTn id="83" fill="hold">
                      <p:stCondLst>
                        <p:cond delay="0"/>
                      </p:stCondLst>
                      <p:childTnLst>
                        <p:par>
                          <p:cTn id="84" fill="hold">
                            <p:stCondLst>
                              <p:cond delay="0"/>
                            </p:stCondLst>
                            <p:childTnLst>
                              <p:par>
                                <p:cTn id="85" presetID="10" presetClass="entr" presetSubtype="0" fill="hold" nodeType="clickEffect">
                                  <p:stCondLst>
                                    <p:cond delay="0"/>
                                  </p:stCondLst>
                                  <p:childTnLst>
                                    <p:set>
                                      <p:cBhvr>
                                        <p:cTn id="86" dur="1" fill="hold">
                                          <p:stCondLst>
                                            <p:cond delay="0"/>
                                          </p:stCondLst>
                                        </p:cTn>
                                        <p:tgtEl>
                                          <p:spTgt spid="32"/>
                                        </p:tgtEl>
                                        <p:attrNameLst>
                                          <p:attrName>style.visibility</p:attrName>
                                        </p:attrNameLst>
                                      </p:cBhvr>
                                      <p:to>
                                        <p:strVal val="visible"/>
                                      </p:to>
                                    </p:set>
                                    <p:animEffect transition="in" filter="fade">
                                      <p:cBhvr>
                                        <p:cTn id="87" dur="500"/>
                                        <p:tgtEl>
                                          <p:spTgt spid="32"/>
                                        </p:tgtEl>
                                      </p:cBhvr>
                                    </p:animEffect>
                                  </p:childTnLst>
                                  <p:subTnLst>
                                    <p:audio>
                                      <p:cMediaNode>
                                        <p:cTn display="0" masterRel="sameClick">
                                          <p:stCondLst>
                                            <p:cond evt="begin" delay="0">
                                              <p:tn val="85"/>
                                            </p:cond>
                                          </p:stCondLst>
                                          <p:endCondLst>
                                            <p:cond evt="onStopAudio" delay="0">
                                              <p:tgtEl>
                                                <p:sldTgt/>
                                              </p:tgtEl>
                                            </p:cond>
                                          </p:endCondLst>
                                        </p:cTn>
                                        <p:tgtEl>
                                          <p:sndTgt r:embed="rId6" name="arrow.wav"/>
                                        </p:tgtEl>
                                      </p:cMediaNode>
                                    </p:audio>
                                  </p:subTnLst>
                                </p:cTn>
                              </p:par>
                              <p:par>
                                <p:cTn id="88" presetID="42" presetClass="path" presetSubtype="0" accel="50000" decel="50000" fill="hold" nodeType="withEffect">
                                  <p:stCondLst>
                                    <p:cond delay="250"/>
                                  </p:stCondLst>
                                  <p:childTnLst>
                                    <p:animMotion origin="layout" path="M -2.91667E-6 4.81481E-6 L 0.18425 0.00347 " pathEditMode="relative" rAng="0" ptsTypes="AA">
                                      <p:cBhvr>
                                        <p:cTn id="89" dur="2000" fill="hold"/>
                                        <p:tgtEl>
                                          <p:spTgt spid="32"/>
                                        </p:tgtEl>
                                        <p:attrNameLst>
                                          <p:attrName>ppt_x</p:attrName>
                                          <p:attrName>ppt_y</p:attrName>
                                        </p:attrNameLst>
                                      </p:cBhvr>
                                      <p:rCtr x="9206" y="162"/>
                                    </p:animMotion>
                                  </p:childTnLst>
                                  <p:subTnLst>
                                    <p:audio>
                                      <p:cMediaNode>
                                        <p:cTn display="0" masterRel="sameClick">
                                          <p:stCondLst>
                                            <p:cond evt="begin" delay="0">
                                              <p:tn val="88"/>
                                            </p:cond>
                                          </p:stCondLst>
                                          <p:endCondLst>
                                            <p:cond evt="onStopAudio" delay="0">
                                              <p:tgtEl>
                                                <p:sldTgt/>
                                              </p:tgtEl>
                                            </p:cond>
                                          </p:endCondLst>
                                        </p:cTn>
                                        <p:tgtEl>
                                          <p:sndTgt r:embed="rId7" name="Đánh bay Zombie.wav"/>
                                        </p:tgtEl>
                                      </p:cMediaNode>
                                    </p:audio>
                                  </p:subTnLst>
                                </p:cTn>
                              </p:par>
                            </p:childTnLst>
                          </p:cTn>
                        </p:par>
                        <p:par>
                          <p:cTn id="90" fill="hold">
                            <p:stCondLst>
                              <p:cond delay="2250"/>
                            </p:stCondLst>
                            <p:childTnLst>
                              <p:par>
                                <p:cTn id="91" presetID="10" presetClass="exit" presetSubtype="0" fill="hold" nodeType="afterEffect">
                                  <p:stCondLst>
                                    <p:cond delay="0"/>
                                  </p:stCondLst>
                                  <p:childTnLst>
                                    <p:animEffect transition="out" filter="fade">
                                      <p:cBhvr>
                                        <p:cTn id="92" dur="500"/>
                                        <p:tgtEl>
                                          <p:spTgt spid="32"/>
                                        </p:tgtEl>
                                      </p:cBhvr>
                                    </p:animEffect>
                                    <p:set>
                                      <p:cBhvr>
                                        <p:cTn id="93" dur="1" fill="hold">
                                          <p:stCondLst>
                                            <p:cond delay="499"/>
                                          </p:stCondLst>
                                        </p:cTn>
                                        <p:tgtEl>
                                          <p:spTgt spid="32"/>
                                        </p:tgtEl>
                                        <p:attrNameLst>
                                          <p:attrName>style.visibility</p:attrName>
                                        </p:attrNameLst>
                                      </p:cBhvr>
                                      <p:to>
                                        <p:strVal val="hidden"/>
                                      </p:to>
                                    </p:set>
                                  </p:childTnLst>
                                </p:cTn>
                              </p:par>
                              <p:par>
                                <p:cTn id="94" presetID="9" presetClass="exit" presetSubtype="0" fill="hold" nodeType="withEffect">
                                  <p:stCondLst>
                                    <p:cond delay="0"/>
                                  </p:stCondLst>
                                  <p:childTnLst>
                                    <p:animEffect transition="out" filter="dissolve">
                                      <p:cBhvr>
                                        <p:cTn id="95" dur="500"/>
                                        <p:tgtEl>
                                          <p:spTgt spid="17"/>
                                        </p:tgtEl>
                                      </p:cBhvr>
                                    </p:animEffect>
                                    <p:set>
                                      <p:cBhvr>
                                        <p:cTn id="96" dur="1" fill="hold">
                                          <p:stCondLst>
                                            <p:cond delay="499"/>
                                          </p:stCondLst>
                                        </p:cTn>
                                        <p:tgtEl>
                                          <p:spTgt spid="17"/>
                                        </p:tgtEl>
                                        <p:attrNameLst>
                                          <p:attrName>style.visibility</p:attrName>
                                        </p:attrNameLst>
                                      </p:cBhvr>
                                      <p:to>
                                        <p:strVal val="hidden"/>
                                      </p:to>
                                    </p:set>
                                  </p:childTnLst>
                                </p:cTn>
                              </p:par>
                              <p:par>
                                <p:cTn id="97" presetID="23" presetClass="entr" presetSubtype="16" fill="hold" nodeType="withEffect">
                                  <p:stCondLst>
                                    <p:cond delay="0"/>
                                  </p:stCondLst>
                                  <p:childTnLst>
                                    <p:set>
                                      <p:cBhvr>
                                        <p:cTn id="98" dur="1" fill="hold">
                                          <p:stCondLst>
                                            <p:cond delay="0"/>
                                          </p:stCondLst>
                                        </p:cTn>
                                        <p:tgtEl>
                                          <p:spTgt spid="80"/>
                                        </p:tgtEl>
                                        <p:attrNameLst>
                                          <p:attrName>style.visibility</p:attrName>
                                        </p:attrNameLst>
                                      </p:cBhvr>
                                      <p:to>
                                        <p:strVal val="visible"/>
                                      </p:to>
                                    </p:set>
                                    <p:anim calcmode="lin" valueType="num">
                                      <p:cBhvr>
                                        <p:cTn id="99" dur="250" fill="hold"/>
                                        <p:tgtEl>
                                          <p:spTgt spid="80"/>
                                        </p:tgtEl>
                                        <p:attrNameLst>
                                          <p:attrName>ppt_w</p:attrName>
                                        </p:attrNameLst>
                                      </p:cBhvr>
                                      <p:tavLst>
                                        <p:tav tm="0">
                                          <p:val>
                                            <p:fltVal val="0"/>
                                          </p:val>
                                        </p:tav>
                                        <p:tav tm="100000">
                                          <p:val>
                                            <p:strVal val="#ppt_w"/>
                                          </p:val>
                                        </p:tav>
                                      </p:tavLst>
                                    </p:anim>
                                    <p:anim calcmode="lin" valueType="num">
                                      <p:cBhvr>
                                        <p:cTn id="100" dur="250" fill="hold"/>
                                        <p:tgtEl>
                                          <p:spTgt spid="80"/>
                                        </p:tgtEl>
                                        <p:attrNameLst>
                                          <p:attrName>ppt_h</p:attrName>
                                        </p:attrNameLst>
                                      </p:cBhvr>
                                      <p:tavLst>
                                        <p:tav tm="0">
                                          <p:val>
                                            <p:fltVal val="0"/>
                                          </p:val>
                                        </p:tav>
                                        <p:tav tm="100000">
                                          <p:val>
                                            <p:strVal val="#ppt_h"/>
                                          </p:val>
                                        </p:tav>
                                      </p:tavLst>
                                    </p:anim>
                                  </p:childTnLst>
                                </p:cTn>
                              </p:par>
                              <p:par>
                                <p:cTn id="101" presetID="53" presetClass="exit" presetSubtype="32" fill="hold" nodeType="withEffect">
                                  <p:stCondLst>
                                    <p:cond delay="0"/>
                                  </p:stCondLst>
                                  <p:childTnLst>
                                    <p:anim calcmode="lin" valueType="num">
                                      <p:cBhvr>
                                        <p:cTn id="102" dur="250"/>
                                        <p:tgtEl>
                                          <p:spTgt spid="80"/>
                                        </p:tgtEl>
                                        <p:attrNameLst>
                                          <p:attrName>ppt_w</p:attrName>
                                        </p:attrNameLst>
                                      </p:cBhvr>
                                      <p:tavLst>
                                        <p:tav tm="0">
                                          <p:val>
                                            <p:strVal val="ppt_w"/>
                                          </p:val>
                                        </p:tav>
                                        <p:tav tm="100000">
                                          <p:val>
                                            <p:fltVal val="0"/>
                                          </p:val>
                                        </p:tav>
                                      </p:tavLst>
                                    </p:anim>
                                    <p:anim calcmode="lin" valueType="num">
                                      <p:cBhvr>
                                        <p:cTn id="103" dur="250"/>
                                        <p:tgtEl>
                                          <p:spTgt spid="80"/>
                                        </p:tgtEl>
                                        <p:attrNameLst>
                                          <p:attrName>ppt_h</p:attrName>
                                        </p:attrNameLst>
                                      </p:cBhvr>
                                      <p:tavLst>
                                        <p:tav tm="0">
                                          <p:val>
                                            <p:strVal val="ppt_h"/>
                                          </p:val>
                                        </p:tav>
                                        <p:tav tm="100000">
                                          <p:val>
                                            <p:fltVal val="0"/>
                                          </p:val>
                                        </p:tav>
                                      </p:tavLst>
                                    </p:anim>
                                    <p:animEffect transition="out" filter="fade">
                                      <p:cBhvr>
                                        <p:cTn id="104" dur="250"/>
                                        <p:tgtEl>
                                          <p:spTgt spid="80"/>
                                        </p:tgtEl>
                                      </p:cBhvr>
                                    </p:animEffect>
                                    <p:set>
                                      <p:cBhvr>
                                        <p:cTn id="105" dur="1" fill="hold">
                                          <p:stCondLst>
                                            <p:cond delay="249"/>
                                          </p:stCondLst>
                                        </p:cTn>
                                        <p:tgtEl>
                                          <p:spTgt spid="80"/>
                                        </p:tgtEl>
                                        <p:attrNameLst>
                                          <p:attrName>style.visibility</p:attrName>
                                        </p:attrNameLst>
                                      </p:cBhvr>
                                      <p:to>
                                        <p:strVal val="hidden"/>
                                      </p:to>
                                    </p:set>
                                  </p:childTnLst>
                                </p:cTn>
                              </p:par>
                              <p:par>
                                <p:cTn id="106" presetID="10" presetClass="entr" presetSubtype="0" fill="hold" nodeType="withEffect">
                                  <p:stCondLst>
                                    <p:cond delay="0"/>
                                  </p:stCondLst>
                                  <p:childTnLst>
                                    <p:set>
                                      <p:cBhvr>
                                        <p:cTn id="107" dur="1" fill="hold">
                                          <p:stCondLst>
                                            <p:cond delay="0"/>
                                          </p:stCondLst>
                                        </p:cTn>
                                        <p:tgtEl>
                                          <p:spTgt spid="54"/>
                                        </p:tgtEl>
                                        <p:attrNameLst>
                                          <p:attrName>style.visibility</p:attrName>
                                        </p:attrNameLst>
                                      </p:cBhvr>
                                      <p:to>
                                        <p:strVal val="visible"/>
                                      </p:to>
                                    </p:set>
                                    <p:animEffect transition="in" filter="fade">
                                      <p:cBhvr>
                                        <p:cTn id="108" dur="250"/>
                                        <p:tgtEl>
                                          <p:spTgt spid="54"/>
                                        </p:tgtEl>
                                      </p:cBhvr>
                                    </p:animEffect>
                                  </p:childTnLst>
                                </p:cTn>
                              </p:par>
                            </p:childTnLst>
                          </p:cTn>
                        </p:par>
                        <p:par>
                          <p:cTn id="109" fill="hold">
                            <p:stCondLst>
                              <p:cond delay="2750"/>
                            </p:stCondLst>
                            <p:childTnLst>
                              <p:par>
                                <p:cTn id="110" presetID="42" presetClass="path" presetSubtype="0" accel="50000" decel="50000" fill="hold" nodeType="afterEffect">
                                  <p:stCondLst>
                                    <p:cond delay="0"/>
                                  </p:stCondLst>
                                  <p:childTnLst>
                                    <p:animMotion origin="layout" path="M 1.875E-6 7.40741E-7 L 0.50703 0.40509 " pathEditMode="relative" rAng="0" ptsTypes="AA">
                                      <p:cBhvr>
                                        <p:cTn id="111" dur="1500" fill="hold"/>
                                        <p:tgtEl>
                                          <p:spTgt spid="54"/>
                                        </p:tgtEl>
                                        <p:attrNameLst>
                                          <p:attrName>ppt_x</p:attrName>
                                          <p:attrName>ppt_y</p:attrName>
                                        </p:attrNameLst>
                                      </p:cBhvr>
                                      <p:rCtr x="25313" y="20278"/>
                                    </p:animMotion>
                                  </p:childTnLst>
                                  <p:subTnLst>
                                    <p:audio>
                                      <p:cMediaNode>
                                        <p:cTn display="0" masterRel="sameClick">
                                          <p:stCondLst>
                                            <p:cond evt="begin" delay="0">
                                              <p:tn val="110"/>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8"/>
                  </p:tgtEl>
                </p:cond>
              </p:nextCondLst>
            </p:seq>
            <p:seq concurrent="1" nextAc="seek">
              <p:cTn id="112" restart="whenNotActive" fill="hold" evtFilter="cancelBubble" nodeType="interactiveSeq">
                <p:stCondLst>
                  <p:cond evt="onClick" delay="0">
                    <p:tgtEl>
                      <p:spTgt spid="9"/>
                    </p:tgtEl>
                  </p:cond>
                </p:stCondLst>
                <p:endSync evt="end" delay="0">
                  <p:rtn val="all"/>
                </p:endSync>
                <p:childTnLst>
                  <p:par>
                    <p:cTn id="113" fill="hold">
                      <p:stCondLst>
                        <p:cond delay="0"/>
                      </p:stCondLst>
                      <p:childTnLst>
                        <p:par>
                          <p:cTn id="114" fill="hold">
                            <p:stCondLst>
                              <p:cond delay="0"/>
                            </p:stCondLst>
                            <p:childTnLst>
                              <p:par>
                                <p:cTn id="115" presetID="10" presetClass="entr" presetSubtype="0" fill="hold" nodeType="clickEffect">
                                  <p:stCondLst>
                                    <p:cond delay="0"/>
                                  </p:stCondLst>
                                  <p:childTnLst>
                                    <p:set>
                                      <p:cBhvr>
                                        <p:cTn id="116" dur="1" fill="hold">
                                          <p:stCondLst>
                                            <p:cond delay="0"/>
                                          </p:stCondLst>
                                        </p:cTn>
                                        <p:tgtEl>
                                          <p:spTgt spid="33"/>
                                        </p:tgtEl>
                                        <p:attrNameLst>
                                          <p:attrName>style.visibility</p:attrName>
                                        </p:attrNameLst>
                                      </p:cBhvr>
                                      <p:to>
                                        <p:strVal val="visible"/>
                                      </p:to>
                                    </p:set>
                                    <p:animEffect transition="in" filter="fade">
                                      <p:cBhvr>
                                        <p:cTn id="117" dur="500"/>
                                        <p:tgtEl>
                                          <p:spTgt spid="33"/>
                                        </p:tgtEl>
                                      </p:cBhvr>
                                    </p:animEffect>
                                  </p:childTnLst>
                                  <p:subTnLst>
                                    <p:audio>
                                      <p:cMediaNode>
                                        <p:cTn display="0" masterRel="sameClick">
                                          <p:stCondLst>
                                            <p:cond evt="begin" delay="0">
                                              <p:tn val="115"/>
                                            </p:cond>
                                          </p:stCondLst>
                                          <p:endCondLst>
                                            <p:cond evt="onStopAudio" delay="0">
                                              <p:tgtEl>
                                                <p:sldTgt/>
                                              </p:tgtEl>
                                            </p:cond>
                                          </p:endCondLst>
                                        </p:cTn>
                                        <p:tgtEl>
                                          <p:sndTgt r:embed="rId6" name="arrow.wav"/>
                                        </p:tgtEl>
                                      </p:cMediaNode>
                                    </p:audio>
                                  </p:subTnLst>
                                </p:cTn>
                              </p:par>
                              <p:par>
                                <p:cTn id="118" presetID="42" presetClass="path" presetSubtype="0" accel="50000" decel="50000" fill="hold" nodeType="withEffect">
                                  <p:stCondLst>
                                    <p:cond delay="250"/>
                                  </p:stCondLst>
                                  <p:childTnLst>
                                    <p:animMotion origin="layout" path="M -2.91667E-6 4.44444E-6 L 0.3931 -0.02223 " pathEditMode="relative" rAng="0" ptsTypes="AA">
                                      <p:cBhvr>
                                        <p:cTn id="119" dur="2000" fill="hold"/>
                                        <p:tgtEl>
                                          <p:spTgt spid="33"/>
                                        </p:tgtEl>
                                        <p:attrNameLst>
                                          <p:attrName>ppt_x</p:attrName>
                                          <p:attrName>ppt_y</p:attrName>
                                        </p:attrNameLst>
                                      </p:cBhvr>
                                      <p:rCtr x="19648" y="-1111"/>
                                    </p:animMotion>
                                  </p:childTnLst>
                                  <p:subTnLst>
                                    <p:audio>
                                      <p:cMediaNode>
                                        <p:cTn display="0" masterRel="sameClick">
                                          <p:stCondLst>
                                            <p:cond evt="begin" delay="0">
                                              <p:tn val="118"/>
                                            </p:cond>
                                          </p:stCondLst>
                                          <p:endCondLst>
                                            <p:cond evt="onStopAudio" delay="0">
                                              <p:tgtEl>
                                                <p:sldTgt/>
                                              </p:tgtEl>
                                            </p:cond>
                                          </p:endCondLst>
                                        </p:cTn>
                                        <p:tgtEl>
                                          <p:sndTgt r:embed="rId7" name="Đánh bay Zombie.wav"/>
                                        </p:tgtEl>
                                      </p:cMediaNode>
                                    </p:audio>
                                  </p:subTnLst>
                                </p:cTn>
                              </p:par>
                            </p:childTnLst>
                          </p:cTn>
                        </p:par>
                        <p:par>
                          <p:cTn id="120" fill="hold">
                            <p:stCondLst>
                              <p:cond delay="2250"/>
                            </p:stCondLst>
                            <p:childTnLst>
                              <p:par>
                                <p:cTn id="121" presetID="10" presetClass="exit" presetSubtype="0" fill="hold" nodeType="afterEffect">
                                  <p:stCondLst>
                                    <p:cond delay="0"/>
                                  </p:stCondLst>
                                  <p:childTnLst>
                                    <p:animEffect transition="out" filter="fade">
                                      <p:cBhvr>
                                        <p:cTn id="122" dur="500"/>
                                        <p:tgtEl>
                                          <p:spTgt spid="33"/>
                                        </p:tgtEl>
                                      </p:cBhvr>
                                    </p:animEffect>
                                    <p:set>
                                      <p:cBhvr>
                                        <p:cTn id="123" dur="1" fill="hold">
                                          <p:stCondLst>
                                            <p:cond delay="499"/>
                                          </p:stCondLst>
                                        </p:cTn>
                                        <p:tgtEl>
                                          <p:spTgt spid="33"/>
                                        </p:tgtEl>
                                        <p:attrNameLst>
                                          <p:attrName>style.visibility</p:attrName>
                                        </p:attrNameLst>
                                      </p:cBhvr>
                                      <p:to>
                                        <p:strVal val="hidden"/>
                                      </p:to>
                                    </p:set>
                                  </p:childTnLst>
                                </p:cTn>
                              </p:par>
                              <p:par>
                                <p:cTn id="124" presetID="9" presetClass="exit" presetSubtype="0" fill="hold" nodeType="withEffect">
                                  <p:stCondLst>
                                    <p:cond delay="0"/>
                                  </p:stCondLst>
                                  <p:childTnLst>
                                    <p:animEffect transition="out" filter="dissolve">
                                      <p:cBhvr>
                                        <p:cTn id="125" dur="500"/>
                                        <p:tgtEl>
                                          <p:spTgt spid="19"/>
                                        </p:tgtEl>
                                      </p:cBhvr>
                                    </p:animEffect>
                                    <p:set>
                                      <p:cBhvr>
                                        <p:cTn id="126" dur="1" fill="hold">
                                          <p:stCondLst>
                                            <p:cond delay="499"/>
                                          </p:stCondLst>
                                        </p:cTn>
                                        <p:tgtEl>
                                          <p:spTgt spid="19"/>
                                        </p:tgtEl>
                                        <p:attrNameLst>
                                          <p:attrName>style.visibility</p:attrName>
                                        </p:attrNameLst>
                                      </p:cBhvr>
                                      <p:to>
                                        <p:strVal val="hidden"/>
                                      </p:to>
                                    </p:set>
                                  </p:childTnLst>
                                </p:cTn>
                              </p:par>
                              <p:par>
                                <p:cTn id="127" presetID="23" presetClass="entr" presetSubtype="16" fill="hold" nodeType="withEffect">
                                  <p:stCondLst>
                                    <p:cond delay="0"/>
                                  </p:stCondLst>
                                  <p:childTnLst>
                                    <p:set>
                                      <p:cBhvr>
                                        <p:cTn id="128" dur="1" fill="hold">
                                          <p:stCondLst>
                                            <p:cond delay="0"/>
                                          </p:stCondLst>
                                        </p:cTn>
                                        <p:tgtEl>
                                          <p:spTgt spid="81"/>
                                        </p:tgtEl>
                                        <p:attrNameLst>
                                          <p:attrName>style.visibility</p:attrName>
                                        </p:attrNameLst>
                                      </p:cBhvr>
                                      <p:to>
                                        <p:strVal val="visible"/>
                                      </p:to>
                                    </p:set>
                                    <p:anim calcmode="lin" valueType="num">
                                      <p:cBhvr>
                                        <p:cTn id="129" dur="250" fill="hold"/>
                                        <p:tgtEl>
                                          <p:spTgt spid="81"/>
                                        </p:tgtEl>
                                        <p:attrNameLst>
                                          <p:attrName>ppt_w</p:attrName>
                                        </p:attrNameLst>
                                      </p:cBhvr>
                                      <p:tavLst>
                                        <p:tav tm="0">
                                          <p:val>
                                            <p:fltVal val="0"/>
                                          </p:val>
                                        </p:tav>
                                        <p:tav tm="100000">
                                          <p:val>
                                            <p:strVal val="#ppt_w"/>
                                          </p:val>
                                        </p:tav>
                                      </p:tavLst>
                                    </p:anim>
                                    <p:anim calcmode="lin" valueType="num">
                                      <p:cBhvr>
                                        <p:cTn id="130" dur="250" fill="hold"/>
                                        <p:tgtEl>
                                          <p:spTgt spid="81"/>
                                        </p:tgtEl>
                                        <p:attrNameLst>
                                          <p:attrName>ppt_h</p:attrName>
                                        </p:attrNameLst>
                                      </p:cBhvr>
                                      <p:tavLst>
                                        <p:tav tm="0">
                                          <p:val>
                                            <p:fltVal val="0"/>
                                          </p:val>
                                        </p:tav>
                                        <p:tav tm="100000">
                                          <p:val>
                                            <p:strVal val="#ppt_h"/>
                                          </p:val>
                                        </p:tav>
                                      </p:tavLst>
                                    </p:anim>
                                  </p:childTnLst>
                                </p:cTn>
                              </p:par>
                              <p:par>
                                <p:cTn id="131" presetID="23" presetClass="exit" presetSubtype="32" fill="hold" nodeType="withEffect">
                                  <p:stCondLst>
                                    <p:cond delay="0"/>
                                  </p:stCondLst>
                                  <p:childTnLst>
                                    <p:anim calcmode="lin" valueType="num">
                                      <p:cBhvr>
                                        <p:cTn id="132" dur="250"/>
                                        <p:tgtEl>
                                          <p:spTgt spid="81"/>
                                        </p:tgtEl>
                                        <p:attrNameLst>
                                          <p:attrName>ppt_w</p:attrName>
                                        </p:attrNameLst>
                                      </p:cBhvr>
                                      <p:tavLst>
                                        <p:tav tm="0">
                                          <p:val>
                                            <p:strVal val="ppt_w"/>
                                          </p:val>
                                        </p:tav>
                                        <p:tav tm="100000">
                                          <p:val>
                                            <p:fltVal val="0"/>
                                          </p:val>
                                        </p:tav>
                                      </p:tavLst>
                                    </p:anim>
                                    <p:anim calcmode="lin" valueType="num">
                                      <p:cBhvr>
                                        <p:cTn id="133" dur="250"/>
                                        <p:tgtEl>
                                          <p:spTgt spid="81"/>
                                        </p:tgtEl>
                                        <p:attrNameLst>
                                          <p:attrName>ppt_h</p:attrName>
                                        </p:attrNameLst>
                                      </p:cBhvr>
                                      <p:tavLst>
                                        <p:tav tm="0">
                                          <p:val>
                                            <p:strVal val="ppt_h"/>
                                          </p:val>
                                        </p:tav>
                                        <p:tav tm="100000">
                                          <p:val>
                                            <p:fltVal val="0"/>
                                          </p:val>
                                        </p:tav>
                                      </p:tavLst>
                                    </p:anim>
                                    <p:set>
                                      <p:cBhvr>
                                        <p:cTn id="134" dur="1" fill="hold">
                                          <p:stCondLst>
                                            <p:cond delay="249"/>
                                          </p:stCondLst>
                                        </p:cTn>
                                        <p:tgtEl>
                                          <p:spTgt spid="81"/>
                                        </p:tgtEl>
                                        <p:attrNameLst>
                                          <p:attrName>style.visibility</p:attrName>
                                        </p:attrNameLst>
                                      </p:cBhvr>
                                      <p:to>
                                        <p:strVal val="hidden"/>
                                      </p:to>
                                    </p:set>
                                  </p:childTnLst>
                                </p:cTn>
                              </p:par>
                              <p:par>
                                <p:cTn id="135" presetID="10" presetClass="entr" presetSubtype="0" fill="hold" nodeType="withEffect">
                                  <p:stCondLst>
                                    <p:cond delay="0"/>
                                  </p:stCondLst>
                                  <p:childTnLst>
                                    <p:set>
                                      <p:cBhvr>
                                        <p:cTn id="136" dur="1" fill="hold">
                                          <p:stCondLst>
                                            <p:cond delay="0"/>
                                          </p:stCondLst>
                                        </p:cTn>
                                        <p:tgtEl>
                                          <p:spTgt spid="55"/>
                                        </p:tgtEl>
                                        <p:attrNameLst>
                                          <p:attrName>style.visibility</p:attrName>
                                        </p:attrNameLst>
                                      </p:cBhvr>
                                      <p:to>
                                        <p:strVal val="visible"/>
                                      </p:to>
                                    </p:set>
                                    <p:animEffect transition="in" filter="fade">
                                      <p:cBhvr>
                                        <p:cTn id="137" dur="250"/>
                                        <p:tgtEl>
                                          <p:spTgt spid="55"/>
                                        </p:tgtEl>
                                      </p:cBhvr>
                                    </p:animEffect>
                                  </p:childTnLst>
                                </p:cTn>
                              </p:par>
                            </p:childTnLst>
                          </p:cTn>
                        </p:par>
                        <p:par>
                          <p:cTn id="138" fill="hold">
                            <p:stCondLst>
                              <p:cond delay="2750"/>
                            </p:stCondLst>
                            <p:childTnLst>
                              <p:par>
                                <p:cTn id="139" presetID="42" presetClass="path" presetSubtype="0" accel="50000" decel="50000" fill="hold" nodeType="afterEffect">
                                  <p:stCondLst>
                                    <p:cond delay="0"/>
                                  </p:stCondLst>
                                  <p:childTnLst>
                                    <p:animMotion origin="layout" path="M 1.66667E-6 -1.85185E-6 L 0.24635 0.25255 " pathEditMode="relative" rAng="0" ptsTypes="AA">
                                      <p:cBhvr>
                                        <p:cTn id="140" dur="1500" fill="hold"/>
                                        <p:tgtEl>
                                          <p:spTgt spid="55"/>
                                        </p:tgtEl>
                                        <p:attrNameLst>
                                          <p:attrName>ppt_x</p:attrName>
                                          <p:attrName>ppt_y</p:attrName>
                                        </p:attrNameLst>
                                      </p:cBhvr>
                                      <p:rCtr x="12292" y="12801"/>
                                    </p:animMotion>
                                  </p:childTnLst>
                                  <p:subTnLst>
                                    <p:audio>
                                      <p:cMediaNode>
                                        <p:cTn display="0" masterRel="sameClick">
                                          <p:stCondLst>
                                            <p:cond evt="begin" delay="0">
                                              <p:tn val="139"/>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9"/>
                  </p:tgtEl>
                </p:cond>
              </p:nextCondLst>
            </p:seq>
            <p:seq concurrent="1" nextAc="seek">
              <p:cTn id="141" restart="whenNotActive" fill="hold" evtFilter="cancelBubble" nodeType="interactiveSeq">
                <p:stCondLst>
                  <p:cond evt="onClick" delay="0">
                    <p:tgtEl>
                      <p:spTgt spid="15"/>
                    </p:tgtEl>
                  </p:cond>
                </p:stCondLst>
                <p:endSync evt="end" delay="0">
                  <p:rtn val="all"/>
                </p:endSync>
                <p:childTnLst>
                  <p:par>
                    <p:cTn id="142" fill="hold">
                      <p:stCondLst>
                        <p:cond delay="0"/>
                      </p:stCondLst>
                      <p:childTnLst>
                        <p:par>
                          <p:cTn id="143" fill="hold">
                            <p:stCondLst>
                              <p:cond delay="0"/>
                            </p:stCondLst>
                            <p:childTnLst>
                              <p:par>
                                <p:cTn id="144" presetID="10" presetClass="entr" presetSubtype="0" fill="hold" nodeType="clickEffect">
                                  <p:stCondLst>
                                    <p:cond delay="0"/>
                                  </p:stCondLst>
                                  <p:childTnLst>
                                    <p:set>
                                      <p:cBhvr>
                                        <p:cTn id="145" dur="1" fill="hold">
                                          <p:stCondLst>
                                            <p:cond delay="0"/>
                                          </p:stCondLst>
                                        </p:cTn>
                                        <p:tgtEl>
                                          <p:spTgt spid="12467"/>
                                        </p:tgtEl>
                                        <p:attrNameLst>
                                          <p:attrName>style.visibility</p:attrName>
                                        </p:attrNameLst>
                                      </p:cBhvr>
                                      <p:to>
                                        <p:strVal val="visible"/>
                                      </p:to>
                                    </p:set>
                                    <p:animEffect transition="in" filter="fade">
                                      <p:cBhvr>
                                        <p:cTn id="146" dur="500"/>
                                        <p:tgtEl>
                                          <p:spTgt spid="12467"/>
                                        </p:tgtEl>
                                      </p:cBhvr>
                                    </p:animEffect>
                                  </p:childTnLst>
                                </p:cTn>
                              </p:par>
                              <p:par>
                                <p:cTn id="147" presetID="22" presetClass="exit" presetSubtype="4" fill="hold" nodeType="withEffect">
                                  <p:stCondLst>
                                    <p:cond delay="0"/>
                                  </p:stCondLst>
                                  <p:childTnLst>
                                    <p:animEffect transition="out" filter="wipe(down)">
                                      <p:cBhvr>
                                        <p:cTn id="148" dur="500"/>
                                        <p:tgtEl>
                                          <p:spTgt spid="7"/>
                                        </p:tgtEl>
                                      </p:cBhvr>
                                    </p:animEffect>
                                    <p:set>
                                      <p:cBhvr>
                                        <p:cTn id="149" dur="1" fill="hold">
                                          <p:stCondLst>
                                            <p:cond delay="499"/>
                                          </p:stCondLst>
                                        </p:cTn>
                                        <p:tgtEl>
                                          <p:spTgt spid="7"/>
                                        </p:tgtEl>
                                        <p:attrNameLst>
                                          <p:attrName>style.visibility</p:attrName>
                                        </p:attrNameLst>
                                      </p:cBhvr>
                                      <p:to>
                                        <p:strVal val="hidden"/>
                                      </p:to>
                                    </p:set>
                                  </p:childTnLst>
                                </p:cTn>
                              </p:par>
                            </p:childTnLst>
                          </p:cTn>
                        </p:par>
                        <p:par>
                          <p:cTn id="150" fill="hold">
                            <p:stCondLst>
                              <p:cond delay="500"/>
                            </p:stCondLst>
                            <p:childTnLst>
                              <p:par>
                                <p:cTn id="151" presetID="42" presetClass="path" presetSubtype="0" accel="50000" decel="50000" fill="hold" nodeType="afterEffect">
                                  <p:stCondLst>
                                    <p:cond delay="0"/>
                                  </p:stCondLst>
                                  <p:childTnLst>
                                    <p:animMotion origin="layout" path="M -5.55112E-17 1.11111E-6 L 0.81354 0.03264 " pathEditMode="relative" rAng="0" ptsTypes="AA">
                                      <p:cBhvr>
                                        <p:cTn id="152" dur="250" fill="hold"/>
                                        <p:tgtEl>
                                          <p:spTgt spid="1026"/>
                                        </p:tgtEl>
                                        <p:attrNameLst>
                                          <p:attrName>ppt_x</p:attrName>
                                          <p:attrName>ppt_y</p:attrName>
                                        </p:attrNameLst>
                                      </p:cBhvr>
                                      <p:rCtr x="40573" y="1412"/>
                                    </p:animMotion>
                                  </p:childTnLst>
                                  <p:subTnLst>
                                    <p:audio>
                                      <p:cMediaNode>
                                        <p:cTn display="0" masterRel="sameClick">
                                          <p:stCondLst>
                                            <p:cond evt="begin" delay="0">
                                              <p:tn val="151"/>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5"/>
                  </p:tgtEl>
                </p:cond>
              </p:nextCondLst>
            </p:seq>
            <p:seq concurrent="1" nextAc="seek">
              <p:cTn id="153" restart="whenNotActive" fill="hold" evtFilter="cancelBubble" nodeType="interactiveSeq">
                <p:stCondLst>
                  <p:cond evt="onClick" delay="0">
                    <p:tgtEl>
                      <p:spTgt spid="12"/>
                    </p:tgtEl>
                  </p:cond>
                </p:stCondLst>
                <p:endSync evt="end" delay="0">
                  <p:rtn val="all"/>
                </p:endSync>
                <p:childTnLst>
                  <p:par>
                    <p:cTn id="154" fill="hold">
                      <p:stCondLst>
                        <p:cond delay="0"/>
                      </p:stCondLst>
                      <p:childTnLst>
                        <p:par>
                          <p:cTn id="155" fill="hold">
                            <p:stCondLst>
                              <p:cond delay="0"/>
                            </p:stCondLst>
                            <p:childTnLst>
                              <p:par>
                                <p:cTn id="156" presetID="10" presetClass="entr" presetSubtype="0" fill="hold" nodeType="clickEffect">
                                  <p:stCondLst>
                                    <p:cond delay="0"/>
                                  </p:stCondLst>
                                  <p:childTnLst>
                                    <p:set>
                                      <p:cBhvr>
                                        <p:cTn id="157" dur="1" fill="hold">
                                          <p:stCondLst>
                                            <p:cond delay="0"/>
                                          </p:stCondLst>
                                        </p:cTn>
                                        <p:tgtEl>
                                          <p:spTgt spid="496"/>
                                        </p:tgtEl>
                                        <p:attrNameLst>
                                          <p:attrName>style.visibility</p:attrName>
                                        </p:attrNameLst>
                                      </p:cBhvr>
                                      <p:to>
                                        <p:strVal val="visible"/>
                                      </p:to>
                                    </p:set>
                                    <p:animEffect transition="in" filter="fade">
                                      <p:cBhvr>
                                        <p:cTn id="158" dur="500"/>
                                        <p:tgtEl>
                                          <p:spTgt spid="496"/>
                                        </p:tgtEl>
                                      </p:cBhvr>
                                    </p:animEffect>
                                  </p:childTnLst>
                                </p:cTn>
                              </p:par>
                              <p:par>
                                <p:cTn id="159" presetID="22" presetClass="exit" presetSubtype="4" fill="hold" nodeType="withEffect">
                                  <p:stCondLst>
                                    <p:cond delay="0"/>
                                  </p:stCondLst>
                                  <p:childTnLst>
                                    <p:animEffect transition="out" filter="wipe(down)">
                                      <p:cBhvr>
                                        <p:cTn id="160" dur="500"/>
                                        <p:tgtEl>
                                          <p:spTgt spid="4"/>
                                        </p:tgtEl>
                                      </p:cBhvr>
                                    </p:animEffect>
                                    <p:set>
                                      <p:cBhvr>
                                        <p:cTn id="161" dur="1" fill="hold">
                                          <p:stCondLst>
                                            <p:cond delay="499"/>
                                          </p:stCondLst>
                                        </p:cTn>
                                        <p:tgtEl>
                                          <p:spTgt spid="4"/>
                                        </p:tgtEl>
                                        <p:attrNameLst>
                                          <p:attrName>style.visibility</p:attrName>
                                        </p:attrNameLst>
                                      </p:cBhvr>
                                      <p:to>
                                        <p:strVal val="hidden"/>
                                      </p:to>
                                    </p:set>
                                  </p:childTnLst>
                                </p:cTn>
                              </p:par>
                            </p:childTnLst>
                          </p:cTn>
                        </p:par>
                        <p:par>
                          <p:cTn id="162" fill="hold">
                            <p:stCondLst>
                              <p:cond delay="500"/>
                            </p:stCondLst>
                            <p:childTnLst>
                              <p:par>
                                <p:cTn id="163" presetID="63" presetClass="path" presetSubtype="0" accel="50000" decel="50000" fill="hold" nodeType="afterEffect">
                                  <p:stCondLst>
                                    <p:cond delay="0"/>
                                  </p:stCondLst>
                                  <p:childTnLst>
                                    <p:animMotion origin="layout" path="M 3.125E-6 -7.40741E-7 L 0.80846 0.03171 " pathEditMode="relative" rAng="0" ptsTypes="AA">
                                      <p:cBhvr>
                                        <p:cTn id="164" dur="250" fill="hold"/>
                                        <p:tgtEl>
                                          <p:spTgt spid="1026"/>
                                        </p:tgtEl>
                                        <p:attrNameLst>
                                          <p:attrName>ppt_x</p:attrName>
                                          <p:attrName>ppt_y</p:attrName>
                                        </p:attrNameLst>
                                      </p:cBhvr>
                                      <p:rCtr x="40417" y="1574"/>
                                    </p:animMotion>
                                  </p:childTnLst>
                                  <p:subTnLst>
                                    <p:audio>
                                      <p:cMediaNode vol="20000">
                                        <p:cTn display="0" masterRel="sameClick">
                                          <p:stCondLst>
                                            <p:cond evt="begin" delay="0">
                                              <p:tn val="163"/>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2"/>
                  </p:tgtEl>
                </p:cond>
              </p:nextCondLst>
            </p:seq>
            <p:seq concurrent="1" nextAc="seek">
              <p:cTn id="165" restart="whenNotActive" fill="hold" evtFilter="cancelBubble" nodeType="interactiveSeq">
                <p:stCondLst>
                  <p:cond evt="onClick" delay="0">
                    <p:tgtEl>
                      <p:spTgt spid="17"/>
                    </p:tgtEl>
                  </p:cond>
                </p:stCondLst>
                <p:endSync evt="end" delay="0">
                  <p:rtn val="all"/>
                </p:endSync>
                <p:childTnLst>
                  <p:par>
                    <p:cTn id="166" fill="hold">
                      <p:stCondLst>
                        <p:cond delay="0"/>
                      </p:stCondLst>
                      <p:childTnLst>
                        <p:par>
                          <p:cTn id="167" fill="hold">
                            <p:stCondLst>
                              <p:cond delay="0"/>
                            </p:stCondLst>
                            <p:childTnLst>
                              <p:par>
                                <p:cTn id="168" presetID="10" presetClass="entr" presetSubtype="0" fill="hold" nodeType="clickEffect">
                                  <p:stCondLst>
                                    <p:cond delay="0"/>
                                  </p:stCondLst>
                                  <p:childTnLst>
                                    <p:set>
                                      <p:cBhvr>
                                        <p:cTn id="169" dur="1" fill="hold">
                                          <p:stCondLst>
                                            <p:cond delay="0"/>
                                          </p:stCondLst>
                                        </p:cTn>
                                        <p:tgtEl>
                                          <p:spTgt spid="497"/>
                                        </p:tgtEl>
                                        <p:attrNameLst>
                                          <p:attrName>style.visibility</p:attrName>
                                        </p:attrNameLst>
                                      </p:cBhvr>
                                      <p:to>
                                        <p:strVal val="visible"/>
                                      </p:to>
                                    </p:set>
                                    <p:animEffect transition="in" filter="fade">
                                      <p:cBhvr>
                                        <p:cTn id="170" dur="500"/>
                                        <p:tgtEl>
                                          <p:spTgt spid="497"/>
                                        </p:tgtEl>
                                      </p:cBhvr>
                                    </p:animEffect>
                                  </p:childTnLst>
                                </p:cTn>
                              </p:par>
                              <p:par>
                                <p:cTn id="171" presetID="22" presetClass="exit" presetSubtype="4" fill="hold" nodeType="withEffect">
                                  <p:stCondLst>
                                    <p:cond delay="0"/>
                                  </p:stCondLst>
                                  <p:childTnLst>
                                    <p:animEffect transition="out" filter="wipe(down)">
                                      <p:cBhvr>
                                        <p:cTn id="172" dur="500"/>
                                        <p:tgtEl>
                                          <p:spTgt spid="8"/>
                                        </p:tgtEl>
                                      </p:cBhvr>
                                    </p:animEffect>
                                    <p:set>
                                      <p:cBhvr>
                                        <p:cTn id="173" dur="1" fill="hold">
                                          <p:stCondLst>
                                            <p:cond delay="499"/>
                                          </p:stCondLst>
                                        </p:cTn>
                                        <p:tgtEl>
                                          <p:spTgt spid="8"/>
                                        </p:tgtEl>
                                        <p:attrNameLst>
                                          <p:attrName>style.visibility</p:attrName>
                                        </p:attrNameLst>
                                      </p:cBhvr>
                                      <p:to>
                                        <p:strVal val="hidden"/>
                                      </p:to>
                                    </p:set>
                                  </p:childTnLst>
                                </p:cTn>
                              </p:par>
                            </p:childTnLst>
                          </p:cTn>
                        </p:par>
                        <p:par>
                          <p:cTn id="174" fill="hold">
                            <p:stCondLst>
                              <p:cond delay="500"/>
                            </p:stCondLst>
                            <p:childTnLst>
                              <p:par>
                                <p:cTn id="175" presetID="63" presetClass="path" presetSubtype="0" accel="50000" decel="50000" fill="hold" nodeType="afterEffect">
                                  <p:stCondLst>
                                    <p:cond delay="0"/>
                                  </p:stCondLst>
                                  <p:childTnLst>
                                    <p:animMotion origin="layout" path="M 3.125E-6 -7.40741E-7 L 0.80846 0.02732 " pathEditMode="relative" rAng="0" ptsTypes="AA">
                                      <p:cBhvr>
                                        <p:cTn id="176" dur="250" fill="hold"/>
                                        <p:tgtEl>
                                          <p:spTgt spid="1026"/>
                                        </p:tgtEl>
                                        <p:attrNameLst>
                                          <p:attrName>ppt_x</p:attrName>
                                          <p:attrName>ppt_y</p:attrName>
                                        </p:attrNameLst>
                                      </p:cBhvr>
                                      <p:rCtr x="40417" y="1366"/>
                                    </p:animMotion>
                                  </p:childTnLst>
                                  <p:subTnLst>
                                    <p:audio>
                                      <p:cMediaNode>
                                        <p:cTn display="0" masterRel="sameClick">
                                          <p:stCondLst>
                                            <p:cond evt="begin" delay="0">
                                              <p:tn val="175"/>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7"/>
                  </p:tgtEl>
                </p:cond>
              </p:nextCondLst>
            </p:seq>
            <p:seq concurrent="1" nextAc="seek">
              <p:cTn id="177" restart="whenNotActive" fill="hold" evtFilter="cancelBubble" nodeType="interactiveSeq">
                <p:stCondLst>
                  <p:cond evt="onClick" delay="0">
                    <p:tgtEl>
                      <p:spTgt spid="19"/>
                    </p:tgtEl>
                  </p:cond>
                </p:stCondLst>
                <p:endSync evt="end" delay="0">
                  <p:rtn val="all"/>
                </p:endSync>
                <p:childTnLst>
                  <p:par>
                    <p:cTn id="178" fill="hold">
                      <p:stCondLst>
                        <p:cond delay="0"/>
                      </p:stCondLst>
                      <p:childTnLst>
                        <p:par>
                          <p:cTn id="179" fill="hold">
                            <p:stCondLst>
                              <p:cond delay="0"/>
                            </p:stCondLst>
                            <p:childTnLst>
                              <p:par>
                                <p:cTn id="180" presetID="10" presetClass="entr" presetSubtype="0" fill="hold" nodeType="clickEffect">
                                  <p:stCondLst>
                                    <p:cond delay="0"/>
                                  </p:stCondLst>
                                  <p:childTnLst>
                                    <p:set>
                                      <p:cBhvr>
                                        <p:cTn id="181" dur="1" fill="hold">
                                          <p:stCondLst>
                                            <p:cond delay="0"/>
                                          </p:stCondLst>
                                        </p:cTn>
                                        <p:tgtEl>
                                          <p:spTgt spid="498"/>
                                        </p:tgtEl>
                                        <p:attrNameLst>
                                          <p:attrName>style.visibility</p:attrName>
                                        </p:attrNameLst>
                                      </p:cBhvr>
                                      <p:to>
                                        <p:strVal val="visible"/>
                                      </p:to>
                                    </p:set>
                                    <p:animEffect transition="in" filter="fade">
                                      <p:cBhvr>
                                        <p:cTn id="182" dur="500"/>
                                        <p:tgtEl>
                                          <p:spTgt spid="498"/>
                                        </p:tgtEl>
                                      </p:cBhvr>
                                    </p:animEffect>
                                  </p:childTnLst>
                                </p:cTn>
                              </p:par>
                              <p:par>
                                <p:cTn id="183" presetID="22" presetClass="exit" presetSubtype="4" fill="hold" nodeType="withEffect">
                                  <p:stCondLst>
                                    <p:cond delay="0"/>
                                  </p:stCondLst>
                                  <p:childTnLst>
                                    <p:animEffect transition="out" filter="wipe(down)">
                                      <p:cBhvr>
                                        <p:cTn id="184" dur="500"/>
                                        <p:tgtEl>
                                          <p:spTgt spid="9"/>
                                        </p:tgtEl>
                                      </p:cBhvr>
                                    </p:animEffect>
                                    <p:set>
                                      <p:cBhvr>
                                        <p:cTn id="185" dur="1" fill="hold">
                                          <p:stCondLst>
                                            <p:cond delay="499"/>
                                          </p:stCondLst>
                                        </p:cTn>
                                        <p:tgtEl>
                                          <p:spTgt spid="9"/>
                                        </p:tgtEl>
                                        <p:attrNameLst>
                                          <p:attrName>style.visibility</p:attrName>
                                        </p:attrNameLst>
                                      </p:cBhvr>
                                      <p:to>
                                        <p:strVal val="hidden"/>
                                      </p:to>
                                    </p:set>
                                  </p:childTnLst>
                                </p:cTn>
                              </p:par>
                            </p:childTnLst>
                          </p:cTn>
                        </p:par>
                        <p:par>
                          <p:cTn id="186" fill="hold">
                            <p:stCondLst>
                              <p:cond delay="500"/>
                            </p:stCondLst>
                            <p:childTnLst>
                              <p:par>
                                <p:cTn id="187" presetID="63" presetClass="path" presetSubtype="0" accel="50000" decel="50000" fill="hold" nodeType="afterEffect">
                                  <p:stCondLst>
                                    <p:cond delay="0"/>
                                  </p:stCondLst>
                                  <p:childTnLst>
                                    <p:animMotion origin="layout" path="M 3.125E-6 -7.40741E-7 L 0.80846 0.03171 " pathEditMode="relative" rAng="0" ptsTypes="AA">
                                      <p:cBhvr>
                                        <p:cTn id="188" dur="250" fill="hold"/>
                                        <p:tgtEl>
                                          <p:spTgt spid="1026"/>
                                        </p:tgtEl>
                                        <p:attrNameLst>
                                          <p:attrName>ppt_x</p:attrName>
                                          <p:attrName>ppt_y</p:attrName>
                                        </p:attrNameLst>
                                      </p:cBhvr>
                                      <p:rCtr x="40417" y="1574"/>
                                    </p:animMotion>
                                  </p:childTnLst>
                                  <p:subTnLst>
                                    <p:audio>
                                      <p:cMediaNode>
                                        <p:cTn display="0" masterRel="sameClick">
                                          <p:stCondLst>
                                            <p:cond evt="begin" delay="0">
                                              <p:tn val="187"/>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9"/>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8042925-D078-2A0E-B318-6EF41C5D47FB}"/>
              </a:ext>
            </a:extLst>
          </p:cNvPr>
          <p:cNvSpPr/>
          <p:nvPr/>
        </p:nvSpPr>
        <p:spPr>
          <a:xfrm>
            <a:off x="4213825" y="210356"/>
            <a:ext cx="4373953" cy="1046440"/>
          </a:xfrm>
          <a:prstGeom prst="rect">
            <a:avLst/>
          </a:prstGeom>
          <a:noFill/>
        </p:spPr>
        <p:txBody>
          <a:bodyPr wrap="none" lIns="121920" tIns="60960" rIns="121920" bIns="6096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6000" b="1" i="0" u="none" strike="noStrike" kern="0" cap="none" spc="0" normalizeH="0" baseline="0" noProof="0" dirty="0">
                <a:ln w="0"/>
                <a:solidFill>
                  <a:srgbClr val="0070C0"/>
                </a:solidFill>
                <a:effectLst>
                  <a:reflection blurRad="6350" stA="53000" endA="300" endPos="35500" dir="5400000" sy="-90000" algn="bl" rotWithShape="0"/>
                </a:effectLst>
                <a:uLnTx/>
                <a:uFillTx/>
                <a:latin typeface="Times New Roman" panose="02020603050405020304" pitchFamily="18" charset="0"/>
                <a:ea typeface="+mn-ea"/>
                <a:cs typeface="Times New Roman" panose="02020603050405020304" pitchFamily="18" charset="0"/>
                <a:sym typeface="Arial"/>
              </a:rPr>
              <a:t>VẬN DỤNG</a:t>
            </a:r>
          </a:p>
        </p:txBody>
      </p:sp>
      <p:sp>
        <p:nvSpPr>
          <p:cNvPr id="4" name="AutoShape 2">
            <a:extLst>
              <a:ext uri="{FF2B5EF4-FFF2-40B4-BE49-F238E27FC236}">
                <a16:creationId xmlns:a16="http://schemas.microsoft.com/office/drawing/2014/main" id="{A31084C5-AF40-A944-63FB-2F54D3A99984}"/>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pic>
        <p:nvPicPr>
          <p:cNvPr id="5" name="Picture 4">
            <a:extLst>
              <a:ext uri="{FF2B5EF4-FFF2-40B4-BE49-F238E27FC236}">
                <a16:creationId xmlns:a16="http://schemas.microsoft.com/office/drawing/2014/main" id="{A89F164C-5349-F14D-719D-93A9C7845A0E}"/>
              </a:ext>
            </a:extLst>
          </p:cNvPr>
          <p:cNvPicPr>
            <a:picLocks noChangeAspect="1"/>
          </p:cNvPicPr>
          <p:nvPr/>
        </p:nvPicPr>
        <p:blipFill>
          <a:blip r:embed="rId3"/>
          <a:stretch>
            <a:fillRect/>
          </a:stretch>
        </p:blipFill>
        <p:spPr>
          <a:xfrm>
            <a:off x="6134100" y="800100"/>
            <a:ext cx="6057900" cy="6057900"/>
          </a:xfrm>
          <a:prstGeom prst="rect">
            <a:avLst/>
          </a:prstGeom>
        </p:spPr>
      </p:pic>
      <p:sp>
        <p:nvSpPr>
          <p:cNvPr id="6" name="Rectangle: Rounded Corners 5">
            <a:extLst>
              <a:ext uri="{FF2B5EF4-FFF2-40B4-BE49-F238E27FC236}">
                <a16:creationId xmlns:a16="http://schemas.microsoft.com/office/drawing/2014/main" id="{3E40C941-CF43-D93F-8CB3-F90F52DF3A6F}"/>
              </a:ext>
            </a:extLst>
          </p:cNvPr>
          <p:cNvSpPr/>
          <p:nvPr/>
        </p:nvSpPr>
        <p:spPr>
          <a:xfrm>
            <a:off x="0" y="1676400"/>
            <a:ext cx="6057900" cy="4724400"/>
          </a:xfrm>
          <a:prstGeom prst="roundRect">
            <a:avLst/>
          </a:prstGeom>
          <a:ln>
            <a:solidFill>
              <a:srgbClr val="C00000"/>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Dựa vào kiến thức đã học em hãy cho biết sự thành lập của triều Trần thay cho triều lý vào đầu thế kỷ XII có phù hợp với yêu cầu lịch sử không? vì sao?</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9247819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utoRev="1" fill="hold" nodeType="withEffect">
                                  <p:stCondLst>
                                    <p:cond delay="0"/>
                                  </p:stCondLst>
                                  <p:childTnLst>
                                    <p:animScale>
                                      <p:cBhvr>
                                        <p:cTn id="6" dur="1000" fill="hold"/>
                                        <p:tgtEl>
                                          <p:spTgt spid="3"/>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2"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339602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342408" y="595845"/>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14519" y="4608160"/>
            <a:ext cx="548007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 </a:t>
            </a:r>
            <a:r>
              <a:rPr kumimoji="0" lang="en-US" sz="2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Lý Bí</a:t>
            </a:r>
            <a:endPar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5861079" y="4567475"/>
            <a:ext cx="6330922" cy="818369"/>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B. Lý Thường Kiệt</a:t>
            </a:r>
          </a:p>
        </p:txBody>
      </p:sp>
      <p:sp>
        <p:nvSpPr>
          <p:cNvPr id="44" name="Đáp án C">
            <a:extLst>
              <a:ext uri="{FF2B5EF4-FFF2-40B4-BE49-F238E27FC236}">
                <a16:creationId xmlns:a16="http://schemas.microsoft.com/office/drawing/2014/main" id="{22088E1A-F06B-4800-AF0C-20352418B69F}"/>
              </a:ext>
            </a:extLst>
          </p:cNvPr>
          <p:cNvSpPr/>
          <p:nvPr/>
        </p:nvSpPr>
        <p:spPr>
          <a:xfrm>
            <a:off x="-32375" y="5594093"/>
            <a:ext cx="5613428" cy="1112552"/>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C. </a:t>
            </a:r>
            <a:r>
              <a:rPr kumimoji="0" lang="en-US" sz="2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Lý Chiêu Hoàng</a:t>
            </a:r>
            <a:endPar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5861079" y="5686283"/>
            <a:ext cx="6330921" cy="1020362"/>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D. </a:t>
            </a:r>
            <a:r>
              <a:rPr kumimoji="0" lang="en-US" sz="2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Lý Thánh Tông</a:t>
            </a:r>
            <a:endPar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2837650" y="2219055"/>
            <a:ext cx="6548950" cy="52322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Ai đã nhường ngôi cho Trần Cảnh?</a:t>
            </a:r>
            <a:endParaRPr kumimoji="0" lang="vi-VN"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48" name="Picture 47">
            <a:hlinkClick r:id="rId6"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7">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13563386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subTnLst>
                                    <p:audio>
                                      <p:cMediaNode>
                                        <p:cTn display="0" masterRel="sameClick">
                                          <p:stCondLst>
                                            <p:cond evt="begin" delay="0">
                                              <p:tn val="5"/>
                                            </p:cond>
                                          </p:stCondLst>
                                          <p:endCondLst>
                                            <p:cond evt="onStopAudio" delay="0">
                                              <p:tgtEl>
                                                <p:sldTgt/>
                                              </p:tgtEl>
                                            </p:cond>
                                          </p:endCondLst>
                                        </p:cTn>
                                        <p:tgtEl>
                                          <p:sndTgt r:embed="rId2" name="arrow.wav"/>
                                        </p:tgtEl>
                                      </p:cMediaNode>
                                    </p:audio>
                                  </p:sub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0444 -0.47315 " pathEditMode="relative" rAng="0" ptsTypes="AA">
                                      <p:cBhvr>
                                        <p:cTn id="42" dur="250" fill="hold"/>
                                        <p:tgtEl>
                                          <p:spTgt spid="4"/>
                                        </p:tgtEl>
                                        <p:attrNameLst>
                                          <p:attrName>ppt_x</p:attrName>
                                          <p:attrName>ppt_y</p:attrName>
                                        </p:attrNameLst>
                                      </p:cBhvr>
                                      <p:rCtr x="2214" y="-23657"/>
                                    </p:animMotion>
                                  </p:childTnLst>
                                  <p:subTnLst>
                                    <p:audio>
                                      <p:cMediaNode>
                                        <p:cTn display="0" masterRel="sameClick">
                                          <p:stCondLst>
                                            <p:cond evt="begin" delay="0">
                                              <p:tn val="41"/>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56784 -0.47037 " pathEditMode="relative" rAng="0" ptsTypes="AA">
                                      <p:cBhvr>
                                        <p:cTn id="51" dur="250" fill="hold"/>
                                        <p:tgtEl>
                                          <p:spTgt spid="4"/>
                                        </p:tgtEl>
                                        <p:attrNameLst>
                                          <p:attrName>ppt_x</p:attrName>
                                          <p:attrName>ppt_y</p:attrName>
                                        </p:attrNameLst>
                                      </p:cBhvr>
                                      <p:rCtr x="28385" y="-23519"/>
                                    </p:animMotion>
                                  </p:childTnLst>
                                  <p:subTnLst>
                                    <p:audio>
                                      <p:cMediaNode>
                                        <p:cTn display="0" masterRel="sameClick">
                                          <p:stCondLst>
                                            <p:cond evt="begin" delay="0">
                                              <p:tn val="50"/>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24062 -0.30046 " pathEditMode="relative" rAng="0" ptsTypes="AA">
                                      <p:cBhvr>
                                        <p:cTn id="60" dur="250" fill="hold"/>
                                        <p:tgtEl>
                                          <p:spTgt spid="50"/>
                                        </p:tgtEl>
                                        <p:attrNameLst>
                                          <p:attrName>ppt_x</p:attrName>
                                          <p:attrName>ppt_y</p:attrName>
                                        </p:attrNameLst>
                                      </p:cBhvr>
                                      <p:rCtr x="-12031" y="-15023"/>
                                    </p:animMotion>
                                  </p:childTnLst>
                                  <p:subTnLst>
                                    <p:audio>
                                      <p:cMediaNode>
                                        <p:cTn display="0" masterRel="sameClick">
                                          <p:stCondLst>
                                            <p:cond evt="begin" delay="0">
                                              <p:tn val="59"/>
                                            </p:cond>
                                          </p:stCondLst>
                                          <p:endCondLst>
                                            <p:cond evt="onStopAudio" delay="0">
                                              <p:tgtEl>
                                                <p:sldTgt/>
                                              </p:tgtEl>
                                            </p:cond>
                                          </p:endCondLst>
                                        </p:cTn>
                                        <p:tgtEl>
                                          <p:sndTgt r:embed="rId4"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56784 -0.28774 " pathEditMode="relative" rAng="0" ptsTypes="AA">
                                      <p:cBhvr>
                                        <p:cTn id="69" dur="250" fill="hold"/>
                                        <p:tgtEl>
                                          <p:spTgt spid="4"/>
                                        </p:tgtEl>
                                        <p:attrNameLst>
                                          <p:attrName>ppt_x</p:attrName>
                                          <p:attrName>ppt_y</p:attrName>
                                        </p:attrNameLst>
                                      </p:cBhvr>
                                      <p:rCtr x="28385" y="-14398"/>
                                    </p:animMotion>
                                  </p:childTnLst>
                                  <p:subTnLst>
                                    <p:audio>
                                      <p:cMediaNode>
                                        <p:cTn display="0" masterRel="sameClick">
                                          <p:stCondLst>
                                            <p:cond evt="begin" delay="0">
                                              <p:tn val="68"/>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1331992" y="4648381"/>
            <a:ext cx="4529086"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Luật Gia Long</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6295412" y="4648381"/>
            <a:ext cx="511553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B.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Luật Hồng Đức</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4" name="Đáp án C">
            <a:extLst>
              <a:ext uri="{FF2B5EF4-FFF2-40B4-BE49-F238E27FC236}">
                <a16:creationId xmlns:a16="http://schemas.microsoft.com/office/drawing/2014/main" id="{22088E1A-F06B-4800-AF0C-20352418B69F}"/>
              </a:ext>
            </a:extLst>
          </p:cNvPr>
          <p:cNvSpPr/>
          <p:nvPr/>
        </p:nvSpPr>
        <p:spPr>
          <a:xfrm>
            <a:off x="6295412" y="5864300"/>
            <a:ext cx="5047039"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D.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Quốc triều hình luật</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1307743" y="5828385"/>
            <a:ext cx="4670376"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C.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Hình Thư</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2837650" y="2290066"/>
            <a:ext cx="6548950"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Bộ luật nào được ban hành dưới thời Trần?</a:t>
            </a:r>
            <a:endParaRPr kumimoji="0" lang="vi-VN"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48" name="Picture 47">
            <a:hlinkClick r:id="rId5"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6">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7298317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22239 -0.48125 " pathEditMode="relative" rAng="0" ptsTypes="AA">
                                      <p:cBhvr>
                                        <p:cTn id="42" dur="250" fill="hold"/>
                                        <p:tgtEl>
                                          <p:spTgt spid="4"/>
                                        </p:tgtEl>
                                        <p:attrNameLst>
                                          <p:attrName>ppt_x</p:attrName>
                                          <p:attrName>ppt_y</p:attrName>
                                        </p:attrNameLst>
                                      </p:cBhvr>
                                      <p:rCtr x="-11120" y="-24074"/>
                                    </p:animMotion>
                                  </p:childTnLst>
                                  <p:subTnLst>
                                    <p:audio>
                                      <p:cMediaNode>
                                        <p:cTn display="0" masterRel="sameClick">
                                          <p:stCondLst>
                                            <p:cond evt="begin" delay="0">
                                              <p:tn val="41"/>
                                            </p:cond>
                                          </p:stCondLst>
                                          <p:endCondLst>
                                            <p:cond evt="onStopAudio" delay="0">
                                              <p:tgtEl>
                                                <p:sldTgt/>
                                              </p:tgtEl>
                                            </p:cond>
                                          </p:endCondLst>
                                        </p:cTn>
                                        <p:tgtEl>
                                          <p:sndTgt r:embed="rId2"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56003 -0.46829 " pathEditMode="relative" rAng="0" ptsTypes="AA">
                                      <p:cBhvr>
                                        <p:cTn id="51" dur="250" fill="hold"/>
                                        <p:tgtEl>
                                          <p:spTgt spid="4"/>
                                        </p:tgtEl>
                                        <p:attrNameLst>
                                          <p:attrName>ppt_x</p:attrName>
                                          <p:attrName>ppt_y</p:attrName>
                                        </p:attrNameLst>
                                      </p:cBhvr>
                                      <p:rCtr x="27995" y="-23426"/>
                                    </p:animMotion>
                                  </p:childTnLst>
                                  <p:subTnLst>
                                    <p:audio>
                                      <p:cMediaNode>
                                        <p:cTn display="0" masterRel="sameClick">
                                          <p:stCondLst>
                                            <p:cond evt="begin" delay="0">
                                              <p:tn val="50"/>
                                            </p:cond>
                                          </p:stCondLst>
                                          <p:endCondLst>
                                            <p:cond evt="onStopAudio" delay="0">
                                              <p:tgtEl>
                                                <p:sldTgt/>
                                              </p:tgtEl>
                                            </p:cond>
                                          </p:endCondLst>
                                        </p:cTn>
                                        <p:tgtEl>
                                          <p:sndTgt r:embed="rId2"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23021 -0.29491 " pathEditMode="relative" rAng="0" ptsTypes="AA">
                                      <p:cBhvr>
                                        <p:cTn id="60" dur="250" fill="hold"/>
                                        <p:tgtEl>
                                          <p:spTgt spid="50"/>
                                        </p:tgtEl>
                                        <p:attrNameLst>
                                          <p:attrName>ppt_x</p:attrName>
                                          <p:attrName>ppt_y</p:attrName>
                                        </p:attrNameLst>
                                      </p:cBhvr>
                                      <p:rCtr x="11510" y="-14745"/>
                                    </p:animMotion>
                                  </p:childTnLst>
                                  <p:subTnLst>
                                    <p:audio>
                                      <p:cMediaNode>
                                        <p:cTn display="0" masterRel="sameClick">
                                          <p:stCondLst>
                                            <p:cond evt="begin" delay="0">
                                              <p:tn val="59"/>
                                            </p:cond>
                                          </p:stCondLst>
                                          <p:endCondLst>
                                            <p:cond evt="onStopAudio" delay="0">
                                              <p:tgtEl>
                                                <p:sldTgt/>
                                              </p:tgtEl>
                                            </p:cond>
                                          </p:endCondLst>
                                        </p:cTn>
                                        <p:tgtEl>
                                          <p:sndTgt r:embed="rId3"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24935 -0.29723 " pathEditMode="relative" rAng="0" ptsTypes="AA">
                                      <p:cBhvr>
                                        <p:cTn id="69" dur="250" fill="hold"/>
                                        <p:tgtEl>
                                          <p:spTgt spid="4"/>
                                        </p:tgtEl>
                                        <p:attrNameLst>
                                          <p:attrName>ppt_x</p:attrName>
                                          <p:attrName>ppt_y</p:attrName>
                                        </p:attrNameLst>
                                      </p:cBhvr>
                                      <p:rCtr x="-12474" y="-14861"/>
                                    </p:animMotion>
                                  </p:childTnLst>
                                  <p:subTnLst>
                                    <p:audio>
                                      <p:cMediaNode>
                                        <p:cTn display="0" masterRel="sameClick">
                                          <p:stCondLst>
                                            <p:cond evt="begin" delay="0">
                                              <p:tn val="68"/>
                                            </p:cond>
                                          </p:stCondLst>
                                          <p:endCondLst>
                                            <p:cond evt="onStopAudio" delay="0">
                                              <p:tgtEl>
                                                <p:sldTgt/>
                                              </p:tgtEl>
                                            </p:cond>
                                          </p:endCondLst>
                                        </p:cTn>
                                        <p:tgtEl>
                                          <p:sndTgt r:embed="rId2"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0" y="5699212"/>
            <a:ext cx="582874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C. </a:t>
            </a:r>
            <a:r>
              <a:rPr lang="en-US" sz="2400" b="1" dirty="0" err="1">
                <a:solidFill>
                  <a:srgbClr val="FF0000"/>
                </a:solidFill>
                <a:latin typeface="Times New Roman" panose="02020603050405020304" pitchFamily="18" charset="0"/>
                <a:cs typeface="Times New Roman" panose="02020603050405020304" pitchFamily="18" charset="0"/>
              </a:rPr>
              <a:t>Phong kiến phân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6295413" y="4648381"/>
            <a:ext cx="589658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B. </a:t>
            </a:r>
            <a:r>
              <a:rPr lang="en-US" sz="2400" b="1" dirty="0" err="1">
                <a:solidFill>
                  <a:srgbClr val="FF0000"/>
                </a:solidFill>
                <a:latin typeface="Times New Roman" panose="02020603050405020304" pitchFamily="18" charset="0"/>
                <a:cs typeface="Times New Roman" panose="02020603050405020304" pitchFamily="18" charset="0"/>
              </a:rPr>
              <a:t>Vua nắm quyền tuyệt đối.</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4" name="Đáp án C">
            <a:extLst>
              <a:ext uri="{FF2B5EF4-FFF2-40B4-BE49-F238E27FC236}">
                <a16:creationId xmlns:a16="http://schemas.microsoft.com/office/drawing/2014/main" id="{22088E1A-F06B-4800-AF0C-20352418B69F}"/>
              </a:ext>
            </a:extLst>
          </p:cNvPr>
          <p:cNvSpPr/>
          <p:nvPr/>
        </p:nvSpPr>
        <p:spPr>
          <a:xfrm>
            <a:off x="53052" y="4579903"/>
            <a:ext cx="582874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 </a:t>
            </a:r>
            <a:r>
              <a:rPr lang="vi-VN" sz="2400" b="1" dirty="0" err="1">
                <a:solidFill>
                  <a:srgbClr val="FF0000"/>
                </a:solidFill>
                <a:latin typeface="Times New Roman" panose="02020603050405020304" pitchFamily="18" charset="0"/>
                <a:cs typeface="Times New Roman" panose="02020603050405020304" pitchFamily="18" charset="0"/>
              </a:rPr>
              <a:t>Trung ương tập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6295413" y="5684590"/>
            <a:ext cx="589658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D. </a:t>
            </a:r>
            <a:r>
              <a:rPr lang="vi-VN" sz="2400" b="1" dirty="0" err="1">
                <a:solidFill>
                  <a:srgbClr val="FF0000"/>
                </a:solidFill>
                <a:latin typeface="Times New Roman" panose="02020603050405020304" pitchFamily="18" charset="0"/>
                <a:cs typeface="Times New Roman" panose="02020603050405020304" pitchFamily="18" charset="0"/>
              </a:rPr>
              <a:t>Vừa trung ương tập quyền vừa phong kiến phân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3064125" y="2290066"/>
            <a:ext cx="6096000" cy="1200329"/>
          </a:xfrm>
          <a:prstGeom prst="rect">
            <a:avLst/>
          </a:prstGeom>
          <a:noFill/>
        </p:spPr>
        <p:txBody>
          <a:bodyPr wrap="square">
            <a:spAutoFit/>
          </a:bodyPr>
          <a:lstStyle/>
          <a:p>
            <a:pPr lvl="0" algn="ctr">
              <a:defRPr/>
            </a:pPr>
            <a:r>
              <a:rPr lang="vi-VN" sz="3600" b="1" dirty="0" err="1">
                <a:solidFill>
                  <a:prstClr val="white"/>
                </a:solidFill>
                <a:latin typeface="Times New Roman" panose="02020603050405020304" pitchFamily="18" charset="0"/>
                <a:cs typeface="Times New Roman" panose="02020603050405020304" pitchFamily="18" charset="0"/>
              </a:rPr>
              <a:t>Bộ máy nhà nước thời Trần được tổ chức theo chế độ nào?</a:t>
            </a:r>
            <a:endParaRPr kumimoji="0" lang="vi-VN" sz="36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48" name="Picture 47">
            <a:hlinkClick r:id="rId5"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6">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34969844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31588 -0.29561 " pathEditMode="relative" rAng="0" ptsTypes="AA">
                                      <p:cBhvr>
                                        <p:cTn id="42" dur="250" fill="hold"/>
                                        <p:tgtEl>
                                          <p:spTgt spid="4"/>
                                        </p:tgtEl>
                                        <p:attrNameLst>
                                          <p:attrName>ppt_x</p:attrName>
                                          <p:attrName>ppt_y</p:attrName>
                                        </p:attrNameLst>
                                      </p:cBhvr>
                                      <p:rCtr x="-15794" y="-14792"/>
                                    </p:animMotion>
                                  </p:childTnLst>
                                  <p:subTnLst>
                                    <p:audio>
                                      <p:cMediaNode>
                                        <p:cTn display="0" masterRel="sameClick">
                                          <p:stCondLst>
                                            <p:cond evt="begin" delay="0">
                                              <p:tn val="41"/>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18815 -0.49051 " pathEditMode="relative" rAng="0" ptsTypes="AA">
                                      <p:cBhvr>
                                        <p:cTn id="51" dur="250" fill="hold"/>
                                        <p:tgtEl>
                                          <p:spTgt spid="4"/>
                                        </p:tgtEl>
                                        <p:attrNameLst>
                                          <p:attrName>ppt_x</p:attrName>
                                          <p:attrName>ppt_y</p:attrName>
                                        </p:attrNameLst>
                                      </p:cBhvr>
                                      <p:rCtr x="9401" y="-24537"/>
                                    </p:animMotion>
                                  </p:childTnLst>
                                  <p:subTnLst>
                                    <p:audio>
                                      <p:cMediaNode>
                                        <p:cTn display="0" masterRel="sameClick">
                                          <p:stCondLst>
                                            <p:cond evt="begin" delay="0">
                                              <p:tn val="50"/>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61901 -0.50093 " pathEditMode="relative" rAng="0" ptsTypes="AA">
                                      <p:cBhvr>
                                        <p:cTn id="60" dur="250" fill="hold"/>
                                        <p:tgtEl>
                                          <p:spTgt spid="50"/>
                                        </p:tgtEl>
                                        <p:attrNameLst>
                                          <p:attrName>ppt_x</p:attrName>
                                          <p:attrName>ppt_y</p:attrName>
                                        </p:attrNameLst>
                                      </p:cBhvr>
                                      <p:rCtr x="-30951" y="-25046"/>
                                    </p:animMotion>
                                  </p:childTnLst>
                                  <p:subTnLst>
                                    <p:audio>
                                      <p:cMediaNode>
                                        <p:cTn display="0" masterRel="sameClick">
                                          <p:stCondLst>
                                            <p:cond evt="begin" delay="0">
                                              <p:tn val="59"/>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18815 -0.29561 " pathEditMode="relative" rAng="0" ptsTypes="AA">
                                      <p:cBhvr>
                                        <p:cTn id="69" dur="250" fill="hold"/>
                                        <p:tgtEl>
                                          <p:spTgt spid="4"/>
                                        </p:tgtEl>
                                        <p:attrNameLst>
                                          <p:attrName>ppt_x</p:attrName>
                                          <p:attrName>ppt_y</p:attrName>
                                        </p:attrNameLst>
                                      </p:cBhvr>
                                      <p:rCtr x="9401" y="-14792"/>
                                    </p:animMotion>
                                  </p:childTnLst>
                                  <p:subTnLst>
                                    <p:audio>
                                      <p:cMediaNode>
                                        <p:cTn display="0" masterRel="sameClick">
                                          <p:stCondLst>
                                            <p:cond evt="begin" delay="0">
                                              <p:tn val="68"/>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794906" y="4780516"/>
            <a:ext cx="4809785"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 </a:t>
            </a:r>
            <a:r>
              <a:rPr lang="vi-VN" sz="2400" dirty="0" err="1">
                <a:solidFill>
                  <a:srgbClr val="FF0000"/>
                </a:solidFill>
                <a:latin typeface="Times New Roman" panose="02020603050405020304" pitchFamily="18" charset="0"/>
                <a:cs typeface="Times New Roman" panose="02020603050405020304" pitchFamily="18" charset="0"/>
              </a:rPr>
              <a:t>Các thế lực phong kiến địa phương nổi dậy chống lại triều đình.</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6412946" y="4813788"/>
            <a:ext cx="5199424"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C. C</a:t>
            </a:r>
            <a:r>
              <a:rPr lang="vi-VN" sz="2400" dirty="0" err="1">
                <a:solidFill>
                  <a:srgbClr val="FF0000"/>
                </a:solidFill>
                <a:latin typeface="Times New Roman" panose="02020603050405020304" pitchFamily="18" charset="0"/>
                <a:cs typeface="Times New Roman" panose="02020603050405020304" pitchFamily="18" charset="0"/>
              </a:rPr>
              <a:t>hính quyền không chăm lo đến đời sông nhân dân, quan lại ăn chơi sa đọa.</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4" name="Đáp án C">
            <a:extLst>
              <a:ext uri="{FF2B5EF4-FFF2-40B4-BE49-F238E27FC236}">
                <a16:creationId xmlns:a16="http://schemas.microsoft.com/office/drawing/2014/main" id="{22088E1A-F06B-4800-AF0C-20352418B69F}"/>
              </a:ext>
            </a:extLst>
          </p:cNvPr>
          <p:cNvSpPr/>
          <p:nvPr/>
        </p:nvSpPr>
        <p:spPr>
          <a:xfrm>
            <a:off x="791042" y="5959552"/>
            <a:ext cx="4809785"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B. </a:t>
            </a:r>
            <a:r>
              <a:rPr lang="vi-VN" sz="2400" dirty="0" err="1">
                <a:solidFill>
                  <a:srgbClr val="FF0000"/>
                </a:solidFill>
                <a:latin typeface="Times New Roman" panose="02020603050405020304" pitchFamily="18" charset="0"/>
                <a:cs typeface="Times New Roman" panose="02020603050405020304" pitchFamily="18" charset="0"/>
              </a:rPr>
              <a:t>Quân Tống tiến công xâm lược nước ta và lật đổ nhà Lý.</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6587310" y="5862516"/>
            <a:ext cx="5025060"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D. </a:t>
            </a:r>
            <a:r>
              <a:rPr lang="en-US" sz="2400" dirty="0" err="1">
                <a:solidFill>
                  <a:srgbClr val="FF0000"/>
                </a:solidFill>
                <a:latin typeface="Times New Roman" panose="02020603050405020304" pitchFamily="18" charset="0"/>
                <a:cs typeface="Times New Roman" panose="02020603050405020304" pitchFamily="18" charset="0"/>
              </a:rPr>
              <a:t>Hạn hán, lụt lội, mất mùa liên tiếp xảy ra, đời sống nhân dân cực khổ.</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3064125" y="2290066"/>
            <a:ext cx="6096000" cy="1938992"/>
          </a:xfrm>
          <a:prstGeom prst="rect">
            <a:avLst/>
          </a:prstGeom>
          <a:noFill/>
        </p:spPr>
        <p:txBody>
          <a:bodyPr wrap="square">
            <a:spAutoFit/>
          </a:bodyPr>
          <a:lstStyle/>
          <a:p>
            <a:pPr lvl="0" algn="ctr">
              <a:defRPr/>
            </a:pPr>
            <a:r>
              <a:rPr lang="vi-VN" sz="4000" b="1" dirty="0" err="1">
                <a:solidFill>
                  <a:prstClr val="white"/>
                </a:solidFill>
                <a:latin typeface="Times New Roman" panose="02020603050405020304" pitchFamily="18" charset="0"/>
                <a:cs typeface="Times New Roman" panose="02020603050405020304" pitchFamily="18" charset="0"/>
              </a:rPr>
              <a:t>Ý nào dưới đây </a:t>
            </a:r>
            <a:r>
              <a:rPr lang="vi-VN" sz="4000" b="1" dirty="0" err="1">
                <a:solidFill>
                  <a:srgbClr val="FFFF00"/>
                </a:solidFill>
                <a:latin typeface="Times New Roman" panose="02020603050405020304" pitchFamily="18" charset="0"/>
                <a:cs typeface="Times New Roman" panose="02020603050405020304" pitchFamily="18" charset="0"/>
              </a:rPr>
              <a:t>không</a:t>
            </a:r>
            <a:r>
              <a:rPr lang="vi-VN" sz="4000" b="1" dirty="0" err="1">
                <a:solidFill>
                  <a:prstClr val="white"/>
                </a:solidFill>
                <a:latin typeface="Times New Roman" panose="02020603050405020304" pitchFamily="18" charset="0"/>
                <a:cs typeface="Times New Roman" panose="02020603050405020304" pitchFamily="18" charset="0"/>
              </a:rPr>
              <a:t> phải nguyên nhân kiến nhà Lý sụp đổ?</a:t>
            </a:r>
            <a:endParaRPr kumimoji="0" lang="vi-VN" sz="40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48" name="Picture 47">
            <a:hlinkClick r:id="rId6"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7">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2827385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17018 -0.46227 " pathEditMode="relative" rAng="0" ptsTypes="AA">
                                      <p:cBhvr>
                                        <p:cTn id="42" dur="250" fill="hold"/>
                                        <p:tgtEl>
                                          <p:spTgt spid="4"/>
                                        </p:tgtEl>
                                        <p:attrNameLst>
                                          <p:attrName>ppt_x</p:attrName>
                                          <p:attrName>ppt_y</p:attrName>
                                        </p:attrNameLst>
                                      </p:cBhvr>
                                      <p:rCtr x="-8516" y="-23125"/>
                                    </p:animMotion>
                                  </p:childTnLst>
                                  <p:subTnLst>
                                    <p:audio>
                                      <p:cMediaNode>
                                        <p:cTn display="0" masterRel="sameClick">
                                          <p:stCondLst>
                                            <p:cond evt="begin" delay="0">
                                              <p:tn val="41"/>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14336 -0.46227 " pathEditMode="relative" rAng="0" ptsTypes="AA">
                                      <p:cBhvr>
                                        <p:cTn id="51" dur="250" fill="hold"/>
                                        <p:tgtEl>
                                          <p:spTgt spid="4"/>
                                        </p:tgtEl>
                                        <p:attrNameLst>
                                          <p:attrName>ppt_x</p:attrName>
                                          <p:attrName>ppt_y</p:attrName>
                                        </p:attrNameLst>
                                      </p:cBhvr>
                                      <p:rCtr x="7161" y="-23125"/>
                                    </p:animMotion>
                                  </p:childTnLst>
                                  <p:subTnLst>
                                    <p:audio>
                                      <p:cMediaNode>
                                        <p:cTn display="0" masterRel="sameClick">
                                          <p:stCondLst>
                                            <p:cond evt="begin" delay="0">
                                              <p:tn val="50"/>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43906 -0.3132 " pathEditMode="relative" rAng="0" ptsTypes="AA">
                                      <p:cBhvr>
                                        <p:cTn id="60" dur="250" fill="hold"/>
                                        <p:tgtEl>
                                          <p:spTgt spid="50"/>
                                        </p:tgtEl>
                                        <p:attrNameLst>
                                          <p:attrName>ppt_x</p:attrName>
                                          <p:attrName>ppt_y</p:attrName>
                                        </p:attrNameLst>
                                      </p:cBhvr>
                                      <p:rCtr x="-21953" y="-15671"/>
                                    </p:animMotion>
                                  </p:childTnLst>
                                  <p:subTnLst>
                                    <p:audio>
                                      <p:cMediaNode>
                                        <p:cTn display="0" masterRel="sameClick">
                                          <p:stCondLst>
                                            <p:cond evt="begin" delay="0">
                                              <p:tn val="59"/>
                                            </p:cond>
                                          </p:stCondLst>
                                          <p:endCondLst>
                                            <p:cond evt="onStopAudio" delay="0">
                                              <p:tgtEl>
                                                <p:sldTgt/>
                                              </p:tgtEl>
                                            </p:cond>
                                          </p:endCondLst>
                                        </p:cTn>
                                        <p:tgtEl>
                                          <p:sndTgt r:embed="rId4"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1405 -0.30417 " pathEditMode="relative" rAng="0" ptsTypes="AA">
                                      <p:cBhvr>
                                        <p:cTn id="69" dur="250" fill="hold"/>
                                        <p:tgtEl>
                                          <p:spTgt spid="4"/>
                                        </p:tgtEl>
                                        <p:attrNameLst>
                                          <p:attrName>ppt_x</p:attrName>
                                          <p:attrName>ppt_y</p:attrName>
                                        </p:attrNameLst>
                                      </p:cBhvr>
                                      <p:rCtr x="7018" y="-15208"/>
                                    </p:animMotion>
                                  </p:childTnLst>
                                  <p:subTnLst>
                                    <p:audio>
                                      <p:cMediaNode>
                                        <p:cTn display="0" masterRel="sameClick">
                                          <p:stCondLst>
                                            <p:cond evt="begin" delay="0">
                                              <p:tn val="68"/>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4000"/>
          </a:schemeClr>
        </a:solidFill>
        <a:effectLst/>
      </p:bgPr>
    </p:bg>
    <p:spTree>
      <p:nvGrpSpPr>
        <p:cNvPr id="1" name=""/>
        <p:cNvGrpSpPr/>
        <p:nvPr/>
      </p:nvGrpSpPr>
      <p:grpSpPr>
        <a:xfrm>
          <a:off x="0" y="0"/>
          <a:ext cx="0" cy="0"/>
          <a:chOff x="0" y="0"/>
          <a:chExt cx="0" cy="0"/>
        </a:xfrm>
      </p:grpSpPr>
      <p:pic>
        <p:nvPicPr>
          <p:cNvPr id="45" name="Picture 44">
            <a:extLst>
              <a:ext uri="{FF2B5EF4-FFF2-40B4-BE49-F238E27FC236}">
                <a16:creationId xmlns:a16="http://schemas.microsoft.com/office/drawing/2014/main" id="{2AB8A841-494C-4C05-B559-B83B93E2701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20005"/>
            <a:ext cx="2066925" cy="2066925"/>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4" y="6262272"/>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10904" y="4806669"/>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48225" y="2838833"/>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708129" y="2044047"/>
            <a:ext cx="10872191" cy="1594948"/>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393248" y="2072739"/>
            <a:ext cx="9383697" cy="1405641"/>
          </a:xfrm>
          <a:prstGeom prst="rect">
            <a:avLst/>
          </a:prstGeom>
          <a:noFill/>
        </p:spPr>
        <p:txBody>
          <a:bodyPr wrap="square" rtlCol="0">
            <a:spAutoFit/>
          </a:bodyPr>
          <a:lstStyle/>
          <a:p>
            <a:pPr algn="ctr" defTabSz="914377">
              <a:defRPr/>
            </a:pPr>
            <a:r>
              <a:rPr lang="en-US" sz="4267" b="1" dirty="0" err="1">
                <a:solidFill>
                  <a:srgbClr val="FFFF00"/>
                </a:solidFill>
                <a:latin typeface="Times New Roman" panose="02020603050405020304" pitchFamily="18" charset="0"/>
                <a:cs typeface="Times New Roman" panose="02020603050405020304" pitchFamily="18" charset="0"/>
                <a:sym typeface="Arial"/>
              </a:rPr>
              <a:t>Nhà</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Lý</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xây</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dựng</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Văn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Miếu</a:t>
            </a:r>
            <a:r>
              <a:rPr lang="en-US" sz="4267" b="1" dirty="0">
                <a:solidFill>
                  <a:srgbClr val="FFFF00"/>
                </a:solidFill>
                <a:latin typeface="Times New Roman" panose="02020603050405020304" pitchFamily="18" charset="0"/>
                <a:cs typeface="Times New Roman" panose="02020603050405020304" pitchFamily="18" charset="0"/>
                <a:sym typeface="Arial"/>
              </a:rPr>
              <a:t> – </a:t>
            </a:r>
            <a:r>
              <a:rPr lang="en-US" sz="4267" b="1" dirty="0" err="1">
                <a:solidFill>
                  <a:srgbClr val="FFFF00"/>
                </a:solidFill>
                <a:latin typeface="Times New Roman" panose="02020603050405020304" pitchFamily="18" charset="0"/>
                <a:cs typeface="Times New Roman" panose="02020603050405020304" pitchFamily="18" charset="0"/>
                <a:sym typeface="Arial"/>
              </a:rPr>
              <a:t>Quốc</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Tử</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Giám</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để</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làm</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gì</a:t>
            </a:r>
            <a:r>
              <a:rPr lang="en-US" sz="4267" b="1" dirty="0">
                <a:solidFill>
                  <a:srgbClr val="FFFF00"/>
                </a:solidFill>
                <a:latin typeface="Times New Roman" panose="02020603050405020304" pitchFamily="18" charset="0"/>
                <a:cs typeface="Times New Roman" panose="02020603050405020304" pitchFamily="18" charset="0"/>
                <a:sym typeface="Arial"/>
              </a:rPr>
              <a:t>?</a:t>
            </a:r>
          </a:p>
        </p:txBody>
      </p:sp>
      <p:sp>
        <p:nvSpPr>
          <p:cNvPr id="15" name="bang a">
            <a:extLst>
              <a:ext uri="{FF2B5EF4-FFF2-40B4-BE49-F238E27FC236}">
                <a16:creationId xmlns:a16="http://schemas.microsoft.com/office/drawing/2014/main" id="{D0E6AFB4-275F-4728-9A13-27E00F9EA3A2}"/>
              </a:ext>
            </a:extLst>
          </p:cNvPr>
          <p:cNvSpPr/>
          <p:nvPr/>
        </p:nvSpPr>
        <p:spPr>
          <a:xfrm flipH="1">
            <a:off x="795428" y="4237713"/>
            <a:ext cx="5249773" cy="110799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16" name="bang c">
            <a:extLst>
              <a:ext uri="{FF2B5EF4-FFF2-40B4-BE49-F238E27FC236}">
                <a16:creationId xmlns:a16="http://schemas.microsoft.com/office/drawing/2014/main" id="{CA2E0476-BE10-4768-BE1B-A9C0072703C2}"/>
              </a:ext>
            </a:extLst>
          </p:cNvPr>
          <p:cNvSpPr/>
          <p:nvPr/>
        </p:nvSpPr>
        <p:spPr>
          <a:xfrm flipH="1">
            <a:off x="795428" y="5749997"/>
            <a:ext cx="5249773" cy="110799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25" name="dap an a">
            <a:extLst>
              <a:ext uri="{FF2B5EF4-FFF2-40B4-BE49-F238E27FC236}">
                <a16:creationId xmlns:a16="http://schemas.microsoft.com/office/drawing/2014/main" id="{9897B1B9-EB78-41AF-AC33-1E8F7714B11F}"/>
              </a:ext>
            </a:extLst>
          </p:cNvPr>
          <p:cNvSpPr txBox="1"/>
          <p:nvPr/>
        </p:nvSpPr>
        <p:spPr>
          <a:xfrm>
            <a:off x="914445" y="4237712"/>
            <a:ext cx="5011739" cy="107721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Dạy</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học</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cho</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con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vua</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quan</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tổ</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chức</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các</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kì</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thi</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t>
            </a:r>
          </a:p>
        </p:txBody>
      </p:sp>
      <p:sp>
        <p:nvSpPr>
          <p:cNvPr id="27" name="dap an c">
            <a:extLst>
              <a:ext uri="{FF2B5EF4-FFF2-40B4-BE49-F238E27FC236}">
                <a16:creationId xmlns:a16="http://schemas.microsoft.com/office/drawing/2014/main" id="{D96707EC-5A82-4050-B897-6DBAB63AC957}"/>
              </a:ext>
            </a:extLst>
          </p:cNvPr>
          <p:cNvSpPr txBox="1"/>
          <p:nvPr/>
        </p:nvSpPr>
        <p:spPr>
          <a:xfrm>
            <a:off x="708131" y="5752988"/>
            <a:ext cx="4404216" cy="1077218"/>
          </a:xfrm>
          <a:prstGeom prst="rect">
            <a:avLst/>
          </a:prstGeom>
          <a:noFill/>
        </p:spPr>
        <p:txBody>
          <a:bodyPr wrap="square" rtlCol="0">
            <a:spAutoFit/>
          </a:bodyPr>
          <a:lstStyle/>
          <a:p>
            <a:pPr marL="342891" indent="-342891" algn="ctr" defTabSz="914377">
              <a:buClr>
                <a:prstClr val="white"/>
              </a:buClr>
              <a:buFont typeface="Wingdings" panose="05000000000000000000" pitchFamily="2" charset="2"/>
              <a:buChar char="w"/>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a:t>
            </a:r>
            <a:r>
              <a:rPr lang="vi-VN" sz="3200" kern="0" dirty="0">
                <a:solidFill>
                  <a:prstClr val="white"/>
                </a:solidFill>
                <a:latin typeface="Times New Roman" panose="02020603050405020304" pitchFamily="18" charset="0"/>
                <a:cs typeface="Times New Roman" panose="02020603050405020304" pitchFamily="18" charset="0"/>
                <a:sym typeface="Arial"/>
              </a:rPr>
              <a:t>Là nơi gặp gỡ của quan lại.</a:t>
            </a:r>
            <a:endPar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1" name="bang b">
            <a:extLst>
              <a:ext uri="{FF2B5EF4-FFF2-40B4-BE49-F238E27FC236}">
                <a16:creationId xmlns:a16="http://schemas.microsoft.com/office/drawing/2014/main" id="{8DD63B39-09F3-4F04-83CD-408FC7619A90}"/>
              </a:ext>
            </a:extLst>
          </p:cNvPr>
          <p:cNvSpPr/>
          <p:nvPr/>
        </p:nvSpPr>
        <p:spPr>
          <a:xfrm flipH="1">
            <a:off x="6124992" y="4237713"/>
            <a:ext cx="5249773" cy="110799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32" name="bang d">
            <a:extLst>
              <a:ext uri="{FF2B5EF4-FFF2-40B4-BE49-F238E27FC236}">
                <a16:creationId xmlns:a16="http://schemas.microsoft.com/office/drawing/2014/main" id="{A6F11D1C-4D08-4BAF-9A3D-4AC673B9036B}"/>
              </a:ext>
            </a:extLst>
          </p:cNvPr>
          <p:cNvSpPr/>
          <p:nvPr/>
        </p:nvSpPr>
        <p:spPr>
          <a:xfrm flipH="1">
            <a:off x="6124992" y="5749997"/>
            <a:ext cx="5249773" cy="110800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33" name="dap an b">
            <a:extLst>
              <a:ext uri="{FF2B5EF4-FFF2-40B4-BE49-F238E27FC236}">
                <a16:creationId xmlns:a16="http://schemas.microsoft.com/office/drawing/2014/main" id="{9B5DABB8-849A-4D2D-930C-9CA07BFC5BDE}"/>
              </a:ext>
            </a:extLst>
          </p:cNvPr>
          <p:cNvSpPr txBox="1"/>
          <p:nvPr/>
        </p:nvSpPr>
        <p:spPr>
          <a:xfrm>
            <a:off x="6424669" y="4483312"/>
            <a:ext cx="4650419" cy="584775"/>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a:t>
            </a:r>
            <a:r>
              <a:rPr lang="vi-VN" sz="3200" kern="0" dirty="0">
                <a:solidFill>
                  <a:prstClr val="white"/>
                </a:solidFill>
                <a:latin typeface="Times New Roman" panose="02020603050405020304" pitchFamily="18" charset="0"/>
                <a:cs typeface="Times New Roman" panose="02020603050405020304" pitchFamily="18" charset="0"/>
                <a:sym typeface="Arial"/>
              </a:rPr>
              <a:t>Vui chơi giải trí.</a:t>
            </a:r>
            <a:endPar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4" name="dap an d">
            <a:extLst>
              <a:ext uri="{FF2B5EF4-FFF2-40B4-BE49-F238E27FC236}">
                <a16:creationId xmlns:a16="http://schemas.microsoft.com/office/drawing/2014/main" id="{42A746A3-96B8-42A5-8EFA-A104DB6B2F69}"/>
              </a:ext>
            </a:extLst>
          </p:cNvPr>
          <p:cNvSpPr txBox="1"/>
          <p:nvPr/>
        </p:nvSpPr>
        <p:spPr>
          <a:xfrm>
            <a:off x="6144225" y="5798839"/>
            <a:ext cx="4650419" cy="1077218"/>
          </a:xfrm>
          <a:prstGeom prst="rect">
            <a:avLst/>
          </a:prstGeom>
          <a:noFill/>
        </p:spPr>
        <p:txBody>
          <a:bodyPr wrap="square" rtlCol="0">
            <a:spAutoFit/>
          </a:bodyPr>
          <a:lstStyle/>
          <a:p>
            <a:pPr marL="342891" indent="-342891" algn="ctr" defTabSz="914377">
              <a:buClr>
                <a:prstClr val="white"/>
              </a:buClr>
              <a:buFont typeface="Wingdings" panose="05000000000000000000" pitchFamily="2" charset="2"/>
              <a:buChar char="w"/>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a:t>
            </a:r>
            <a:r>
              <a:rPr lang="vi-VN" sz="3200" kern="0" dirty="0">
                <a:solidFill>
                  <a:prstClr val="white"/>
                </a:solidFill>
                <a:latin typeface="Times New Roman" panose="02020603050405020304" pitchFamily="18" charset="0"/>
                <a:cs typeface="Times New Roman" panose="02020603050405020304" pitchFamily="18" charset="0"/>
                <a:sym typeface="Arial"/>
              </a:rPr>
              <a:t>Đón tiếp sứ thần nước ngoài.</a:t>
            </a:r>
            <a:endPar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192001" y="1773163"/>
            <a:ext cx="487363" cy="487363"/>
          </a:xfrm>
          <a:prstGeom prst="rect">
            <a:avLst/>
          </a:prstGeom>
        </p:spPr>
      </p:pic>
      <p:sp>
        <p:nvSpPr>
          <p:cNvPr id="2" name="Rectangle 1">
            <a:extLst>
              <a:ext uri="{FF2B5EF4-FFF2-40B4-BE49-F238E27FC236}">
                <a16:creationId xmlns:a16="http://schemas.microsoft.com/office/drawing/2014/main" id="{3F1DCCB5-3DFA-6B4E-A98A-5196D44333FE}"/>
              </a:ext>
            </a:extLst>
          </p:cNvPr>
          <p:cNvSpPr/>
          <p:nvPr/>
        </p:nvSpPr>
        <p:spPr>
          <a:xfrm>
            <a:off x="2287368" y="201492"/>
            <a:ext cx="8517716"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757328735"/>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fade">
                                      <p:cBhvr>
                                        <p:cTn id="17" dur="5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58" fill="hold" display="0">
                  <p:stCondLst>
                    <p:cond delay="indefinite"/>
                  </p:stCondLst>
                  <p:endCondLst>
                    <p:cond evt="onStopAudio" delay="0">
                      <p:tgtEl>
                        <p:sldTgt/>
                      </p:tgtEl>
                    </p:cond>
                  </p:endCondLst>
                </p:cTn>
                <p:tgtEl>
                  <p:spTgt spid="39"/>
                </p:tgtEl>
              </p:cMediaNode>
            </p:audio>
            <p:audio>
              <p:cMediaNode vol="80000">
                <p:cTn id="159" fill="hold" display="0">
                  <p:stCondLst>
                    <p:cond delay="indefinite"/>
                  </p:stCondLst>
                  <p:endCondLst>
                    <p:cond evt="onStopAudio" delay="0">
                      <p:tgtEl>
                        <p:sldTgt/>
                      </p:tgtEl>
                    </p:cond>
                  </p:endCondLst>
                </p:cTn>
                <p:tgtEl>
                  <p:spTgt spid="40"/>
                </p:tgtEl>
              </p:cMediaNode>
            </p:audio>
            <p:audio>
              <p:cMediaNode vol="80000">
                <p:cTn id="160"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5000"/>
          </a:schemeClr>
        </a:solidFill>
        <a:effectLst/>
      </p:bgPr>
    </p:bg>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6C975AF1-8BB4-444D-993E-F98C38C51C8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1221"/>
            <a:ext cx="2035421" cy="2035421"/>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5" y="6060425"/>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554435"/>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22384" y="2687485"/>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686683" y="1984616"/>
            <a:ext cx="10872191" cy="1436289"/>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panose="020F0502020204030204"/>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381768" y="1974255"/>
            <a:ext cx="9383697" cy="1405641"/>
          </a:xfrm>
          <a:prstGeom prst="rect">
            <a:avLst/>
          </a:prstGeom>
          <a:noFill/>
        </p:spPr>
        <p:txBody>
          <a:bodyPr wrap="square" rtlCol="0">
            <a:spAutoFit/>
          </a:bodyPr>
          <a:lstStyle/>
          <a:p>
            <a:pPr algn="ctr" defTabSz="914377">
              <a:defRPr/>
            </a:pPr>
            <a:r>
              <a:rPr lang="en-US" sz="4267" b="1" dirty="0" err="1">
                <a:solidFill>
                  <a:srgbClr val="FFFF00"/>
                </a:solidFill>
                <a:latin typeface="Times New Roman" panose="02020603050405020304" pitchFamily="18" charset="0"/>
                <a:cs typeface="Times New Roman" panose="02020603050405020304" pitchFamily="18" charset="0"/>
                <a:sym typeface="Arial"/>
              </a:rPr>
              <a:t>Nhà</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Lý</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mở</a:t>
            </a:r>
            <a:r>
              <a:rPr lang="en-US" sz="4267" b="1" dirty="0">
                <a:solidFill>
                  <a:srgbClr val="FFFF00"/>
                </a:solidFill>
                <a:latin typeface="Times New Roman" panose="02020603050405020304" pitchFamily="18" charset="0"/>
                <a:cs typeface="Times New Roman" panose="02020603050405020304" pitchFamily="18" charset="0"/>
                <a:sym typeface="Arial"/>
              </a:rPr>
              <a:t> khoa </a:t>
            </a:r>
            <a:r>
              <a:rPr lang="en-US" sz="4267" b="1" dirty="0" err="1">
                <a:solidFill>
                  <a:srgbClr val="FFFF00"/>
                </a:solidFill>
                <a:latin typeface="Times New Roman" panose="02020603050405020304" pitchFamily="18" charset="0"/>
                <a:cs typeface="Times New Roman" panose="02020603050405020304" pitchFamily="18" charset="0"/>
                <a:sym typeface="Arial"/>
              </a:rPr>
              <a:t>thi</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đầu</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tiên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để</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tuyển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chọn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quan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lại</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vào</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thời</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gian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nào</a:t>
            </a:r>
            <a:r>
              <a:rPr lang="en-US" sz="4267" b="1" dirty="0">
                <a:solidFill>
                  <a:srgbClr val="FFFF00"/>
                </a:solidFill>
                <a:latin typeface="Times New Roman" panose="02020603050405020304" pitchFamily="18" charset="0"/>
                <a:cs typeface="Times New Roman" panose="02020603050405020304" pitchFamily="18" charset="0"/>
                <a:sym typeface="Arial"/>
              </a:rPr>
              <a:t>?</a:t>
            </a:r>
          </a:p>
        </p:txBody>
      </p:sp>
      <p:sp>
        <p:nvSpPr>
          <p:cNvPr id="15" name="bang c">
            <a:extLst>
              <a:ext uri="{FF2B5EF4-FFF2-40B4-BE49-F238E27FC236}">
                <a16:creationId xmlns:a16="http://schemas.microsoft.com/office/drawing/2014/main" id="{D0E6AFB4-275F-4728-9A13-27E00F9EA3A2}"/>
              </a:ext>
            </a:extLst>
          </p:cNvPr>
          <p:cNvSpPr/>
          <p:nvPr/>
        </p:nvSpPr>
        <p:spPr>
          <a:xfrm flipH="1">
            <a:off x="804610" y="5503032"/>
            <a:ext cx="5249773" cy="114917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16" name="bang b">
            <a:extLst>
              <a:ext uri="{FF2B5EF4-FFF2-40B4-BE49-F238E27FC236}">
                <a16:creationId xmlns:a16="http://schemas.microsoft.com/office/drawing/2014/main" id="{CA2E0476-BE10-4768-BE1B-A9C0072703C2}"/>
              </a:ext>
            </a:extLst>
          </p:cNvPr>
          <p:cNvSpPr/>
          <p:nvPr/>
        </p:nvSpPr>
        <p:spPr>
          <a:xfrm flipH="1">
            <a:off x="6420392" y="4063832"/>
            <a:ext cx="5249773" cy="115221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25" name="cau hoi c">
            <a:extLst>
              <a:ext uri="{FF2B5EF4-FFF2-40B4-BE49-F238E27FC236}">
                <a16:creationId xmlns:a16="http://schemas.microsoft.com/office/drawing/2014/main" id="{9897B1B9-EB78-41AF-AC33-1E8F7714B11F}"/>
              </a:ext>
            </a:extLst>
          </p:cNvPr>
          <p:cNvSpPr txBox="1"/>
          <p:nvPr/>
        </p:nvSpPr>
        <p:spPr>
          <a:xfrm>
            <a:off x="1535659" y="5699839"/>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1075</a:t>
            </a:r>
          </a:p>
        </p:txBody>
      </p:sp>
      <p:sp>
        <p:nvSpPr>
          <p:cNvPr id="27" name="cau hoi b">
            <a:extLst>
              <a:ext uri="{FF2B5EF4-FFF2-40B4-BE49-F238E27FC236}">
                <a16:creationId xmlns:a16="http://schemas.microsoft.com/office/drawing/2014/main" id="{D96707EC-5A82-4050-B897-6DBAB63AC957}"/>
              </a:ext>
            </a:extLst>
          </p:cNvPr>
          <p:cNvSpPr txBox="1"/>
          <p:nvPr/>
        </p:nvSpPr>
        <p:spPr>
          <a:xfrm>
            <a:off x="7086831" y="4259715"/>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1074</a:t>
            </a:r>
          </a:p>
        </p:txBody>
      </p:sp>
      <p:sp>
        <p:nvSpPr>
          <p:cNvPr id="31" name="bang a">
            <a:extLst>
              <a:ext uri="{FF2B5EF4-FFF2-40B4-BE49-F238E27FC236}">
                <a16:creationId xmlns:a16="http://schemas.microsoft.com/office/drawing/2014/main" id="{8DD63B39-09F3-4F04-83CD-408FC7619A90}"/>
              </a:ext>
            </a:extLst>
          </p:cNvPr>
          <p:cNvSpPr/>
          <p:nvPr/>
        </p:nvSpPr>
        <p:spPr>
          <a:xfrm flipH="1">
            <a:off x="846227" y="4042429"/>
            <a:ext cx="5249773" cy="115221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32" name="bang d">
            <a:extLst>
              <a:ext uri="{FF2B5EF4-FFF2-40B4-BE49-F238E27FC236}">
                <a16:creationId xmlns:a16="http://schemas.microsoft.com/office/drawing/2014/main" id="{A6F11D1C-4D08-4BAF-9A3D-4AC673B9036B}"/>
              </a:ext>
            </a:extLst>
          </p:cNvPr>
          <p:cNvSpPr/>
          <p:nvPr/>
        </p:nvSpPr>
        <p:spPr>
          <a:xfrm flipH="1">
            <a:off x="6380498" y="5521367"/>
            <a:ext cx="5249773" cy="114917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33" name="cau hoi a">
            <a:extLst>
              <a:ext uri="{FF2B5EF4-FFF2-40B4-BE49-F238E27FC236}">
                <a16:creationId xmlns:a16="http://schemas.microsoft.com/office/drawing/2014/main" id="{9B5DABB8-849A-4D2D-930C-9CA07BFC5BDE}"/>
              </a:ext>
            </a:extLst>
          </p:cNvPr>
          <p:cNvSpPr txBox="1"/>
          <p:nvPr/>
        </p:nvSpPr>
        <p:spPr>
          <a:xfrm>
            <a:off x="1512667" y="4238312"/>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1073</a:t>
            </a:r>
          </a:p>
        </p:txBody>
      </p:sp>
      <p:sp>
        <p:nvSpPr>
          <p:cNvPr id="34" name="cau hoi d">
            <a:extLst>
              <a:ext uri="{FF2B5EF4-FFF2-40B4-BE49-F238E27FC236}">
                <a16:creationId xmlns:a16="http://schemas.microsoft.com/office/drawing/2014/main" id="{42A746A3-96B8-42A5-8EFA-A104DB6B2F69}"/>
              </a:ext>
            </a:extLst>
          </p:cNvPr>
          <p:cNvSpPr txBox="1"/>
          <p:nvPr/>
        </p:nvSpPr>
        <p:spPr>
          <a:xfrm>
            <a:off x="7197484" y="5753385"/>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1076</a:t>
            </a: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2"/>
            <a:ext cx="487363" cy="487363"/>
          </a:xfrm>
          <a:prstGeom prst="rect">
            <a:avLst/>
          </a:prstGeom>
        </p:spPr>
      </p:pic>
      <p:sp>
        <p:nvSpPr>
          <p:cNvPr id="20" name="Rectangle 19">
            <a:extLst>
              <a:ext uri="{FF2B5EF4-FFF2-40B4-BE49-F238E27FC236}">
                <a16:creationId xmlns:a16="http://schemas.microsoft.com/office/drawing/2014/main" id="{73C11B83-CAFB-FF4C-9076-BC4109B735D5}"/>
              </a:ext>
            </a:extLst>
          </p:cNvPr>
          <p:cNvSpPr/>
          <p:nvPr/>
        </p:nvSpPr>
        <p:spPr>
          <a:xfrm>
            <a:off x="2287368" y="201492"/>
            <a:ext cx="8517716"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1869838467"/>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500"/>
                                        <p:tgtEl>
                                          <p:spTgt spid="2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par>
                                <p:cTn id="158" presetID="24" presetClass="emph" presetSubtype="0" fill="hold" grpId="3" nodeType="withEffect">
                                  <p:stCondLst>
                                    <p:cond delay="3000"/>
                                  </p:stCondLst>
                                  <p:childTnLst>
                                    <p:animClr clrSpc="hsl" dir="cw">
                                      <p:cBhvr override="childStyle">
                                        <p:cTn id="159" dur="500" fill="hold"/>
                                        <p:tgtEl>
                                          <p:spTgt spid="25"/>
                                        </p:tgtEl>
                                        <p:attrNameLst>
                                          <p:attrName>style.color</p:attrName>
                                        </p:attrNameLst>
                                      </p:cBhvr>
                                      <p:by>
                                        <p:hsl h="0" s="-12549" l="-25098"/>
                                      </p:by>
                                    </p:animClr>
                                    <p:animClr clrSpc="hsl" dir="cw">
                                      <p:cBhvr>
                                        <p:cTn id="160" dur="500" fill="hold"/>
                                        <p:tgtEl>
                                          <p:spTgt spid="25"/>
                                        </p:tgtEl>
                                        <p:attrNameLst>
                                          <p:attrName>fillcolor</p:attrName>
                                        </p:attrNameLst>
                                      </p:cBhvr>
                                      <p:by>
                                        <p:hsl h="0" s="-12549" l="-25098"/>
                                      </p:by>
                                    </p:animClr>
                                    <p:animClr clrSpc="hsl" dir="cw">
                                      <p:cBhvr>
                                        <p:cTn id="161" dur="500" fill="hold"/>
                                        <p:tgtEl>
                                          <p:spTgt spid="25"/>
                                        </p:tgtEl>
                                        <p:attrNameLst>
                                          <p:attrName>stroke.color</p:attrName>
                                        </p:attrNameLst>
                                      </p:cBhvr>
                                      <p:by>
                                        <p:hsl h="0" s="-12549" l="-25098"/>
                                      </p:by>
                                    </p:animClr>
                                    <p:set>
                                      <p:cBhvr>
                                        <p:cTn id="162"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63" fill="hold" display="0">
                  <p:stCondLst>
                    <p:cond delay="indefinite"/>
                  </p:stCondLst>
                  <p:endCondLst>
                    <p:cond evt="onStopAudio" delay="0">
                      <p:tgtEl>
                        <p:sldTgt/>
                      </p:tgtEl>
                    </p:cond>
                  </p:endCondLst>
                </p:cTn>
                <p:tgtEl>
                  <p:spTgt spid="39"/>
                </p:tgtEl>
              </p:cMediaNode>
            </p:audio>
            <p:audio>
              <p:cMediaNode vol="80000">
                <p:cTn id="164" fill="hold" display="0">
                  <p:stCondLst>
                    <p:cond delay="indefinite"/>
                  </p:stCondLst>
                  <p:endCondLst>
                    <p:cond evt="onStopAudio" delay="0">
                      <p:tgtEl>
                        <p:sldTgt/>
                      </p:tgtEl>
                    </p:cond>
                  </p:endCondLst>
                </p:cTn>
                <p:tgtEl>
                  <p:spTgt spid="40"/>
                </p:tgtEl>
              </p:cMediaNode>
            </p:audio>
            <p:audio>
              <p:cMediaNode vol="80000">
                <p:cTn id="165"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5" grpId="3"/>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0"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3"/>
        <p:cNvGrpSpPr/>
        <p:nvPr/>
      </p:nvGrpSpPr>
      <p:grpSpPr>
        <a:xfrm>
          <a:off x="0" y="0"/>
          <a:ext cx="0" cy="0"/>
          <a:chOff x="0" y="0"/>
          <a:chExt cx="0" cy="0"/>
        </a:xfrm>
      </p:grpSpPr>
      <p:sp>
        <p:nvSpPr>
          <p:cNvPr id="214" name="Google Shape;214;p28"/>
          <p:cNvSpPr txBox="1">
            <a:spLocks noGrp="1"/>
          </p:cNvSpPr>
          <p:nvPr>
            <p:ph type="ctrTitle"/>
          </p:nvPr>
        </p:nvSpPr>
        <p:spPr>
          <a:xfrm>
            <a:off x="1135838" y="1551015"/>
            <a:ext cx="10700083" cy="1924744"/>
          </a:xfrm>
          <a:prstGeom prst="rect">
            <a:avLst/>
          </a:prstGeom>
        </p:spPr>
        <p:txBody>
          <a:bodyPr spcFirstLastPara="1" wrap="square" lIns="121900" tIns="121900" rIns="121900" bIns="121900" anchor="b" anchorCtr="0">
            <a:noAutofit/>
          </a:bodyPr>
          <a:lstStyle/>
          <a:p>
            <a:r>
              <a:rPr lang="vi-VN" sz="5400" dirty="0"/>
              <a:t>Công cuộc xây dựng đất nước thời Trần (1226 - 1400) (t1)</a:t>
            </a:r>
          </a:p>
        </p:txBody>
      </p:sp>
      <p:grpSp>
        <p:nvGrpSpPr>
          <p:cNvPr id="216" name="Google Shape;216;p28"/>
          <p:cNvGrpSpPr/>
          <p:nvPr/>
        </p:nvGrpSpPr>
        <p:grpSpPr>
          <a:xfrm>
            <a:off x="4592500" y="3620413"/>
            <a:ext cx="3515780" cy="292333"/>
            <a:chOff x="3445893" y="4053330"/>
            <a:chExt cx="2252199" cy="93989"/>
          </a:xfrm>
        </p:grpSpPr>
        <p:sp>
          <p:nvSpPr>
            <p:cNvPr id="217" name="Google Shape;217;p28"/>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sp>
          <p:nvSpPr>
            <p:cNvPr id="218" name="Google Shape;218;p28"/>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grpSp>
      <p:grpSp>
        <p:nvGrpSpPr>
          <p:cNvPr id="219" name="Google Shape;219;p28"/>
          <p:cNvGrpSpPr/>
          <p:nvPr/>
        </p:nvGrpSpPr>
        <p:grpSpPr>
          <a:xfrm>
            <a:off x="4594525" y="1328274"/>
            <a:ext cx="3002932" cy="125319"/>
            <a:chOff x="3445893" y="996180"/>
            <a:chExt cx="2252199" cy="93989"/>
          </a:xfrm>
        </p:grpSpPr>
        <p:sp>
          <p:nvSpPr>
            <p:cNvPr id="220" name="Google Shape;220;p28"/>
            <p:cNvSpPr/>
            <p:nvPr/>
          </p:nvSpPr>
          <p:spPr>
            <a:xfrm rot="10800000" flipH="1">
              <a:off x="3445893" y="99618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sp>
          <p:nvSpPr>
            <p:cNvPr id="221" name="Google Shape;221;p28"/>
            <p:cNvSpPr/>
            <p:nvPr/>
          </p:nvSpPr>
          <p:spPr>
            <a:xfrm rot="10800000" flipH="1">
              <a:off x="3445893" y="103160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grpSp>
      <p:sp>
        <p:nvSpPr>
          <p:cNvPr id="2" name="Rectangle 1">
            <a:extLst>
              <a:ext uri="{FF2B5EF4-FFF2-40B4-BE49-F238E27FC236}">
                <a16:creationId xmlns:a16="http://schemas.microsoft.com/office/drawing/2014/main" id="{B93A2449-2B65-E847-BC4F-3164D94CA443}"/>
              </a:ext>
            </a:extLst>
          </p:cNvPr>
          <p:cNvSpPr/>
          <p:nvPr/>
        </p:nvSpPr>
        <p:spPr>
          <a:xfrm>
            <a:off x="4765698" y="112452"/>
            <a:ext cx="3440365" cy="1200329"/>
          </a:xfrm>
          <a:prstGeom prst="rect">
            <a:avLst/>
          </a:prstGeom>
        </p:spPr>
        <p:txBody>
          <a:bodyPr wrap="none">
            <a:spAutoFit/>
          </a:bodyPr>
          <a:lstStyle/>
          <a:p>
            <a:pPr defTabSz="1219170">
              <a:buClr>
                <a:srgbClr val="000000"/>
              </a:buClr>
              <a:defRPr/>
            </a:pPr>
            <a:r>
              <a:rPr lang="vi-VN" sz="7200" b="1" kern="0" dirty="0">
                <a:solidFill>
                  <a:srgbClr val="FF0000"/>
                </a:solidFill>
                <a:latin typeface="Merriweather"/>
                <a:cs typeface="Arial"/>
                <a:sym typeface="Merriweather"/>
              </a:rPr>
              <a:t>BÀI 16:</a:t>
            </a:r>
            <a:endParaRPr lang="en-VN" sz="2400" kern="0" dirty="0">
              <a:solidFill>
                <a:srgbClr val="FF0000"/>
              </a:solidFill>
              <a:latin typeface="Arial"/>
              <a:cs typeface="Arial"/>
              <a:sym typeface="Arial"/>
            </a:endParaRPr>
          </a:p>
        </p:txBody>
      </p:sp>
      <p:grpSp>
        <p:nvGrpSpPr>
          <p:cNvPr id="9" name="Group 8">
            <a:extLst>
              <a:ext uri="{FF2B5EF4-FFF2-40B4-BE49-F238E27FC236}">
                <a16:creationId xmlns:a16="http://schemas.microsoft.com/office/drawing/2014/main" id="{9378D11A-BF45-E949-909C-B16A423FF1A7}"/>
              </a:ext>
            </a:extLst>
          </p:cNvPr>
          <p:cNvGrpSpPr/>
          <p:nvPr/>
        </p:nvGrpSpPr>
        <p:grpSpPr>
          <a:xfrm>
            <a:off x="-222132" y="3953642"/>
            <a:ext cx="12480079" cy="2891105"/>
            <a:chOff x="-166599" y="2965231"/>
            <a:chExt cx="9360059" cy="2168329"/>
          </a:xfrm>
        </p:grpSpPr>
        <p:pic>
          <p:nvPicPr>
            <p:cNvPr id="6" name="Picture 5">
              <a:extLst>
                <a:ext uri="{FF2B5EF4-FFF2-40B4-BE49-F238E27FC236}">
                  <a16:creationId xmlns:a16="http://schemas.microsoft.com/office/drawing/2014/main" id="{4DADE250-DE14-6F49-8CA7-D7FE44907815}"/>
                </a:ext>
              </a:extLst>
            </p:cNvPr>
            <p:cNvPicPr>
              <a:picLocks noChangeAspect="1"/>
            </p:cNvPicPr>
            <p:nvPr/>
          </p:nvPicPr>
          <p:blipFill rotWithShape="1">
            <a:blip r:embed="rId4"/>
            <a:srcRect l="54407" t="17856" r="-336" b="13194"/>
            <a:stretch/>
          </p:blipFill>
          <p:spPr>
            <a:xfrm>
              <a:off x="2960726" y="3387163"/>
              <a:ext cx="3033674" cy="1655548"/>
            </a:xfrm>
            <a:prstGeom prst="rect">
              <a:avLst/>
            </a:prstGeom>
          </p:spPr>
        </p:pic>
        <p:pic>
          <p:nvPicPr>
            <p:cNvPr id="8" name="Picture 7">
              <a:extLst>
                <a:ext uri="{FF2B5EF4-FFF2-40B4-BE49-F238E27FC236}">
                  <a16:creationId xmlns:a16="http://schemas.microsoft.com/office/drawing/2014/main" id="{5B733BD9-EB85-F841-A00E-BEE8C16B2685}"/>
                </a:ext>
              </a:extLst>
            </p:cNvPr>
            <p:cNvPicPr>
              <a:picLocks noChangeAspect="1"/>
            </p:cNvPicPr>
            <p:nvPr/>
          </p:nvPicPr>
          <p:blipFill rotWithShape="1">
            <a:blip r:embed="rId4"/>
            <a:srcRect l="1" t="20901" r="65567" b="13942"/>
            <a:stretch/>
          </p:blipFill>
          <p:spPr>
            <a:xfrm>
              <a:off x="-166599" y="2967685"/>
              <a:ext cx="3148451" cy="2165875"/>
            </a:xfrm>
            <a:prstGeom prst="rect">
              <a:avLst/>
            </a:prstGeom>
          </p:spPr>
        </p:pic>
        <p:pic>
          <p:nvPicPr>
            <p:cNvPr id="215" name="Picture 214">
              <a:extLst>
                <a:ext uri="{FF2B5EF4-FFF2-40B4-BE49-F238E27FC236}">
                  <a16:creationId xmlns:a16="http://schemas.microsoft.com/office/drawing/2014/main" id="{CB50403A-00A1-D543-95FE-863BDCA49383}"/>
                </a:ext>
              </a:extLst>
            </p:cNvPr>
            <p:cNvPicPr>
              <a:picLocks noChangeAspect="1"/>
            </p:cNvPicPr>
            <p:nvPr/>
          </p:nvPicPr>
          <p:blipFill rotWithShape="1">
            <a:blip r:embed="rId4"/>
            <a:srcRect l="13996" t="74785" r="60560" b="14735"/>
            <a:stretch/>
          </p:blipFill>
          <p:spPr>
            <a:xfrm>
              <a:off x="2981852" y="4752734"/>
              <a:ext cx="2857474" cy="348386"/>
            </a:xfrm>
            <a:prstGeom prst="rect">
              <a:avLst/>
            </a:prstGeom>
          </p:spPr>
        </p:pic>
        <p:pic>
          <p:nvPicPr>
            <p:cNvPr id="312" name="Picture 311">
              <a:extLst>
                <a:ext uri="{FF2B5EF4-FFF2-40B4-BE49-F238E27FC236}">
                  <a16:creationId xmlns:a16="http://schemas.microsoft.com/office/drawing/2014/main" id="{FD10B532-D1B1-C841-914F-1A3E916AEF07}"/>
                </a:ext>
              </a:extLst>
            </p:cNvPr>
            <p:cNvPicPr>
              <a:picLocks noChangeAspect="1"/>
            </p:cNvPicPr>
            <p:nvPr/>
          </p:nvPicPr>
          <p:blipFill rotWithShape="1">
            <a:blip r:embed="rId4"/>
            <a:srcRect l="1" t="20901" r="65567" b="13942"/>
            <a:stretch/>
          </p:blipFill>
          <p:spPr>
            <a:xfrm flipH="1">
              <a:off x="5839326" y="2965231"/>
              <a:ext cx="3354134" cy="2165875"/>
            </a:xfrm>
            <a:prstGeom prst="rect">
              <a:avLst/>
            </a:prstGeom>
          </p:spPr>
        </p:pic>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par>
                                    <p:cTn id="8" presetID="2" presetClass="entr" presetSubtype="9" fill="hold" grpId="0" nodeType="withEffect" p14:presetBounceEnd="50000">
                                      <p:stCondLst>
                                        <p:cond delay="0"/>
                                      </p:stCondLst>
                                      <p:iterate type="lt">
                                        <p:tmPct val="0"/>
                                      </p:iterate>
                                      <p:childTnLst>
                                        <p:set>
                                          <p:cBhvr>
                                            <p:cTn id="9" dur="1" fill="hold">
                                              <p:stCondLst>
                                                <p:cond delay="0"/>
                                              </p:stCondLst>
                                            </p:cTn>
                                            <p:tgtEl>
                                              <p:spTgt spid="214"/>
                                            </p:tgtEl>
                                            <p:attrNameLst>
                                              <p:attrName>style.visibility</p:attrName>
                                            </p:attrNameLst>
                                          </p:cBhvr>
                                          <p:to>
                                            <p:strVal val="visible"/>
                                          </p:to>
                                        </p:set>
                                        <p:anim calcmode="lin" valueType="num" p14:bounceEnd="50000">
                                          <p:cBhvr additive="base">
                                            <p:cTn id="10" dur="500" fill="hold"/>
                                            <p:tgtEl>
                                              <p:spTgt spid="214"/>
                                            </p:tgtEl>
                                            <p:attrNameLst>
                                              <p:attrName>ppt_x</p:attrName>
                                            </p:attrNameLst>
                                          </p:cBhvr>
                                          <p:tavLst>
                                            <p:tav tm="0">
                                              <p:val>
                                                <p:strVal val="0-#ppt_w/2"/>
                                              </p:val>
                                            </p:tav>
                                            <p:tav tm="100000">
                                              <p:val>
                                                <p:strVal val="#ppt_x"/>
                                              </p:val>
                                            </p:tav>
                                          </p:tavLst>
                                        </p:anim>
                                        <p:anim calcmode="lin" valueType="num" p14:bounceEnd="50000">
                                          <p:cBhvr additive="base">
                                            <p:cTn id="11" dur="500" fill="hold"/>
                                            <p:tgtEl>
                                              <p:spTgt spid="214"/>
                                            </p:tgtEl>
                                            <p:attrNameLst>
                                              <p:attrName>ppt_y</p:attrName>
                                            </p:attrNameLst>
                                          </p:cBhvr>
                                          <p:tavLst>
                                            <p:tav tm="0">
                                              <p:val>
                                                <p:strVal val="0-#ppt_h/2"/>
                                              </p:val>
                                            </p:tav>
                                            <p:tav tm="100000">
                                              <p:val>
                                                <p:strVal val="#ppt_y"/>
                                              </p:val>
                                            </p:tav>
                                          </p:tavLst>
                                        </p:anim>
                                      </p:childTnLst>
                                    </p:cTn>
                                  </p:par>
                                  <p:par>
                                    <p:cTn id="12" presetID="2" presetClass="entr" presetSubtype="9" fill="hold" nodeType="withEffect" p14:presetBounceEnd="50000">
                                      <p:stCondLst>
                                        <p:cond delay="0"/>
                                      </p:stCondLst>
                                      <p:childTnLst>
                                        <p:set>
                                          <p:cBhvr>
                                            <p:cTn id="13" dur="1" fill="hold">
                                              <p:stCondLst>
                                                <p:cond delay="0"/>
                                              </p:stCondLst>
                                            </p:cTn>
                                            <p:tgtEl>
                                              <p:spTgt spid="216"/>
                                            </p:tgtEl>
                                            <p:attrNameLst>
                                              <p:attrName>style.visibility</p:attrName>
                                            </p:attrNameLst>
                                          </p:cBhvr>
                                          <p:to>
                                            <p:strVal val="visible"/>
                                          </p:to>
                                        </p:set>
                                        <p:anim calcmode="lin" valueType="num" p14:bounceEnd="50000">
                                          <p:cBhvr additive="base">
                                            <p:cTn id="14" dur="500" fill="hold"/>
                                            <p:tgtEl>
                                              <p:spTgt spid="216"/>
                                            </p:tgtEl>
                                            <p:attrNameLst>
                                              <p:attrName>ppt_x</p:attrName>
                                            </p:attrNameLst>
                                          </p:cBhvr>
                                          <p:tavLst>
                                            <p:tav tm="0">
                                              <p:val>
                                                <p:strVal val="0-#ppt_w/2"/>
                                              </p:val>
                                            </p:tav>
                                            <p:tav tm="100000">
                                              <p:val>
                                                <p:strVal val="#ppt_x"/>
                                              </p:val>
                                            </p:tav>
                                          </p:tavLst>
                                        </p:anim>
                                        <p:anim calcmode="lin" valueType="num" p14:bounceEnd="50000">
                                          <p:cBhvr additive="base">
                                            <p:cTn id="15" dur="500" fill="hold"/>
                                            <p:tgtEl>
                                              <p:spTgt spid="216"/>
                                            </p:tgtEl>
                                            <p:attrNameLst>
                                              <p:attrName>ppt_y</p:attrName>
                                            </p:attrNameLst>
                                          </p:cBhvr>
                                          <p:tavLst>
                                            <p:tav tm="0">
                                              <p:val>
                                                <p:strVal val="0-#ppt_h/2"/>
                                              </p:val>
                                            </p:tav>
                                            <p:tav tm="100000">
                                              <p:val>
                                                <p:strVal val="#ppt_y"/>
                                              </p:val>
                                            </p:tav>
                                          </p:tavLst>
                                        </p:anim>
                                      </p:childTnLst>
                                    </p:cTn>
                                  </p:par>
                                  <p:par>
                                    <p:cTn id="16" presetID="2" presetClass="entr" presetSubtype="9" fill="hold" nodeType="withEffect" p14:presetBounceEnd="50000">
                                      <p:stCondLst>
                                        <p:cond delay="0"/>
                                      </p:stCondLst>
                                      <p:childTnLst>
                                        <p:set>
                                          <p:cBhvr>
                                            <p:cTn id="17" dur="1" fill="hold">
                                              <p:stCondLst>
                                                <p:cond delay="0"/>
                                              </p:stCondLst>
                                            </p:cTn>
                                            <p:tgtEl>
                                              <p:spTgt spid="219"/>
                                            </p:tgtEl>
                                            <p:attrNameLst>
                                              <p:attrName>style.visibility</p:attrName>
                                            </p:attrNameLst>
                                          </p:cBhvr>
                                          <p:to>
                                            <p:strVal val="visible"/>
                                          </p:to>
                                        </p:set>
                                        <p:anim calcmode="lin" valueType="num" p14:bounceEnd="50000">
                                          <p:cBhvr additive="base">
                                            <p:cTn id="18" dur="500" fill="hold"/>
                                            <p:tgtEl>
                                              <p:spTgt spid="219"/>
                                            </p:tgtEl>
                                            <p:attrNameLst>
                                              <p:attrName>ppt_x</p:attrName>
                                            </p:attrNameLst>
                                          </p:cBhvr>
                                          <p:tavLst>
                                            <p:tav tm="0">
                                              <p:val>
                                                <p:strVal val="0-#ppt_w/2"/>
                                              </p:val>
                                            </p:tav>
                                            <p:tav tm="100000">
                                              <p:val>
                                                <p:strVal val="#ppt_x"/>
                                              </p:val>
                                            </p:tav>
                                          </p:tavLst>
                                        </p:anim>
                                        <p:anim calcmode="lin" valueType="num" p14:bounceEnd="50000">
                                          <p:cBhvr additive="base">
                                            <p:cTn id="19" dur="500" fill="hold"/>
                                            <p:tgtEl>
                                              <p:spTgt spid="219"/>
                                            </p:tgtEl>
                                            <p:attrNameLst>
                                              <p:attrName>ppt_y</p:attrName>
                                            </p:attrNameLst>
                                          </p:cBhvr>
                                          <p:tavLst>
                                            <p:tav tm="0">
                                              <p:val>
                                                <p:strVal val="0-#ppt_h/2"/>
                                              </p:val>
                                            </p:tav>
                                            <p:tav tm="100000">
                                              <p:val>
                                                <p:strVal val="#ppt_y"/>
                                              </p:val>
                                            </p:tav>
                                          </p:tavLst>
                                        </p:anim>
                                      </p:childTnLst>
                                    </p:cTn>
                                  </p:par>
                                  <p:par>
                                    <p:cTn id="20" presetID="2" presetClass="entr" presetSubtype="9" fill="hold" grpId="0" nodeType="withEffect" p14:presetBounceEnd="50000">
                                      <p:stCondLst>
                                        <p:cond delay="0"/>
                                      </p:stCondLst>
                                      <p:iterate type="lt">
                                        <p:tmPct val="0"/>
                                      </p:iterate>
                                      <p:childTnLst>
                                        <p:set>
                                          <p:cBhvr>
                                            <p:cTn id="21" dur="1" fill="hold">
                                              <p:stCondLst>
                                                <p:cond delay="0"/>
                                              </p:stCondLst>
                                            </p:cTn>
                                            <p:tgtEl>
                                              <p:spTgt spid="2"/>
                                            </p:tgtEl>
                                            <p:attrNameLst>
                                              <p:attrName>style.visibility</p:attrName>
                                            </p:attrNameLst>
                                          </p:cBhvr>
                                          <p:to>
                                            <p:strVal val="visible"/>
                                          </p:to>
                                        </p:set>
                                        <p:anim calcmode="lin" valueType="num" p14:bounceEnd="50000">
                                          <p:cBhvr additive="base">
                                            <p:cTn id="22" dur="500" fill="hold"/>
                                            <p:tgtEl>
                                              <p:spTgt spid="2"/>
                                            </p:tgtEl>
                                            <p:attrNameLst>
                                              <p:attrName>ppt_x</p:attrName>
                                            </p:attrNameLst>
                                          </p:cBhvr>
                                          <p:tavLst>
                                            <p:tav tm="0">
                                              <p:val>
                                                <p:strVal val="0-#ppt_w/2"/>
                                              </p:val>
                                            </p:tav>
                                            <p:tav tm="100000">
                                              <p:val>
                                                <p:strVal val="#ppt_x"/>
                                              </p:val>
                                            </p:tav>
                                          </p:tavLst>
                                        </p:anim>
                                        <p:anim calcmode="lin" valueType="num" p14:bounceEnd="50000">
                                          <p:cBhvr additive="base">
                                            <p:cTn id="23" dur="500" fill="hold"/>
                                            <p:tgtEl>
                                              <p:spTgt spid="2"/>
                                            </p:tgtEl>
                                            <p:attrNameLst>
                                              <p:attrName>ppt_y</p:attrName>
                                            </p:attrNameLst>
                                          </p:cBhvr>
                                          <p:tavLst>
                                            <p:tav tm="0">
                                              <p:val>
                                                <p:strVal val="0-#ppt_h/2"/>
                                              </p:val>
                                            </p:tav>
                                            <p:tav tm="100000">
                                              <p:val>
                                                <p:strVal val="#ppt_y"/>
                                              </p:val>
                                            </p:tav>
                                          </p:tavLst>
                                        </p:anim>
                                      </p:childTnLst>
                                    </p:cTn>
                                  </p:par>
                                </p:childTnLst>
                              </p:cTn>
                            </p:par>
                            <p:par>
                              <p:cTn id="24" fill="hold">
                                <p:stCondLst>
                                  <p:cond delay="500"/>
                                </p:stCondLst>
                                <p:childTnLst>
                                  <p:par>
                                    <p:cTn id="25" presetID="34" presetClass="emph" presetSubtype="0" repeatCount="2000" fill="hold" grpId="1" nodeType="afterEffect">
                                      <p:stCondLst>
                                        <p:cond delay="0"/>
                                      </p:stCondLst>
                                      <p:iterate type="lt">
                                        <p:tmPct val="10000"/>
                                      </p:iterate>
                                      <p:childTnLst>
                                        <p:animMotion origin="layout" path="M 0.0 0.0 L 0.0 -0.07213" pathEditMode="relative" ptsTypes="">
                                          <p:cBhvr>
                                            <p:cTn id="26" dur="250" accel="50000" decel="50000" autoRev="1" fill="hold">
                                              <p:stCondLst>
                                                <p:cond delay="0"/>
                                              </p:stCondLst>
                                            </p:cTn>
                                            <p:tgtEl>
                                              <p:spTgt spid="2"/>
                                            </p:tgtEl>
                                            <p:attrNameLst>
                                              <p:attrName>ppt_x</p:attrName>
                                              <p:attrName>ppt_y</p:attrName>
                                            </p:attrNameLst>
                                          </p:cBhvr>
                                        </p:animMotion>
                                        <p:animRot by="1500000">
                                          <p:cBhvr>
                                            <p:cTn id="27" dur="125" fill="hold">
                                              <p:stCondLst>
                                                <p:cond delay="0"/>
                                              </p:stCondLst>
                                            </p:cTn>
                                            <p:tgtEl>
                                              <p:spTgt spid="2"/>
                                            </p:tgtEl>
                                            <p:attrNameLst>
                                              <p:attrName>r</p:attrName>
                                            </p:attrNameLst>
                                          </p:cBhvr>
                                        </p:animRot>
                                        <p:animRot by="-1500000">
                                          <p:cBhvr>
                                            <p:cTn id="28" dur="125" fill="hold">
                                              <p:stCondLst>
                                                <p:cond delay="125"/>
                                              </p:stCondLst>
                                            </p:cTn>
                                            <p:tgtEl>
                                              <p:spTgt spid="2"/>
                                            </p:tgtEl>
                                            <p:attrNameLst>
                                              <p:attrName>r</p:attrName>
                                            </p:attrNameLst>
                                          </p:cBhvr>
                                        </p:animRot>
                                        <p:animRot by="-1500000">
                                          <p:cBhvr>
                                            <p:cTn id="29" dur="125" fill="hold">
                                              <p:stCondLst>
                                                <p:cond delay="250"/>
                                              </p:stCondLst>
                                            </p:cTn>
                                            <p:tgtEl>
                                              <p:spTgt spid="2"/>
                                            </p:tgtEl>
                                            <p:attrNameLst>
                                              <p:attrName>r</p:attrName>
                                            </p:attrNameLst>
                                          </p:cBhvr>
                                        </p:animRot>
                                        <p:animRot by="1500000">
                                          <p:cBhvr>
                                            <p:cTn id="30" dur="125" fill="hold">
                                              <p:stCondLst>
                                                <p:cond delay="375"/>
                                              </p:stCondLst>
                                            </p:cTn>
                                            <p:tgtEl>
                                              <p:spTgt spid="2"/>
                                            </p:tgtEl>
                                            <p:attrNameLst>
                                              <p:attrName>r</p:attrName>
                                            </p:attrNameLst>
                                          </p:cBhvr>
                                        </p:animRot>
                                      </p:childTnLst>
                                    </p:cTn>
                                  </p:par>
                                  <p:par>
                                    <p:cTn id="31" presetID="34" presetClass="emph" presetSubtype="0" repeatCount="2000" fill="hold" grpId="1" nodeType="withEffect">
                                      <p:stCondLst>
                                        <p:cond delay="0"/>
                                      </p:stCondLst>
                                      <p:iterate type="lt">
                                        <p:tmPct val="10000"/>
                                      </p:iterate>
                                      <p:childTnLst>
                                        <p:animMotion origin="layout" path="M 4.44444E-6 -1.11111E-6 L 4.44444E-6 -0.07222 " pathEditMode="relative" rAng="0" ptsTypes="AA">
                                          <p:cBhvr>
                                            <p:cTn id="32" dur="250" accel="50000" decel="50000" autoRev="1" fill="hold">
                                              <p:stCondLst>
                                                <p:cond delay="0"/>
                                              </p:stCondLst>
                                            </p:cTn>
                                            <p:tgtEl>
                                              <p:spTgt spid="214"/>
                                            </p:tgtEl>
                                            <p:attrNameLst>
                                              <p:attrName>ppt_x</p:attrName>
                                              <p:attrName>ppt_y</p:attrName>
                                            </p:attrNameLst>
                                          </p:cBhvr>
                                          <p:rCtr x="0" y="-3611"/>
                                        </p:animMotion>
                                        <p:animRot by="1500000">
                                          <p:cBhvr>
                                            <p:cTn id="33" dur="125" fill="hold">
                                              <p:stCondLst>
                                                <p:cond delay="0"/>
                                              </p:stCondLst>
                                            </p:cTn>
                                            <p:tgtEl>
                                              <p:spTgt spid="214"/>
                                            </p:tgtEl>
                                            <p:attrNameLst>
                                              <p:attrName>r</p:attrName>
                                            </p:attrNameLst>
                                          </p:cBhvr>
                                        </p:animRot>
                                        <p:animRot by="-1500000">
                                          <p:cBhvr>
                                            <p:cTn id="34" dur="125" fill="hold">
                                              <p:stCondLst>
                                                <p:cond delay="125"/>
                                              </p:stCondLst>
                                            </p:cTn>
                                            <p:tgtEl>
                                              <p:spTgt spid="214"/>
                                            </p:tgtEl>
                                            <p:attrNameLst>
                                              <p:attrName>r</p:attrName>
                                            </p:attrNameLst>
                                          </p:cBhvr>
                                        </p:animRot>
                                        <p:animRot by="-1500000">
                                          <p:cBhvr>
                                            <p:cTn id="35" dur="125" fill="hold">
                                              <p:stCondLst>
                                                <p:cond delay="250"/>
                                              </p:stCondLst>
                                            </p:cTn>
                                            <p:tgtEl>
                                              <p:spTgt spid="214"/>
                                            </p:tgtEl>
                                            <p:attrNameLst>
                                              <p:attrName>r</p:attrName>
                                            </p:attrNameLst>
                                          </p:cBhvr>
                                        </p:animRot>
                                        <p:animRot by="1500000">
                                          <p:cBhvr>
                                            <p:cTn id="36" dur="125" fill="hold">
                                              <p:stCondLst>
                                                <p:cond delay="375"/>
                                              </p:stCondLst>
                                            </p:cTn>
                                            <p:tgtEl>
                                              <p:spTgt spid="21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P spid="214" grpId="1"/>
          <p:bldP spid="2" grpId="0"/>
          <p:bldP spid="2"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par>
                                    <p:cTn id="8" presetID="2" presetClass="entr" presetSubtype="9" fill="hold" grpId="0" nodeType="withEffect">
                                      <p:stCondLst>
                                        <p:cond delay="0"/>
                                      </p:stCondLst>
                                      <p:iterate type="lt">
                                        <p:tmPct val="0"/>
                                      </p:iterate>
                                      <p:childTnLst>
                                        <p:set>
                                          <p:cBhvr>
                                            <p:cTn id="9" dur="1" fill="hold">
                                              <p:stCondLst>
                                                <p:cond delay="0"/>
                                              </p:stCondLst>
                                            </p:cTn>
                                            <p:tgtEl>
                                              <p:spTgt spid="214"/>
                                            </p:tgtEl>
                                            <p:attrNameLst>
                                              <p:attrName>style.visibility</p:attrName>
                                            </p:attrNameLst>
                                          </p:cBhvr>
                                          <p:to>
                                            <p:strVal val="visible"/>
                                          </p:to>
                                        </p:set>
                                        <p:anim calcmode="lin" valueType="num">
                                          <p:cBhvr additive="base">
                                            <p:cTn id="10" dur="500" fill="hold"/>
                                            <p:tgtEl>
                                              <p:spTgt spid="214"/>
                                            </p:tgtEl>
                                            <p:attrNameLst>
                                              <p:attrName>ppt_x</p:attrName>
                                            </p:attrNameLst>
                                          </p:cBhvr>
                                          <p:tavLst>
                                            <p:tav tm="0">
                                              <p:val>
                                                <p:strVal val="0-#ppt_w/2"/>
                                              </p:val>
                                            </p:tav>
                                            <p:tav tm="100000">
                                              <p:val>
                                                <p:strVal val="#ppt_x"/>
                                              </p:val>
                                            </p:tav>
                                          </p:tavLst>
                                        </p:anim>
                                        <p:anim calcmode="lin" valueType="num">
                                          <p:cBhvr additive="base">
                                            <p:cTn id="11" dur="500" fill="hold"/>
                                            <p:tgtEl>
                                              <p:spTgt spid="214"/>
                                            </p:tgtEl>
                                            <p:attrNameLst>
                                              <p:attrName>ppt_y</p:attrName>
                                            </p:attrNameLst>
                                          </p:cBhvr>
                                          <p:tavLst>
                                            <p:tav tm="0">
                                              <p:val>
                                                <p:strVal val="0-#ppt_h/2"/>
                                              </p:val>
                                            </p:tav>
                                            <p:tav tm="100000">
                                              <p:val>
                                                <p:strVal val="#ppt_y"/>
                                              </p:val>
                                            </p:tav>
                                          </p:tavLst>
                                        </p:anim>
                                      </p:childTnLst>
                                    </p:cTn>
                                  </p:par>
                                  <p:par>
                                    <p:cTn id="12" presetID="2" presetClass="entr" presetSubtype="9" fill="hold" nodeType="withEffect">
                                      <p:stCondLst>
                                        <p:cond delay="0"/>
                                      </p:stCondLst>
                                      <p:childTnLst>
                                        <p:set>
                                          <p:cBhvr>
                                            <p:cTn id="13" dur="1" fill="hold">
                                              <p:stCondLst>
                                                <p:cond delay="0"/>
                                              </p:stCondLst>
                                            </p:cTn>
                                            <p:tgtEl>
                                              <p:spTgt spid="216"/>
                                            </p:tgtEl>
                                            <p:attrNameLst>
                                              <p:attrName>style.visibility</p:attrName>
                                            </p:attrNameLst>
                                          </p:cBhvr>
                                          <p:to>
                                            <p:strVal val="visible"/>
                                          </p:to>
                                        </p:set>
                                        <p:anim calcmode="lin" valueType="num">
                                          <p:cBhvr additive="base">
                                            <p:cTn id="14" dur="500" fill="hold"/>
                                            <p:tgtEl>
                                              <p:spTgt spid="216"/>
                                            </p:tgtEl>
                                            <p:attrNameLst>
                                              <p:attrName>ppt_x</p:attrName>
                                            </p:attrNameLst>
                                          </p:cBhvr>
                                          <p:tavLst>
                                            <p:tav tm="0">
                                              <p:val>
                                                <p:strVal val="0-#ppt_w/2"/>
                                              </p:val>
                                            </p:tav>
                                            <p:tav tm="100000">
                                              <p:val>
                                                <p:strVal val="#ppt_x"/>
                                              </p:val>
                                            </p:tav>
                                          </p:tavLst>
                                        </p:anim>
                                        <p:anim calcmode="lin" valueType="num">
                                          <p:cBhvr additive="base">
                                            <p:cTn id="15" dur="500" fill="hold"/>
                                            <p:tgtEl>
                                              <p:spTgt spid="216"/>
                                            </p:tgtEl>
                                            <p:attrNameLst>
                                              <p:attrName>ppt_y</p:attrName>
                                            </p:attrNameLst>
                                          </p:cBhvr>
                                          <p:tavLst>
                                            <p:tav tm="0">
                                              <p:val>
                                                <p:strVal val="0-#ppt_h/2"/>
                                              </p:val>
                                            </p:tav>
                                            <p:tav tm="100000">
                                              <p:val>
                                                <p:strVal val="#ppt_y"/>
                                              </p:val>
                                            </p:tav>
                                          </p:tavLst>
                                        </p:anim>
                                      </p:childTnLst>
                                    </p:cTn>
                                  </p:par>
                                  <p:par>
                                    <p:cTn id="16" presetID="2" presetClass="entr" presetSubtype="9" fill="hold" nodeType="withEffect">
                                      <p:stCondLst>
                                        <p:cond delay="0"/>
                                      </p:stCondLst>
                                      <p:childTnLst>
                                        <p:set>
                                          <p:cBhvr>
                                            <p:cTn id="17" dur="1" fill="hold">
                                              <p:stCondLst>
                                                <p:cond delay="0"/>
                                              </p:stCondLst>
                                            </p:cTn>
                                            <p:tgtEl>
                                              <p:spTgt spid="219"/>
                                            </p:tgtEl>
                                            <p:attrNameLst>
                                              <p:attrName>style.visibility</p:attrName>
                                            </p:attrNameLst>
                                          </p:cBhvr>
                                          <p:to>
                                            <p:strVal val="visible"/>
                                          </p:to>
                                        </p:set>
                                        <p:anim calcmode="lin" valueType="num">
                                          <p:cBhvr additive="base">
                                            <p:cTn id="18" dur="500" fill="hold"/>
                                            <p:tgtEl>
                                              <p:spTgt spid="219"/>
                                            </p:tgtEl>
                                            <p:attrNameLst>
                                              <p:attrName>ppt_x</p:attrName>
                                            </p:attrNameLst>
                                          </p:cBhvr>
                                          <p:tavLst>
                                            <p:tav tm="0">
                                              <p:val>
                                                <p:strVal val="0-#ppt_w/2"/>
                                              </p:val>
                                            </p:tav>
                                            <p:tav tm="100000">
                                              <p:val>
                                                <p:strVal val="#ppt_x"/>
                                              </p:val>
                                            </p:tav>
                                          </p:tavLst>
                                        </p:anim>
                                        <p:anim calcmode="lin" valueType="num">
                                          <p:cBhvr additive="base">
                                            <p:cTn id="19" dur="500" fill="hold"/>
                                            <p:tgtEl>
                                              <p:spTgt spid="219"/>
                                            </p:tgtEl>
                                            <p:attrNameLst>
                                              <p:attrName>ppt_y</p:attrName>
                                            </p:attrNameLst>
                                          </p:cBhvr>
                                          <p:tavLst>
                                            <p:tav tm="0">
                                              <p:val>
                                                <p:strVal val="0-#ppt_h/2"/>
                                              </p:val>
                                            </p:tav>
                                            <p:tav tm="100000">
                                              <p:val>
                                                <p:strVal val="#ppt_y"/>
                                              </p:val>
                                            </p:tav>
                                          </p:tavLst>
                                        </p:anim>
                                      </p:childTnLst>
                                    </p:cTn>
                                  </p:par>
                                  <p:par>
                                    <p:cTn id="20" presetID="2" presetClass="entr" presetSubtype="9" fill="hold" grpId="0" nodeType="withEffect">
                                      <p:stCondLst>
                                        <p:cond delay="0"/>
                                      </p:stCondLst>
                                      <p:iterate type="lt">
                                        <p:tmPct val="0"/>
                                      </p:iterate>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0-#ppt_w/2"/>
                                              </p:val>
                                            </p:tav>
                                            <p:tav tm="100000">
                                              <p:val>
                                                <p:strVal val="#ppt_x"/>
                                              </p:val>
                                            </p:tav>
                                          </p:tavLst>
                                        </p:anim>
                                        <p:anim calcmode="lin" valueType="num">
                                          <p:cBhvr additive="base">
                                            <p:cTn id="23" dur="500" fill="hold"/>
                                            <p:tgtEl>
                                              <p:spTgt spid="2"/>
                                            </p:tgtEl>
                                            <p:attrNameLst>
                                              <p:attrName>ppt_y</p:attrName>
                                            </p:attrNameLst>
                                          </p:cBhvr>
                                          <p:tavLst>
                                            <p:tav tm="0">
                                              <p:val>
                                                <p:strVal val="0-#ppt_h/2"/>
                                              </p:val>
                                            </p:tav>
                                            <p:tav tm="100000">
                                              <p:val>
                                                <p:strVal val="#ppt_y"/>
                                              </p:val>
                                            </p:tav>
                                          </p:tavLst>
                                        </p:anim>
                                      </p:childTnLst>
                                    </p:cTn>
                                  </p:par>
                                </p:childTnLst>
                              </p:cTn>
                            </p:par>
                            <p:par>
                              <p:cTn id="24" fill="hold">
                                <p:stCondLst>
                                  <p:cond delay="500"/>
                                </p:stCondLst>
                                <p:childTnLst>
                                  <p:par>
                                    <p:cTn id="25" presetID="34" presetClass="emph" presetSubtype="0" repeatCount="2000" fill="hold" grpId="1" nodeType="afterEffect">
                                      <p:stCondLst>
                                        <p:cond delay="0"/>
                                      </p:stCondLst>
                                      <p:iterate type="lt">
                                        <p:tmPct val="10000"/>
                                      </p:iterate>
                                      <p:childTnLst>
                                        <p:animMotion origin="layout" path="M 0.0 0.0 L 0.0 -0.07213" pathEditMode="relative" ptsTypes="">
                                          <p:cBhvr>
                                            <p:cTn id="26" dur="250" accel="50000" decel="50000" autoRev="1" fill="hold">
                                              <p:stCondLst>
                                                <p:cond delay="0"/>
                                              </p:stCondLst>
                                            </p:cTn>
                                            <p:tgtEl>
                                              <p:spTgt spid="2"/>
                                            </p:tgtEl>
                                            <p:attrNameLst>
                                              <p:attrName>ppt_x</p:attrName>
                                              <p:attrName>ppt_y</p:attrName>
                                            </p:attrNameLst>
                                          </p:cBhvr>
                                        </p:animMotion>
                                        <p:animRot by="1500000">
                                          <p:cBhvr>
                                            <p:cTn id="27" dur="125" fill="hold">
                                              <p:stCondLst>
                                                <p:cond delay="0"/>
                                              </p:stCondLst>
                                            </p:cTn>
                                            <p:tgtEl>
                                              <p:spTgt spid="2"/>
                                            </p:tgtEl>
                                            <p:attrNameLst>
                                              <p:attrName>r</p:attrName>
                                            </p:attrNameLst>
                                          </p:cBhvr>
                                        </p:animRot>
                                        <p:animRot by="-1500000">
                                          <p:cBhvr>
                                            <p:cTn id="28" dur="125" fill="hold">
                                              <p:stCondLst>
                                                <p:cond delay="125"/>
                                              </p:stCondLst>
                                            </p:cTn>
                                            <p:tgtEl>
                                              <p:spTgt spid="2"/>
                                            </p:tgtEl>
                                            <p:attrNameLst>
                                              <p:attrName>r</p:attrName>
                                            </p:attrNameLst>
                                          </p:cBhvr>
                                        </p:animRot>
                                        <p:animRot by="-1500000">
                                          <p:cBhvr>
                                            <p:cTn id="29" dur="125" fill="hold">
                                              <p:stCondLst>
                                                <p:cond delay="250"/>
                                              </p:stCondLst>
                                            </p:cTn>
                                            <p:tgtEl>
                                              <p:spTgt spid="2"/>
                                            </p:tgtEl>
                                            <p:attrNameLst>
                                              <p:attrName>r</p:attrName>
                                            </p:attrNameLst>
                                          </p:cBhvr>
                                        </p:animRot>
                                        <p:animRot by="1500000">
                                          <p:cBhvr>
                                            <p:cTn id="30" dur="125" fill="hold">
                                              <p:stCondLst>
                                                <p:cond delay="375"/>
                                              </p:stCondLst>
                                            </p:cTn>
                                            <p:tgtEl>
                                              <p:spTgt spid="2"/>
                                            </p:tgtEl>
                                            <p:attrNameLst>
                                              <p:attrName>r</p:attrName>
                                            </p:attrNameLst>
                                          </p:cBhvr>
                                        </p:animRot>
                                      </p:childTnLst>
                                    </p:cTn>
                                  </p:par>
                                  <p:par>
                                    <p:cTn id="31" presetID="34" presetClass="emph" presetSubtype="0" repeatCount="2000" fill="hold" grpId="1" nodeType="withEffect">
                                      <p:stCondLst>
                                        <p:cond delay="0"/>
                                      </p:stCondLst>
                                      <p:iterate type="lt">
                                        <p:tmPct val="10000"/>
                                      </p:iterate>
                                      <p:childTnLst>
                                        <p:animMotion origin="layout" path="M 4.44444E-6 -1.11111E-6 L 4.44444E-6 -0.07222 " pathEditMode="relative" rAng="0" ptsTypes="AA">
                                          <p:cBhvr>
                                            <p:cTn id="32" dur="250" accel="50000" decel="50000" autoRev="1" fill="hold">
                                              <p:stCondLst>
                                                <p:cond delay="0"/>
                                              </p:stCondLst>
                                            </p:cTn>
                                            <p:tgtEl>
                                              <p:spTgt spid="214"/>
                                            </p:tgtEl>
                                            <p:attrNameLst>
                                              <p:attrName>ppt_x</p:attrName>
                                              <p:attrName>ppt_y</p:attrName>
                                            </p:attrNameLst>
                                          </p:cBhvr>
                                          <p:rCtr x="0" y="-3611"/>
                                        </p:animMotion>
                                        <p:animRot by="1500000">
                                          <p:cBhvr>
                                            <p:cTn id="33" dur="125" fill="hold">
                                              <p:stCondLst>
                                                <p:cond delay="0"/>
                                              </p:stCondLst>
                                            </p:cTn>
                                            <p:tgtEl>
                                              <p:spTgt spid="214"/>
                                            </p:tgtEl>
                                            <p:attrNameLst>
                                              <p:attrName>r</p:attrName>
                                            </p:attrNameLst>
                                          </p:cBhvr>
                                        </p:animRot>
                                        <p:animRot by="-1500000">
                                          <p:cBhvr>
                                            <p:cTn id="34" dur="125" fill="hold">
                                              <p:stCondLst>
                                                <p:cond delay="125"/>
                                              </p:stCondLst>
                                            </p:cTn>
                                            <p:tgtEl>
                                              <p:spTgt spid="214"/>
                                            </p:tgtEl>
                                            <p:attrNameLst>
                                              <p:attrName>r</p:attrName>
                                            </p:attrNameLst>
                                          </p:cBhvr>
                                        </p:animRot>
                                        <p:animRot by="-1500000">
                                          <p:cBhvr>
                                            <p:cTn id="35" dur="125" fill="hold">
                                              <p:stCondLst>
                                                <p:cond delay="250"/>
                                              </p:stCondLst>
                                            </p:cTn>
                                            <p:tgtEl>
                                              <p:spTgt spid="214"/>
                                            </p:tgtEl>
                                            <p:attrNameLst>
                                              <p:attrName>r</p:attrName>
                                            </p:attrNameLst>
                                          </p:cBhvr>
                                        </p:animRot>
                                        <p:animRot by="1500000">
                                          <p:cBhvr>
                                            <p:cTn id="36" dur="125" fill="hold">
                                              <p:stCondLst>
                                                <p:cond delay="375"/>
                                              </p:stCondLst>
                                            </p:cTn>
                                            <p:tgtEl>
                                              <p:spTgt spid="21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P spid="214" grpId="1"/>
          <p:bldP spid="2" grpId="0"/>
          <p:bldP spid="2" grpId="1"/>
        </p:bldLst>
      </p:timing>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24">
            <a:extLst>
              <a:ext uri="{FF2B5EF4-FFF2-40B4-BE49-F238E27FC236}">
                <a16:creationId xmlns:a16="http://schemas.microsoft.com/office/drawing/2014/main" id="{B67EB85B-A074-1227-B802-F668D3B97360}"/>
              </a:ext>
            </a:extLst>
          </p:cNvPr>
          <p:cNvSpPr txBox="1"/>
          <p:nvPr/>
        </p:nvSpPr>
        <p:spPr>
          <a:xfrm>
            <a:off x="-4887710" y="5732926"/>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văn hoá</a:t>
            </a:r>
          </a:p>
        </p:txBody>
      </p:sp>
      <p:sp>
        <p:nvSpPr>
          <p:cNvPr id="26" name="TextBox 18">
            <a:extLst>
              <a:ext uri="{FF2B5EF4-FFF2-40B4-BE49-F238E27FC236}">
                <a16:creationId xmlns:a16="http://schemas.microsoft.com/office/drawing/2014/main" id="{AE5659E1-4A06-3F08-A877-6F53851DF256}"/>
              </a:ext>
            </a:extLst>
          </p:cNvPr>
          <p:cNvSpPr txBox="1"/>
          <p:nvPr/>
        </p:nvSpPr>
        <p:spPr>
          <a:xfrm>
            <a:off x="-4548183" y="2243323"/>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chính trị</a:t>
            </a:r>
          </a:p>
        </p:txBody>
      </p:sp>
      <p:sp>
        <p:nvSpPr>
          <p:cNvPr id="24" name="TextBox 21">
            <a:extLst>
              <a:ext uri="{FF2B5EF4-FFF2-40B4-BE49-F238E27FC236}">
                <a16:creationId xmlns:a16="http://schemas.microsoft.com/office/drawing/2014/main" id="{F3404906-0D09-D550-169D-30F540ADED61}"/>
              </a:ext>
            </a:extLst>
          </p:cNvPr>
          <p:cNvSpPr txBox="1"/>
          <p:nvPr/>
        </p:nvSpPr>
        <p:spPr>
          <a:xfrm>
            <a:off x="-4561917" y="3374288"/>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kinh tế</a:t>
            </a:r>
          </a:p>
        </p:txBody>
      </p:sp>
      <p:sp>
        <p:nvSpPr>
          <p:cNvPr id="22" name="TextBox 15">
            <a:extLst>
              <a:ext uri="{FF2B5EF4-FFF2-40B4-BE49-F238E27FC236}">
                <a16:creationId xmlns:a16="http://schemas.microsoft.com/office/drawing/2014/main" id="{879C7214-AB26-1F36-021C-93253888C146}"/>
              </a:ext>
            </a:extLst>
          </p:cNvPr>
          <p:cNvSpPr txBox="1"/>
          <p:nvPr/>
        </p:nvSpPr>
        <p:spPr>
          <a:xfrm>
            <a:off x="-4662676" y="1012697"/>
            <a:ext cx="4662676"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VN" sz="3733" b="1" kern="0" dirty="0">
                <a:solidFill>
                  <a:srgbClr val="3F3742">
                    <a:lumMod val="50000"/>
                  </a:srgbClr>
                </a:solidFill>
                <a:latin typeface="Times New Roman" panose="02020603050405020304" pitchFamily="18" charset="0"/>
                <a:cs typeface="Times New Roman" panose="02020603050405020304" pitchFamily="18" charset="0"/>
                <a:sym typeface="Arial"/>
              </a:rPr>
              <a:t>Nhà Trần thành lập</a:t>
            </a:r>
            <a:endParaRPr lang="en-US" sz="3733" b="1" noProof="1">
              <a:solidFill>
                <a:srgbClr val="3F3742">
                  <a:lumMod val="50000"/>
                </a:srgbClr>
              </a:solidFill>
              <a:latin typeface="Times New Roman" panose="02020603050405020304" pitchFamily="18" charset="0"/>
              <a:cs typeface="Times New Roman" panose="02020603050405020304" pitchFamily="18" charset="0"/>
              <a:sym typeface="Arial"/>
            </a:endParaRPr>
          </a:p>
        </p:txBody>
      </p:sp>
      <p:sp>
        <p:nvSpPr>
          <p:cNvPr id="20" name="TextBox 24">
            <a:extLst>
              <a:ext uri="{FF2B5EF4-FFF2-40B4-BE49-F238E27FC236}">
                <a16:creationId xmlns:a16="http://schemas.microsoft.com/office/drawing/2014/main" id="{B1E456EA-80A6-4757-6BB5-64F049B2BCF3}"/>
              </a:ext>
            </a:extLst>
          </p:cNvPr>
          <p:cNvSpPr txBox="1"/>
          <p:nvPr/>
        </p:nvSpPr>
        <p:spPr>
          <a:xfrm>
            <a:off x="-4911474" y="4532549"/>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xã hội</a:t>
            </a:r>
          </a:p>
        </p:txBody>
      </p:sp>
      <p:sp>
        <p:nvSpPr>
          <p:cNvPr id="28" name="Rectangle 27">
            <a:extLst>
              <a:ext uri="{FF2B5EF4-FFF2-40B4-BE49-F238E27FC236}">
                <a16:creationId xmlns:a16="http://schemas.microsoft.com/office/drawing/2014/main" id="{0C294C43-29C2-70DC-39D1-95F54A2A5C29}"/>
              </a:ext>
            </a:extLst>
          </p:cNvPr>
          <p:cNvSpPr/>
          <p:nvPr/>
        </p:nvSpPr>
        <p:spPr>
          <a:xfrm>
            <a:off x="0" y="0"/>
            <a:ext cx="4305643" cy="68580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defTabSz="1219170">
              <a:buClr>
                <a:srgbClr val="000000"/>
              </a:buClr>
            </a:pPr>
            <a:endParaRPr lang="en-US" sz="1867" kern="0">
              <a:solidFill>
                <a:srgbClr val="3F3742"/>
              </a:solidFill>
              <a:latin typeface="Arial"/>
              <a:sym typeface="Arial"/>
            </a:endParaRPr>
          </a:p>
        </p:txBody>
      </p:sp>
      <p:sp>
        <p:nvSpPr>
          <p:cNvPr id="4" name="Shape">
            <a:extLst>
              <a:ext uri="{FF2B5EF4-FFF2-40B4-BE49-F238E27FC236}">
                <a16:creationId xmlns:a16="http://schemas.microsoft.com/office/drawing/2014/main" id="{FFDDD617-C6E3-3EB6-80D2-5283F9869670}"/>
              </a:ext>
            </a:extLst>
          </p:cNvPr>
          <p:cNvSpPr/>
          <p:nvPr/>
        </p:nvSpPr>
        <p:spPr>
          <a:xfrm>
            <a:off x="901641" y="1716911"/>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F7931F"/>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5" name="TextBox 4">
            <a:extLst>
              <a:ext uri="{FF2B5EF4-FFF2-40B4-BE49-F238E27FC236}">
                <a16:creationId xmlns:a16="http://schemas.microsoft.com/office/drawing/2014/main" id="{F4646AF2-BD51-50DB-3ADC-BC6227296458}"/>
              </a:ext>
            </a:extLst>
          </p:cNvPr>
          <p:cNvSpPr txBox="1"/>
          <p:nvPr/>
        </p:nvSpPr>
        <p:spPr>
          <a:xfrm>
            <a:off x="1214341" y="2385195"/>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02</a:t>
            </a:r>
          </a:p>
        </p:txBody>
      </p:sp>
      <p:pic>
        <p:nvPicPr>
          <p:cNvPr id="7" name="Graphic 28" descr="Board Of Directors with solid fill">
            <a:extLst>
              <a:ext uri="{FF2B5EF4-FFF2-40B4-BE49-F238E27FC236}">
                <a16:creationId xmlns:a16="http://schemas.microsoft.com/office/drawing/2014/main" id="{416A6D3C-C0FC-1A89-FF46-E3DE25ADEF1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245847" y="2055298"/>
            <a:ext cx="628949" cy="628949"/>
          </a:xfrm>
          <a:prstGeom prst="rect">
            <a:avLst/>
          </a:prstGeom>
        </p:spPr>
      </p:pic>
      <p:sp>
        <p:nvSpPr>
          <p:cNvPr id="8" name="Shape">
            <a:extLst>
              <a:ext uri="{FF2B5EF4-FFF2-40B4-BE49-F238E27FC236}">
                <a16:creationId xmlns:a16="http://schemas.microsoft.com/office/drawing/2014/main" id="{59D4103B-CE6A-8377-8C0B-8754A5B2AB0D}"/>
              </a:ext>
            </a:extLst>
          </p:cNvPr>
          <p:cNvSpPr/>
          <p:nvPr/>
        </p:nvSpPr>
        <p:spPr>
          <a:xfrm>
            <a:off x="946153" y="2871295"/>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99"/>
                  <a:pt x="21191" y="0"/>
                  <a:pt x="20686" y="0"/>
                </a:cubicBezTo>
                <a:close/>
              </a:path>
            </a:pathLst>
          </a:custGeom>
          <a:solidFill>
            <a:srgbClr val="A2B969"/>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9" name="TextBox 12">
            <a:extLst>
              <a:ext uri="{FF2B5EF4-FFF2-40B4-BE49-F238E27FC236}">
                <a16:creationId xmlns:a16="http://schemas.microsoft.com/office/drawing/2014/main" id="{C1CDFA69-8D5C-CE9E-5214-3DF6B121780A}"/>
              </a:ext>
            </a:extLst>
          </p:cNvPr>
          <p:cNvSpPr txBox="1"/>
          <p:nvPr/>
        </p:nvSpPr>
        <p:spPr>
          <a:xfrm>
            <a:off x="1258853" y="3539578"/>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03</a:t>
            </a:r>
          </a:p>
        </p:txBody>
      </p:sp>
      <p:pic>
        <p:nvPicPr>
          <p:cNvPr id="11" name="Graphic 29" descr="Briefcase with solid fill">
            <a:extLst>
              <a:ext uri="{FF2B5EF4-FFF2-40B4-BE49-F238E27FC236}">
                <a16:creationId xmlns:a16="http://schemas.microsoft.com/office/drawing/2014/main" id="{3DAAF46A-0664-A74F-D72A-FE785BF0E5F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1290359" y="3209682"/>
            <a:ext cx="628949" cy="628949"/>
          </a:xfrm>
          <a:prstGeom prst="rect">
            <a:avLst/>
          </a:prstGeom>
        </p:spPr>
      </p:pic>
      <p:sp>
        <p:nvSpPr>
          <p:cNvPr id="12" name="Shape">
            <a:extLst>
              <a:ext uri="{FF2B5EF4-FFF2-40B4-BE49-F238E27FC236}">
                <a16:creationId xmlns:a16="http://schemas.microsoft.com/office/drawing/2014/main" id="{9D6CA473-BB8A-054C-F192-EE34FAF77980}"/>
              </a:ext>
            </a:extLst>
          </p:cNvPr>
          <p:cNvSpPr/>
          <p:nvPr/>
        </p:nvSpPr>
        <p:spPr>
          <a:xfrm>
            <a:off x="946153" y="579815"/>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4CC1EF"/>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13" name="TextBox 2">
            <a:extLst>
              <a:ext uri="{FF2B5EF4-FFF2-40B4-BE49-F238E27FC236}">
                <a16:creationId xmlns:a16="http://schemas.microsoft.com/office/drawing/2014/main" id="{BF3B58F4-A8F3-8CB5-AC21-67B40FD38933}"/>
              </a:ext>
            </a:extLst>
          </p:cNvPr>
          <p:cNvSpPr txBox="1"/>
          <p:nvPr/>
        </p:nvSpPr>
        <p:spPr>
          <a:xfrm>
            <a:off x="1228075" y="1229307"/>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01</a:t>
            </a:r>
          </a:p>
        </p:txBody>
      </p:sp>
      <p:pic>
        <p:nvPicPr>
          <p:cNvPr id="15" name="Graphic 30" descr="Customer review with solid fill">
            <a:extLst>
              <a:ext uri="{FF2B5EF4-FFF2-40B4-BE49-F238E27FC236}">
                <a16:creationId xmlns:a16="http://schemas.microsoft.com/office/drawing/2014/main" id="{11791674-0F3B-751C-EDFB-EF01B2798F0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290359" y="1182879"/>
            <a:ext cx="628949" cy="628949"/>
          </a:xfrm>
          <a:prstGeom prst="rect">
            <a:avLst/>
          </a:prstGeom>
        </p:spPr>
      </p:pic>
      <p:sp>
        <p:nvSpPr>
          <p:cNvPr id="16" name="Shape">
            <a:extLst>
              <a:ext uri="{FF2B5EF4-FFF2-40B4-BE49-F238E27FC236}">
                <a16:creationId xmlns:a16="http://schemas.microsoft.com/office/drawing/2014/main" id="{ECFC383E-2655-4498-E63E-B8F006359701}"/>
              </a:ext>
            </a:extLst>
          </p:cNvPr>
          <p:cNvSpPr/>
          <p:nvPr/>
        </p:nvSpPr>
        <p:spPr>
          <a:xfrm>
            <a:off x="990665" y="4092269"/>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C13018"/>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17" name="TextBox 13">
            <a:extLst>
              <a:ext uri="{FF2B5EF4-FFF2-40B4-BE49-F238E27FC236}">
                <a16:creationId xmlns:a16="http://schemas.microsoft.com/office/drawing/2014/main" id="{1954EB9D-2FC7-4984-EB0F-F56123598BE8}"/>
              </a:ext>
            </a:extLst>
          </p:cNvPr>
          <p:cNvSpPr txBox="1"/>
          <p:nvPr/>
        </p:nvSpPr>
        <p:spPr>
          <a:xfrm>
            <a:off x="1303365" y="4760552"/>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04</a:t>
            </a:r>
          </a:p>
        </p:txBody>
      </p:sp>
      <p:pic>
        <p:nvPicPr>
          <p:cNvPr id="19" name="Graphic 33" descr="Target Audience with solid fill">
            <a:extLst>
              <a:ext uri="{FF2B5EF4-FFF2-40B4-BE49-F238E27FC236}">
                <a16:creationId xmlns:a16="http://schemas.microsoft.com/office/drawing/2014/main" id="{CB99464D-79AC-953A-026B-587E7704AF32}"/>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1334871" y="4430656"/>
            <a:ext cx="628949" cy="628949"/>
          </a:xfrm>
          <a:prstGeom prst="rect">
            <a:avLst/>
          </a:prstGeom>
        </p:spPr>
      </p:pic>
      <p:sp>
        <p:nvSpPr>
          <p:cNvPr id="29" name="Rectangle 28">
            <a:extLst>
              <a:ext uri="{FF2B5EF4-FFF2-40B4-BE49-F238E27FC236}">
                <a16:creationId xmlns:a16="http://schemas.microsoft.com/office/drawing/2014/main" id="{1148C363-8A60-8F30-98F0-60F1C6F1561B}"/>
              </a:ext>
            </a:extLst>
          </p:cNvPr>
          <p:cNvSpPr/>
          <p:nvPr/>
        </p:nvSpPr>
        <p:spPr>
          <a:xfrm>
            <a:off x="-1" y="-97823"/>
            <a:ext cx="3723135" cy="943785"/>
          </a:xfrm>
          <a:prstGeom prst="rect">
            <a:avLst/>
          </a:prstGeom>
          <a:noFill/>
        </p:spPr>
        <p:txBody>
          <a:bodyPr wrap="none" lIns="121920" tIns="60960" rIns="121920" bIns="60960">
            <a:spAutoFit/>
          </a:bodyPr>
          <a:lstStyle/>
          <a:p>
            <a:pPr algn="ctr" defTabSz="1219170">
              <a:buClr>
                <a:srgbClr val="000000"/>
              </a:buClr>
            </a:pPr>
            <a:r>
              <a:rPr lang="en-US" sz="5333" b="1" kern="0" dirty="0">
                <a:ln w="0"/>
                <a:solidFill>
                  <a:srgbClr val="FF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NỘI DUNG</a:t>
            </a:r>
          </a:p>
        </p:txBody>
      </p:sp>
      <p:sp>
        <p:nvSpPr>
          <p:cNvPr id="2" name="Shape">
            <a:extLst>
              <a:ext uri="{FF2B5EF4-FFF2-40B4-BE49-F238E27FC236}">
                <a16:creationId xmlns:a16="http://schemas.microsoft.com/office/drawing/2014/main" id="{CE2F7FEA-476A-891E-5BC6-0984134C3837}"/>
              </a:ext>
            </a:extLst>
          </p:cNvPr>
          <p:cNvSpPr/>
          <p:nvPr/>
        </p:nvSpPr>
        <p:spPr>
          <a:xfrm>
            <a:off x="1000695" y="5224731"/>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4CC1EF"/>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3" name="TextBox 2">
            <a:extLst>
              <a:ext uri="{FF2B5EF4-FFF2-40B4-BE49-F238E27FC236}">
                <a16:creationId xmlns:a16="http://schemas.microsoft.com/office/drawing/2014/main" id="{8C7D0DCB-3B5D-BA27-E97E-0F51F83C70B7}"/>
              </a:ext>
            </a:extLst>
          </p:cNvPr>
          <p:cNvSpPr txBox="1"/>
          <p:nvPr/>
        </p:nvSpPr>
        <p:spPr>
          <a:xfrm>
            <a:off x="1327129" y="5875259"/>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05</a:t>
            </a:r>
          </a:p>
        </p:txBody>
      </p:sp>
      <p:pic>
        <p:nvPicPr>
          <p:cNvPr id="6" name="Graphic 30" descr="Customer review with solid fill">
            <a:extLst>
              <a:ext uri="{FF2B5EF4-FFF2-40B4-BE49-F238E27FC236}">
                <a16:creationId xmlns:a16="http://schemas.microsoft.com/office/drawing/2014/main" id="{FFAF9299-2CB0-68D1-B247-917578AEAA5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389413" y="5828831"/>
            <a:ext cx="628949" cy="628949"/>
          </a:xfrm>
          <a:prstGeom prst="rect">
            <a:avLst/>
          </a:prstGeom>
        </p:spPr>
      </p:pic>
    </p:spTree>
    <p:extLst>
      <p:ext uri="{BB962C8B-B14F-4D97-AF65-F5344CB8AC3E}">
        <p14:creationId xmlns:p14="http://schemas.microsoft.com/office/powerpoint/2010/main" val="40022792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path" presetSubtype="0" accel="50000" decel="50000" fill="hold" grpId="0" nodeType="clickEffect">
                                  <p:stCondLst>
                                    <p:cond delay="0"/>
                                  </p:stCondLst>
                                  <p:childTnLst>
                                    <p:animMotion origin="layout" path="M -4.16667E-6 3.7037E-6 L 0.79258 -0.0213 " pathEditMode="relative" rAng="0" ptsTypes="AA">
                                      <p:cBhvr>
                                        <p:cTn id="6" dur="2000" fill="hold"/>
                                        <p:tgtEl>
                                          <p:spTgt spid="22"/>
                                        </p:tgtEl>
                                        <p:attrNameLst>
                                          <p:attrName>ppt_x</p:attrName>
                                          <p:attrName>ppt_y</p:attrName>
                                        </p:attrNameLst>
                                      </p:cBhvr>
                                      <p:rCtr x="39622" y="-1065"/>
                                    </p:animMotion>
                                  </p:childTnLst>
                                </p:cTn>
                              </p:par>
                            </p:childTnLst>
                          </p:cTn>
                        </p:par>
                      </p:childTnLst>
                    </p:cTn>
                  </p:par>
                  <p:par>
                    <p:cTn id="7" fill="hold">
                      <p:stCondLst>
                        <p:cond delay="indefinite"/>
                      </p:stCondLst>
                      <p:childTnLst>
                        <p:par>
                          <p:cTn id="8" fill="hold">
                            <p:stCondLst>
                              <p:cond delay="0"/>
                            </p:stCondLst>
                            <p:childTnLst>
                              <p:par>
                                <p:cTn id="9" presetID="49" presetClass="path" presetSubtype="0" accel="50000" decel="50000" fill="hold" grpId="0" nodeType="clickEffect">
                                  <p:stCondLst>
                                    <p:cond delay="0"/>
                                  </p:stCondLst>
                                  <p:childTnLst>
                                    <p:animMotion origin="layout" path="M -1.04167E-6 -4.44444E-6 L 0.78138 -0.03912 " pathEditMode="relative" rAng="0" ptsTypes="AA">
                                      <p:cBhvr>
                                        <p:cTn id="10" dur="2000" fill="hold"/>
                                        <p:tgtEl>
                                          <p:spTgt spid="26"/>
                                        </p:tgtEl>
                                        <p:attrNameLst>
                                          <p:attrName>ppt_x</p:attrName>
                                          <p:attrName>ppt_y</p:attrName>
                                        </p:attrNameLst>
                                      </p:cBhvr>
                                      <p:rCtr x="39063" y="-1968"/>
                                    </p:animMotion>
                                  </p:childTnLst>
                                </p:cTn>
                              </p:par>
                            </p:childTnLst>
                          </p:cTn>
                        </p:par>
                      </p:childTnLst>
                    </p:cTn>
                  </p:par>
                  <p:par>
                    <p:cTn id="11" fill="hold">
                      <p:stCondLst>
                        <p:cond delay="indefinite"/>
                      </p:stCondLst>
                      <p:childTnLst>
                        <p:par>
                          <p:cTn id="12" fill="hold">
                            <p:stCondLst>
                              <p:cond delay="0"/>
                            </p:stCondLst>
                            <p:childTnLst>
                              <p:par>
                                <p:cTn id="13" presetID="49" presetClass="path" presetSubtype="0" accel="50000" decel="50000" fill="hold" grpId="0" nodeType="clickEffect">
                                  <p:stCondLst>
                                    <p:cond delay="0"/>
                                  </p:stCondLst>
                                  <p:childTnLst>
                                    <p:animMotion origin="layout" path="M 8.33333E-7 -7.40741E-7 L 0.78841 -0.02685 " pathEditMode="relative" rAng="0" ptsTypes="AA">
                                      <p:cBhvr>
                                        <p:cTn id="14" dur="2000" fill="hold"/>
                                        <p:tgtEl>
                                          <p:spTgt spid="24"/>
                                        </p:tgtEl>
                                        <p:attrNameLst>
                                          <p:attrName>ppt_x</p:attrName>
                                          <p:attrName>ppt_y</p:attrName>
                                        </p:attrNameLst>
                                      </p:cBhvr>
                                      <p:rCtr x="39414" y="-1343"/>
                                    </p:animMotion>
                                  </p:childTnLst>
                                </p:cTn>
                              </p:par>
                            </p:childTnLst>
                          </p:cTn>
                        </p:par>
                      </p:childTnLst>
                    </p:cTn>
                  </p:par>
                  <p:par>
                    <p:cTn id="15" fill="hold">
                      <p:stCondLst>
                        <p:cond delay="indefinite"/>
                      </p:stCondLst>
                      <p:childTnLst>
                        <p:par>
                          <p:cTn id="16" fill="hold">
                            <p:stCondLst>
                              <p:cond delay="0"/>
                            </p:stCondLst>
                            <p:childTnLst>
                              <p:par>
                                <p:cTn id="17" presetID="49" presetClass="path" presetSubtype="0" accel="50000" decel="50000" fill="hold" grpId="0" nodeType="clickEffect">
                                  <p:stCondLst>
                                    <p:cond delay="0"/>
                                  </p:stCondLst>
                                  <p:childTnLst>
                                    <p:animMotion origin="layout" path="M -3.33333E-6 -7.40741E-7 L 0.83672 -0.01921 " pathEditMode="relative" rAng="0" ptsTypes="AA">
                                      <p:cBhvr>
                                        <p:cTn id="18" dur="2000" fill="hold"/>
                                        <p:tgtEl>
                                          <p:spTgt spid="20"/>
                                        </p:tgtEl>
                                        <p:attrNameLst>
                                          <p:attrName>ppt_x</p:attrName>
                                          <p:attrName>ppt_y</p:attrName>
                                        </p:attrNameLst>
                                      </p:cBhvr>
                                      <p:rCtr x="41836" y="-972"/>
                                    </p:animMotion>
                                  </p:childTnLst>
                                </p:cTn>
                              </p:par>
                            </p:childTnLst>
                          </p:cTn>
                        </p:par>
                      </p:childTnLst>
                    </p:cTn>
                  </p:par>
                  <p:par>
                    <p:cTn id="19" fill="hold">
                      <p:stCondLst>
                        <p:cond delay="indefinite"/>
                      </p:stCondLst>
                      <p:childTnLst>
                        <p:par>
                          <p:cTn id="20" fill="hold">
                            <p:stCondLst>
                              <p:cond delay="0"/>
                            </p:stCondLst>
                            <p:childTnLst>
                              <p:par>
                                <p:cTn id="21" presetID="49" presetClass="path" presetSubtype="0" accel="50000" decel="50000" fill="hold" grpId="0" nodeType="clickEffect">
                                  <p:stCondLst>
                                    <p:cond delay="0"/>
                                  </p:stCondLst>
                                  <p:childTnLst>
                                    <p:animMotion origin="layout" path="M 3.54167E-6 -7.40741E-7 L 0.81927 -0.02708 " pathEditMode="relative" rAng="0" ptsTypes="AA">
                                      <p:cBhvr>
                                        <p:cTn id="22" dur="2000" fill="hold"/>
                                        <p:tgtEl>
                                          <p:spTgt spid="10"/>
                                        </p:tgtEl>
                                        <p:attrNameLst>
                                          <p:attrName>ppt_x</p:attrName>
                                          <p:attrName>ppt_y</p:attrName>
                                        </p:attrNameLst>
                                      </p:cBhvr>
                                      <p:rCtr x="40964" y="-136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6" grpId="0"/>
      <p:bldP spid="24" grpId="0"/>
      <p:bldP spid="22" grpId="0"/>
      <p:bldP spid="2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76"/>
        <p:cNvGrpSpPr/>
        <p:nvPr/>
      </p:nvGrpSpPr>
      <p:grpSpPr>
        <a:xfrm>
          <a:off x="0" y="0"/>
          <a:ext cx="0" cy="0"/>
          <a:chOff x="0" y="0"/>
          <a:chExt cx="0" cy="0"/>
        </a:xfrm>
      </p:grpSpPr>
      <p:sp>
        <p:nvSpPr>
          <p:cNvPr id="480" name="Google Shape;480;p31"/>
          <p:cNvSpPr txBox="1">
            <a:spLocks noGrp="1"/>
          </p:cNvSpPr>
          <p:nvPr>
            <p:ph type="title" idx="2"/>
          </p:nvPr>
        </p:nvSpPr>
        <p:spPr>
          <a:xfrm>
            <a:off x="7323015" y="880709"/>
            <a:ext cx="953477" cy="1661720"/>
          </a:xfrm>
          <a:prstGeom prst="rect">
            <a:avLst/>
          </a:prstGeom>
        </p:spPr>
        <p:txBody>
          <a:bodyPr spcFirstLastPara="1" wrap="square" lIns="121900" tIns="121900" rIns="121900" bIns="121900" anchor="ctr" anchorCtr="0">
            <a:noAutofit/>
          </a:bodyPr>
          <a:lstStyle/>
          <a:p>
            <a:r>
              <a:rPr lang="en" dirty="0"/>
              <a:t>1</a:t>
            </a:r>
            <a:endParaRPr dirty="0"/>
          </a:p>
        </p:txBody>
      </p:sp>
      <p:sp>
        <p:nvSpPr>
          <p:cNvPr id="13" name="TextBox 12">
            <a:extLst>
              <a:ext uri="{FF2B5EF4-FFF2-40B4-BE49-F238E27FC236}">
                <a16:creationId xmlns:a16="http://schemas.microsoft.com/office/drawing/2014/main" id="{8016545B-4CEE-DB4F-A06E-CC8F8C8DFCED}"/>
              </a:ext>
            </a:extLst>
          </p:cNvPr>
          <p:cNvSpPr txBox="1"/>
          <p:nvPr/>
        </p:nvSpPr>
        <p:spPr>
          <a:xfrm>
            <a:off x="4531058" y="3374292"/>
            <a:ext cx="7490867" cy="913007"/>
          </a:xfrm>
          <a:prstGeom prst="rect">
            <a:avLst/>
          </a:prstGeom>
          <a:noFill/>
        </p:spPr>
        <p:txBody>
          <a:bodyPr wrap="square" rtlCol="0">
            <a:spAutoFit/>
          </a:bodyPr>
          <a:lstStyle/>
          <a:p>
            <a:pPr algn="ctr" defTabSz="1219170">
              <a:buClr>
                <a:srgbClr val="000000"/>
              </a:buClr>
            </a:pPr>
            <a:r>
              <a:rPr lang="en-VN" sz="5333" b="1" kern="0" dirty="0">
                <a:solidFill>
                  <a:srgbClr val="000000"/>
                </a:solidFill>
                <a:latin typeface="Times New Roman" panose="02020603050405020304" pitchFamily="18" charset="0"/>
                <a:cs typeface="Times New Roman" panose="02020603050405020304" pitchFamily="18" charset="0"/>
                <a:sym typeface="Arial"/>
              </a:rPr>
              <a:t>Nhà Trần thành lập.</a:t>
            </a:r>
          </a:p>
        </p:txBody>
      </p:sp>
      <p:pic>
        <p:nvPicPr>
          <p:cNvPr id="3" name="Picture 2">
            <a:extLst>
              <a:ext uri="{FF2B5EF4-FFF2-40B4-BE49-F238E27FC236}">
                <a16:creationId xmlns:a16="http://schemas.microsoft.com/office/drawing/2014/main" id="{F1AE1F3A-9F75-A94F-8E3A-9755D0EA47EA}"/>
              </a:ext>
            </a:extLst>
          </p:cNvPr>
          <p:cNvPicPr>
            <a:picLocks noChangeAspect="1"/>
          </p:cNvPicPr>
          <p:nvPr/>
        </p:nvPicPr>
        <p:blipFill>
          <a:blip r:embed="rId3"/>
          <a:stretch>
            <a:fillRect/>
          </a:stretch>
        </p:blipFill>
        <p:spPr>
          <a:xfrm>
            <a:off x="-285091" y="-781539"/>
            <a:ext cx="5271305" cy="7639539"/>
          </a:xfrm>
          <a:prstGeom prst="rect">
            <a:avLst/>
          </a:prstGeom>
        </p:spPr>
      </p:pic>
      <p:sp>
        <p:nvSpPr>
          <p:cNvPr id="4" name="Oval 3">
            <a:extLst>
              <a:ext uri="{FF2B5EF4-FFF2-40B4-BE49-F238E27FC236}">
                <a16:creationId xmlns:a16="http://schemas.microsoft.com/office/drawing/2014/main" id="{8F41AC10-CF11-344F-BFC7-81A8A549A352}"/>
              </a:ext>
            </a:extLst>
          </p:cNvPr>
          <p:cNvSpPr/>
          <p:nvPr/>
        </p:nvSpPr>
        <p:spPr>
          <a:xfrm>
            <a:off x="6549293" y="531447"/>
            <a:ext cx="2625969" cy="2360245"/>
          </a:xfrm>
          <a:prstGeom prst="ellipse">
            <a:avLst/>
          </a:prstGeom>
          <a:no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50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0000">
                                          <p:cBhvr additive="base">
                                            <p:cTn id="7" dur="500" fill="hold"/>
                                            <p:tgtEl>
                                              <p:spTgt spid="4"/>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16" presetClass="entr" presetSubtype="37" fill="hold" grpId="0" nodeType="withEffect">
                                      <p:stCondLst>
                                        <p:cond delay="0"/>
                                      </p:stCondLst>
                                      <p:childTnLst>
                                        <p:set>
                                          <p:cBhvr>
                                            <p:cTn id="10" dur="1" fill="hold">
                                              <p:stCondLst>
                                                <p:cond delay="0"/>
                                              </p:stCondLst>
                                            </p:cTn>
                                            <p:tgtEl>
                                              <p:spTgt spid="480"/>
                                            </p:tgtEl>
                                            <p:attrNameLst>
                                              <p:attrName>style.visibility</p:attrName>
                                            </p:attrNameLst>
                                          </p:cBhvr>
                                          <p:to>
                                            <p:strVal val="visible"/>
                                          </p:to>
                                        </p:set>
                                        <p:animEffect transition="in" filter="barn(outVertical)">
                                          <p:cBhvr>
                                            <p:cTn id="11" dur="500"/>
                                            <p:tgtEl>
                                              <p:spTgt spid="480"/>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barn(outVertical)">
                                          <p:cBhvr>
                                            <p:cTn id="14" dur="500"/>
                                            <p:tgtEl>
                                              <p:spTgt spid="13"/>
                                            </p:tgtEl>
                                          </p:cBhvr>
                                        </p:animEffect>
                                      </p:childTnLst>
                                    </p:cTn>
                                  </p:par>
                                  <p:par>
                                    <p:cTn id="15" presetID="2" presetClass="entr" presetSubtype="1" fill="hold" nodeType="withEffect" p14:presetBounceEnd="50000">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14:bounceEnd="50000">
                                          <p:cBhvr additive="base">
                                            <p:cTn id="17" dur="500" fill="hold"/>
                                            <p:tgtEl>
                                              <p:spTgt spid="3"/>
                                            </p:tgtEl>
                                            <p:attrNameLst>
                                              <p:attrName>ppt_x</p:attrName>
                                            </p:attrNameLst>
                                          </p:cBhvr>
                                          <p:tavLst>
                                            <p:tav tm="0">
                                              <p:val>
                                                <p:strVal val="#ppt_x"/>
                                              </p:val>
                                            </p:tav>
                                            <p:tav tm="100000">
                                              <p:val>
                                                <p:strVal val="#ppt_x"/>
                                              </p:val>
                                            </p:tav>
                                          </p:tavLst>
                                        </p:anim>
                                        <p:anim calcmode="lin" valueType="num" p14:bounceEnd="50000">
                                          <p:cBhvr additive="base">
                                            <p:cTn id="1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 grpId="0"/>
          <p:bldP spid="13" grpId="0"/>
          <p:bldP spid="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16" presetClass="entr" presetSubtype="37" fill="hold" grpId="0" nodeType="withEffect">
                                      <p:stCondLst>
                                        <p:cond delay="0"/>
                                      </p:stCondLst>
                                      <p:childTnLst>
                                        <p:set>
                                          <p:cBhvr>
                                            <p:cTn id="10" dur="1" fill="hold">
                                              <p:stCondLst>
                                                <p:cond delay="0"/>
                                              </p:stCondLst>
                                            </p:cTn>
                                            <p:tgtEl>
                                              <p:spTgt spid="480"/>
                                            </p:tgtEl>
                                            <p:attrNameLst>
                                              <p:attrName>style.visibility</p:attrName>
                                            </p:attrNameLst>
                                          </p:cBhvr>
                                          <p:to>
                                            <p:strVal val="visible"/>
                                          </p:to>
                                        </p:set>
                                        <p:animEffect transition="in" filter="barn(outVertical)">
                                          <p:cBhvr>
                                            <p:cTn id="11" dur="500"/>
                                            <p:tgtEl>
                                              <p:spTgt spid="480"/>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barn(outVertical)">
                                          <p:cBhvr>
                                            <p:cTn id="14" dur="500"/>
                                            <p:tgtEl>
                                              <p:spTgt spid="13"/>
                                            </p:tgtEl>
                                          </p:cBhvr>
                                        </p:animEffect>
                                      </p:childTnLst>
                                    </p:cTn>
                                  </p:par>
                                  <p:par>
                                    <p:cTn id="15" presetID="2" presetClass="entr" presetSubtype="1"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 grpId="0"/>
          <p:bldP spid="13" grpId="0"/>
          <p:bldP spid="4" grpId="0" animBg="1"/>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87"/>
        <p:cNvGrpSpPr/>
        <p:nvPr/>
      </p:nvGrpSpPr>
      <p:grpSpPr>
        <a:xfrm>
          <a:off x="0" y="0"/>
          <a:ext cx="0" cy="0"/>
          <a:chOff x="0" y="0"/>
          <a:chExt cx="0" cy="0"/>
        </a:xfrm>
      </p:grpSpPr>
      <p:grpSp>
        <p:nvGrpSpPr>
          <p:cNvPr id="488" name="Google Shape;488;p32"/>
          <p:cNvGrpSpPr/>
          <p:nvPr/>
        </p:nvGrpSpPr>
        <p:grpSpPr>
          <a:xfrm>
            <a:off x="9606793" y="420176"/>
            <a:ext cx="3093191" cy="6198777"/>
            <a:chOff x="5108075" y="1607775"/>
            <a:chExt cx="1235300" cy="2475550"/>
          </a:xfrm>
        </p:grpSpPr>
        <p:sp>
          <p:nvSpPr>
            <p:cNvPr id="489" name="Google Shape;489;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 name="Google Shape;490;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 name="Google Shape;491;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 name="Google Shape;492;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 name="Google Shape;493;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 name="Google Shape;494;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 name="Google Shape;495;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 name="Google Shape;496;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 name="Google Shape;497;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 name="Google Shape;498;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 name="Google Shape;499;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 name="Google Shape;500;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 name="Google Shape;501;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 name="Google Shape;502;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 name="Google Shape;503;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 name="Google Shape;504;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 name="Google Shape;505;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 name="Google Shape;506;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 name="Google Shape;507;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 name="Google Shape;508;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 name="Google Shape;509;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 name="Google Shape;510;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 name="Google Shape;511;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 name="Google Shape;512;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 name="Google Shape;513;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 name="Google Shape;514;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 name="Google Shape;515;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 name="Google Shape;516;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 name="Google Shape;517;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 name="Google Shape;518;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519;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520;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 name="Google Shape;521;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 name="Google Shape;522;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523;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 name="Google Shape;524;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 name="Google Shape;525;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526;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 name="Google Shape;527;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 name="Google Shape;528;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 name="Google Shape;529;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 name="Google Shape;530;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 name="Google Shape;531;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 name="Google Shape;532;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 name="Google Shape;533;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 name="Google Shape;534;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 name="Google Shape;535;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 name="Google Shape;536;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 name="Google Shape;537;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 name="Google Shape;538;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 name="Google Shape;539;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 name="Google Shape;540;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 name="Google Shape;541;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 name="Google Shape;542;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 name="Google Shape;543;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 name="Google Shape;544;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 name="Google Shape;545;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 name="Google Shape;546;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 name="Google Shape;547;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 name="Google Shape;548;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 name="Google Shape;549;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 name="Google Shape;550;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 name="Google Shape;551;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 name="Google Shape;552;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 name="Google Shape;553;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 name="Google Shape;554;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 name="Google Shape;555;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 name="Google Shape;556;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 name="Google Shape;557;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 name="Google Shape;558;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 name="Google Shape;559;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 name="Google Shape;560;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 name="Google Shape;561;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 name="Google Shape;562;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 name="Google Shape;563;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 name="Google Shape;564;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 name="Google Shape;565;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 name="Google Shape;566;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 name="Google Shape;567;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 name="Google Shape;568;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 name="Google Shape;569;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 name="Google Shape;570;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 name="Google Shape;571;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 name="Google Shape;572;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 name="Google Shape;573;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 name="Google Shape;574;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 name="Google Shape;575;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 name="Google Shape;576;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 name="Google Shape;577;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 name="Google Shape;578;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 name="Google Shape;579;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 name="Google Shape;580;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 name="Google Shape;581;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 name="Google Shape;582;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 name="Google Shape;583;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 name="Google Shape;584;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 name="Google Shape;585;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 name="Google Shape;586;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 name="Google Shape;587;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 name="Google Shape;588;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 name="Google Shape;589;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 name="Google Shape;590;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 name="Google Shape;591;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 name="Google Shape;592;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 name="Google Shape;593;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 name="Google Shape;594;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 name="Google Shape;595;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 name="Google Shape;596;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 name="Google Shape;597;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 name="Google Shape;598;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 name="Google Shape;599;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 name="Google Shape;600;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 name="Google Shape;601;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 name="Google Shape;602;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 name="Google Shape;603;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 name="Google Shape;604;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 name="Google Shape;605;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 name="Google Shape;606;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 name="Google Shape;607;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 name="Google Shape;608;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 name="Google Shape;609;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 name="Google Shape;610;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 name="Google Shape;611;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 name="Google Shape;612;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 name="Google Shape;613;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 name="Google Shape;614;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 name="Google Shape;615;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616;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 name="Google Shape;617;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 name="Google Shape;618;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 name="Google Shape;619;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 name="Google Shape;620;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 name="Google Shape;621;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 name="Google Shape;622;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 name="Google Shape;623;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 name="Google Shape;624;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 name="Google Shape;625;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 name="Google Shape;626;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 name="Google Shape;627;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 name="Google Shape;628;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 name="Google Shape;629;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 name="Google Shape;630;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 name="Google Shape;631;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 name="Google Shape;632;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 name="Google Shape;633;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 name="Google Shape;634;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 name="Google Shape;635;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 name="Google Shape;636;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 name="Google Shape;637;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638;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 name="Google Shape;639;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 name="Google Shape;640;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641;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 name="Google Shape;642;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 name="Google Shape;643;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 name="Google Shape;644;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 name="Google Shape;645;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 name="Google Shape;646;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 name="Google Shape;647;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 name="Google Shape;648;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 name="Google Shape;649;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 name="Google Shape;650;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 name="Google Shape;651;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 name="Google Shape;652;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 name="Google Shape;653;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 name="Google Shape;654;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 name="Google Shape;655;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 name="Google Shape;656;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 name="Google Shape;657;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 name="Google Shape;658;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 name="Google Shape;659;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 name="Google Shape;660;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 name="Google Shape;661;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 name="Google Shape;662;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 name="Google Shape;663;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 name="Google Shape;664;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 name="Google Shape;665;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 name="Google Shape;666;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 name="Google Shape;667;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 name="Google Shape;668;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 name="Google Shape;669;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 name="Google Shape;670;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 name="Google Shape;671;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 name="Google Shape;672;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 name="Google Shape;673;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 name="Google Shape;674;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 name="Google Shape;675;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 name="Google Shape;676;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 name="Google Shape;677;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 name="Google Shape;678;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 name="Google Shape;679;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 name="Google Shape;680;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 name="Google Shape;681;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 name="Google Shape;682;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 name="Google Shape;683;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 name="Google Shape;684;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 name="Google Shape;685;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 name="Google Shape;686;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 name="Google Shape;687;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 name="Google Shape;688;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 name="Google Shape;689;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 name="Google Shape;690;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 name="Google Shape;691;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 name="Google Shape;692;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 name="Google Shape;693;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 name="Google Shape;694;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 name="Google Shape;695;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 name="Google Shape;696;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 name="Google Shape;697;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 name="Google Shape;698;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 name="Google Shape;699;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 name="Google Shape;700;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 name="Google Shape;701;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 name="Google Shape;702;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 name="Google Shape;703;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 name="Google Shape;704;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 name="Google Shape;705;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 name="Google Shape;706;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 name="Google Shape;707;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 name="Google Shape;708;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 name="Google Shape;709;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 name="Google Shape;710;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 name="Google Shape;711;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 name="Google Shape;712;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 name="Google Shape;713;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 name="Google Shape;714;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 name="Google Shape;715;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 name="Google Shape;716;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 name="Google Shape;717;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 name="Google Shape;718;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 name="Google Shape;719;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 name="Google Shape;720;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 name="Google Shape;721;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 name="Google Shape;722;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 name="Google Shape;723;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 name="Google Shape;724;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 name="Google Shape;725;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 name="Google Shape;726;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 name="Google Shape;727;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 name="Google Shape;728;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 name="Google Shape;729;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 name="Google Shape;730;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 name="Google Shape;731;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 name="Google Shape;732;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 name="Google Shape;733;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 name="Google Shape;734;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 name="Google Shape;735;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 name="Google Shape;736;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 name="Google Shape;737;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 name="Google Shape;738;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 name="Google Shape;739;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 name="Google Shape;740;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 name="Google Shape;741;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 name="Google Shape;742;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 name="Google Shape;743;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 name="Google Shape;744;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 name="Google Shape;745;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 name="Google Shape;746;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 name="Google Shape;747;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 name="Google Shape;748;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 name="Google Shape;749;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 name="Google Shape;750;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 name="Google Shape;751;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 name="Google Shape;752;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 name="Google Shape;753;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 name="Google Shape;754;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 name="Google Shape;755;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 name="Google Shape;756;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 name="Google Shape;757;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 name="Google Shape;758;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 name="Google Shape;759;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 name="Google Shape;760;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 name="Google Shape;761;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 name="Google Shape;762;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 name="Google Shape;763;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 name="Google Shape;764;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 name="Google Shape;765;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 name="Google Shape;766;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 name="Google Shape;767;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 name="Google Shape;768;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 name="Google Shape;769;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 name="Google Shape;770;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 name="Google Shape;771;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 name="Google Shape;772;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 name="Google Shape;773;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 name="Google Shape;774;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 name="Google Shape;775;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 name="Google Shape;776;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 name="Google Shape;777;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 name="Google Shape;778;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 name="Google Shape;779;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 name="Google Shape;780;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 name="Google Shape;781;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 name="Google Shape;782;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 name="Google Shape;783;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 name="Google Shape;784;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 name="Google Shape;785;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 name="Google Shape;786;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 name="Google Shape;787;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 name="Google Shape;788;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 name="Google Shape;789;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 name="Google Shape;790;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 name="Google Shape;791;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 name="Google Shape;792;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 name="Google Shape;793;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 name="Google Shape;794;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 name="Google Shape;795;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 name="Google Shape;796;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 name="Google Shape;797;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 name="Google Shape;798;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 name="Google Shape;799;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 name="Google Shape;800;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 name="Google Shape;801;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 name="Google Shape;802;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 name="Google Shape;803;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 name="Google Shape;804;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 name="Google Shape;805;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 name="Google Shape;806;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 name="Google Shape;807;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 name="Google Shape;808;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 name="Google Shape;809;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 name="Google Shape;810;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 name="Google Shape;811;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 name="Google Shape;812;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 name="Google Shape;813;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 name="Google Shape;814;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 name="Google Shape;815;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 name="Google Shape;816;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 name="Google Shape;817;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 name="Google Shape;818;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 name="Google Shape;819;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 name="Google Shape;820;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 name="Google Shape;821;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 name="Google Shape;822;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 name="Google Shape;823;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 name="Google Shape;824;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 name="Google Shape;825;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 name="Google Shape;826;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 name="Google Shape;827;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 name="Google Shape;828;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 name="Google Shape;829;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 name="Google Shape;830;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 name="Google Shape;831;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 name="Google Shape;832;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 name="Google Shape;833;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 name="Google Shape;834;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 name="Google Shape;835;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 name="Google Shape;836;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 name="Google Shape;837;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 name="Google Shape;838;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 name="Google Shape;839;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 name="Google Shape;840;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 name="Google Shape;841;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 name="Google Shape;842;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 name="Google Shape;843;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 name="Google Shape;844;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 name="Google Shape;845;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 name="Google Shape;846;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 name="Google Shape;847;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 name="Google Shape;848;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 name="Google Shape;849;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 name="Google Shape;850;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 name="Google Shape;851;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 name="Google Shape;852;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 name="Google Shape;853;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 name="Google Shape;854;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 name="Google Shape;855;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 name="Google Shape;856;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 name="Google Shape;857;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 name="Google Shape;858;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 name="Google Shape;859;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 name="Google Shape;860;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 name="Google Shape;861;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 name="Google Shape;862;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 name="Google Shape;863;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 name="Google Shape;864;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 name="Google Shape;865;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 name="Google Shape;866;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 name="Google Shape;867;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 name="Google Shape;868;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 name="Google Shape;869;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 name="Google Shape;870;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 name="Google Shape;871;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 name="Google Shape;872;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 name="Google Shape;873;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 name="Google Shape;874;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 name="Google Shape;875;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 name="Google Shape;876;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 name="Google Shape;877;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 name="Google Shape;878;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 name="Google Shape;879;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 name="Google Shape;880;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 name="Google Shape;881;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 name="Google Shape;882;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 name="Google Shape;883;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 name="Google Shape;884;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 name="Google Shape;885;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 name="Google Shape;886;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 name="Google Shape;887;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 name="Google Shape;888;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 name="Google Shape;889;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 name="Google Shape;890;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 name="Google Shape;891;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 name="Google Shape;892;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 name="Google Shape;893;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 name="Google Shape;894;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 name="Google Shape;895;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 name="Google Shape;896;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 name="Google Shape;897;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 name="Google Shape;898;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 name="Google Shape;899;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 name="Google Shape;900;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 name="Google Shape;901;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 name="Google Shape;902;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 name="Google Shape;903;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 name="Google Shape;904;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 name="Google Shape;905;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 name="Google Shape;906;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 name="Google Shape;907;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 name="Google Shape;908;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 name="Google Shape;909;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 name="Google Shape;910;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 name="Google Shape;911;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 name="Google Shape;912;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 name="Google Shape;913;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 name="Google Shape;914;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 name="Google Shape;915;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 name="Google Shape;916;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917;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918;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919;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920;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921;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922;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923;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924;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 name="Google Shape;925;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 name="Google Shape;926;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 name="Google Shape;927;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 name="Google Shape;928;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 name="Google Shape;929;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 name="Google Shape;930;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 name="Google Shape;931;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 name="Google Shape;932;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 name="Google Shape;933;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 name="Google Shape;934;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 name="Google Shape;935;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 name="Google Shape;936;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 name="Google Shape;937;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 name="Google Shape;938;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 name="Google Shape;939;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 name="Google Shape;940;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 name="Google Shape;941;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 name="Google Shape;942;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 name="Google Shape;943;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 name="Google Shape;944;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 name="Google Shape;958;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 name="Google Shape;959;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 name="Google Shape;960;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 name="Google Shape;963;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 name="Google Shape;964;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 name="Google Shape;965;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 name="Google Shape;966;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 name="Google Shape;967;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 name="Google Shape;968;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 name="Google Shape;969;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 name="Google Shape;970;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 name="Google Shape;971;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 name="Google Shape;972;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 name="Google Shape;973;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 name="Google Shape;974;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 name="Google Shape;975;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 name="Google Shape;976;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 name="Google Shape;977;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 name="Google Shape;978;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 name="Google Shape;979;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 name="Google Shape;980;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 name="Google Shape;981;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 name="Google Shape;982;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 name="Google Shape;983;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 name="Google Shape;984;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 name="Google Shape;985;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 name="Google Shape;986;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 name="Google Shape;987;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 name="Google Shape;988;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 name="Google Shape;989;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 name="Google Shape;990;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 name="Google Shape;991;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 name="Google Shape;992;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 name="Google Shape;993;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994;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 name="Google Shape;995;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 name="Google Shape;996;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 name="Google Shape;997;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 name="Google Shape;998;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 name="Google Shape;999;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 name="Google Shape;1000;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 name="Google Shape;1001;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 name="Google Shape;1002;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 name="Google Shape;1003;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 name="Google Shape;1004;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 name="Google Shape;1005;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 name="Google Shape;1006;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 name="Google Shape;1007;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 name="Google Shape;1008;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 name="Google Shape;1009;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 name="Google Shape;1010;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 name="Google Shape;1011;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 name="Google Shape;1012;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 name="Google Shape;1013;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 name="Google Shape;1014;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 name="Google Shape;1015;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 name="Google Shape;1016;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 name="Google Shape;1017;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 name="Google Shape;1018;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 name="Google Shape;1019;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 name="Google Shape;1020;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 name="Google Shape;1021;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 name="Google Shape;1022;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 name="Google Shape;1023;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 name="Google Shape;1024;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 name="Google Shape;1025;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 name="Google Shape;1026;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 name="Google Shape;1027;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 name="Google Shape;1028;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 name="Google Shape;1029;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 name="Google Shape;1030;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 name="Google Shape;1031;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 name="Google Shape;1032;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 name="Google Shape;1033;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 name="Google Shape;1034;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 name="Google Shape;1035;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 name="Google Shape;1036;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 name="Google Shape;1037;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 name="Google Shape;1038;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 name="Google Shape;1039;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 name="Google Shape;1040;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 name="Google Shape;1041;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 name="Google Shape;1042;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 name="Google Shape;1043;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 name="Google Shape;1044;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 name="Google Shape;1045;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 name="Google Shape;1046;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 name="Google Shape;1047;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 name="Google Shape;1048;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 name="Google Shape;1049;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 name="Google Shape;1050;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 name="Google Shape;1051;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 name="Google Shape;1052;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 name="Google Shape;1053;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 name="Google Shape;1054;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 name="Google Shape;1055;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 name="Google Shape;1061;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 name="Google Shape;1062;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 name="Google Shape;1063;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 name="Google Shape;1064;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 name="Google Shape;1065;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 name="Google Shape;1066;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 name="Google Shape;1067;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 name="Google Shape;1068;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 name="Google Shape;1069;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 name="Google Shape;1070;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 name="Google Shape;1071;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 name="Google Shape;1072;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 name="Google Shape;1073;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 name="Google Shape;1074;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 name="Google Shape;1075;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 name="Google Shape;1076;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 name="Google Shape;1077;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 name="Google Shape;1078;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 name="Google Shape;1079;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 name="Google Shape;1080;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 name="Google Shape;1081;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 name="Google Shape;1082;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 name="Google Shape;1083;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 name="Google Shape;1084;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 name="Google Shape;1085;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 name="Google Shape;1086;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 name="Google Shape;1087;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 name="Google Shape;1088;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 name="Google Shape;1089;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 name="Google Shape;1090;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 name="Google Shape;1091;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 name="Google Shape;1092;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 name="Google Shape;1093;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 name="Google Shape;1094;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 name="Google Shape;1095;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 name="Google Shape;1096;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 name="Google Shape;1097;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 name="Google Shape;1098;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 name="Google Shape;1099;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 name="Google Shape;1100;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 name="Google Shape;1101;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 name="Google Shape;1102;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 name="Google Shape;1103;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 name="Google Shape;1104;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 name="Google Shape;1105;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 name="Google Shape;1106;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 name="Google Shape;1107;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 name="Google Shape;1108;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 name="Google Shape;1109;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 name="Google Shape;1110;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 name="Google Shape;1111;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 name="Google Shape;1112;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 name="Google Shape;1113;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 name="Google Shape;1114;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 name="Google Shape;1115;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 name="Google Shape;1116;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 name="Google Shape;1117;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 name="Google Shape;1118;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 name="Google Shape;1119;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 name="Google Shape;1120;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 name="Google Shape;1121;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 name="Google Shape;1122;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 name="Google Shape;1123;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 name="Google Shape;1124;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 name="Google Shape;1125;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 name="Google Shape;1126;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 name="Google Shape;1127;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 name="Google Shape;1128;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 name="Google Shape;1129;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0" name="Google Shape;1130;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1" name="Google Shape;1131;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2" name="Google Shape;1132;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 name="Google Shape;1133;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4" name="Google Shape;1134;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 name="Google Shape;1135;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6" name="Google Shape;1136;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 name="Google Shape;1137;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 name="Google Shape;1138;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 name="Google Shape;1139;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0" name="Google Shape;1140;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1" name="Google Shape;1141;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2" name="Google Shape;1142;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3" name="Google Shape;1143;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 name="Google Shape;1144;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 name="Google Shape;1145;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 name="Google Shape;1146;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 name="Google Shape;1147;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 name="Google Shape;1148;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 name="Google Shape;1149;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 name="Google Shape;1150;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 name="Google Shape;1151;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 name="Google Shape;1152;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 name="Google Shape;1153;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 name="Google Shape;1154;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 name="Google Shape;1155;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 name="Google Shape;1156;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 name="Google Shape;1157;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8" name="Google Shape;1158;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9" name="Google Shape;1159;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 name="Google Shape;1160;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 name="Google Shape;1161;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 name="Google Shape;1162;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 name="Google Shape;1163;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 name="Google Shape;1164;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 name="Google Shape;1165;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6" name="Google Shape;1166;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 name="Google Shape;1167;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 name="Google Shape;1168;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 name="Google Shape;1169;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 name="Google Shape;1170;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 name="Google Shape;1171;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 name="Google Shape;1172;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 name="Google Shape;1173;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 name="Google Shape;1174;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 name="Google Shape;1175;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 name="Google Shape;1176;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 name="Google Shape;1177;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 name="Google Shape;1178;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 name="Google Shape;1179;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 name="Google Shape;1180;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1" name="Google Shape;1181;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 name="Google Shape;1182;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 name="Google Shape;1183;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 name="Google Shape;1184;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5" name="Google Shape;1185;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6" name="Google Shape;1186;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7" name="Google Shape;1187;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 name="Google Shape;1188;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 name="Google Shape;1189;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0" name="Google Shape;1190;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 name="Google Shape;1191;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2" name="Google Shape;1192;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 name="Google Shape;1193;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 name="Google Shape;1194;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5" name="Google Shape;1195;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6" name="Google Shape;1196;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 name="Google Shape;1197;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 name="Google Shape;1198;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 name="Google Shape;1199;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 name="Google Shape;1200;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 name="Google Shape;1201;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 name="Google Shape;1202;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 name="Google Shape;1203;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 name="Google Shape;1204;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5" name="Google Shape;1205;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6" name="Google Shape;1206;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7" name="Google Shape;1207;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8" name="Google Shape;1208;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 name="Google Shape;1209;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 name="Google Shape;1210;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 name="Google Shape;1211;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 name="Google Shape;1212;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 name="Google Shape;1213;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 name="Google Shape;1214;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 name="Google Shape;1215;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6" name="Google Shape;1216;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 name="Google Shape;1217;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 name="Google Shape;1218;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 name="Google Shape;1219;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 name="Google Shape;1220;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 name="Google Shape;1221;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2" name="Google Shape;1222;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3" name="Google Shape;1223;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4" name="Google Shape;1224;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5" name="Google Shape;1225;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6" name="Google Shape;1226;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 name="Google Shape;1227;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 name="Google Shape;1228;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 name="Google Shape;1229;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 name="Google Shape;1230;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 name="Google Shape;1231;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 name="Google Shape;1232;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 name="Google Shape;1233;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 name="Google Shape;1234;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 name="Google Shape;1235;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 name="Google Shape;1236;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 name="Google Shape;1237;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 name="Google Shape;1238;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 name="Google Shape;1239;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 name="Google Shape;1240;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 name="Google Shape;1241;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 name="Google Shape;1242;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 name="Google Shape;1243;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 name="Google Shape;1244;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 name="Google Shape;1245;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6" name="Google Shape;1246;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7" name="Google Shape;1247;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 name="Google Shape;1248;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9" name="Google Shape;1249;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0" name="Google Shape;1250;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 name="Google Shape;1251;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 name="Google Shape;1252;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 name="Google Shape;1253;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 name="Google Shape;1254;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 name="Google Shape;1255;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 name="Google Shape;1256;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7" name="Google Shape;1257;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 name="Google Shape;1258;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9" name="Google Shape;1259;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0" name="Google Shape;1260;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1" name="Google Shape;1261;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2" name="Google Shape;1262;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3" name="Google Shape;1263;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 name="Google Shape;1264;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 name="Google Shape;1265;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 name="Google Shape;1266;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 name="Google Shape;1267;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 name="Google Shape;1268;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 name="Google Shape;1269;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 name="Google Shape;1270;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1" name="Google Shape;1271;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 name="Google Shape;1272;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3" name="Google Shape;1273;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 name="Google Shape;1274;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 name="Google Shape;1275;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 name="Google Shape;1276;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7" name="Google Shape;1277;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8" name="Google Shape;1278;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9" name="Google Shape;1279;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0" name="Google Shape;1280;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 name="Google Shape;1281;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2" name="Google Shape;1282;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3" name="Google Shape;1283;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4" name="Google Shape;1284;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5" name="Google Shape;1285;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6" name="Google Shape;1286;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7" name="Google Shape;1287;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8" name="Google Shape;1288;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9" name="Google Shape;1289;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0" name="Google Shape;1290;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1" name="Google Shape;1291;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2" name="Google Shape;1292;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3" name="Google Shape;1293;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4" name="Google Shape;1294;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5" name="Google Shape;1295;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6" name="Google Shape;1296;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7" name="Google Shape;1297;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8" name="Google Shape;1298;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9" name="Google Shape;1299;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0" name="Google Shape;1300;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 name="Google Shape;1301;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2" name="Google Shape;1302;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3" name="Google Shape;1303;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4" name="Google Shape;1304;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5" name="Google Shape;1305;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6" name="Google Shape;1306;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7" name="Google Shape;1307;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8" name="Google Shape;1308;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9" name="Google Shape;1309;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0" name="Google Shape;1310;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1" name="Google Shape;1311;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2" name="Google Shape;1312;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3" name="Google Shape;1313;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4" name="Google Shape;1314;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5" name="Google Shape;1315;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 name="Google Shape;1316;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 name="Google Shape;1317;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8" name="Google Shape;1318;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9" name="Google Shape;1319;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0" name="Google Shape;1320;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 name="Google Shape;1321;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2" name="Google Shape;1322;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3" name="Google Shape;1323;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4" name="Google Shape;1324;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5" name="Google Shape;1325;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6" name="Google Shape;1326;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7" name="Google Shape;1327;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8" name="Google Shape;1328;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 name="Google Shape;1329;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0" name="Google Shape;1330;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1" name="Google Shape;1331;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2" name="Google Shape;1332;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 name="Google Shape;1333;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4" name="Google Shape;1334;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 name="Google Shape;1335;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 name="Google Shape;1336;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7" name="Google Shape;1337;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8" name="Google Shape;1338;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9" name="Google Shape;1339;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0" name="Google Shape;1340;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1" name="Google Shape;1341;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2" name="Google Shape;1342;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3" name="Google Shape;1343;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 name="Google Shape;1344;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5" name="Google Shape;1345;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6" name="Google Shape;1346;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 name="Google Shape;1347;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8" name="Google Shape;1348;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 name="Google Shape;1349;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0" name="Google Shape;1350;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 name="Google Shape;1351;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 name="Google Shape;1352;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 name="Google Shape;1353;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4" name="Google Shape;1354;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 name="Google Shape;1355;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6" name="Google Shape;1356;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7" name="Google Shape;1357;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 name="Google Shape;1358;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 name="Google Shape;1359;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0" name="Google Shape;1360;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 name="Google Shape;1361;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2" name="Google Shape;1362;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 name="Google Shape;1363;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 name="Google Shape;1364;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 name="Google Shape;1365;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6" name="Google Shape;1366;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7" name="Google Shape;1367;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 name="Google Shape;1368;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 name="Google Shape;1369;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 name="Google Shape;1370;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1" name="Google Shape;1371;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 name="Google Shape;1372;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3" name="Google Shape;1373;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4" name="Google Shape;1374;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5" name="Google Shape;1375;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6" name="Google Shape;1376;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 name="Google Shape;1377;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8" name="Google Shape;1378;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9" name="Google Shape;1379;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0" name="Google Shape;1380;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 name="Google Shape;1381;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2" name="Google Shape;1382;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 name="Google Shape;1383;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4" name="Google Shape;1384;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5" name="Google Shape;1385;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6" name="Google Shape;1386;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7" name="Google Shape;1387;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8" name="Google Shape;1388;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9" name="Google Shape;1389;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0" name="Google Shape;1390;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1" name="Google Shape;1391;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2" name="Google Shape;1392;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3" name="Google Shape;1393;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4" name="Google Shape;1394;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5" name="Google Shape;1395;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6" name="Google Shape;1396;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 name="Google Shape;1397;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 name="Google Shape;1398;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 name="Google Shape;1399;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0" name="Google Shape;1400;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 name="Google Shape;1401;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2" name="Google Shape;1402;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3" name="Google Shape;1403;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4" name="Google Shape;1404;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5" name="Google Shape;1405;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6" name="Google Shape;1406;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7" name="Google Shape;1407;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8" name="Google Shape;1408;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9" name="Google Shape;1409;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0" name="Google Shape;1410;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1" name="Google Shape;1411;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2" name="Google Shape;1412;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3" name="Google Shape;1413;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4" name="Google Shape;1414;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5" name="Google Shape;1415;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6" name="Google Shape;1416;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7" name="Google Shape;1417;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8" name="Google Shape;1418;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9" name="Google Shape;1419;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0" name="Google Shape;1420;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1" name="Google Shape;1421;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2" name="Google Shape;1422;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3" name="Google Shape;1423;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4" name="Google Shape;1424;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5" name="Google Shape;1425;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6" name="Google Shape;1426;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7" name="Google Shape;1427;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8" name="Google Shape;1428;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9" name="Google Shape;1429;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 name="Google Shape;1430;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 name="Google Shape;1431;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2" name="Google Shape;1432;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3" name="Google Shape;1433;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4" name="Google Shape;1434;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5" name="Google Shape;1435;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6" name="Google Shape;1436;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7" name="Google Shape;1437;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8" name="Google Shape;1438;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9" name="Google Shape;1439;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0" name="Google Shape;1440;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1" name="Google Shape;1441;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2" name="Google Shape;1442;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3" name="Google Shape;1443;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4" name="Google Shape;1444;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5" name="Google Shape;1445;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6" name="Google Shape;1446;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7" name="Google Shape;1447;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8" name="Google Shape;1448;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9" name="Google Shape;1449;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0" name="Google Shape;1450;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1" name="Google Shape;1451;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2" name="Google Shape;1452;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3" name="Google Shape;1453;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4" name="Google Shape;1454;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5" name="Google Shape;1455;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6" name="Google Shape;1456;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7" name="Google Shape;1457;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8" name="Google Shape;1458;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9" name="Google Shape;1459;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0" name="Google Shape;1460;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1" name="Google Shape;1461;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2" name="Google Shape;1462;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3" name="Google Shape;1463;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4" name="Google Shape;1464;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5" name="Google Shape;1465;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6" name="Google Shape;1466;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7" name="Google Shape;1467;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8" name="Google Shape;1468;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9" name="Google Shape;1469;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0" name="Google Shape;1470;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1" name="Google Shape;1471;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2" name="Google Shape;1472;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3" name="Google Shape;1473;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4" name="Google Shape;1474;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5" name="Google Shape;1475;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6" name="Google Shape;1476;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7" name="Google Shape;1477;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8" name="Google Shape;1478;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9" name="Google Shape;1479;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0" name="Google Shape;1480;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1" name="Google Shape;1481;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2" name="Google Shape;1482;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3" name="Google Shape;1483;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4" name="Google Shape;1484;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5" name="Google Shape;1485;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6" name="Google Shape;1486;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7" name="Google Shape;1487;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8" name="Google Shape;1488;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9" name="Google Shape;1489;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0" name="Google Shape;1490;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1" name="Google Shape;1491;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2" name="Google Shape;1492;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3" name="Google Shape;1493;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4" name="Google Shape;1494;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5" name="Google Shape;1495;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6" name="Google Shape;1496;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7" name="Google Shape;1497;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8" name="Google Shape;1498;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9" name="Google Shape;1499;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0" name="Google Shape;1500;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1" name="Google Shape;1501;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2" name="Google Shape;1502;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3" name="Google Shape;1503;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4" name="Google Shape;1504;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5" name="Google Shape;1505;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6" name="Google Shape;1506;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7" name="Google Shape;1507;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8" name="Google Shape;1508;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9" name="Google Shape;1509;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0" name="Google Shape;1510;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1" name="Google Shape;1511;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2" name="Google Shape;1512;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3" name="Google Shape;1513;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4" name="Google Shape;1514;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5" name="Google Shape;1515;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6" name="Google Shape;1516;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7" name="Google Shape;1517;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8" name="Google Shape;1518;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9" name="Google Shape;1519;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0" name="Google Shape;1520;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1" name="Google Shape;1521;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2" name="Google Shape;1522;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3" name="Google Shape;1523;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4" name="Google Shape;1524;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5" name="Google Shape;1525;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6" name="Google Shape;1526;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7" name="Google Shape;1527;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8" name="Google Shape;1528;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9" name="Google Shape;1529;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0" name="Google Shape;1530;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1" name="Google Shape;1531;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2" name="Google Shape;1532;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3" name="Google Shape;1533;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4" name="Google Shape;1534;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5" name="Google Shape;1535;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6" name="Google Shape;1536;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7" name="Google Shape;1537;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8" name="Google Shape;1538;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9" name="Google Shape;1539;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0" name="Google Shape;1540;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1" name="Google Shape;1541;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2" name="Google Shape;1542;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3" name="Google Shape;1543;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4" name="Google Shape;1544;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5" name="Google Shape;1545;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6" name="Google Shape;1546;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7" name="Google Shape;1547;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8" name="Google Shape;1548;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9" name="Google Shape;1549;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0" name="Google Shape;1550;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1" name="Google Shape;1551;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2" name="Google Shape;1552;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3" name="Google Shape;1553;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4" name="Google Shape;1554;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5" name="Google Shape;1555;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6" name="Google Shape;1556;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7" name="Google Shape;1557;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8" name="Google Shape;1558;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9" name="Google Shape;1559;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0" name="Google Shape;1560;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1" name="Google Shape;1561;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2" name="Google Shape;1562;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3" name="Google Shape;1563;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4" name="Google Shape;1564;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5" name="Google Shape;1565;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6" name="Google Shape;1566;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7" name="Google Shape;1567;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8" name="Google Shape;1568;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9" name="Google Shape;1569;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0" name="Google Shape;1570;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1" name="Google Shape;1571;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2" name="Google Shape;1572;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3" name="Google Shape;1573;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4" name="Google Shape;1574;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5" name="Google Shape;1575;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6" name="Google Shape;1576;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7" name="Google Shape;1577;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8" name="Google Shape;1578;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9" name="Google Shape;1579;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0" name="Google Shape;1580;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1" name="Google Shape;1581;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2" name="Google Shape;1582;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3" name="Google Shape;1583;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4" name="Google Shape;1584;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5" name="Google Shape;1585;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6" name="Google Shape;1586;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7" name="Google Shape;1587;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8" name="Google Shape;1588;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9" name="Google Shape;1589;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0" name="Google Shape;1590;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1" name="Google Shape;1591;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2" name="Google Shape;1592;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3" name="Google Shape;1593;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4" name="Google Shape;1594;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5" name="Google Shape;1595;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6" name="Google Shape;1596;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7" name="Google Shape;1597;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8" name="Google Shape;1598;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9" name="Google Shape;1599;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0" name="Google Shape;1600;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1" name="Google Shape;1601;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2" name="Google Shape;1602;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3" name="Google Shape;1603;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4" name="Google Shape;1604;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5" name="Google Shape;1605;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6" name="Google Shape;1606;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7" name="Google Shape;1607;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8" name="Google Shape;1608;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9" name="Google Shape;1609;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0" name="Google Shape;1610;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1" name="Google Shape;1611;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2" name="Google Shape;1612;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3" name="Google Shape;1613;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4" name="Google Shape;1614;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5" name="Google Shape;1615;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6" name="Google Shape;1616;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7" name="Google Shape;1617;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8" name="Google Shape;1618;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9" name="Google Shape;1619;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0" name="Google Shape;1620;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1" name="Google Shape;1621;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2" name="Google Shape;1622;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3" name="Google Shape;1623;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4" name="Google Shape;1624;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5" name="Google Shape;1625;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6" name="Google Shape;1626;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7" name="Google Shape;1627;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8" name="Google Shape;1628;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9" name="Google Shape;1629;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0" name="Google Shape;1630;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1" name="Google Shape;1631;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2" name="Google Shape;1632;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3" name="Google Shape;1633;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4" name="Google Shape;1634;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5" name="Google Shape;1635;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6" name="Google Shape;1636;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7" name="Google Shape;1637;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8" name="Google Shape;1638;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9" name="Google Shape;1639;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0" name="Google Shape;1640;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1" name="Google Shape;1641;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2" name="Google Shape;1642;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3" name="Google Shape;1643;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4" name="Google Shape;1644;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 name="Google Shape;1645;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6" name="Google Shape;1646;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7" name="Google Shape;1647;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8" name="Google Shape;1648;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9" name="Google Shape;1649;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0" name="Google Shape;1650;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1" name="Google Shape;1651;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2" name="Google Shape;1652;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3" name="Google Shape;1653;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4" name="Google Shape;1654;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5" name="Google Shape;1655;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 name="Google Shape;1656;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7" name="Google Shape;1657;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8" name="Google Shape;1658;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9" name="Google Shape;1659;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0" name="Google Shape;1660;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1" name="Google Shape;1661;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2" name="Google Shape;1662;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3" name="Google Shape;1663;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4" name="Google Shape;1664;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5" name="Google Shape;1665;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6" name="Google Shape;1666;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7" name="Google Shape;1667;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8" name="Google Shape;1668;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9" name="Google Shape;1669;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0" name="Google Shape;1670;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1" name="Google Shape;1671;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2" name="Google Shape;1672;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3" name="Google Shape;1673;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4" name="Google Shape;1674;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5" name="Google Shape;1675;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6" name="Google Shape;1676;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7" name="Google Shape;1677;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8" name="Google Shape;1678;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9" name="Google Shape;1679;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0" name="Google Shape;1680;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1" name="Google Shape;1681;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2" name="Google Shape;1682;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3" name="Google Shape;1683;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4" name="Google Shape;1684;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5" name="Google Shape;1685;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6" name="Google Shape;1686;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7" name="Google Shape;1687;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8" name="Google Shape;1688;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9" name="Google Shape;1689;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0" name="Google Shape;1690;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1" name="Google Shape;1691;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2" name="Google Shape;1692;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3" name="Google Shape;1693;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4" name="Google Shape;1694;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5" name="Google Shape;1695;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6" name="Google Shape;1696;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7" name="Google Shape;1697;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8" name="Google Shape;1698;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9" name="Google Shape;1699;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0" name="Google Shape;1700;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1" name="Google Shape;1701;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2" name="Google Shape;1702;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3" name="Google Shape;1703;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4" name="Google Shape;1704;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5" name="Google Shape;1705;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6" name="Google Shape;1706;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7" name="Google Shape;1707;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8" name="Google Shape;1708;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9" name="Google Shape;1709;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0" name="Google Shape;1710;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1" name="Google Shape;1711;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2" name="Google Shape;1712;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3" name="Google Shape;1713;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4" name="Google Shape;1714;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5" name="Google Shape;1715;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6" name="Google Shape;1716;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7" name="Google Shape;1717;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8" name="Google Shape;1718;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9" name="Google Shape;1719;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0" name="Google Shape;1720;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1" name="Google Shape;1721;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2" name="Google Shape;1722;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3" name="Google Shape;1723;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4" name="Google Shape;1724;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5" name="Google Shape;1725;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6" name="Google Shape;1726;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7" name="Google Shape;1727;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8" name="Google Shape;1728;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9" name="Google Shape;1729;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0" name="Google Shape;1730;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1" name="Google Shape;1731;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2" name="Google Shape;1732;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3" name="Google Shape;1733;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4" name="Google Shape;1734;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5" name="Google Shape;1735;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6" name="Google Shape;1736;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7" name="Google Shape;1737;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8" name="Google Shape;1738;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9" name="Google Shape;1739;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0" name="Google Shape;1740;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1" name="Google Shape;1741;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2" name="Google Shape;1742;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3" name="Google Shape;1743;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4" name="Google Shape;1744;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5" name="Google Shape;1745;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6" name="Google Shape;1746;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7" name="Google Shape;1747;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8" name="Google Shape;1748;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9" name="Google Shape;1749;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0" name="Google Shape;1750;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1" name="Google Shape;1751;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2" name="Google Shape;1752;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3" name="Google Shape;1753;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4" name="Google Shape;1754;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5" name="Google Shape;1755;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6" name="Google Shape;1756;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7" name="Google Shape;1757;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8" name="Google Shape;1758;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9" name="Google Shape;1759;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0" name="Google Shape;1760;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1" name="Google Shape;1761;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2" name="Google Shape;1762;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3" name="Google Shape;1763;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4" name="Google Shape;1764;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5" name="Google Shape;1765;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6" name="Google Shape;1766;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7" name="Google Shape;1767;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8" name="Google Shape;1768;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9" name="Google Shape;1769;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0" name="Google Shape;1770;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1" name="Google Shape;1771;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2" name="Google Shape;1772;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3" name="Google Shape;1773;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4" name="Google Shape;1774;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5" name="Google Shape;1775;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6" name="Google Shape;1776;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7" name="Google Shape;1777;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8" name="Google Shape;1778;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9" name="Google Shape;1779;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0" name="Google Shape;1780;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1" name="Google Shape;1781;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2" name="Google Shape;1782;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3" name="Google Shape;1783;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4" name="Google Shape;1784;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5" name="Google Shape;1785;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6" name="Google Shape;1786;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7" name="Google Shape;1787;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8" name="Google Shape;1788;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9" name="Google Shape;1789;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0" name="Google Shape;1790;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1" name="Google Shape;1791;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2" name="Google Shape;1792;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3" name="Google Shape;1793;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4" name="Google Shape;1794;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5" name="Google Shape;1795;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6" name="Google Shape;1796;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7" name="Google Shape;1797;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8" name="Google Shape;1798;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9" name="Google Shape;1799;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0" name="Google Shape;1800;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1" name="Google Shape;1801;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2" name="Google Shape;1802;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3" name="Google Shape;1803;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4" name="Google Shape;1804;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5" name="Google Shape;1805;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6" name="Google Shape;1806;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7" name="Google Shape;1807;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8" name="Google Shape;1808;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9" name="Google Shape;1809;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0" name="Google Shape;1810;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1" name="Google Shape;1811;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2" name="Google Shape;1812;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3" name="Google Shape;1813;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4" name="Google Shape;1814;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5" name="Google Shape;1815;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6" name="Google Shape;1816;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7" name="Google Shape;1817;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8" name="Google Shape;1818;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9" name="Google Shape;1819;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0" name="Google Shape;1820;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1" name="Google Shape;1821;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2" name="Google Shape;1822;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3" name="Google Shape;1823;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4" name="Google Shape;1824;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5" name="Google Shape;1825;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6" name="Google Shape;1826;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7" name="Google Shape;1827;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8" name="Google Shape;1828;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9" name="Google Shape;1829;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0" name="Google Shape;1830;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1" name="Google Shape;1831;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2" name="Google Shape;1832;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3" name="Google Shape;1833;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4" name="Google Shape;1834;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5" name="Google Shape;1835;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6" name="Google Shape;1836;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7" name="Google Shape;1837;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8" name="Google Shape;1838;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9" name="Google Shape;1839;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0" name="Google Shape;1840;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1" name="Google Shape;1841;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2" name="Google Shape;1842;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3" name="Google Shape;1843;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4" name="Google Shape;1844;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5" name="Google Shape;1845;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6" name="Google Shape;1846;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7" name="Google Shape;1847;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8" name="Google Shape;1848;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9" name="Google Shape;1849;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0" name="Google Shape;1850;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1" name="Google Shape;1851;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2" name="Google Shape;1852;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3" name="Google Shape;1853;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4" name="Google Shape;1854;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5" name="Google Shape;1855;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6" name="Google Shape;1856;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7" name="Google Shape;1857;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8" name="Google Shape;1858;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9" name="Google Shape;1859;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0" name="Google Shape;1860;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1" name="Google Shape;1861;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2" name="Google Shape;1862;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3" name="Google Shape;1863;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4" name="Google Shape;1864;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5" name="Google Shape;1865;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6" name="Google Shape;1866;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7" name="Google Shape;1867;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8" name="Google Shape;1868;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9" name="Google Shape;1869;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0" name="Google Shape;1870;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1" name="Google Shape;1871;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2" name="Google Shape;1872;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4" name="Google Shape;1874;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5" name="Google Shape;1875;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6" name="Google Shape;1876;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0" name="Google Shape;1880;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1" name="Google Shape;1881;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2" name="Google Shape;1882;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7" name="Google Shape;1887;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8" name="Google Shape;1888;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1" name="Google Shape;1891;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2" name="Google Shape;1892;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3" name="Google Shape;1893;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4" name="Google Shape;1894;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5" name="Google Shape;1895;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6" name="Google Shape;1896;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7" name="Google Shape;1897;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8" name="Google Shape;1898;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9" name="Google Shape;1899;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0" name="Google Shape;1900;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1" name="Google Shape;1901;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2" name="Google Shape;1902;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3" name="Google Shape;1903;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4" name="Google Shape;1904;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5" name="Google Shape;1905;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6" name="Google Shape;1906;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7" name="Google Shape;1907;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8" name="Google Shape;1908;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9" name="Google Shape;1909;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0" name="Google Shape;1910;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1" name="Google Shape;1911;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2" name="Google Shape;1912;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3" name="Google Shape;1913;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4" name="Google Shape;1914;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5" name="Google Shape;1915;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6" name="Google Shape;1916;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7" name="Google Shape;1917;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8" name="Google Shape;1918;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9" name="Google Shape;1919;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0" name="Google Shape;1920;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1" name="Google Shape;1921;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2" name="Google Shape;1922;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3" name="Google Shape;1923;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4" name="Google Shape;1924;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5" name="Google Shape;1925;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6" name="Google Shape;1926;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7" name="Google Shape;1927;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8" name="Google Shape;1928;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9" name="Google Shape;1929;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0" name="Google Shape;1930;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1" name="Google Shape;1931;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2" name="Google Shape;1932;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3" name="Google Shape;1933;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4" name="Google Shape;1934;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5" name="Google Shape;1935;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6" name="Google Shape;1936;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7" name="Google Shape;1937;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8" name="Google Shape;1938;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9" name="Google Shape;1939;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0" name="Google Shape;1940;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1" name="Google Shape;1941;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2" name="Google Shape;1942;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3" name="Google Shape;1943;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4" name="Google Shape;1944;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5" name="Google Shape;1945;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6" name="Google Shape;1946;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7" name="Google Shape;1947;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8" name="Google Shape;1948;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9" name="Google Shape;1949;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0" name="Google Shape;1950;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1" name="Google Shape;1951;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2" name="Google Shape;1952;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3" name="Google Shape;1953;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4" name="Google Shape;1954;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5" name="Google Shape;1955;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6" name="Google Shape;1956;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7" name="Google Shape;1957;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8" name="Google Shape;1958;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9" name="Google Shape;1959;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0" name="Google Shape;1960;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1" name="Google Shape;1961;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2" name="Google Shape;1962;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3" name="Google Shape;1963;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4" name="Google Shape;1964;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5" name="Google Shape;1965;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6" name="Google Shape;1966;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7" name="Google Shape;1967;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8" name="Google Shape;1968;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9" name="Google Shape;1969;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0" name="Google Shape;1970;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1" name="Google Shape;1971;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2" name="Google Shape;1972;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3" name="Google Shape;1973;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4" name="Google Shape;1974;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5" name="Google Shape;1975;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6" name="Google Shape;1976;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7" name="Google Shape;1977;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8" name="Google Shape;1978;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9" name="Google Shape;1979;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0" name="Google Shape;1980;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1" name="Google Shape;1981;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2" name="Google Shape;1982;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3" name="Google Shape;1983;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4" name="Google Shape;1984;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5" name="Google Shape;1985;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6" name="Google Shape;1986;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7" name="Google Shape;1987;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8" name="Google Shape;1988;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9" name="Google Shape;1989;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0" name="Google Shape;1990;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1" name="Google Shape;1991;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2" name="Google Shape;1992;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3" name="Google Shape;1993;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4" name="Google Shape;1994;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5" name="Google Shape;1995;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6" name="Google Shape;1996;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7" name="Google Shape;1997;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8" name="Google Shape;1998;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9" name="Google Shape;1999;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0" name="Google Shape;2000;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1" name="Google Shape;2001;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2" name="Google Shape;2002;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3" name="Google Shape;2003;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4" name="Google Shape;2004;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5" name="Google Shape;2005;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6" name="Google Shape;2006;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7" name="Google Shape;2007;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8" name="Google Shape;2008;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9" name="Google Shape;2009;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0" name="Google Shape;2010;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1" name="Google Shape;2011;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2" name="Google Shape;2012;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3" name="Google Shape;2013;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4" name="Google Shape;2014;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5" name="Google Shape;2015;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6" name="Google Shape;2016;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7" name="Google Shape;2017;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8" name="Google Shape;2018;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9" name="Google Shape;2019;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0" name="Google Shape;2020;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1" name="Google Shape;2021;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2" name="Google Shape;2022;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3" name="Google Shape;2023;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4" name="Google Shape;2024;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5" name="Google Shape;2025;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6" name="Google Shape;2026;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7" name="Google Shape;2027;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8" name="Google Shape;2028;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9" name="Google Shape;2029;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0" name="Google Shape;2030;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1" name="Google Shape;2031;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2" name="Google Shape;2032;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3" name="Google Shape;2033;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4" name="Google Shape;2034;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5" name="Google Shape;2035;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6" name="Google Shape;2036;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7" name="Google Shape;2037;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8" name="Google Shape;2038;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9" name="Google Shape;2039;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0" name="Google Shape;2040;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1" name="Google Shape;2041;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2" name="Google Shape;2042;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3" name="Google Shape;2043;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4" name="Google Shape;2044;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5" name="Google Shape;2045;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6" name="Google Shape;2046;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7" name="Google Shape;2047;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8" name="Google Shape;2048;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9" name="Google Shape;2049;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0" name="Google Shape;2050;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1" name="Google Shape;2051;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2" name="Google Shape;2052;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3" name="Google Shape;2053;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4" name="Google Shape;2054;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5" name="Google Shape;2055;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6" name="Google Shape;2056;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7" name="Google Shape;2057;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8" name="Google Shape;2058;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9" name="Google Shape;2059;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0" name="Google Shape;2060;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1" name="Google Shape;2061;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2" name="Google Shape;2062;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3" name="Google Shape;2063;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4" name="Google Shape;2064;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5" name="Google Shape;2065;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6" name="Google Shape;2066;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7" name="Google Shape;2067;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8" name="Google Shape;2068;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9" name="Google Shape;2069;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0" name="Google Shape;2070;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1" name="Google Shape;2071;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2" name="Google Shape;2072;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3" name="Google Shape;2073;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4" name="Google Shape;2074;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5" name="Google Shape;2075;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6" name="Google Shape;2076;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7" name="Google Shape;2077;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8" name="Google Shape;2078;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9" name="Google Shape;2079;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0" name="Google Shape;2080;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1" name="Google Shape;2081;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2" name="Google Shape;2082;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3" name="Google Shape;2083;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4" name="Google Shape;2084;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5" name="Google Shape;2085;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6" name="Google Shape;2086;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7" name="Google Shape;2087;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8" name="Google Shape;2088;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9" name="Google Shape;2089;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0" name="Google Shape;2090;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1" name="Google Shape;2091;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2" name="Google Shape;2092;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3" name="Google Shape;2093;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4" name="Google Shape;2094;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5" name="Google Shape;2095;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6" name="Google Shape;2096;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7" name="Google Shape;2097;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8" name="Google Shape;2098;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9" name="Google Shape;2099;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0" name="Google Shape;2100;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1" name="Google Shape;2101;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2" name="Google Shape;2102;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3" name="Google Shape;2103;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4" name="Google Shape;2104;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5" name="Google Shape;2105;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6" name="Google Shape;2106;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7" name="Google Shape;2107;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8" name="Google Shape;2108;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9" name="Google Shape;2109;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0" name="Google Shape;2110;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1" name="Google Shape;2111;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2" name="Google Shape;2112;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3" name="Google Shape;2113;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4" name="Google Shape;2114;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5" name="Google Shape;2115;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6" name="Google Shape;2116;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7" name="Google Shape;2117;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8" name="Google Shape;2118;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9" name="Google Shape;2119;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0" name="Google Shape;2120;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1" name="Google Shape;2121;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2" name="Google Shape;2122;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3" name="Google Shape;2123;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4" name="Google Shape;2124;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5" name="Google Shape;2125;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6" name="Google Shape;2126;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7" name="Google Shape;2127;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8" name="Google Shape;2128;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9" name="Google Shape;2129;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0" name="Google Shape;2130;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1" name="Google Shape;2131;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2" name="Google Shape;2132;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3" name="Google Shape;2133;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4" name="Google Shape;2134;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5" name="Google Shape;2135;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6" name="Google Shape;2136;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7" name="Google Shape;2137;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8" name="Google Shape;2138;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9" name="Google Shape;2139;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0" name="Google Shape;2140;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1" name="Google Shape;2141;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2" name="Google Shape;2142;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3" name="Google Shape;2143;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4" name="Google Shape;2144;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5" name="Google Shape;2145;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6" name="Google Shape;2146;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7" name="Google Shape;2147;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8" name="Google Shape;2148;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9" name="Google Shape;2149;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0" name="Google Shape;2150;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1" name="Google Shape;2151;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2" name="Google Shape;2152;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3" name="Google Shape;2153;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4" name="Google Shape;2154;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5" name="Google Shape;2155;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6" name="Google Shape;2156;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7" name="Google Shape;2157;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8" name="Google Shape;2158;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9" name="Google Shape;2159;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0" name="Google Shape;2160;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1" name="Google Shape;2161;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2" name="Google Shape;2162;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3" name="Google Shape;2163;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4" name="Google Shape;2164;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5" name="Google Shape;2165;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6" name="Google Shape;2166;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7" name="Google Shape;2167;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8" name="Google Shape;2168;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9" name="Google Shape;2169;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0" name="Google Shape;2170;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1" name="Google Shape;2171;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2" name="Google Shape;2172;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3" name="Google Shape;2173;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4" name="Google Shape;2174;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5" name="Google Shape;2175;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6" name="Google Shape;2176;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7" name="Google Shape;2177;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8" name="Google Shape;2178;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9" name="Google Shape;2179;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0" name="Google Shape;2180;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1" name="Google Shape;2181;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2" name="Google Shape;2182;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3" name="Google Shape;2183;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4" name="Google Shape;2184;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5" name="Google Shape;2185;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6" name="Google Shape;2186;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7" name="Google Shape;2187;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8" name="Google Shape;2188;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9" name="Google Shape;2189;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0" name="Google Shape;2190;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1" name="Google Shape;2191;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2" name="Google Shape;2192;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3" name="Google Shape;2193;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4" name="Google Shape;2194;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5" name="Google Shape;2195;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6" name="Google Shape;2196;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7" name="Google Shape;2197;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8" name="Google Shape;2198;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9" name="Google Shape;2199;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0" name="Google Shape;2200;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1" name="Google Shape;2201;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2" name="Google Shape;2202;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3" name="Google Shape;2203;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4" name="Google Shape;2204;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5" name="Google Shape;2205;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6" name="Google Shape;2206;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7" name="Google Shape;2207;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8" name="Google Shape;2208;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9" name="Google Shape;2209;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0" name="Google Shape;2210;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1" name="Google Shape;2211;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2" name="Google Shape;2212;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3" name="Google Shape;2213;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4" name="Google Shape;2214;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5" name="Google Shape;2215;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6" name="Google Shape;2216;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7" name="Google Shape;2217;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8" name="Google Shape;2218;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9" name="Google Shape;2219;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0" name="Google Shape;2220;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1" name="Google Shape;2221;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2" name="Google Shape;2222;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3" name="Google Shape;2223;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4" name="Google Shape;2224;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5" name="Google Shape;2225;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6" name="Google Shape;2226;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7" name="Google Shape;2227;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8" name="Google Shape;2228;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9" name="Google Shape;2229;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0" name="Google Shape;2230;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1" name="Google Shape;2231;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2" name="Google Shape;2232;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3" name="Google Shape;2233;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4" name="Google Shape;2234;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5" name="Google Shape;2235;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6" name="Google Shape;2276;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7" name="Google Shape;2277;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8" name="Google Shape;2278;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9" name="Google Shape;2279;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0" name="Google Shape;2280;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1" name="Google Shape;2281;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2" name="Google Shape;2282;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4" name="Google Shape;2284;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5" name="Google Shape;2285;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6" name="Google Shape;2296;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7" name="Google Shape;2297;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3" name="Google Shape;2303;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4" name="Google Shape;2304;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5" name="Google Shape;2305;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6" name="Google Shape;2306;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7" name="Google Shape;2307;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8" name="Google Shape;2308;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9" name="Google Shape;2309;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0" name="Google Shape;2310;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1" name="Google Shape;2311;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2" name="Google Shape;2312;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3" name="Google Shape;2313;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4" name="Google Shape;2314;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5" name="Google Shape;2315;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6" name="Google Shape;2316;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7" name="Google Shape;2317;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8" name="Google Shape;2318;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9" name="Google Shape;2319;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0" name="Google Shape;2320;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1" name="Google Shape;2321;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2" name="Google Shape;2322;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3" name="Google Shape;2323;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4" name="Google Shape;2324;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5" name="Google Shape;2325;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6" name="Google Shape;2326;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7" name="Google Shape;2327;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8" name="Google Shape;2328;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9" name="Google Shape;2329;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0" name="Google Shape;2330;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1" name="Google Shape;2331;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2" name="Google Shape;2332;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3" name="Google Shape;2333;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4" name="Google Shape;2334;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5" name="Google Shape;2335;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6" name="Google Shape;2336;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7" name="Google Shape;2337;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8" name="Google Shape;2338;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9" name="Google Shape;2339;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0" name="Google Shape;2340;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1" name="Google Shape;2341;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2" name="Google Shape;2342;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3" name="Google Shape;2343;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4" name="Google Shape;2344;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5" name="Google Shape;2345;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6" name="Google Shape;2346;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7" name="Google Shape;2347;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8" name="Google Shape;2348;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9" name="Google Shape;2349;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0" name="Google Shape;2350;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1" name="Google Shape;2351;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2" name="Google Shape;2352;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3" name="Google Shape;2353;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4" name="Google Shape;2354;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5" name="Google Shape;2355;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6" name="Google Shape;2356;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7" name="Google Shape;2357;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8" name="Google Shape;2358;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9" name="Google Shape;2359;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0" name="Google Shape;2360;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1" name="Google Shape;2361;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2" name="Google Shape;2362;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3" name="Google Shape;2363;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4" name="Google Shape;2364;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5" name="Google Shape;2365;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6" name="Google Shape;2366;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7" name="Google Shape;2367;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8" name="Google Shape;2368;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9" name="Google Shape;2369;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0" name="Google Shape;2370;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1" name="Google Shape;2371;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2" name="Google Shape;2372;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3" name="Google Shape;2373;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4" name="Google Shape;2374;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5" name="Google Shape;2375;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6" name="Google Shape;2376;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7" name="Google Shape;2377;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8" name="Google Shape;2378;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9" name="Google Shape;2379;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0" name="Google Shape;2380;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1" name="Google Shape;2381;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2" name="Google Shape;2382;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3" name="Google Shape;2383;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4" name="Google Shape;2384;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5" name="Google Shape;2385;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6" name="Google Shape;2386;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7" name="Google Shape;2387;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8" name="Google Shape;2388;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9" name="Google Shape;2389;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0" name="Google Shape;2390;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1" name="Google Shape;2391;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2" name="Google Shape;2392;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3" name="Google Shape;2393;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4" name="Google Shape;2394;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5" name="Google Shape;2395;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6" name="Google Shape;2396;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7" name="Google Shape;2397;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8" name="Google Shape;2398;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9" name="Google Shape;2399;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0" name="Google Shape;2400;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1" name="Google Shape;2401;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2" name="Google Shape;2402;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3" name="Google Shape;2403;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4" name="Google Shape;2404;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5" name="Google Shape;2405;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6" name="Google Shape;2406;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7" name="Google Shape;2407;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8" name="Google Shape;2408;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9" name="Google Shape;2409;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0" name="Google Shape;2410;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1" name="Google Shape;2411;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2" name="Google Shape;2412;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3" name="Google Shape;2413;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4" name="Google Shape;2414;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5" name="Google Shape;2415;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6" name="Google Shape;2416;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7" name="Google Shape;2417;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8" name="Google Shape;2418;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9" name="Google Shape;2419;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0" name="Google Shape;2420;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1" name="Google Shape;2421;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2" name="Google Shape;2422;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3" name="Google Shape;2423;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4" name="Google Shape;2424;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5" name="Google Shape;2425;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6" name="Google Shape;2426;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7" name="Google Shape;2427;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8" name="Google Shape;2428;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9" name="Google Shape;2429;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0" name="Google Shape;2430;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1" name="Google Shape;2431;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2" name="Google Shape;2432;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3" name="Google Shape;2433;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4" name="Google Shape;2434;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5" name="Google Shape;2435;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6" name="Google Shape;2436;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7" name="Google Shape;2437;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8" name="Google Shape;2438;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9" name="Google Shape;2439;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0" name="Google Shape;2440;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1" name="Google Shape;2441;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2" name="Google Shape;2442;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3" name="Google Shape;2443;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4" name="Google Shape;2444;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5" name="Google Shape;2445;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6" name="Google Shape;2446;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7" name="Google Shape;2447;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8" name="Google Shape;2448;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9" name="Google Shape;2449;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0" name="Google Shape;2450;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1" name="Google Shape;2451;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4" name="Google Shape;2454;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9" name="Google Shape;2459;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0" name="Google Shape;2460;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1" name="Google Shape;2461;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2" name="Google Shape;2462;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3" name="Google Shape;2463;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4" name="Google Shape;2464;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7" name="Google Shape;2467;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8" name="Google Shape;2468;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4" name="Google Shape;2474;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5" name="Google Shape;2475;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6" name="Google Shape;2476;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7" name="Google Shape;2477;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9" name="Google Shape;2479;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0" name="Google Shape;2480;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1" name="Google Shape;2481;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2" name="Google Shape;2482;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3" name="Google Shape;2483;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4" name="Google Shape;2484;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5" name="Google Shape;2485;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7" name="Google Shape;2487;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8" name="Google Shape;2488;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0" name="Google Shape;2490;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1" name="Google Shape;2491;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2" name="Google Shape;2492;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3" name="Google Shape;2493;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4" name="Google Shape;2494;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5" name="Google Shape;2495;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6" name="Google Shape;2496;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7" name="Google Shape;2497;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9" name="Google Shape;2499;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0" name="Google Shape;2500;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3" name="Google Shape;2503;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4" name="Google Shape;2504;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6" name="Google Shape;2506;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7" name="Google Shape;2507;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0" name="Google Shape;2520;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1" name="Google Shape;2521;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2" name="Google Shape;2522;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5" name="Google Shape;2525;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6" name="Google Shape;2526;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7" name="Google Shape;2527;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9" name="Google Shape;2529;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0" name="Google Shape;2530;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1" name="Google Shape;2531;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2" name="Google Shape;2532;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3" name="Google Shape;2533;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4" name="Google Shape;2534;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6" name="Google Shape;2536;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4" name="Google Shape;2544;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5" name="Google Shape;2545;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6" name="Google Shape;2546;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8" name="Google Shape;2548;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9" name="Google Shape;2549;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9" name="Google Shape;2579;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6" name="Google Shape;2586;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7" name="Google Shape;2587;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1" name="Google Shape;2591;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2" name="Google Shape;2602;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3" name="Google Shape;2603;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4" name="Google Shape;2604;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5" name="Google Shape;2605;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6" name="Google Shape;2606;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7" name="Google Shape;2607;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9" name="Google Shape;2609;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 name="Google Shape;2610;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 name="Google Shape;2612;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 name="Google Shape;2613;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 name="Google Shape;2615;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 name="Google Shape;2616;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 name="Google Shape;2617;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 name="Google Shape;2620;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 name="Google Shape;2621;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 name="Google Shape;2624;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 name="Google Shape;2625;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 name="Google Shape;2626;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 name="Google Shape;2628;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 name="Google Shape;2629;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 name="Google Shape;2632;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 name="Google Shape;2633;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7" name="Google Shape;2637;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0" name="Google Shape;2640;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1" name="Google Shape;2641;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4" name="Google Shape;2644;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5" name="Google Shape;2645;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8" name="Google Shape;2648;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2" name="Google Shape;2652;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3" name="Google Shape;2653;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7" name="Google Shape;2657;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8" name="Google Shape;2658;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3" name="Google Shape;2663;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4" name="Google Shape;2664;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9" name="Google Shape;2669;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2" name="Google Shape;2672;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3" name="Google Shape;2673;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 name="Google Shape;2679;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7" name="Google Shape;2687;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 name="Google Shape;3654;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 name="Google Shape;3655;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 name="Google Shape;3656;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 name="Google Shape;3657;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 name="Google Shape;3658;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 name="Google Shape;3669;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 name="Google Shape;3670;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 name="Google Shape;3678;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 name="Google Shape;3679;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3" name="Google Shape;3733;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4" name="Google Shape;3734;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5" name="Google Shape;3735;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6" name="Google Shape;3736;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7" name="Google Shape;3737;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8" name="Google Shape;3738;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9" name="Google Shape;3739;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0" name="Google Shape;3740;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1" name="Google Shape;3741;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2" name="Google Shape;3742;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3" name="Google Shape;3743;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4" name="Google Shape;3744;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5" name="Google Shape;3745;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6" name="Google Shape;3746;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7" name="Google Shape;3747;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8" name="Google Shape;3748;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9" name="Google Shape;3749;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0" name="Google Shape;3750;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1" name="Google Shape;3751;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2" name="Google Shape;3752;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3" name="Google Shape;3753;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4" name="Google Shape;3754;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5" name="Google Shape;3755;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6" name="Google Shape;3756;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7" name="Google Shape;3757;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8" name="Google Shape;3758;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9" name="Google Shape;3759;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0" name="Google Shape;3760;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1" name="Google Shape;3761;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2" name="Google Shape;3762;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3" name="Google Shape;3763;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4" name="Google Shape;3764;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5" name="Google Shape;3765;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6" name="Google Shape;3766;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7" name="Google Shape;3767;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8" name="Google Shape;3768;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9" name="Google Shape;3769;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0" name="Google Shape;3770;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1" name="Google Shape;3771;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2" name="Google Shape;3772;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3" name="Google Shape;3773;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4" name="Google Shape;3774;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5" name="Google Shape;3775;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6" name="Google Shape;3776;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7" name="Google Shape;3777;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8" name="Google Shape;3778;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9" name="Google Shape;3779;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0" name="Google Shape;3780;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1" name="Google Shape;3781;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2" name="Google Shape;3782;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3" name="Google Shape;3783;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4" name="Google Shape;3784;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5" name="Google Shape;3785;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6" name="Google Shape;3786;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7" name="Google Shape;3787;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8" name="Google Shape;3788;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9" name="Google Shape;3789;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0" name="Google Shape;3790;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1" name="Google Shape;3791;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2" name="Google Shape;3792;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3" name="Google Shape;3793;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4" name="Google Shape;3794;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5" name="Google Shape;3795;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6" name="Google Shape;3796;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7" name="Google Shape;3797;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8" name="Google Shape;3798;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9" name="Google Shape;3799;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0" name="Google Shape;3800;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1" name="Google Shape;3801;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2" name="Google Shape;3802;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3" name="Google Shape;3803;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4" name="Google Shape;3804;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5" name="Google Shape;3805;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6" name="Google Shape;3806;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7" name="Google Shape;3807;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8" name="Google Shape;3808;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9" name="Google Shape;3809;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0" name="Google Shape;3810;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1" name="Google Shape;3811;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2" name="Google Shape;3812;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3" name="Google Shape;3813;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4" name="Google Shape;3814;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5" name="Google Shape;3815;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6" name="Google Shape;3816;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7" name="Google Shape;3817;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8" name="Google Shape;3818;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9" name="Google Shape;3819;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0" name="Google Shape;3820;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1" name="Google Shape;3821;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2" name="Google Shape;3822;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3" name="Google Shape;3823;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4" name="Google Shape;3824;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5" name="Google Shape;3825;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6" name="Google Shape;3826;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7" name="Google Shape;3827;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8" name="Google Shape;3828;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9" name="Google Shape;3829;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0" name="Google Shape;3830;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1" name="Google Shape;3831;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2" name="Google Shape;3832;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3" name="Google Shape;3833;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4" name="Google Shape;3834;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5" name="Google Shape;3835;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6" name="Google Shape;3836;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7" name="Google Shape;3837;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8" name="Google Shape;3838;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9" name="Google Shape;3839;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0" name="Google Shape;3840;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1" name="Google Shape;3841;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2" name="Google Shape;3842;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3" name="Google Shape;3843;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4" name="Google Shape;3844;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5" name="Google Shape;3845;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6" name="Google Shape;3846;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7" name="Google Shape;3847;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8" name="Google Shape;3848;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9" name="Google Shape;3849;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0" name="Google Shape;3850;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1" name="Google Shape;3851;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2" name="Google Shape;3852;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3" name="Google Shape;3853;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4" name="Google Shape;3854;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5" name="Google Shape;3855;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6" name="Google Shape;3856;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7" name="Google Shape;3857;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8" name="Google Shape;3858;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9" name="Google Shape;3859;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0" name="Google Shape;3860;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1" name="Google Shape;3861;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2" name="Google Shape;3862;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3" name="Google Shape;3863;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4" name="Google Shape;3864;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5" name="Google Shape;3865;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6" name="Google Shape;3866;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7" name="Google Shape;3867;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8" name="Google Shape;3868;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9" name="Google Shape;3869;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0" name="Google Shape;3870;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1" name="Google Shape;3871;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2" name="Google Shape;3872;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3" name="Google Shape;3873;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4" name="Google Shape;3874;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5" name="Google Shape;3875;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6" name="Google Shape;3876;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7" name="Google Shape;3877;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8" name="Google Shape;3878;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9" name="Google Shape;3879;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0" name="Google Shape;3880;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1" name="Google Shape;3881;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2" name="Google Shape;3882;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3" name="Google Shape;3883;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4" name="Google Shape;3884;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5" name="Google Shape;3885;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6" name="Google Shape;3886;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7" name="Google Shape;3887;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8" name="Google Shape;3888;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9" name="Google Shape;3889;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0" name="Google Shape;3890;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1" name="Google Shape;3891;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2" name="Google Shape;3892;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3" name="Google Shape;3893;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4" name="Google Shape;3894;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5" name="Google Shape;3895;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6" name="Google Shape;3896;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7" name="Google Shape;3897;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8" name="Google Shape;3898;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9" name="Google Shape;3899;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0" name="Google Shape;3900;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1" name="Google Shape;3901;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2" name="Google Shape;3902;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3" name="Google Shape;3903;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4" name="Google Shape;3904;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5" name="Google Shape;3905;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6" name="Google Shape;3906;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7" name="Google Shape;3907;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8" name="Google Shape;3908;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9" name="Google Shape;3909;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0" name="Google Shape;3910;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1" name="Google Shape;3911;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2" name="Google Shape;3912;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3" name="Google Shape;3913;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4" name="Google Shape;3914;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5" name="Google Shape;3915;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6" name="Google Shape;3916;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7" name="Google Shape;3917;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8" name="Google Shape;3918;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9" name="Google Shape;3919;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0" name="Google Shape;3920;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1" name="Google Shape;3921;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2" name="Google Shape;3922;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3" name="Google Shape;3923;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4" name="Google Shape;3924;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5" name="Google Shape;3925;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6" name="Google Shape;3926;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7" name="Google Shape;3927;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8" name="Google Shape;3928;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9" name="Google Shape;3929;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0" name="Google Shape;3930;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1" name="Google Shape;3931;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2" name="Google Shape;3932;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3" name="Google Shape;3933;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4" name="Google Shape;3934;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5" name="Google Shape;3935;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6" name="Google Shape;3936;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7" name="Google Shape;3937;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8" name="Google Shape;3938;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9" name="Google Shape;3939;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0" name="Google Shape;3940;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1" name="Google Shape;3941;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2" name="Google Shape;3942;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3" name="Google Shape;3943;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4" name="Google Shape;3944;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5" name="Google Shape;3945;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6" name="Google Shape;3946;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7" name="Google Shape;3947;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8" name="Google Shape;3948;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9" name="Google Shape;3949;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0" name="Google Shape;3950;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1" name="Google Shape;3951;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2" name="Google Shape;3952;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3" name="Google Shape;3953;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4" name="Google Shape;3954;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5" name="Google Shape;3955;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6" name="Google Shape;3956;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7" name="Google Shape;3957;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8" name="Google Shape;3958;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9" name="Google Shape;3959;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0" name="Google Shape;3960;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1" name="Google Shape;3961;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2" name="Google Shape;3962;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3" name="Google Shape;3963;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4" name="Google Shape;3964;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5" name="Google Shape;3965;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6" name="Google Shape;3966;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7" name="Google Shape;3967;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8" name="Google Shape;3968;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9" name="Google Shape;3969;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0" name="Google Shape;3970;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1" name="Google Shape;3971;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2" name="Google Shape;3972;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3" name="Google Shape;3973;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4" name="Google Shape;3974;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5" name="Google Shape;3975;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6" name="Google Shape;3976;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7" name="Google Shape;3977;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8" name="Google Shape;3978;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9" name="Google Shape;3979;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0" name="Google Shape;3980;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1" name="Google Shape;3981;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2" name="Google Shape;3982;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3" name="Google Shape;3983;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4" name="Google Shape;3984;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5" name="Google Shape;3985;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6" name="Google Shape;3986;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7" name="Google Shape;3987;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8" name="Google Shape;3988;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9" name="Google Shape;3989;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0" name="Google Shape;3990;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1" name="Google Shape;3991;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2" name="Google Shape;3992;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3" name="Google Shape;3993;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4" name="Google Shape;3994;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5" name="Google Shape;3995;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6" name="Google Shape;3996;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7" name="Google Shape;3997;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8" name="Google Shape;3998;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9" name="Google Shape;3999;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0" name="Google Shape;4000;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1" name="Google Shape;4001;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2" name="Google Shape;4002;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3" name="Google Shape;4003;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4" name="Google Shape;4004;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5" name="Google Shape;4005;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6" name="Google Shape;4006;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7" name="Google Shape;4007;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8" name="Google Shape;4008;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9" name="Google Shape;4009;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0" name="Google Shape;4010;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1" name="Google Shape;4011;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2" name="Google Shape;4012;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3" name="Google Shape;4013;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4" name="Google Shape;4014;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5" name="Google Shape;4015;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6" name="Google Shape;4016;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7" name="Google Shape;4017;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8" name="Google Shape;4018;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9" name="Google Shape;4019;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0" name="Google Shape;4020;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1" name="Google Shape;4021;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2" name="Google Shape;4022;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3" name="Google Shape;4023;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4" name="Google Shape;4024;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5" name="Google Shape;4025;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6" name="Google Shape;4026;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7" name="Google Shape;4027;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8" name="Google Shape;4028;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9" name="Google Shape;4029;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0" name="Google Shape;4030;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1" name="Google Shape;4031;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2" name="Google Shape;4032;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3" name="Google Shape;4033;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4" name="Google Shape;4034;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5" name="Google Shape;4035;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6" name="Google Shape;4036;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7" name="Google Shape;4037;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8" name="Google Shape;4038;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9" name="Google Shape;4039;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0" name="Google Shape;4040;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1" name="Google Shape;4041;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2" name="Google Shape;4042;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3" name="Google Shape;4043;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4" name="Google Shape;4044;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5" name="Google Shape;4045;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6" name="Google Shape;4046;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7" name="Google Shape;4047;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8" name="Google Shape;4048;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9" name="Google Shape;4049;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0" name="Google Shape;4050;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1" name="Google Shape;4051;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2" name="Google Shape;4052;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3" name="Google Shape;4053;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4" name="Google Shape;4054;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5" name="Google Shape;4055;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6" name="Google Shape;4056;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7" name="Google Shape;4057;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8" name="Google Shape;4058;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9" name="Google Shape;4059;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9" name="Google Shape;4069;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0" name="Google Shape;4070;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7" name="Google Shape;4077;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8" name="Google Shape;4078;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7" name="Google Shape;4087;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8" name="Google Shape;4088;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9" name="Google Shape;4089;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0" name="Google Shape;4090;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1" name="Google Shape;4091;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2" name="Google Shape;4092;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3" name="Google Shape;4093;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4" name="Google Shape;4094;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5" name="Google Shape;4095;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6" name="Google Shape;4096;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7" name="Google Shape;4097;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8" name="Google Shape;4098;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9" name="Google Shape;4099;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0" name="Google Shape;4100;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1" name="Google Shape;4101;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2" name="Google Shape;4102;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3" name="Google Shape;4103;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4" name="Google Shape;4104;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5" name="Google Shape;4105;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6" name="Google Shape;4106;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7" name="Google Shape;4107;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8" name="Google Shape;4108;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9" name="Google Shape;4109;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0" name="Google Shape;4110;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1" name="Google Shape;4111;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2" name="Google Shape;4112;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3" name="Google Shape;4113;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4" name="Google Shape;4114;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5" name="Google Shape;4115;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6" name="Google Shape;4116;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7" name="Google Shape;4117;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8" name="Google Shape;4118;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9" name="Google Shape;4119;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0" name="Google Shape;4120;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1" name="Google Shape;4121;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2" name="Google Shape;4122;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3" name="Google Shape;4123;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4" name="Google Shape;4124;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5" name="Google Shape;4125;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6" name="Google Shape;4126;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7" name="Google Shape;4127;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8" name="Google Shape;4128;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9" name="Google Shape;4129;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0" name="Google Shape;4130;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1" name="Google Shape;4131;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2" name="Google Shape;4132;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3" name="Google Shape;4133;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4" name="Google Shape;4134;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5" name="Google Shape;4135;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6" name="Google Shape;4136;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7" name="Google Shape;4137;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8" name="Google Shape;4138;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9" name="Google Shape;4139;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0" name="Google Shape;4140;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1" name="Google Shape;4141;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2" name="Google Shape;4142;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3" name="Google Shape;4143;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4" name="Google Shape;4144;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5" name="Google Shape;4145;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6" name="Google Shape;4146;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7" name="Google Shape;4147;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8" name="Google Shape;4148;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9" name="Google Shape;4149;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0" name="Google Shape;4150;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1" name="Google Shape;4151;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2" name="Google Shape;4152;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3" name="Google Shape;4153;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4" name="Google Shape;4154;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5" name="Google Shape;4155;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6" name="Google Shape;4156;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7" name="Google Shape;4157;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8" name="Google Shape;4158;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9" name="Google Shape;4159;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0" name="Google Shape;4160;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1" name="Google Shape;4161;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2" name="Google Shape;4162;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3" name="Google Shape;4163;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4" name="Google Shape;4164;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5" name="Google Shape;4165;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6" name="Google Shape;4166;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7" name="Google Shape;4167;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8" name="Google Shape;4168;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9" name="Google Shape;4169;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0" name="Google Shape;4170;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1" name="Google Shape;4171;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2" name="Google Shape;4172;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3" name="Google Shape;4173;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4" name="Google Shape;4174;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5" name="Google Shape;4175;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6" name="Google Shape;4176;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7" name="Google Shape;4177;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8" name="Google Shape;4178;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9" name="Google Shape;4179;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0" name="Google Shape;4180;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1" name="Google Shape;4181;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2" name="Google Shape;4182;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3" name="Google Shape;4183;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4" name="Google Shape;4184;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5" name="Google Shape;4185;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6" name="Google Shape;4186;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7" name="Google Shape;4187;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8" name="Google Shape;4188;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9" name="Google Shape;4189;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0" name="Google Shape;4190;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1" name="Google Shape;4191;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2" name="Google Shape;4192;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3" name="Google Shape;4193;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4" name="Google Shape;4194;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5" name="Google Shape;4195;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6" name="Google Shape;4196;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7" name="Google Shape;4197;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8" name="Google Shape;4198;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9" name="Google Shape;4199;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0" name="Google Shape;4200;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1" name="Google Shape;4201;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2" name="Google Shape;4202;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3" name="Google Shape;4203;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4" name="Google Shape;4204;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5" name="Google Shape;4205;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6" name="Google Shape;4206;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7" name="Google Shape;4207;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8" name="Google Shape;4208;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9" name="Google Shape;4209;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0" name="Google Shape;4210;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1" name="Google Shape;4211;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2" name="Google Shape;4212;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3" name="Google Shape;4213;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4" name="Google Shape;4214;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5" name="Google Shape;4215;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6" name="Google Shape;4216;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7" name="Google Shape;4217;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8" name="Google Shape;4218;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9" name="Google Shape;4219;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0" name="Google Shape;4220;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1" name="Google Shape;4221;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2" name="Google Shape;4222;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3" name="Google Shape;4223;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4" name="Google Shape;4224;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5" name="Google Shape;4225;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6" name="Google Shape;4226;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7" name="Google Shape;4227;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8" name="Google Shape;4228;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9" name="Google Shape;4229;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0" name="Google Shape;4230;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1" name="Google Shape;4231;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2" name="Google Shape;4232;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3" name="Google Shape;4233;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4" name="Google Shape;4234;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5" name="Google Shape;4235;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6" name="Google Shape;4236;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7" name="Google Shape;4237;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8" name="Google Shape;4238;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9" name="Google Shape;4239;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0" name="Google Shape;4240;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1" name="Google Shape;4241;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2" name="Google Shape;4242;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3" name="Google Shape;4243;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4" name="Google Shape;4244;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5" name="Google Shape;4245;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6" name="Google Shape;4246;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7" name="Google Shape;4247;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8" name="Google Shape;4248;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9" name="Google Shape;4249;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0" name="Google Shape;4250;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1" name="Google Shape;4251;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2" name="Google Shape;4252;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3" name="Google Shape;4253;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4" name="Google Shape;4254;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5" name="Google Shape;4255;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6" name="Google Shape;4256;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7" name="Google Shape;4257;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8" name="Google Shape;4258;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9" name="Google Shape;4259;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0" name="Google Shape;4260;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1" name="Google Shape;4261;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2" name="Google Shape;4262;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3" name="Google Shape;4263;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4" name="Google Shape;4264;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5" name="Google Shape;4265;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6" name="Google Shape;4266;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7" name="Google Shape;4267;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8" name="Google Shape;4268;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9" name="Google Shape;4269;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0" name="Google Shape;4270;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1" name="Google Shape;4271;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2" name="Google Shape;4272;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3" name="Google Shape;4273;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4" name="Google Shape;4274;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5" name="Google Shape;4275;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6" name="Google Shape;4276;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7" name="Google Shape;4277;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8" name="Google Shape;4278;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9" name="Google Shape;4279;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0" name="Google Shape;4280;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1" name="Google Shape;4281;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2" name="Google Shape;4282;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3" name="Google Shape;4283;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4" name="Google Shape;4284;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5" name="Google Shape;4285;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6" name="Google Shape;4286;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7" name="Google Shape;4287;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8" name="Google Shape;4288;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9" name="Google Shape;4289;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0" name="Google Shape;4290;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1" name="Google Shape;4291;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2" name="Google Shape;4292;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3" name="Google Shape;4293;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4" name="Google Shape;4294;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5" name="Google Shape;4295;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6" name="Google Shape;4296;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7" name="Google Shape;4297;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8" name="Google Shape;4298;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9" name="Google Shape;4299;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0" name="Google Shape;4300;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1" name="Google Shape;4301;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2" name="Google Shape;4302;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3" name="Google Shape;4303;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4" name="Google Shape;4304;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5" name="Google Shape;4305;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6" name="Google Shape;4306;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7" name="Google Shape;4307;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8" name="Google Shape;4308;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9" name="Google Shape;4309;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0" name="Google Shape;4310;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1" name="Google Shape;4311;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2" name="Google Shape;4312;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3" name="Google Shape;4313;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4" name="Google Shape;4314;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5" name="Google Shape;4315;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6" name="Google Shape;4316;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7" name="Google Shape;4317;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8" name="Google Shape;4318;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9" name="Google Shape;4319;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0" name="Google Shape;4320;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1" name="Google Shape;4321;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2" name="Google Shape;4322;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3" name="Google Shape;4323;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4" name="Google Shape;4324;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5" name="Google Shape;4325;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6" name="Google Shape;4326;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7" name="Google Shape;4327;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8" name="Google Shape;4328;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9" name="Google Shape;4329;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0" name="Google Shape;4330;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1" name="Google Shape;4331;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2" name="Google Shape;4332;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3" name="Google Shape;4333;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4" name="Google Shape;4334;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5" name="Google Shape;4335;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6" name="Google Shape;4336;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7" name="Google Shape;4337;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8" name="Google Shape;4338;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9" name="Google Shape;4339;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0" name="Google Shape;4340;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1" name="Google Shape;4341;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2" name="Google Shape;4342;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3" name="Google Shape;4343;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4" name="Google Shape;4344;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5" name="Google Shape;4345;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6" name="Google Shape;4346;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7" name="Google Shape;4347;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8" name="Google Shape;4348;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9" name="Google Shape;4349;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0" name="Google Shape;4350;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1" name="Google Shape;4351;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2" name="Google Shape;4352;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3" name="Google Shape;4353;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4" name="Google Shape;4354;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5" name="Google Shape;4355;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6" name="Google Shape;4356;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7" name="Google Shape;4357;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8" name="Google Shape;4358;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9" name="Google Shape;4359;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2" name="Google Shape;4362;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5" name="Google Shape;4365;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8" name="Google Shape;4368;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3" name="Google Shape;4383;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4" name="Google Shape;4384;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5" name="Google Shape;4385;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3" name="Google Shape;4453;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6" name="Google Shape;4466;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581" name="Google Shape;4581;p32"/>
          <p:cNvSpPr/>
          <p:nvPr/>
        </p:nvSpPr>
        <p:spPr>
          <a:xfrm>
            <a:off x="0" y="1717034"/>
            <a:ext cx="9455888" cy="5140967"/>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82" name="Google Shape;4582;p32"/>
          <p:cNvGrpSpPr/>
          <p:nvPr/>
        </p:nvGrpSpPr>
        <p:grpSpPr>
          <a:xfrm>
            <a:off x="9505193" y="318576"/>
            <a:ext cx="3093191" cy="6198777"/>
            <a:chOff x="5108075" y="1607775"/>
            <a:chExt cx="1235300" cy="2475550"/>
          </a:xfrm>
        </p:grpSpPr>
        <p:sp>
          <p:nvSpPr>
            <p:cNvPr id="4583" name="Google Shape;4583;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 name="Google Shape;4584;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 name="Google Shape;4585;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 name="Google Shape;4587;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 name="Google Shape;4588;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 name="Google Shape;4590;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 name="Google Shape;4591;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 name="Google Shape;4593;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 name="Google Shape;4594;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 name="Google Shape;4596;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 name="Google Shape;4597;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 name="Google Shape;4599;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 name="Google Shape;4600;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 name="Google Shape;4602;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 name="Google Shape;4603;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 name="Google Shape;4605;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 name="Google Shape;4606;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 name="Google Shape;4608;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 name="Google Shape;4609;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 name="Google Shape;4611;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 name="Google Shape;4612;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 name="Google Shape;4614;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 name="Google Shape;4615;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 name="Google Shape;4617;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 name="Google Shape;4618;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 name="Google Shape;4620;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 name="Google Shape;4621;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 name="Google Shape;4623;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 name="Google Shape;4624;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 name="Google Shape;4626;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 name="Google Shape;4627;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 name="Google Shape;4629;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 name="Google Shape;4630;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 name="Google Shape;4632;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 name="Google Shape;4633;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 name="Google Shape;4635;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 name="Google Shape;4636;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 name="Google Shape;4638;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 name="Google Shape;4639;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 name="Google Shape;4641;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 name="Google Shape;4642;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 name="Google Shape;4644;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 name="Google Shape;4645;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 name="Google Shape;4647;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 name="Google Shape;4648;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 name="Google Shape;4650;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 name="Google Shape;4651;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 name="Google Shape;4653;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 name="Google Shape;4654;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 name="Google Shape;4656;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 name="Google Shape;4657;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 name="Google Shape;4659;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 name="Google Shape;4660;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 name="Google Shape;4662;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 name="Google Shape;4665;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 name="Google Shape;4666;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 name="Google Shape;4668;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 name="Google Shape;4669;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 name="Google Shape;4671;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 name="Google Shape;4672;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 name="Google Shape;4674;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 name="Google Shape;4675;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 name="Google Shape;4677;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 name="Google Shape;4678;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3" name="Google Shape;4683;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4" name="Google Shape;4684;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6" name="Google Shape;4686;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9" name="Google Shape;4689;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0" name="Google Shape;4690;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3" name="Google Shape;4693;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4" name="Google Shape;4694;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5" name="Google Shape;4695;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7" name="Google Shape;4697;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8" name="Google Shape;4698;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1" name="Google Shape;4701;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2" name="Google Shape;4702;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3" name="Google Shape;4703;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5" name="Google Shape;4705;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6" name="Google Shape;4706;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8" name="Google Shape;4708;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3" name="Google Shape;4713;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4" name="Google Shape;4714;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2" name="Google Shape;4722;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3" name="Google Shape;4723;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4" name="Google Shape;4724;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5" name="Google Shape;4725;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9" name="Google Shape;4729;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0" name="Google Shape;4730;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3" name="Google Shape;4733;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4" name="Google Shape;4734;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5" name="Google Shape;4735;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6" name="Google Shape;4736;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7" name="Google Shape;4737;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0" name="Google Shape;4740;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1" name="Google Shape;4741;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2" name="Google Shape;4742;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7" name="Google Shape;4747;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8" name="Google Shape;4748;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9" name="Google Shape;4749;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0" name="Google Shape;4750;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1" name="Google Shape;4751;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2" name="Google Shape;4752;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3" name="Google Shape;4753;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4" name="Google Shape;4754;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5" name="Google Shape;4755;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6" name="Google Shape;4756;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9" name="Google Shape;4759;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0" name="Google Shape;4760;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2" name="Google Shape;4762;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3" name="Google Shape;4763;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4" name="Google Shape;4764;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6" name="Google Shape;4766;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7" name="Google Shape;4767;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9" name="Google Shape;4769;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0" name="Google Shape;4770;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1" name="Google Shape;4771;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3" name="Google Shape;4773;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4" name="Google Shape;4774;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5" name="Google Shape;4775;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6" name="Google Shape;4776;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0" name="Google Shape;4780;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1" name="Google Shape;4781;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2" name="Google Shape;4782;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3" name="Google Shape;4783;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4" name="Google Shape;4784;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9" name="Google Shape;4789;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0" name="Google Shape;4790;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1" name="Google Shape;4791;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4" name="Google Shape;4794;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5" name="Google Shape;4795;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8" name="Google Shape;4798;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9" name="Google Shape;4799;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0" name="Google Shape;4800;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2" name="Google Shape;4802;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3" name="Google Shape;4803;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6" name="Google Shape;4806;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7" name="Google Shape;4807;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8" name="Google Shape;4808;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3" name="Google Shape;4813;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8" name="Google Shape;4818;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9" name="Google Shape;4819;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9" name="Google Shape;4829;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0" name="Google Shape;4830;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6" name="Google Shape;4846;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7" name="Google Shape;4847;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1" name="Google Shape;4851;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2" name="Google Shape;4852;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3" name="Google Shape;4853;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4" name="Google Shape;4854;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5" name="Google Shape;4855;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7" name="Google Shape;4857;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8" name="Google Shape;4858;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0" name="Google Shape;4860;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1" name="Google Shape;4861;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3" name="Google Shape;4863;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4" name="Google Shape;4864;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6" name="Google Shape;4866;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7" name="Google Shape;4867;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8" name="Google Shape;4868;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1" name="Google Shape;4871;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2" name="Google Shape;4872;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5" name="Google Shape;4875;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6" name="Google Shape;4876;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7" name="Google Shape;4877;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8" name="Google Shape;4878;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9" name="Google Shape;4879;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5" name="Google Shape;4885;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7" name="Google Shape;4887;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8" name="Google Shape;4888;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9" name="Google Shape;4889;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0" name="Google Shape;4890;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1" name="Google Shape;4891;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2" name="Google Shape;4892;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3" name="Google Shape;4893;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4" name="Google Shape;4894;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6" name="Google Shape;4896;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7" name="Google Shape;4897;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9" name="Google Shape;4899;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0" name="Google Shape;4900;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1" name="Google Shape;4901;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2" name="Google Shape;4902;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3" name="Google Shape;4903;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4" name="Google Shape;4904;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6" name="Google Shape;4906;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1" name="Google Shape;4911;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2" name="Google Shape;4912;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3" name="Google Shape;4913;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5" name="Google Shape;4915;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6" name="Google Shape;4916;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7" name="Google Shape;4917;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8" name="Google Shape;4918;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9" name="Google Shape;4919;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0" name="Google Shape;4920;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2" name="Google Shape;4922;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3" name="Google Shape;4923;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4" name="Google Shape;4924;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5" name="Google Shape;4925;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6" name="Google Shape;4926;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7" name="Google Shape;4927;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9" name="Google Shape;4929;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0" name="Google Shape;4930;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1" name="Google Shape;4931;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2" name="Google Shape;4932;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3" name="Google Shape;4933;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4" name="Google Shape;4934;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5" name="Google Shape;4935;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6" name="Google Shape;4936;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7" name="Google Shape;4937;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8" name="Google Shape;4938;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9" name="Google Shape;4939;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1" name="Google Shape;4941;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2" name="Google Shape;4942;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3" name="Google Shape;4943;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4" name="Google Shape;4944;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5" name="Google Shape;4945;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6" name="Google Shape;4946;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8" name="Google Shape;4948;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9" name="Google Shape;4949;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1" name="Google Shape;4951;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2" name="Google Shape;4952;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7" name="Google Shape;4957;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8" name="Google Shape;4958;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0" name="Google Shape;4960;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1" name="Google Shape;4961;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1" name="Google Shape;4981;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2" name="Google Shape;4982;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4" name="Google Shape;4984;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5" name="Google Shape;4985;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6" name="Google Shape;4986;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6" name="Google Shape;5006;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7" name="Google Shape;5007;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8" name="Google Shape;5008;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9" name="Google Shape;5009;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1" name="Google Shape;5011;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2" name="Google Shape;5012;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3" name="Google Shape;5013;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4" name="Google Shape;5014;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6" name="Google Shape;5016;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7" name="Google Shape;5017;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8" name="Google Shape;5018;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0" name="Google Shape;5020;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1" name="Google Shape;5021;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3" name="Google Shape;5023;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4" name="Google Shape;5024;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5" name="Google Shape;5025;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8" name="Google Shape;5028;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0" name="Google Shape;5030;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1" name="Google Shape;5031;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2" name="Google Shape;5032;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3" name="Google Shape;5033;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6" name="Google Shape;5036;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7" name="Google Shape;5037;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9" name="Google Shape;5039;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0" name="Google Shape;5040;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0" name="Google Shape;5050;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1" name="Google Shape;5051;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2" name="Google Shape;5052;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8" name="Google Shape;5068;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1" name="Google Shape;5071;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8" name="Google Shape;5108;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9" name="Google Shape;5109;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1" name="Google Shape;5111;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2" name="Google Shape;5112;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4" name="Google Shape;5114;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5" name="Google Shape;5115;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6" name="Google Shape;5116;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8" name="Google Shape;5118;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9" name="Google Shape;5119;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1" name="Google Shape;5121;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2" name="Google Shape;5122;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4" name="Google Shape;5124;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5" name="Google Shape;5125;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8" name="Google Shape;5128;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0" name="Google Shape;5130;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1" name="Google Shape;5131;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3" name="Google Shape;5133;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4" name="Google Shape;5134;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6" name="Google Shape;5136;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7" name="Google Shape;5137;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9" name="Google Shape;5139;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0" name="Google Shape;5140;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3" name="Google Shape;5143;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6" name="Google Shape;5146;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3" name="Google Shape;5153;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5" name="Google Shape;5155;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6" name="Google Shape;5156;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5" name="Google Shape;5165;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6" name="Google Shape;5166;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7" name="Google Shape;5167;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8" name="Google Shape;5168;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9" name="Google Shape;5169;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0" name="Google Shape;5170;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1" name="Google Shape;5171;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2" name="Google Shape;5172;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3" name="Google Shape;5173;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4" name="Google Shape;5174;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5" name="Google Shape;5175;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6" name="Google Shape;5176;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7" name="Google Shape;5177;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9" name="Google Shape;5179;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0" name="Google Shape;5180;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1" name="Google Shape;5181;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3" name="Google Shape;5183;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4" name="Google Shape;5184;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5" name="Google Shape;5185;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6" name="Google Shape;5186;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7" name="Google Shape;5187;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8" name="Google Shape;5188;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9" name="Google Shape;5189;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0" name="Google Shape;5190;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1" name="Google Shape;5191;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2" name="Google Shape;5192;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3" name="Google Shape;5193;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4" name="Google Shape;5194;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9" name="Google Shape;5199;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0" name="Google Shape;5200;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2" name="Google Shape;5202;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3" name="Google Shape;5203;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4" name="Google Shape;5204;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5" name="Google Shape;5205;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6" name="Google Shape;5206;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7" name="Google Shape;5207;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8" name="Google Shape;5208;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9" name="Google Shape;5209;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0" name="Google Shape;5210;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1" name="Google Shape;5211;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2" name="Google Shape;5212;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3" name="Google Shape;5213;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4" name="Google Shape;5214;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5" name="Google Shape;5215;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6" name="Google Shape;5216;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7" name="Google Shape;5217;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8" name="Google Shape;5218;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9" name="Google Shape;5219;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0" name="Google Shape;5220;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1" name="Google Shape;5221;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2" name="Google Shape;5222;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3" name="Google Shape;5223;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4" name="Google Shape;5224;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6" name="Google Shape;5226;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7" name="Google Shape;5227;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8" name="Google Shape;5228;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9" name="Google Shape;5229;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0" name="Google Shape;5230;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1" name="Google Shape;5231;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2" name="Google Shape;5232;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3" name="Google Shape;5233;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4" name="Google Shape;5234;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5" name="Google Shape;5235;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6" name="Google Shape;5236;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7" name="Google Shape;5237;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8" name="Google Shape;5238;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9" name="Google Shape;5239;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0" name="Google Shape;5240;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1" name="Google Shape;5241;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2" name="Google Shape;5242;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3" name="Google Shape;5243;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4" name="Google Shape;5244;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5" name="Google Shape;5245;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6" name="Google Shape;5246;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8" name="Google Shape;5248;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9" name="Google Shape;5249;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0" name="Google Shape;5250;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2" name="Google Shape;5252;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3" name="Google Shape;5253;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4" name="Google Shape;5254;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5" name="Google Shape;5255;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6" name="Google Shape;5256;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7" name="Google Shape;5257;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8" name="Google Shape;5258;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9" name="Google Shape;5259;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0" name="Google Shape;5260;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1" name="Google Shape;5261;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2" name="Google Shape;5262;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3" name="Google Shape;5263;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4" name="Google Shape;5264;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7" name="Google Shape;5267;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8" name="Google Shape;5268;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9" name="Google Shape;5269;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0" name="Google Shape;5270;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3" name="Google Shape;5273;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4" name="Google Shape;5274;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6" name="Google Shape;5276;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7" name="Google Shape;5277;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8" name="Google Shape;5278;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9" name="Google Shape;5279;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1" name="Google Shape;5281;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2" name="Google Shape;5282;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4" name="Google Shape;5284;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5" name="Google Shape;5285;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6" name="Google Shape;5286;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7" name="Google Shape;5287;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2" name="Google Shape;5292;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7" name="Google Shape;5297;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8" name="Google Shape;5298;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8" name="Google Shape;5308;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9" name="Google Shape;5309;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7" name="Google Shape;5317;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8" name="Google Shape;5318;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9" name="Google Shape;5319;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0" name="Google Shape;5320;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1" name="Google Shape;5321;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2" name="Google Shape;5322;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3" name="Google Shape;5323;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4" name="Google Shape;5324;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5" name="Google Shape;5325;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6" name="Google Shape;5326;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7" name="Google Shape;5327;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8" name="Google Shape;5328;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9" name="Google Shape;5329;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0" name="Google Shape;5330;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1" name="Google Shape;5331;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2" name="Google Shape;5332;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3" name="Google Shape;5333;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4" name="Google Shape;5334;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5" name="Google Shape;5335;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6" name="Google Shape;5336;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7" name="Google Shape;5337;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8" name="Google Shape;5338;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9" name="Google Shape;5339;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0" name="Google Shape;5340;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1" name="Google Shape;5341;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2" name="Google Shape;5342;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3" name="Google Shape;5343;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4" name="Google Shape;5344;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5" name="Google Shape;5345;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6" name="Google Shape;5356;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7" name="Google Shape;5357;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8" name="Google Shape;5368;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9" name="Google Shape;5369;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0" name="Google Shape;5370;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1" name="Google Shape;5371;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2" name="Google Shape;5372;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3" name="Google Shape;5373;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4" name="Google Shape;5374;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5" name="Google Shape;5375;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6" name="Google Shape;5376;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7" name="Google Shape;5377;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8" name="Google Shape;5378;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9" name="Google Shape;5379;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0" name="Google Shape;5380;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1" name="Google Shape;5381;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2" name="Google Shape;5382;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3" name="Google Shape;5383;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4" name="Google Shape;5384;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5" name="Google Shape;5385;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6" name="Google Shape;5386;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7" name="Google Shape;5387;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8" name="Google Shape;5388;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9" name="Google Shape;5389;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0" name="Google Shape;5390;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1" name="Google Shape;5391;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2" name="Google Shape;5392;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3" name="Google Shape;5393;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4" name="Google Shape;5394;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5" name="Google Shape;5395;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6" name="Google Shape;5396;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7" name="Google Shape;5397;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8" name="Google Shape;5398;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9" name="Google Shape;5399;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0" name="Google Shape;5400;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1" name="Google Shape;5401;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2" name="Google Shape;5402;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3" name="Google Shape;5403;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4" name="Google Shape;5404;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5" name="Google Shape;5405;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6" name="Google Shape;5406;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7" name="Google Shape;5407;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8" name="Google Shape;5408;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9" name="Google Shape;5409;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0" name="Google Shape;5410;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1" name="Google Shape;5411;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2" name="Google Shape;5412;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3" name="Google Shape;5413;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4" name="Google Shape;5414;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5" name="Google Shape;5415;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6" name="Google Shape;5416;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7" name="Google Shape;5417;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8" name="Google Shape;5418;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9" name="Google Shape;5419;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0" name="Google Shape;5420;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1" name="Google Shape;5421;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2" name="Google Shape;5422;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3" name="Google Shape;5423;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4" name="Google Shape;5424;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5" name="Google Shape;5425;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6" name="Google Shape;5426;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7" name="Google Shape;5427;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8" name="Google Shape;5428;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9" name="Google Shape;5429;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0" name="Google Shape;5430;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1" name="Google Shape;5431;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2" name="Google Shape;5432;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3" name="Google Shape;5433;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4" name="Google Shape;5434;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5" name="Google Shape;5435;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6" name="Google Shape;5436;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7" name="Google Shape;5437;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8" name="Google Shape;5438;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9" name="Google Shape;5439;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0" name="Google Shape;5440;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1" name="Google Shape;5441;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2" name="Google Shape;5442;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3" name="Google Shape;5443;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4" name="Google Shape;5444;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5" name="Google Shape;5445;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6" name="Google Shape;5446;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7" name="Google Shape;5447;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8" name="Google Shape;5448;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9" name="Google Shape;5449;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0" name="Google Shape;5450;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1" name="Google Shape;5451;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2" name="Google Shape;5452;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3" name="Google Shape;5453;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4" name="Google Shape;5454;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5" name="Google Shape;5455;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6" name="Google Shape;5456;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7" name="Google Shape;5457;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8" name="Google Shape;5458;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9" name="Google Shape;5459;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0" name="Google Shape;5460;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1" name="Google Shape;5461;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2" name="Google Shape;5462;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3" name="Google Shape;5463;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4" name="Google Shape;5464;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5" name="Google Shape;5465;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6" name="Google Shape;5466;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7" name="Google Shape;5467;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8" name="Google Shape;5468;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9" name="Google Shape;5469;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0" name="Google Shape;5470;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1" name="Google Shape;5471;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2" name="Google Shape;5472;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3" name="Google Shape;5473;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4" name="Google Shape;5474;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5" name="Google Shape;5475;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6" name="Google Shape;5476;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7" name="Google Shape;5477;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8" name="Google Shape;5478;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9" name="Google Shape;5479;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0" name="Google Shape;5480;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1" name="Google Shape;5481;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2" name="Google Shape;5482;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3" name="Google Shape;5483;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4" name="Google Shape;5484;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5" name="Google Shape;5485;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6" name="Google Shape;5486;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7" name="Google Shape;5487;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8" name="Google Shape;5488;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9" name="Google Shape;5489;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0" name="Google Shape;5490;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1" name="Google Shape;5491;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2" name="Google Shape;5492;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3" name="Google Shape;5493;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4" name="Google Shape;5494;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5" name="Google Shape;5495;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6" name="Google Shape;5496;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7" name="Google Shape;5497;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8" name="Google Shape;5498;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9" name="Google Shape;5499;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0" name="Google Shape;5500;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1" name="Google Shape;5501;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2" name="Google Shape;5502;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3" name="Google Shape;5503;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4" name="Google Shape;5504;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5" name="Google Shape;5505;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6" name="Google Shape;5506;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7" name="Google Shape;5507;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8" name="Google Shape;5508;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9" name="Google Shape;5509;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0" name="Google Shape;5510;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1" name="Google Shape;5511;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2" name="Google Shape;5512;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3" name="Google Shape;5513;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4" name="Google Shape;5514;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5" name="Google Shape;5515;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6" name="Google Shape;5516;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7" name="Google Shape;5517;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8" name="Google Shape;5518;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9" name="Google Shape;5519;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0" name="Google Shape;5520;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1" name="Google Shape;5521;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2" name="Google Shape;5522;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3" name="Google Shape;5523;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4" name="Google Shape;5524;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5" name="Google Shape;5525;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6" name="Google Shape;5526;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7" name="Google Shape;5527;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8" name="Google Shape;5528;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9" name="Google Shape;5529;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0" name="Google Shape;5530;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1" name="Google Shape;5531;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2" name="Google Shape;5532;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3" name="Google Shape;5533;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4" name="Google Shape;5534;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5" name="Google Shape;5535;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6" name="Google Shape;5536;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7" name="Google Shape;5537;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8" name="Google Shape;5538;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9" name="Google Shape;5539;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0" name="Google Shape;5540;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1" name="Google Shape;5541;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2" name="Google Shape;5542;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3" name="Google Shape;5543;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4" name="Google Shape;5544;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5" name="Google Shape;5545;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6" name="Google Shape;5546;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7" name="Google Shape;5547;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8" name="Google Shape;5548;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9" name="Google Shape;5549;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0" name="Google Shape;5550;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1" name="Google Shape;5551;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2" name="Google Shape;5552;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3" name="Google Shape;5553;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4" name="Google Shape;5554;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5" name="Google Shape;5555;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6" name="Google Shape;5556;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7" name="Google Shape;5557;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8" name="Google Shape;5558;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9" name="Google Shape;5559;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0" name="Google Shape;5560;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1" name="Google Shape;5561;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2" name="Google Shape;5562;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3" name="Google Shape;5563;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4" name="Google Shape;5564;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5" name="Google Shape;5565;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6" name="Google Shape;5566;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7" name="Google Shape;5567;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8" name="Google Shape;5568;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9" name="Google Shape;5569;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0" name="Google Shape;5570;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1" name="Google Shape;5571;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2" name="Google Shape;5572;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3" name="Google Shape;5573;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4" name="Google Shape;5574;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5" name="Google Shape;5575;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6" name="Google Shape;5576;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7" name="Google Shape;5577;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8" name="Google Shape;5578;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9" name="Google Shape;5579;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0" name="Google Shape;5580;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1" name="Google Shape;5581;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2" name="Google Shape;5582;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3" name="Google Shape;5583;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4" name="Google Shape;5584;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5" name="Google Shape;5585;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6" name="Google Shape;5586;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7" name="Google Shape;5587;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8" name="Google Shape;5588;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9" name="Google Shape;5589;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0" name="Google Shape;5590;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1" name="Google Shape;5591;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2" name="Google Shape;5592;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3" name="Google Shape;5593;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4" name="Google Shape;5594;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5" name="Google Shape;5595;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6" name="Google Shape;5596;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7" name="Google Shape;5597;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8" name="Google Shape;5598;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9" name="Google Shape;5599;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0" name="Google Shape;5600;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1" name="Google Shape;5601;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2" name="Google Shape;5602;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3" name="Google Shape;5603;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4" name="Google Shape;5604;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5" name="Google Shape;5605;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6" name="Google Shape;5606;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7" name="Google Shape;5607;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8" name="Google Shape;5608;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9" name="Google Shape;5609;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0" name="Google Shape;5610;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1" name="Google Shape;5611;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2" name="Google Shape;5612;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3" name="Google Shape;5613;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4" name="Google Shape;5614;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5" name="Google Shape;5615;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6" name="Google Shape;5616;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7" name="Google Shape;5617;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8" name="Google Shape;5618;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9" name="Google Shape;5619;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0" name="Google Shape;5620;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1" name="Google Shape;5621;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2" name="Google Shape;5622;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3" name="Google Shape;5623;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4" name="Google Shape;5624;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5" name="Google Shape;5625;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6" name="Google Shape;5626;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7" name="Google Shape;5627;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8" name="Google Shape;5628;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9" name="Google Shape;5629;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0" name="Google Shape;5630;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1" name="Google Shape;5631;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2" name="Google Shape;5632;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3" name="Google Shape;5633;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4" name="Google Shape;5634;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5" name="Google Shape;5635;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6" name="Google Shape;5636;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7" name="Google Shape;5637;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8" name="Google Shape;5638;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9" name="Google Shape;5639;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0" name="Google Shape;5640;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1" name="Google Shape;5641;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2" name="Google Shape;5642;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3" name="Google Shape;5643;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4" name="Google Shape;5644;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5" name="Google Shape;5645;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6" name="Google Shape;5646;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7" name="Google Shape;5647;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8" name="Google Shape;5648;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9" name="Google Shape;5649;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0" name="Google Shape;5650;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1" name="Google Shape;5651;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2" name="Google Shape;5652;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3" name="Google Shape;5653;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4" name="Google Shape;5654;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5" name="Google Shape;5655;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6" name="Google Shape;5656;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7" name="Google Shape;5657;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8" name="Google Shape;5658;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9" name="Google Shape;5659;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0" name="Google Shape;5660;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1" name="Google Shape;5661;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2" name="Google Shape;5662;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3" name="Google Shape;5663;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4" name="Google Shape;5664;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5" name="Google Shape;5665;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6" name="Google Shape;5666;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7" name="Google Shape;5667;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8" name="Google Shape;5668;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9" name="Google Shape;5669;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0" name="Google Shape;5670;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1" name="Google Shape;5671;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2" name="Google Shape;5672;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3" name="Google Shape;5673;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4" name="Google Shape;5674;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5" name="Google Shape;5675;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6" name="Google Shape;5676;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7" name="Google Shape;5677;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8" name="Google Shape;5678;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9" name="Google Shape;5679;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0" name="Google Shape;5680;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1" name="Google Shape;5681;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2" name="Google Shape;5682;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3" name="Google Shape;5683;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4" name="Google Shape;5684;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5" name="Google Shape;5685;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6" name="Google Shape;5686;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7" name="Google Shape;5687;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8" name="Google Shape;5688;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9" name="Google Shape;5689;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0" name="Google Shape;5690;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1" name="Google Shape;5691;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2" name="Google Shape;5692;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3" name="Google Shape;5693;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4" name="Google Shape;5694;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5" name="Google Shape;5695;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6" name="Google Shape;5696;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7" name="Google Shape;5697;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8" name="Google Shape;5698;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9" name="Google Shape;5699;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0" name="Google Shape;5700;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1" name="Google Shape;5701;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2" name="Google Shape;5702;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3" name="Google Shape;5703;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4" name="Google Shape;5704;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5" name="Google Shape;5705;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6" name="Google Shape;5706;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7" name="Google Shape;5707;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8" name="Google Shape;5708;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9" name="Google Shape;5709;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0" name="Google Shape;5710;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1" name="Google Shape;5711;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2" name="Google Shape;5712;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3" name="Google Shape;5713;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4" name="Google Shape;5714;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5" name="Google Shape;5715;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6" name="Google Shape;5716;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7" name="Google Shape;5717;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8" name="Google Shape;5718;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9" name="Google Shape;5719;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0" name="Google Shape;5720;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1" name="Google Shape;5721;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2" name="Google Shape;5722;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3" name="Google Shape;5723;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4" name="Google Shape;5724;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5" name="Google Shape;5725;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6" name="Google Shape;5726;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7" name="Google Shape;5727;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8" name="Google Shape;5728;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9" name="Google Shape;5729;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0" name="Google Shape;5730;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1" name="Google Shape;5731;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2" name="Google Shape;5732;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3" name="Google Shape;5733;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4" name="Google Shape;5734;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5" name="Google Shape;5735;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6" name="Google Shape;5736;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7" name="Google Shape;5737;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8" name="Google Shape;5738;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9" name="Google Shape;5739;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0" name="Google Shape;5740;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1" name="Google Shape;5741;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2" name="Google Shape;5742;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3" name="Google Shape;5743;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4" name="Google Shape;5744;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5" name="Google Shape;5745;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6" name="Google Shape;5746;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7" name="Google Shape;5747;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8" name="Google Shape;5748;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9" name="Google Shape;5749;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0" name="Google Shape;5750;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1" name="Google Shape;5751;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2" name="Google Shape;5752;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3" name="Google Shape;5753;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4" name="Google Shape;5754;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5" name="Google Shape;5755;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6" name="Google Shape;5756;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7" name="Google Shape;5757;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8" name="Google Shape;5758;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9" name="Google Shape;5759;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0" name="Google Shape;5760;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1" name="Google Shape;5761;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2" name="Google Shape;5762;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3" name="Google Shape;5763;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4" name="Google Shape;5764;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5" name="Google Shape;5765;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7" name="Google Shape;5767;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8" name="Google Shape;5768;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0" name="Google Shape;5770;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1" name="Google Shape;5771;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3" name="Google Shape;5773;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4" name="Google Shape;5774;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6" name="Google Shape;5776;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8" name="Google Shape;5778;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5" name="Google Shape;5785;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7" name="Google Shape;5797;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0" name="Google Shape;5810;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1" name="Google Shape;5811;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2" name="Google Shape;5812;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4" name="Google Shape;5814;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5" name="Google Shape;5815;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6" name="Google Shape;5816;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7" name="Google Shape;5817;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8" name="Google Shape;5818;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0" name="Google Shape;5820;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1" name="Google Shape;5821;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5" name="Google Shape;5825;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6" name="Google Shape;5826;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8" name="Google Shape;5828;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9" name="Google Shape;5829;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4" name="Google Shape;5834;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0" name="Google Shape;5840;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1" name="Google Shape;5841;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2" name="Google Shape;5842;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3" name="Google Shape;5843;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5" name="Google Shape;5845;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6" name="Google Shape;5846;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9" name="Google Shape;5849;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4" name="Google Shape;5854;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5" name="Google Shape;5855;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1" name="Google Shape;5861;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6" name="Google Shape;5866;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8" name="Google Shape;5868;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9" name="Google Shape;5869;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1" name="Google Shape;5871;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2" name="Google Shape;5872;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4" name="Google Shape;5874;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5" name="Google Shape;5875;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6" name="Google Shape;5876;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8" name="Google Shape;5878;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1" name="Google Shape;5881;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4" name="Google Shape;5884;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5" name="Google Shape;5885;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7" name="Google Shape;5887;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2" name="Google Shape;5892;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3" name="Google Shape;5893;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5" name="Google Shape;5895;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0" name="Google Shape;5900;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6" name="Google Shape;5906;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7" name="Google Shape;5907;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8" name="Google Shape;5908;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9" name="Google Shape;5909;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0" name="Google Shape;5910;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4" name="Google Shape;5914;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5" name="Google Shape;5915;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9" name="Google Shape;5919;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0" name="Google Shape;5920;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3" name="Google Shape;5923;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4" name="Google Shape;5924;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7" name="Google Shape;5927;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1" name="Google Shape;5931;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2" name="Google Shape;5932;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3" name="Google Shape;5933;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4" name="Google Shape;5934;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2" name="Google Shape;5942;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6" name="Google Shape;5946;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7" name="Google Shape;5947;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8" name="Google Shape;5948;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9" name="Google Shape;5949;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0" name="Google Shape;5950;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1" name="Google Shape;5951;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2" name="Google Shape;5952;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3" name="Google Shape;5953;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4" name="Google Shape;5954;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5" name="Google Shape;5955;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6" name="Google Shape;5956;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7" name="Google Shape;5957;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8" name="Google Shape;5958;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9" name="Google Shape;5959;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0" name="Google Shape;5960;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3" name="Google Shape;5963;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4" name="Google Shape;5964;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6" name="Google Shape;5966;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7" name="Google Shape;5967;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9" name="Google Shape;5969;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0" name="Google Shape;5970;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6" name="Google Shape;5976;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7" name="Google Shape;5977;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9" name="Google Shape;5979;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0" name="Google Shape;5980;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1" name="Google Shape;5981;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2" name="Google Shape;5982;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3" name="Google Shape;5983;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4" name="Google Shape;5984;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5" name="Google Shape;5985;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6" name="Google Shape;5986;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7" name="Google Shape;5987;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8" name="Google Shape;5988;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9" name="Google Shape;5989;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3" name="Google Shape;5993;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4" name="Google Shape;5994;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8" name="Google Shape;5998;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0" name="Google Shape;6000;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1" name="Google Shape;6001;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5" name="Google Shape;6005;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6" name="Google Shape;6006;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7" name="Google Shape;6007;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8" name="Google Shape;6008;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9" name="Google Shape;6009;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0" name="Google Shape;6010;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1" name="Google Shape;6011;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2" name="Google Shape;6012;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3" name="Google Shape;6013;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4" name="Google Shape;6014;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5" name="Google Shape;6015;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6" name="Google Shape;6016;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7" name="Google Shape;6017;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8" name="Google Shape;6018;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9" name="Google Shape;6019;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0" name="Google Shape;6020;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1" name="Google Shape;6021;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2" name="Google Shape;6022;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6" name="Google Shape;6026;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7" name="Google Shape;6027;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8" name="Google Shape;6028;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0" name="Google Shape;6030;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1" name="Google Shape;6031;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2" name="Google Shape;6032;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3" name="Google Shape;6033;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4" name="Google Shape;6034;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6" name="Google Shape;6036;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7" name="Google Shape;6037;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9" name="Google Shape;6039;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0" name="Google Shape;6040;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2" name="Google Shape;6042;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3" name="Google Shape;6043;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4" name="Google Shape;6044;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1" name="Google Shape;6051;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2" name="Google Shape;6052;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3" name="Google Shape;6053;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4" name="Google Shape;6054;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5" name="Google Shape;6055;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6" name="Google Shape;6056;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7" name="Google Shape;6057;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1" name="Google Shape;6061;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2" name="Google Shape;6062;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3" name="Google Shape;6063;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4" name="Google Shape;6064;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5" name="Google Shape;6065;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6" name="Google Shape;6066;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7" name="Google Shape;6067;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0" name="Google Shape;6070;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1" name="Google Shape;6071;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2" name="Google Shape;6072;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4" name="Google Shape;6074;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5" name="Google Shape;6075;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7" name="Google Shape;6077;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8" name="Google Shape;6078;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0" name="Google Shape;6080;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1" name="Google Shape;6081;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3" name="Google Shape;6083;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4" name="Google Shape;6084;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5" name="Google Shape;6085;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6" name="Google Shape;6086;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7" name="Google Shape;6087;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3" name="Google Shape;6093;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4" name="Google Shape;6094;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6" name="Google Shape;6096;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7" name="Google Shape;6097;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8" name="Google Shape;6098;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9" name="Google Shape;6099;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0" name="Google Shape;6100;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1" name="Google Shape;6101;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2" name="Google Shape;6102;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3" name="Google Shape;6103;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5" name="Google Shape;6105;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6" name="Google Shape;6106;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7" name="Google Shape;6107;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8" name="Google Shape;6108;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9" name="Google Shape;6109;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1" name="Google Shape;6111;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2" name="Google Shape;6112;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4" name="Google Shape;6114;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5" name="Google Shape;6115;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7" name="Google Shape;6117;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8" name="Google Shape;6118;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9" name="Google Shape;6119;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0" name="Google Shape;6120;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5" name="Google Shape;6125;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6" name="Google Shape;6126;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0" name="Google Shape;6130;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1" name="Google Shape;6131;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2" name="Google Shape;6132;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4" name="Google Shape;6134;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5" name="Google Shape;6135;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7" name="Google Shape;6137;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8" name="Google Shape;6138;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9" name="Google Shape;6139;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0" name="Google Shape;6140;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1" name="Google Shape;6141;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3" name="Google Shape;6143;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4" name="Google Shape;6144;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5" name="Google Shape;6145;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6" name="Google Shape;6146;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7" name="Google Shape;6147;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9" name="Google Shape;6149;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0" name="Google Shape;6150;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4" name="Google Shape;6154;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6" name="Google Shape;6156;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7" name="Google Shape;6157;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9" name="Google Shape;6159;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0" name="Google Shape;6160;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1" name="Google Shape;6161;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2" name="Google Shape;6162;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3" name="Google Shape;6163;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4" name="Google Shape;6164;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5" name="Google Shape;6165;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3" name="Google Shape;6173;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4" name="Google Shape;6174;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5" name="Google Shape;6175;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6" name="Google Shape;6176;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0" name="Google Shape;6180;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1" name="Google Shape;6181;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6" name="Google Shape;6186;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7" name="Google Shape;6187;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4" name="Google Shape;6194;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5" name="Google Shape;6195;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7" name="Google Shape;6197;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8" name="Google Shape;6198;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1" name="Google Shape;6201;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2" name="Google Shape;6202;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5" name="Google Shape;6205;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6" name="Google Shape;6206;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8" name="Google Shape;6208;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9" name="Google Shape;6209;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4" name="Google Shape;6214;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5" name="Google Shape;6215;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9" name="Google Shape;6219;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0" name="Google Shape;6220;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6" name="Google Shape;6226;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7" name="Google Shape;6227;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0" name="Google Shape;6230;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1" name="Google Shape;6231;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3" name="Google Shape;6233;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4" name="Google Shape;6234;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9" name="Google Shape;6239;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1" name="Google Shape;6241;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2" name="Google Shape;6242;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2" name="Google Shape;6252;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3" name="Google Shape;6253;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3" name="Google Shape;6263;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4" name="Google Shape;6264;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6" name="Google Shape;6266;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4" name="Google Shape;6274;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5" name="Google Shape;6275;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6" name="Google Shape;6276;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1" name="Google Shape;6281;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2" name="Google Shape;6282;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3" name="Google Shape;6283;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5" name="Google Shape;6285;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6" name="Google Shape;6286;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7" name="Google Shape;6287;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8" name="Google Shape;6288;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9" name="Google Shape;6289;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0" name="Google Shape;6290;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1" name="Google Shape;6291;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2" name="Google Shape;6292;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3" name="Google Shape;6293;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4" name="Google Shape;6294;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5" name="Google Shape;6295;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7" name="Google Shape;6297;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8" name="Google Shape;6298;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9" name="Google Shape;6299;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0" name="Google Shape;6300;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4" name="Google Shape;6304;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5" name="Google Shape;6305;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7" name="Google Shape;6307;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8" name="Google Shape;6308;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6" name="Google Shape;6316;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7" name="Google Shape;6317;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8" name="Google Shape;6318;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9" name="Google Shape;6319;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0" name="Google Shape;6320;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1" name="Google Shape;6321;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2" name="Google Shape;6322;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3" name="Google Shape;6323;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4" name="Google Shape;6324;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5" name="Google Shape;6325;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6" name="Google Shape;6326;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8" name="Google Shape;6328;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9" name="Google Shape;6329;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0" name="Google Shape;6330;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2" name="Google Shape;6332;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3" name="Google Shape;6333;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4" name="Google Shape;6334;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5" name="Google Shape;6335;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6" name="Google Shape;6336;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8" name="Google Shape;6338;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9" name="Google Shape;6339;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0" name="Google Shape;6340;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5" name="Google Shape;6345;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6" name="Google Shape;6346;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7" name="Google Shape;6347;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8" name="Google Shape;6348;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9" name="Google Shape;6349;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0" name="Google Shape;6350;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1" name="Google Shape;6351;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2" name="Google Shape;6352;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3" name="Google Shape;6353;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4" name="Google Shape;6354;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5" name="Google Shape;6355;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6" name="Google Shape;6356;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7" name="Google Shape;6357;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9" name="Google Shape;6359;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0" name="Google Shape;6360;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1" name="Google Shape;6361;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2" name="Google Shape;6362;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3" name="Google Shape;6363;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4" name="Google Shape;6364;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5" name="Google Shape;6365;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6" name="Google Shape;6366;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8" name="Google Shape;6368;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9" name="Google Shape;6369;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0" name="Google Shape;6370;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3" name="Google Shape;6373;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4" name="Google Shape;6374;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5" name="Google Shape;6375;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1" name="Google Shape;6381;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2" name="Google Shape;6382;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4" name="Google Shape;6384;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8" name="Google Shape;6388;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9" name="Google Shape;6389;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0" name="Google Shape;6390;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1" name="Google Shape;6391;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2" name="Google Shape;6392;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3" name="Google Shape;6393;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4" name="Google Shape;6394;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6" name="Google Shape;6396;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1" name="Google Shape;6401;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2" name="Google Shape;6402;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3" name="Google Shape;6403;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7" name="Google Shape;6407;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0" name="Google Shape;6410;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1" name="Google Shape;6411;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3" name="Google Shape;6413;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0" name="Google Shape;6420;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1" name="Google Shape;6421;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8" name="Google Shape;6428;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6" name="Google Shape;6436;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7" name="Google Shape;6437;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4" name="Google Shape;6444;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5" name="Google Shape;6445;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3" name="Google Shape;6453;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7" name="Google Shape;6457;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0" name="Google Shape;6460;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9" name="Google Shape;6469;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9" name="Google Shape;6479;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0" name="Google Shape;6480;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4" name="Google Shape;6484;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5" name="Google Shape;6485;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6" name="Google Shape;6486;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7" name="Google Shape;6487;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8" name="Google Shape;6488;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9" name="Google Shape;6489;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1" name="Google Shape;6491;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2" name="Google Shape;6492;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3" name="Google Shape;6493;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8" name="Google Shape;6498;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9" name="Google Shape;6499;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1" name="Google Shape;6501;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2" name="Google Shape;6502;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4" name="Google Shape;6504;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5" name="Google Shape;6505;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3" name="Google Shape;6513;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6" name="Google Shape;6516;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7" name="Google Shape;6517;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8" name="Google Shape;6518;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9" name="Google Shape;6519;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0" name="Google Shape;6520;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4" name="Google Shape;6524;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5" name="Google Shape;6525;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6" name="Google Shape;6526;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7" name="Google Shape;6527;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0" name="Google Shape;6530;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1" name="Google Shape;6531;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2" name="Google Shape;6532;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3" name="Google Shape;6533;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4" name="Google Shape;6534;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5" name="Google Shape;6535;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6" name="Google Shape;6536;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9" name="Google Shape;6539;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1" name="Google Shape;6541;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2" name="Google Shape;6542;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4" name="Google Shape;6544;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8" name="Google Shape;6548;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9" name="Google Shape;6549;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0" name="Google Shape;6550;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1" name="Google Shape;6551;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3" name="Google Shape;6553;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4" name="Google Shape;6554;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7" name="Google Shape;6557;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8" name="Google Shape;6558;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0" name="Google Shape;6560;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1" name="Google Shape;6561;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3" name="Google Shape;6563;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6" name="Google Shape;6566;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7" name="Google Shape;6567;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8" name="Google Shape;6568;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9" name="Google Shape;6569;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1" name="Google Shape;6571;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2" name="Google Shape;6572;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3" name="Google Shape;6573;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5" name="Google Shape;6575;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6" name="Google Shape;6576;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7" name="Google Shape;6577;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8" name="Google Shape;6578;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9" name="Google Shape;6579;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1" name="Google Shape;6581;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2" name="Google Shape;6582;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3" name="Google Shape;6583;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4" name="Google Shape;6584;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5" name="Google Shape;6585;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7" name="Google Shape;6587;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8" name="Google Shape;6588;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0" name="Google Shape;6590;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1" name="Google Shape;6591;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2" name="Google Shape;6592;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3" name="Google Shape;6593;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6" name="Google Shape;6596;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7" name="Google Shape;6597;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9" name="Google Shape;6599;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0" name="Google Shape;6600;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1" name="Google Shape;6601;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2" name="Google Shape;6602;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4" name="Google Shape;6604;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5" name="Google Shape;6605;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6" name="Google Shape;6606;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7" name="Google Shape;6607;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0" name="Google Shape;6610;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1" name="Google Shape;6611;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3" name="Google Shape;6613;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4" name="Google Shape;6614;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5" name="Google Shape;6615;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7" name="Google Shape;6617;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9" name="Google Shape;6619;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0" name="Google Shape;6620;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1" name="Google Shape;6621;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2" name="Google Shape;6622;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3" name="Google Shape;6623;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4" name="Google Shape;6624;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5" name="Google Shape;6625;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6" name="Google Shape;6626;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7" name="Google Shape;6627;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8" name="Google Shape;6628;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0" name="Google Shape;6630;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1" name="Google Shape;6631;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2" name="Google Shape;6632;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4" name="Google Shape;6634;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6" name="Google Shape;6636;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7" name="Google Shape;6637;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1" name="Google Shape;6641;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2" name="Google Shape;6642;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3" name="Google Shape;6643;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6" name="Google Shape;6646;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7" name="Google Shape;6647;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8" name="Google Shape;6648;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0" name="Google Shape;6650;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1" name="Google Shape;6651;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2" name="Google Shape;6652;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3" name="Google Shape;6653;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4" name="Google Shape;6654;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5" name="Google Shape;6655;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6" name="Google Shape;6656;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7" name="Google Shape;6657;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8" name="Google Shape;6658;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9" name="Google Shape;6659;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0" name="Google Shape;6660;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1" name="Google Shape;6661;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3" name="Google Shape;6663;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4" name="Google Shape;6664;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6" name="Google Shape;6666;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7" name="Google Shape;6667;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9" name="Google Shape;6669;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0" name="Google Shape;6670;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2" name="Google Shape;6672;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3" name="Google Shape;6673;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4" name="Google Shape;6674;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6" name="Google Shape;6676;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7" name="Google Shape;6677;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8" name="Google Shape;6678;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9" name="Google Shape;6679;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1" name="Google Shape;6681;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2" name="Google Shape;6682;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5" name="Google Shape;6685;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6" name="Google Shape;6686;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1" name="Google Shape;6691;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2" name="Google Shape;6692;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5" name="Google Shape;6695;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6" name="Google Shape;6696;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7" name="Google Shape;6697;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8" name="Google Shape;6698;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9" name="Google Shape;6699;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0" name="Google Shape;6700;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1" name="Google Shape;6701;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2" name="Google Shape;6702;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3" name="Google Shape;6703;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4" name="Google Shape;6704;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5" name="Google Shape;6705;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6" name="Google Shape;6706;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7" name="Google Shape;6707;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8" name="Google Shape;6708;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9" name="Google Shape;6709;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0" name="Google Shape;6710;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1" name="Google Shape;6711;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2" name="Google Shape;6712;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3" name="Google Shape;6713;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4" name="Google Shape;6714;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5" name="Google Shape;6715;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6" name="Google Shape;6716;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7" name="Google Shape;6717;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8" name="Google Shape;6718;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9" name="Google Shape;6719;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0" name="Google Shape;6720;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1" name="Google Shape;6721;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2" name="Google Shape;6722;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3" name="Google Shape;6723;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4" name="Google Shape;6724;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5" name="Google Shape;6725;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6" name="Google Shape;6726;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7" name="Google Shape;6727;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8" name="Google Shape;6728;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9" name="Google Shape;6729;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0" name="Google Shape;6730;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1" name="Google Shape;6731;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2" name="Google Shape;6732;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3" name="Google Shape;6733;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4" name="Google Shape;6734;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5" name="Google Shape;6735;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6" name="Google Shape;6736;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7" name="Google Shape;6737;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8" name="Google Shape;6738;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9" name="Google Shape;6739;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0" name="Google Shape;6740;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1" name="Google Shape;6741;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2" name="Google Shape;6742;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3" name="Google Shape;6743;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4" name="Google Shape;6744;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5" name="Google Shape;6745;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6" name="Google Shape;6746;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7" name="Google Shape;6747;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8" name="Google Shape;6748;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9" name="Google Shape;6749;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0" name="Google Shape;6750;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1" name="Google Shape;6751;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2" name="Google Shape;6752;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3" name="Google Shape;6753;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4" name="Google Shape;6754;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5" name="Google Shape;6755;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6" name="Google Shape;6756;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7" name="Google Shape;6757;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8" name="Google Shape;6758;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9" name="Google Shape;6759;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0" name="Google Shape;6760;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1" name="Google Shape;6761;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2" name="Google Shape;6762;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3" name="Google Shape;6763;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4" name="Google Shape;6764;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5" name="Google Shape;6765;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6" name="Google Shape;6766;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7" name="Google Shape;6767;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8" name="Google Shape;6768;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9" name="Google Shape;6769;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0" name="Google Shape;6770;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1" name="Google Shape;6771;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2" name="Google Shape;6772;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3" name="Google Shape;6773;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4" name="Google Shape;6774;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5" name="Google Shape;6775;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6" name="Google Shape;6776;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7" name="Google Shape;6777;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8" name="Google Shape;6778;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9" name="Google Shape;6779;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0" name="Google Shape;6780;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1" name="Google Shape;6781;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2" name="Google Shape;6782;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3" name="Google Shape;6783;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4" name="Google Shape;6784;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5" name="Google Shape;6785;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6" name="Google Shape;6786;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7" name="Google Shape;6787;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8" name="Google Shape;6788;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9" name="Google Shape;6789;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0" name="Google Shape;6790;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1" name="Google Shape;6791;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2" name="Google Shape;6792;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3" name="Google Shape;6793;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4" name="Google Shape;6794;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5" name="Google Shape;6795;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6" name="Google Shape;6796;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7" name="Google Shape;6797;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8" name="Google Shape;6798;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9" name="Google Shape;6799;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0" name="Google Shape;6800;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1" name="Google Shape;6801;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2" name="Google Shape;6802;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3" name="Google Shape;6803;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4" name="Google Shape;6804;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5" name="Google Shape;6805;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6" name="Google Shape;6806;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7" name="Google Shape;6807;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8" name="Google Shape;6808;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9" name="Google Shape;6809;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0" name="Google Shape;6810;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1" name="Google Shape;6811;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2" name="Google Shape;6812;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3" name="Google Shape;6813;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4" name="Google Shape;6814;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5" name="Google Shape;6815;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6" name="Google Shape;6816;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7" name="Google Shape;6817;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8" name="Google Shape;6818;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9" name="Google Shape;6819;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0" name="Google Shape;6820;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1" name="Google Shape;6821;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2" name="Google Shape;6822;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3" name="Google Shape;6823;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4" name="Google Shape;6824;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5" name="Google Shape;6825;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6" name="Google Shape;6826;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7" name="Google Shape;6827;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8" name="Google Shape;6828;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9" name="Google Shape;6829;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0" name="Google Shape;6830;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1" name="Google Shape;6831;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2" name="Google Shape;6832;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3" name="Google Shape;6833;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4" name="Google Shape;6834;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5" name="Google Shape;6835;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6" name="Google Shape;6836;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7" name="Google Shape;6837;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8" name="Google Shape;6838;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9" name="Google Shape;6839;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0" name="Google Shape;6840;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1" name="Google Shape;6841;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2" name="Google Shape;6842;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3" name="Google Shape;6843;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4" name="Google Shape;6844;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5" name="Google Shape;6845;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6" name="Google Shape;6846;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7" name="Google Shape;6847;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8" name="Google Shape;6848;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9" name="Google Shape;6849;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0" name="Google Shape;6850;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1" name="Google Shape;6851;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2" name="Google Shape;6852;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3" name="Google Shape;6853;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4" name="Google Shape;6854;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5" name="Google Shape;6855;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6" name="Google Shape;6856;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7" name="Google Shape;6857;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8" name="Google Shape;6858;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9" name="Google Shape;6859;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0" name="Google Shape;6860;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1" name="Google Shape;6861;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2" name="Google Shape;6862;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3" name="Google Shape;6863;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4" name="Google Shape;6864;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5" name="Google Shape;6865;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6" name="Google Shape;6866;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7" name="Google Shape;6867;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8" name="Google Shape;6868;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9" name="Google Shape;6869;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0" name="Google Shape;6870;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1" name="Google Shape;6871;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2" name="Google Shape;6872;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3" name="Google Shape;6873;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4" name="Google Shape;6874;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5" name="Google Shape;6875;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6" name="Google Shape;6876;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7" name="Google Shape;6877;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8" name="Google Shape;6878;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9" name="Google Shape;6879;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0" name="Google Shape;6880;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1" name="Google Shape;6881;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2" name="Google Shape;6882;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3" name="Google Shape;6883;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4" name="Google Shape;6884;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5" name="Google Shape;6885;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6" name="Google Shape;6886;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7" name="Google Shape;6887;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8" name="Google Shape;6888;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9" name="Google Shape;6889;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0" name="Google Shape;6890;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1" name="Google Shape;6891;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2" name="Google Shape;6892;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3" name="Google Shape;6893;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4" name="Google Shape;6894;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5" name="Google Shape;6895;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6" name="Google Shape;6896;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7" name="Google Shape;6897;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8" name="Google Shape;6898;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9" name="Google Shape;6899;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0" name="Google Shape;6900;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1" name="Google Shape;6901;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2" name="Google Shape;6902;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3" name="Google Shape;6903;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4" name="Google Shape;6904;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5" name="Google Shape;6905;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6" name="Google Shape;6906;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7" name="Google Shape;6907;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8" name="Google Shape;6908;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9" name="Google Shape;6909;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0" name="Google Shape;6910;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1" name="Google Shape;6911;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2" name="Google Shape;6912;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3" name="Google Shape;6913;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4" name="Google Shape;6914;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5" name="Google Shape;6915;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6" name="Google Shape;6916;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7" name="Google Shape;6917;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8" name="Google Shape;6918;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9" name="Google Shape;6919;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0" name="Google Shape;6920;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1" name="Google Shape;6921;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2" name="Google Shape;6922;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3" name="Google Shape;6923;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4" name="Google Shape;6924;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5" name="Google Shape;6925;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6" name="Google Shape;6926;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7" name="Google Shape;6927;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8" name="Google Shape;6928;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9" name="Google Shape;6929;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0" name="Google Shape;6930;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1" name="Google Shape;6931;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2" name="Google Shape;6932;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3" name="Google Shape;6933;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4" name="Google Shape;6934;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5" name="Google Shape;6935;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6" name="Google Shape;6936;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7" name="Google Shape;6937;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8" name="Google Shape;6938;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9" name="Google Shape;6939;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0" name="Google Shape;6940;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1" name="Google Shape;6941;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2" name="Google Shape;6942;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3" name="Google Shape;6943;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4" name="Google Shape;6944;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5" name="Google Shape;6945;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6" name="Google Shape;6946;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7" name="Google Shape;6947;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8" name="Google Shape;6948;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9" name="Google Shape;6949;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0" name="Google Shape;6950;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1" name="Google Shape;6951;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2" name="Google Shape;6952;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3" name="Google Shape;6953;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4" name="Google Shape;6954;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5" name="Google Shape;6955;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6" name="Google Shape;6956;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7" name="Google Shape;6957;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8" name="Google Shape;6958;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9" name="Google Shape;6959;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0" name="Google Shape;6960;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1" name="Google Shape;6961;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2" name="Google Shape;6962;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3" name="Google Shape;6963;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4" name="Google Shape;6964;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5" name="Google Shape;6965;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6" name="Google Shape;6966;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7" name="Google Shape;6967;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8" name="Google Shape;6968;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9" name="Google Shape;6969;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0" name="Google Shape;6970;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1" name="Google Shape;6971;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2" name="Google Shape;6972;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3" name="Google Shape;6973;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4" name="Google Shape;6974;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5" name="Google Shape;6975;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6" name="Google Shape;6976;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7" name="Google Shape;6977;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8" name="Google Shape;6978;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9" name="Google Shape;6979;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0" name="Google Shape;6980;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1" name="Google Shape;6981;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2" name="Google Shape;6982;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3" name="Google Shape;6983;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4" name="Google Shape;6984;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5" name="Google Shape;6985;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6" name="Google Shape;6986;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7" name="Google Shape;6987;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8" name="Google Shape;6988;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9" name="Google Shape;6989;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0" name="Google Shape;6990;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1" name="Google Shape;6991;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2" name="Google Shape;6992;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3" name="Google Shape;6993;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4" name="Google Shape;6994;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5" name="Google Shape;6995;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6" name="Google Shape;6996;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7" name="Google Shape;6997;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8" name="Google Shape;6998;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9" name="Google Shape;6999;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0" name="Google Shape;7000;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1" name="Google Shape;7001;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2" name="Google Shape;7002;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3" name="Google Shape;7003;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4" name="Google Shape;7004;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5" name="Google Shape;7005;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6" name="Google Shape;7006;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7" name="Google Shape;7007;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8" name="Google Shape;7008;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9" name="Google Shape;7009;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0" name="Google Shape;7010;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1" name="Google Shape;7011;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2" name="Google Shape;7012;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3" name="Google Shape;7013;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4" name="Google Shape;7014;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5" name="Google Shape;7015;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6" name="Google Shape;7016;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7" name="Google Shape;7017;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8" name="Google Shape;7018;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9" name="Google Shape;7019;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0" name="Google Shape;7020;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1" name="Google Shape;7021;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2" name="Google Shape;7022;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3" name="Google Shape;7023;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4" name="Google Shape;7024;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5" name="Google Shape;7025;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6" name="Google Shape;7026;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7" name="Google Shape;7027;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8" name="Google Shape;7028;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9" name="Google Shape;7029;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0" name="Google Shape;7030;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1" name="Google Shape;7031;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2" name="Google Shape;7032;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3" name="Google Shape;7033;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4" name="Google Shape;7034;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5" name="Google Shape;7035;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6" name="Google Shape;7036;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7" name="Google Shape;7037;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8" name="Google Shape;7038;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9" name="Google Shape;7039;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0" name="Google Shape;7040;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1" name="Google Shape;7041;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2" name="Google Shape;7042;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3" name="Google Shape;7043;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4" name="Google Shape;7044;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5" name="Google Shape;7045;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6" name="Google Shape;7046;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7" name="Google Shape;7047;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8" name="Google Shape;7048;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9" name="Google Shape;7049;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0" name="Google Shape;7050;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1" name="Google Shape;7051;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2" name="Google Shape;7052;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3" name="Google Shape;7053;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4" name="Google Shape;7054;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5" name="Google Shape;7055;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6" name="Google Shape;7056;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7" name="Google Shape;7057;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8" name="Google Shape;7058;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9" name="Google Shape;7059;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0" name="Google Shape;7060;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1" name="Google Shape;7061;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2" name="Google Shape;7062;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3" name="Google Shape;7063;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4" name="Google Shape;7064;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5" name="Google Shape;7065;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6" name="Google Shape;7066;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7" name="Google Shape;7067;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8" name="Google Shape;7068;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9" name="Google Shape;7069;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0" name="Google Shape;7070;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1" name="Google Shape;7071;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2" name="Google Shape;7072;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3" name="Google Shape;7073;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4" name="Google Shape;7074;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5" name="Google Shape;7075;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6" name="Google Shape;7076;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7" name="Google Shape;7077;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8" name="Google Shape;7078;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9" name="Google Shape;7079;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0" name="Google Shape;7080;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1" name="Google Shape;7081;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2" name="Google Shape;7082;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3" name="Google Shape;7083;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4" name="Google Shape;7084;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5" name="Google Shape;7085;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6" name="Google Shape;7086;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7" name="Google Shape;7087;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8" name="Google Shape;7088;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9" name="Google Shape;7089;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0" name="Google Shape;7090;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1" name="Google Shape;7091;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2" name="Google Shape;7092;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3" name="Google Shape;7093;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4" name="Google Shape;7094;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5" name="Google Shape;7095;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6" name="Google Shape;7096;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7" name="Google Shape;7097;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8" name="Google Shape;7098;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9" name="Google Shape;7099;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0" name="Google Shape;7100;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1" name="Google Shape;7101;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2" name="Google Shape;7102;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3" name="Google Shape;7103;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4" name="Google Shape;7104;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5" name="Google Shape;7105;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6" name="Google Shape;7106;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7" name="Google Shape;7107;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8" name="Google Shape;7108;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9" name="Google Shape;7109;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0" name="Google Shape;7110;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1" name="Google Shape;7111;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2" name="Google Shape;7112;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3" name="Google Shape;7113;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4" name="Google Shape;7114;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5" name="Google Shape;7115;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6" name="Google Shape;7116;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7" name="Google Shape;7117;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8" name="Google Shape;7118;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9" name="Google Shape;7119;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0" name="Google Shape;7120;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1" name="Google Shape;7121;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2" name="Google Shape;7122;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3" name="Google Shape;7123;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4" name="Google Shape;7124;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5" name="Google Shape;7125;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6" name="Google Shape;7126;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7" name="Google Shape;7127;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8" name="Google Shape;7128;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9" name="Google Shape;7129;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0" name="Google Shape;7130;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1" name="Google Shape;7131;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2" name="Google Shape;7132;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3" name="Google Shape;7133;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4" name="Google Shape;7134;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5" name="Google Shape;7135;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6" name="Google Shape;7136;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7" name="Google Shape;7137;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8" name="Google Shape;7138;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9" name="Google Shape;7139;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0" name="Google Shape;7140;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1" name="Google Shape;7141;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2" name="Google Shape;7142;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3" name="Google Shape;7143;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4" name="Google Shape;7144;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5" name="Google Shape;7145;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6" name="Google Shape;7146;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7" name="Google Shape;7147;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8" name="Google Shape;7148;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9" name="Google Shape;7149;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0" name="Google Shape;7150;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1" name="Google Shape;7151;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2" name="Google Shape;7152;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3" name="Google Shape;7153;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4" name="Google Shape;7154;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5" name="Google Shape;7155;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6" name="Google Shape;7156;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7" name="Google Shape;7157;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8" name="Google Shape;7158;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9" name="Google Shape;7159;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0" name="Google Shape;7160;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1" name="Google Shape;7161;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2" name="Google Shape;7162;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3" name="Google Shape;7163;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4" name="Google Shape;7164;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5" name="Google Shape;7165;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6" name="Google Shape;7166;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7" name="Google Shape;7167;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8" name="Google Shape;7168;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9" name="Google Shape;7169;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0" name="Google Shape;7170;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1" name="Google Shape;7171;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2" name="Google Shape;7172;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3" name="Google Shape;7173;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4" name="Google Shape;7174;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5" name="Google Shape;7175;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6" name="Google Shape;7176;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7" name="Google Shape;7177;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8" name="Google Shape;7178;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9" name="Google Shape;7179;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0" name="Google Shape;7180;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1" name="Google Shape;7181;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2" name="Google Shape;7182;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3" name="Google Shape;7183;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4" name="Google Shape;7184;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5" name="Google Shape;7185;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6" name="Google Shape;7186;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7" name="Google Shape;7187;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8" name="Google Shape;7188;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9" name="Google Shape;7189;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0" name="Google Shape;7190;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1" name="Google Shape;7191;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2" name="Google Shape;7192;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3" name="Google Shape;7193;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4" name="Google Shape;7194;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5" name="Google Shape;7195;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6" name="Google Shape;7196;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7" name="Google Shape;7197;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8" name="Google Shape;7198;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9" name="Google Shape;7199;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0" name="Google Shape;7200;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1" name="Google Shape;7201;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2" name="Google Shape;7202;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3" name="Google Shape;7203;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4" name="Google Shape;7204;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5" name="Google Shape;7205;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6" name="Google Shape;7206;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7" name="Google Shape;7207;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8" name="Google Shape;7208;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9" name="Google Shape;7209;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0" name="Google Shape;7210;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1" name="Google Shape;7211;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2" name="Google Shape;7212;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3" name="Google Shape;7213;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4" name="Google Shape;7214;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5" name="Google Shape;7215;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6" name="Google Shape;7216;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7" name="Google Shape;7217;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8" name="Google Shape;7218;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9" name="Google Shape;7219;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0" name="Google Shape;7220;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1" name="Google Shape;7221;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2" name="Google Shape;7222;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3" name="Google Shape;7223;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4" name="Google Shape;7224;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5" name="Google Shape;7225;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6" name="Google Shape;7226;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7" name="Google Shape;7227;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8" name="Google Shape;7228;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9" name="Google Shape;7229;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0" name="Google Shape;7230;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1" name="Google Shape;7231;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2" name="Google Shape;7232;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3" name="Google Shape;7233;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4" name="Google Shape;7234;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5" name="Google Shape;7235;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6" name="Google Shape;7236;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7" name="Google Shape;7237;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8" name="Google Shape;7238;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9" name="Google Shape;7239;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0" name="Google Shape;7240;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1" name="Google Shape;7241;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2" name="Google Shape;7242;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3" name="Google Shape;7243;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4" name="Google Shape;7244;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5" name="Google Shape;7245;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6" name="Google Shape;7246;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7" name="Google Shape;7247;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8" name="Google Shape;7248;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9" name="Google Shape;7249;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0" name="Google Shape;7250;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1" name="Google Shape;7251;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2" name="Google Shape;7252;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3" name="Google Shape;7253;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4" name="Google Shape;7254;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5" name="Google Shape;7255;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6" name="Google Shape;7256;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7" name="Google Shape;7257;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8" name="Google Shape;7258;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9" name="Google Shape;7259;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0" name="Google Shape;7260;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1" name="Google Shape;7261;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2" name="Google Shape;7262;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3" name="Google Shape;7263;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4" name="Google Shape;7264;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5" name="Google Shape;7265;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6" name="Google Shape;7266;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7" name="Google Shape;7267;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8" name="Google Shape;7268;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9" name="Google Shape;7269;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0" name="Google Shape;7270;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1" name="Google Shape;7271;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2" name="Google Shape;7272;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3" name="Google Shape;7273;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4" name="Google Shape;7274;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5" name="Google Shape;7275;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6" name="Google Shape;7276;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7" name="Google Shape;7277;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8" name="Google Shape;7278;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9" name="Google Shape;7279;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0" name="Google Shape;7280;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1" name="Google Shape;7281;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2" name="Google Shape;7282;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3" name="Google Shape;7283;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4" name="Google Shape;7284;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5" name="Google Shape;7285;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6" name="Google Shape;7286;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7" name="Google Shape;7287;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8" name="Google Shape;7288;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9" name="Google Shape;7289;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0" name="Google Shape;7290;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1" name="Google Shape;7291;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2" name="Google Shape;7292;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3" name="Google Shape;7293;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4" name="Google Shape;7294;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5" name="Google Shape;7295;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6" name="Google Shape;7296;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7" name="Google Shape;7297;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8" name="Google Shape;7298;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9" name="Google Shape;7299;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0" name="Google Shape;7300;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1" name="Google Shape;7301;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2" name="Google Shape;7302;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3" name="Google Shape;7303;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4" name="Google Shape;7304;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5" name="Google Shape;7305;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6" name="Google Shape;7306;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7" name="Google Shape;7307;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8" name="Google Shape;7308;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9" name="Google Shape;7309;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0" name="Google Shape;7310;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1" name="Google Shape;7311;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2" name="Google Shape;7312;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3" name="Google Shape;7313;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4" name="Google Shape;7314;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5" name="Google Shape;7315;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6" name="Google Shape;7316;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7" name="Google Shape;7317;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8" name="Google Shape;7318;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9" name="Google Shape;7319;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0" name="Google Shape;7320;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1" name="Google Shape;7321;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2" name="Google Shape;7322;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3" name="Google Shape;7323;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4" name="Google Shape;7324;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5" name="Google Shape;7325;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6" name="Google Shape;7326;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7" name="Google Shape;7327;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8" name="Google Shape;7328;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9" name="Google Shape;7329;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0" name="Google Shape;7330;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1" name="Google Shape;7331;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2" name="Google Shape;7332;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3" name="Google Shape;7333;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4" name="Google Shape;7334;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5" name="Google Shape;7335;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6" name="Google Shape;7336;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7" name="Google Shape;7337;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8" name="Google Shape;7338;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9" name="Google Shape;7339;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0" name="Google Shape;7340;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1" name="Google Shape;7341;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2" name="Google Shape;7342;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3" name="Google Shape;7343;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4" name="Google Shape;7344;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5" name="Google Shape;7345;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6" name="Google Shape;7346;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7" name="Google Shape;7347;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8" name="Google Shape;7348;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9" name="Google Shape;7349;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0" name="Google Shape;7350;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1" name="Google Shape;7351;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2" name="Google Shape;7352;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3" name="Google Shape;7353;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4" name="Google Shape;7354;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5" name="Google Shape;7355;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6" name="Google Shape;7356;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7" name="Google Shape;7357;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8" name="Google Shape;7358;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9" name="Google Shape;7359;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0" name="Google Shape;7360;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1" name="Google Shape;7361;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2" name="Google Shape;7362;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3" name="Google Shape;7363;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4" name="Google Shape;7364;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5" name="Google Shape;7365;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6" name="Google Shape;7366;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7" name="Google Shape;7367;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8" name="Google Shape;7368;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9" name="Google Shape;7369;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0" name="Google Shape;7370;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1" name="Google Shape;7371;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2" name="Google Shape;7372;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3" name="Google Shape;7373;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4" name="Google Shape;7374;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5" name="Google Shape;7375;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6" name="Google Shape;7376;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7" name="Google Shape;7377;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8" name="Google Shape;7378;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9" name="Google Shape;7379;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0" name="Google Shape;7380;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1" name="Google Shape;7381;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2" name="Google Shape;7382;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3" name="Google Shape;7383;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4" name="Google Shape;7384;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5" name="Google Shape;7385;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6" name="Google Shape;7386;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7" name="Google Shape;7387;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8" name="Google Shape;7388;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9" name="Google Shape;7389;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0" name="Google Shape;7390;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1" name="Google Shape;7391;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2" name="Google Shape;7392;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3" name="Google Shape;7393;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4" name="Google Shape;7394;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5" name="Google Shape;7395;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6" name="Google Shape;7396;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7" name="Google Shape;7397;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8" name="Google Shape;7398;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9" name="Google Shape;7399;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0" name="Google Shape;7400;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1" name="Google Shape;7401;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2" name="Google Shape;7402;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3" name="Google Shape;7403;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4" name="Google Shape;7404;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5" name="Google Shape;7405;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6" name="Google Shape;7406;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7" name="Google Shape;7407;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8" name="Google Shape;7408;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9" name="Google Shape;7409;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0" name="Google Shape;7410;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1" name="Google Shape;7411;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2" name="Google Shape;7412;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3" name="Google Shape;7413;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4" name="Google Shape;7414;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5" name="Google Shape;7415;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6" name="Google Shape;7416;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7" name="Google Shape;7417;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8" name="Google Shape;7418;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9" name="Google Shape;7419;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0" name="Google Shape;7420;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1" name="Google Shape;7421;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2" name="Google Shape;7422;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3" name="Google Shape;7423;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4" name="Google Shape;7424;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5" name="Google Shape;7425;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6" name="Google Shape;7426;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7" name="Google Shape;7427;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8" name="Google Shape;7428;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9" name="Google Shape;7429;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0" name="Google Shape;7430;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1" name="Google Shape;7431;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2" name="Google Shape;7432;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3" name="Google Shape;7433;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4" name="Google Shape;7434;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5" name="Google Shape;7435;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6" name="Google Shape;7436;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7" name="Google Shape;7437;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8" name="Google Shape;7438;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9" name="Google Shape;7439;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0" name="Google Shape;7440;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1" name="Google Shape;7441;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2" name="Google Shape;7442;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3" name="Google Shape;7443;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4" name="Google Shape;7444;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5" name="Google Shape;7445;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6" name="Google Shape;7446;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7" name="Google Shape;7447;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8" name="Google Shape;7448;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9" name="Google Shape;7449;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0" name="Google Shape;7450;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1" name="Google Shape;7451;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2" name="Google Shape;7452;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3" name="Google Shape;7453;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4" name="Google Shape;7454;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5" name="Google Shape;7455;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6" name="Google Shape;7456;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7" name="Google Shape;7457;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8" name="Google Shape;7458;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9" name="Google Shape;7459;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0" name="Google Shape;7460;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1" name="Google Shape;7461;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2" name="Google Shape;7462;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3" name="Google Shape;7463;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4" name="Google Shape;7464;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5" name="Google Shape;7465;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6" name="Google Shape;7466;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7" name="Google Shape;7467;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8" name="Google Shape;7468;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9" name="Google Shape;7469;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0" name="Google Shape;7470;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1" name="Google Shape;7471;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2" name="Google Shape;7472;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3" name="Google Shape;7473;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4" name="Google Shape;7474;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5" name="Google Shape;7475;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6" name="Google Shape;7476;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7" name="Google Shape;7477;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8" name="Google Shape;7478;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9" name="Google Shape;7479;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0" name="Google Shape;7480;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1" name="Google Shape;7481;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2" name="Google Shape;7482;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3" name="Google Shape;7483;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4" name="Google Shape;7484;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5" name="Google Shape;7485;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6" name="Google Shape;7486;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7" name="Google Shape;7487;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8" name="Google Shape;7488;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9" name="Google Shape;7489;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0" name="Google Shape;7490;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1" name="Google Shape;7491;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2" name="Google Shape;7492;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3" name="Google Shape;7493;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4" name="Google Shape;7494;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5" name="Google Shape;7495;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6" name="Google Shape;7496;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7" name="Google Shape;7497;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8" name="Google Shape;7498;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9" name="Google Shape;7499;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0" name="Google Shape;7500;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1" name="Google Shape;7501;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2" name="Google Shape;7502;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3" name="Google Shape;7503;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4" name="Google Shape;7504;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5" name="Google Shape;7505;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6" name="Google Shape;7506;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7" name="Google Shape;7507;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8" name="Google Shape;7508;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9" name="Google Shape;7509;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0" name="Google Shape;7510;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1" name="Google Shape;7511;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2" name="Google Shape;7512;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3" name="Google Shape;7513;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4" name="Google Shape;7514;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5" name="Google Shape;7515;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6" name="Google Shape;7516;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7" name="Google Shape;7517;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8" name="Google Shape;7518;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9" name="Google Shape;7519;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0" name="Google Shape;7520;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1" name="Google Shape;7521;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2" name="Google Shape;7522;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3" name="Google Shape;7523;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4" name="Google Shape;7524;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5" name="Google Shape;7525;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6" name="Google Shape;7526;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7" name="Google Shape;7527;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8" name="Google Shape;7528;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9" name="Google Shape;7529;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0" name="Google Shape;7530;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1" name="Google Shape;7531;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2" name="Google Shape;7532;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3" name="Google Shape;7533;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4" name="Google Shape;7534;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5" name="Google Shape;7535;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6" name="Google Shape;7536;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7" name="Google Shape;7537;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8" name="Google Shape;7538;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9" name="Google Shape;7539;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0" name="Google Shape;7540;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1" name="Google Shape;7541;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2" name="Google Shape;7542;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3" name="Google Shape;7543;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4" name="Google Shape;7544;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5" name="Google Shape;7545;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6" name="Google Shape;7546;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7" name="Google Shape;7547;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8" name="Google Shape;7548;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9" name="Google Shape;7549;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0" name="Google Shape;7550;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1" name="Google Shape;7551;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2" name="Google Shape;7552;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3" name="Google Shape;7553;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4" name="Google Shape;7554;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5" name="Google Shape;7555;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6" name="Google Shape;7556;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7" name="Google Shape;7557;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8" name="Google Shape;7558;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9" name="Google Shape;7559;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0" name="Google Shape;7560;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1" name="Google Shape;7561;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2" name="Google Shape;7562;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3" name="Google Shape;7563;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4" name="Google Shape;7564;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5" name="Google Shape;7565;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6" name="Google Shape;7566;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7" name="Google Shape;7567;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8" name="Google Shape;7568;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9" name="Google Shape;7569;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0" name="Google Shape;7570;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1" name="Google Shape;7571;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2" name="Google Shape;7572;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3" name="Google Shape;7573;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4" name="Google Shape;7574;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5" name="Google Shape;7575;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6" name="Google Shape;7576;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7" name="Google Shape;7577;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8" name="Google Shape;7578;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9" name="Google Shape;7579;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0" name="Google Shape;7580;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1" name="Google Shape;7581;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2" name="Google Shape;7582;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3" name="Google Shape;7583;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4" name="Google Shape;7584;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5" name="Google Shape;7585;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6" name="Google Shape;7586;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7" name="Google Shape;7587;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8" name="Google Shape;7588;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9" name="Google Shape;7589;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0" name="Google Shape;7590;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1" name="Google Shape;7591;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2" name="Google Shape;7592;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3" name="Google Shape;7593;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4" name="Google Shape;7594;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5" name="Google Shape;7595;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6" name="Google Shape;7596;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7" name="Google Shape;7597;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8" name="Google Shape;7598;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9" name="Google Shape;7599;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0" name="Google Shape;7600;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1" name="Google Shape;7601;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2" name="Google Shape;7602;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3" name="Google Shape;7603;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4" name="Google Shape;7604;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5" name="Google Shape;7605;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6" name="Google Shape;7606;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7" name="Google Shape;7607;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8" name="Google Shape;7608;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9" name="Google Shape;7609;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0" name="Google Shape;7610;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1" name="Google Shape;7611;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2" name="Google Shape;7612;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3" name="Google Shape;7613;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4" name="Google Shape;7614;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5" name="Google Shape;7615;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6" name="Google Shape;7616;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7" name="Google Shape;7617;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8" name="Google Shape;7618;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9" name="Google Shape;7619;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0" name="Google Shape;7620;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1" name="Google Shape;7621;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2" name="Google Shape;7622;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3" name="Google Shape;7623;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4" name="Google Shape;7624;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5" name="Google Shape;7625;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6" name="Google Shape;7626;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7" name="Google Shape;7627;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8" name="Google Shape;7628;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9" name="Google Shape;7629;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0" name="Google Shape;7630;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1" name="Google Shape;7631;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2" name="Google Shape;7632;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3" name="Google Shape;7633;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4" name="Google Shape;7634;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5" name="Google Shape;7635;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6" name="Google Shape;7636;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7" name="Google Shape;7637;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8" name="Google Shape;7638;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9" name="Google Shape;7639;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0" name="Google Shape;7640;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1" name="Google Shape;7641;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2" name="Google Shape;7642;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3" name="Google Shape;7643;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4" name="Google Shape;7644;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5" name="Google Shape;7645;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6" name="Google Shape;7646;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7" name="Google Shape;7647;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8" name="Google Shape;7648;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9" name="Google Shape;7649;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0" name="Google Shape;7650;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1" name="Google Shape;7651;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2" name="Google Shape;7652;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3" name="Google Shape;7653;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4" name="Google Shape;7654;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5" name="Google Shape;7655;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6" name="Google Shape;7656;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7" name="Google Shape;7657;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8" name="Google Shape;7658;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9" name="Google Shape;7659;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0" name="Google Shape;7660;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1" name="Google Shape;7661;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2" name="Google Shape;7662;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3" name="Google Shape;7663;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4" name="Google Shape;7664;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5" name="Google Shape;7665;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6" name="Google Shape;7666;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7" name="Google Shape;7667;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8" name="Google Shape;7668;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9" name="Google Shape;7669;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0" name="Google Shape;7670;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1" name="Google Shape;7671;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2" name="Google Shape;7672;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3" name="Google Shape;7673;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4" name="Google Shape;7674;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5" name="Google Shape;7675;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6" name="Google Shape;7676;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7" name="Google Shape;7677;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8" name="Google Shape;7678;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9" name="Google Shape;7679;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0" name="Google Shape;7680;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1" name="Google Shape;7681;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2" name="Google Shape;7682;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3" name="Google Shape;7683;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4" name="Google Shape;7684;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5" name="Google Shape;7685;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6" name="Google Shape;7686;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7" name="Google Shape;7687;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8" name="Google Shape;7688;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9" name="Google Shape;7689;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0" name="Google Shape;7690;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1" name="Google Shape;7691;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2" name="Google Shape;7692;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3" name="Google Shape;7693;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4" name="Google Shape;7694;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5" name="Google Shape;7695;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6" name="Google Shape;7696;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7" name="Google Shape;7697;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8" name="Google Shape;7698;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9" name="Google Shape;7699;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0" name="Google Shape;7700;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1" name="Google Shape;7701;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2" name="Google Shape;7702;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3" name="Google Shape;7703;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4" name="Google Shape;7704;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5" name="Google Shape;7705;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6" name="Google Shape;7706;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7" name="Google Shape;7707;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8" name="Google Shape;7708;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9" name="Google Shape;7709;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0" name="Google Shape;7710;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1" name="Google Shape;7711;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2" name="Google Shape;7712;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3" name="Google Shape;7713;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4" name="Google Shape;7714;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5" name="Google Shape;7715;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6" name="Google Shape;7716;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7" name="Google Shape;7717;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8" name="Google Shape;7718;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9" name="Google Shape;7719;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0" name="Google Shape;7720;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1" name="Google Shape;7721;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2" name="Google Shape;7722;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3" name="Google Shape;7723;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4" name="Google Shape;7724;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5" name="Google Shape;7725;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6" name="Google Shape;7726;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7" name="Google Shape;7727;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8" name="Google Shape;7728;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9" name="Google Shape;7729;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0" name="Google Shape;7730;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1" name="Google Shape;7731;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2" name="Google Shape;7732;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3" name="Google Shape;7733;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4" name="Google Shape;7734;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5" name="Google Shape;7735;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6" name="Google Shape;7736;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7" name="Google Shape;7737;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8" name="Google Shape;7738;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9" name="Google Shape;7739;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0" name="Google Shape;7740;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1" name="Google Shape;7741;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2" name="Google Shape;7742;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3" name="Google Shape;7743;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4" name="Google Shape;7744;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5" name="Google Shape;7745;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6" name="Google Shape;7746;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7" name="Google Shape;7747;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8" name="Google Shape;7748;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9" name="Google Shape;7749;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0" name="Google Shape;7750;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1" name="Google Shape;7751;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2" name="Google Shape;7752;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3" name="Google Shape;7753;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4" name="Google Shape;7754;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5" name="Google Shape;7755;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6" name="Google Shape;7756;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7" name="Google Shape;7757;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8" name="Google Shape;7758;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9" name="Google Shape;7759;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0" name="Google Shape;7760;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1" name="Google Shape;7761;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2" name="Google Shape;7762;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3" name="Google Shape;7763;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4" name="Google Shape;7764;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5" name="Google Shape;7765;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6" name="Google Shape;7766;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7" name="Google Shape;7767;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8" name="Google Shape;7768;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9" name="Google Shape;7769;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0" name="Google Shape;7770;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1" name="Google Shape;7771;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2" name="Google Shape;7772;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3" name="Google Shape;7773;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4" name="Google Shape;7774;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5" name="Google Shape;7775;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6" name="Google Shape;7776;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7" name="Google Shape;7777;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8" name="Google Shape;7778;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9" name="Google Shape;7779;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0" name="Google Shape;7780;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1" name="Google Shape;7781;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2" name="Google Shape;7782;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3" name="Google Shape;7783;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4" name="Google Shape;7784;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5" name="Google Shape;7785;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6" name="Google Shape;7786;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7" name="Google Shape;7787;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8" name="Google Shape;7788;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9" name="Google Shape;7789;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0" name="Google Shape;7790;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1" name="Google Shape;7791;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2" name="Google Shape;7792;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3" name="Google Shape;7793;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4" name="Google Shape;7794;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5" name="Google Shape;7795;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6" name="Google Shape;7796;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7" name="Google Shape;7797;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8" name="Google Shape;7798;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9" name="Google Shape;7799;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0" name="Google Shape;7800;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1" name="Google Shape;7801;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2" name="Google Shape;7802;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3" name="Google Shape;7803;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4" name="Google Shape;7804;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5" name="Google Shape;7805;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6" name="Google Shape;7806;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7" name="Google Shape;7807;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8" name="Google Shape;7808;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9" name="Google Shape;7809;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0" name="Google Shape;7810;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1" name="Google Shape;7811;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2" name="Google Shape;7812;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3" name="Google Shape;7813;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4" name="Google Shape;7814;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5" name="Google Shape;7815;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6" name="Google Shape;7816;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7" name="Google Shape;7817;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8" name="Google Shape;7818;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9" name="Google Shape;7819;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0" name="Google Shape;7820;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1" name="Google Shape;7821;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2" name="Google Shape;7822;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3" name="Google Shape;7823;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4" name="Google Shape;7824;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5" name="Google Shape;7825;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6" name="Google Shape;7826;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7" name="Google Shape;7827;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8" name="Google Shape;7828;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9" name="Google Shape;7829;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0" name="Google Shape;7830;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1" name="Google Shape;7831;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2" name="Google Shape;7832;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3" name="Google Shape;7833;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4" name="Google Shape;7834;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5" name="Google Shape;7835;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6" name="Google Shape;7836;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7" name="Google Shape;7837;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8" name="Google Shape;7838;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9" name="Google Shape;7839;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0" name="Google Shape;7840;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1" name="Google Shape;7841;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2" name="Google Shape;7842;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3" name="Google Shape;7843;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4" name="Google Shape;7844;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5" name="Google Shape;7845;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6" name="Google Shape;7846;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7" name="Google Shape;7847;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8" name="Google Shape;7848;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9" name="Google Shape;7849;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0" name="Google Shape;7850;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1" name="Google Shape;7851;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2" name="Google Shape;7852;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3" name="Google Shape;7853;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4" name="Google Shape;7854;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5" name="Google Shape;7855;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6" name="Google Shape;7856;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7" name="Google Shape;7857;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8" name="Google Shape;7858;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9" name="Google Shape;7859;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0" name="Google Shape;7860;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1" name="Google Shape;7861;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2" name="Google Shape;7862;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3" name="Google Shape;7863;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4" name="Google Shape;7864;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5" name="Google Shape;7865;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6" name="Google Shape;7866;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7" name="Google Shape;7867;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8" name="Google Shape;7868;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9" name="Google Shape;7869;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0" name="Google Shape;7870;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1" name="Google Shape;7871;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2" name="Google Shape;7872;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3" name="Google Shape;7873;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4" name="Google Shape;7874;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5" name="Google Shape;7875;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6" name="Google Shape;7876;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7" name="Google Shape;7877;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8" name="Google Shape;7878;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9" name="Google Shape;7879;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0" name="Google Shape;7880;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1" name="Google Shape;7881;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2" name="Google Shape;7882;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3" name="Google Shape;7883;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4" name="Google Shape;7884;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5" name="Google Shape;7885;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6" name="Google Shape;7886;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7" name="Google Shape;7887;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8" name="Google Shape;7888;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9" name="Google Shape;7889;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0" name="Google Shape;7890;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1" name="Google Shape;7891;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2" name="Google Shape;7892;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3" name="Google Shape;7893;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4" name="Google Shape;7894;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5" name="Google Shape;7895;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6" name="Google Shape;7896;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7" name="Google Shape;7897;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8" name="Google Shape;7898;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9" name="Google Shape;7899;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0" name="Google Shape;7900;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1" name="Google Shape;7901;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2" name="Google Shape;7902;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3" name="Google Shape;7903;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4" name="Google Shape;7904;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5" name="Google Shape;7905;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6" name="Google Shape;7906;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7" name="Google Shape;7907;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8" name="Google Shape;7908;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9" name="Google Shape;7909;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0" name="Google Shape;7910;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1" name="Google Shape;7911;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2" name="Google Shape;7912;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3" name="Google Shape;7913;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4" name="Google Shape;7914;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5" name="Google Shape;7915;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6" name="Google Shape;7916;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7" name="Google Shape;7917;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8" name="Google Shape;7918;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9" name="Google Shape;7919;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0" name="Google Shape;7920;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1" name="Google Shape;7921;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2" name="Google Shape;7922;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3" name="Google Shape;7923;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4" name="Google Shape;7924;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5" name="Google Shape;7925;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6" name="Google Shape;7926;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7" name="Google Shape;7927;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8" name="Google Shape;7928;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9" name="Google Shape;7929;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0" name="Google Shape;7930;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1" name="Google Shape;7931;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2" name="Google Shape;7932;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3" name="Google Shape;7933;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4" name="Google Shape;7934;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5" name="Google Shape;7935;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6" name="Google Shape;7936;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7" name="Google Shape;7937;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8" name="Google Shape;7938;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9" name="Google Shape;7939;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0" name="Google Shape;7940;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1" name="Google Shape;7941;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2" name="Google Shape;7942;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3" name="Google Shape;7943;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4" name="Google Shape;7944;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5" name="Google Shape;7945;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6" name="Google Shape;7946;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7" name="Google Shape;7947;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8" name="Google Shape;7948;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9" name="Google Shape;7949;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0" name="Google Shape;7950;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1" name="Google Shape;7951;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2" name="Google Shape;7952;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3" name="Google Shape;7953;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4" name="Google Shape;7954;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5" name="Google Shape;7955;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6" name="Google Shape;7956;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7" name="Google Shape;7957;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8" name="Google Shape;7958;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9" name="Google Shape;7959;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0" name="Google Shape;7960;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1" name="Google Shape;7961;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2" name="Google Shape;7962;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3" name="Google Shape;7963;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4" name="Google Shape;7964;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5" name="Google Shape;7965;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6" name="Google Shape;7966;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7" name="Google Shape;7967;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8" name="Google Shape;7968;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9" name="Google Shape;7969;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0" name="Google Shape;7970;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1" name="Google Shape;7971;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2" name="Google Shape;7972;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3" name="Google Shape;7973;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4" name="Google Shape;7974;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5" name="Google Shape;7975;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6" name="Google Shape;7976;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7" name="Google Shape;7977;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8" name="Google Shape;7978;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9" name="Google Shape;7979;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0" name="Google Shape;7980;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1" name="Google Shape;7981;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2" name="Google Shape;7982;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3" name="Google Shape;7983;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4" name="Google Shape;7984;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5" name="Google Shape;7985;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6" name="Google Shape;7986;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7" name="Google Shape;7987;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8" name="Google Shape;7988;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9" name="Google Shape;7989;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0" name="Google Shape;7990;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1" name="Google Shape;7991;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2" name="Google Shape;7992;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3" name="Google Shape;7993;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4" name="Google Shape;7994;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5" name="Google Shape;7995;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6" name="Google Shape;7996;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7" name="Google Shape;7997;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8" name="Google Shape;7998;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9" name="Google Shape;7999;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0" name="Google Shape;8000;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1" name="Google Shape;8001;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2" name="Google Shape;8002;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3" name="Google Shape;8003;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4" name="Google Shape;8004;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5" name="Google Shape;8005;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6" name="Google Shape;8006;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7" name="Google Shape;8007;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8" name="Google Shape;8008;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9" name="Google Shape;8009;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0" name="Google Shape;8010;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1" name="Google Shape;8011;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2" name="Google Shape;8012;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3" name="Google Shape;8013;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4" name="Google Shape;8014;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5" name="Google Shape;8015;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6" name="Google Shape;8016;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7" name="Google Shape;8017;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8" name="Google Shape;8018;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9" name="Google Shape;8019;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0" name="Google Shape;8020;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1" name="Google Shape;8021;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2" name="Google Shape;8022;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3" name="Google Shape;8023;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4" name="Google Shape;8024;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5" name="Google Shape;8025;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6" name="Google Shape;8026;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7" name="Google Shape;8027;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8" name="Google Shape;8028;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9" name="Google Shape;8029;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0" name="Google Shape;8030;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1" name="Google Shape;8031;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2" name="Google Shape;8032;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3" name="Google Shape;8033;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4" name="Google Shape;8034;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5" name="Google Shape;8035;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6" name="Google Shape;8036;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7" name="Google Shape;8037;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8" name="Google Shape;8038;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9" name="Google Shape;8039;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0" name="Google Shape;8040;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1" name="Google Shape;8041;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2" name="Google Shape;8042;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3" name="Google Shape;8043;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4" name="Google Shape;8044;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5" name="Google Shape;8045;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6" name="Google Shape;8046;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7" name="Google Shape;8047;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8" name="Google Shape;8048;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9" name="Google Shape;8049;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0" name="Google Shape;8050;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1" name="Google Shape;8051;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2" name="Google Shape;8052;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3" name="Google Shape;8053;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4" name="Google Shape;8054;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5" name="Google Shape;8055;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6" name="Google Shape;8056;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7" name="Google Shape;8057;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8" name="Google Shape;8058;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9" name="Google Shape;8059;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0" name="Google Shape;8060;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1" name="Google Shape;8061;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2" name="Google Shape;8062;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3" name="Google Shape;8063;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4" name="Google Shape;8064;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5" name="Google Shape;8065;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6" name="Google Shape;8066;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7" name="Google Shape;8067;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8" name="Google Shape;8068;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9" name="Google Shape;8069;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0" name="Google Shape;8070;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1" name="Google Shape;8071;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2" name="Google Shape;8072;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3" name="Google Shape;8073;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4" name="Google Shape;8074;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5" name="Google Shape;8075;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6" name="Google Shape;8076;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7" name="Google Shape;8077;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8" name="Google Shape;8078;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9" name="Google Shape;8079;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0" name="Google Shape;8080;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1" name="Google Shape;8081;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2" name="Google Shape;8082;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3" name="Google Shape;8083;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4" name="Google Shape;8084;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5" name="Google Shape;8085;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6" name="Google Shape;8086;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7" name="Google Shape;8087;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8" name="Google Shape;8088;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9" name="Google Shape;8089;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0" name="Google Shape;8090;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1" name="Google Shape;8091;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2" name="Google Shape;8092;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3" name="Google Shape;8093;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4" name="Google Shape;8094;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5" name="Google Shape;8095;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6" name="Google Shape;8096;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7" name="Google Shape;8097;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8" name="Google Shape;8098;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9" name="Google Shape;8099;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0" name="Google Shape;8100;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1" name="Google Shape;8101;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2" name="Google Shape;8102;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3" name="Google Shape;8103;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4" name="Google Shape;8104;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5" name="Google Shape;8105;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6" name="Google Shape;8106;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7" name="Google Shape;8107;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8" name="Google Shape;8108;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9" name="Google Shape;8109;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0" name="Google Shape;8110;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1" name="Google Shape;8111;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2" name="Google Shape;8112;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3" name="Google Shape;8113;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4" name="Google Shape;8114;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5" name="Google Shape;8115;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6" name="Google Shape;8116;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7" name="Google Shape;8117;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8" name="Google Shape;8118;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9" name="Google Shape;8119;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0" name="Google Shape;8120;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1" name="Google Shape;8121;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2" name="Google Shape;8122;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3" name="Google Shape;8123;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4" name="Google Shape;8124;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5" name="Google Shape;8125;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6" name="Google Shape;8126;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7" name="Google Shape;8127;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8" name="Google Shape;8128;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9" name="Google Shape;8129;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0" name="Google Shape;8130;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1" name="Google Shape;8131;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2" name="Google Shape;8132;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3" name="Google Shape;8133;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4" name="Google Shape;8134;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5" name="Google Shape;8135;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6" name="Google Shape;8136;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7" name="Google Shape;8137;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8" name="Google Shape;8138;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9" name="Google Shape;8139;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0" name="Google Shape;8140;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1" name="Google Shape;8141;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2" name="Google Shape;8142;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3" name="Google Shape;8143;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4" name="Google Shape;8144;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5" name="Google Shape;8145;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6" name="Google Shape;8146;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7" name="Google Shape;8147;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8" name="Google Shape;8148;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9" name="Google Shape;8149;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0" name="Google Shape;8150;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1" name="Google Shape;8151;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2" name="Google Shape;8152;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3" name="Google Shape;8153;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4" name="Google Shape;8154;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5" name="Google Shape;8155;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6" name="Google Shape;8156;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7" name="Google Shape;8157;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8" name="Google Shape;8158;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9" name="Google Shape;8159;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0" name="Google Shape;8160;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1" name="Google Shape;8161;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2" name="Google Shape;8162;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3" name="Google Shape;8163;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4" name="Google Shape;8164;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5" name="Google Shape;8165;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6" name="Google Shape;8166;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7" name="Google Shape;8167;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8" name="Google Shape;8168;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9" name="Google Shape;8169;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0" name="Google Shape;8170;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1" name="Google Shape;8171;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2" name="Google Shape;8172;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3" name="Google Shape;8173;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4" name="Google Shape;8174;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5" name="Google Shape;8175;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6" name="Google Shape;8176;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7" name="Google Shape;8177;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8" name="Google Shape;8178;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9" name="Google Shape;8179;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0" name="Google Shape;8180;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1" name="Google Shape;8181;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2" name="Google Shape;8182;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3" name="Google Shape;8183;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4" name="Google Shape;8184;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5" name="Google Shape;8185;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6" name="Google Shape;8186;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7" name="Google Shape;8187;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8" name="Google Shape;8188;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9" name="Google Shape;8189;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0" name="Google Shape;8190;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1" name="Google Shape;8191;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2" name="Google Shape;8192;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3" name="Google Shape;8193;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4" name="Google Shape;8194;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5" name="Google Shape;8195;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6" name="Google Shape;8196;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7" name="Google Shape;8197;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8" name="Google Shape;8198;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9" name="Google Shape;8199;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0" name="Google Shape;8200;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1" name="Google Shape;8201;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2" name="Google Shape;8202;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3" name="Google Shape;8203;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4" name="Google Shape;8204;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5" name="Google Shape;8205;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6" name="Google Shape;8206;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7" name="Google Shape;8207;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8" name="Google Shape;8208;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9" name="Google Shape;8209;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0" name="Google Shape;8210;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1" name="Google Shape;8211;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2" name="Google Shape;8212;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3" name="Google Shape;8213;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4" name="Google Shape;8214;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5" name="Google Shape;8215;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6" name="Google Shape;8216;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7" name="Google Shape;8217;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8" name="Google Shape;8218;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9" name="Google Shape;8219;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0" name="Google Shape;8220;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1" name="Google Shape;8221;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2" name="Google Shape;8222;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3" name="Google Shape;8223;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4" name="Google Shape;8224;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5" name="Google Shape;8225;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6" name="Google Shape;8226;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7" name="Google Shape;8227;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8" name="Google Shape;8228;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9" name="Google Shape;8229;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0" name="Google Shape;8230;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1" name="Google Shape;8231;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2" name="Google Shape;8232;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3" name="Google Shape;8233;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4" name="Google Shape;8234;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5" name="Google Shape;8235;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6" name="Google Shape;8236;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7" name="Google Shape;8237;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8" name="Google Shape;8238;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9" name="Google Shape;8239;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0" name="Google Shape;8240;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1" name="Google Shape;8241;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2" name="Google Shape;8242;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3" name="Google Shape;8243;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4" name="Google Shape;8244;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5" name="Google Shape;8245;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6" name="Google Shape;8246;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7" name="Google Shape;8247;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8" name="Google Shape;8248;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9" name="Google Shape;8249;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0" name="Google Shape;8250;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1" name="Google Shape;8251;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2" name="Google Shape;8252;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3" name="Google Shape;8253;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4" name="Google Shape;8254;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5" name="Google Shape;8255;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6" name="Google Shape;8256;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7" name="Google Shape;8257;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8" name="Google Shape;8258;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9" name="Google Shape;8259;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0" name="Google Shape;8260;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1" name="Google Shape;8261;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2" name="Google Shape;8262;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3" name="Google Shape;8263;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4" name="Google Shape;8264;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5" name="Google Shape;8265;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6" name="Google Shape;8266;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7" name="Google Shape;8267;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8" name="Google Shape;8268;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9" name="Google Shape;8269;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0" name="Google Shape;8270;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1" name="Google Shape;8271;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2" name="Google Shape;8272;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3" name="Google Shape;8273;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4" name="Google Shape;8274;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5" name="Google Shape;8275;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6" name="Google Shape;8276;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7" name="Google Shape;8277;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8" name="Google Shape;8278;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9" name="Google Shape;8279;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0" name="Google Shape;8280;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1" name="Google Shape;8281;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2" name="Google Shape;8282;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3" name="Google Shape;8283;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4" name="Google Shape;8284;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5" name="Google Shape;8285;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6" name="Google Shape;8286;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7" name="Google Shape;8287;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8" name="Google Shape;8288;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9" name="Google Shape;8289;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0" name="Google Shape;8290;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1" name="Google Shape;8291;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2" name="Google Shape;8292;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3" name="Google Shape;8293;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4" name="Google Shape;8294;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5" name="Google Shape;8295;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6" name="Google Shape;8296;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7" name="Google Shape;8297;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8" name="Google Shape;8298;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9" name="Google Shape;8299;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0" name="Google Shape;8300;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1" name="Google Shape;8301;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2" name="Google Shape;8302;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3" name="Google Shape;8303;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4" name="Google Shape;8304;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5" name="Google Shape;8305;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6" name="Google Shape;8306;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7" name="Google Shape;8307;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8" name="Google Shape;8308;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9" name="Google Shape;8309;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0" name="Google Shape;8310;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1" name="Google Shape;8311;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2" name="Google Shape;8312;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3" name="Google Shape;8313;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4" name="Google Shape;8314;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5" name="Google Shape;8315;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6" name="Google Shape;8316;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7" name="Google Shape;8317;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8" name="Google Shape;8318;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9" name="Google Shape;8319;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0" name="Google Shape;8320;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1" name="Google Shape;8321;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2" name="Google Shape;8322;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3" name="Google Shape;8323;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4" name="Google Shape;8324;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5" name="Google Shape;8325;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6" name="Google Shape;8326;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7" name="Google Shape;8327;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8" name="Google Shape;8328;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9" name="Google Shape;8329;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0" name="Google Shape;8330;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1" name="Google Shape;8331;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2" name="Google Shape;8332;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3" name="Google Shape;8333;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4" name="Google Shape;8334;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5" name="Google Shape;8335;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6" name="Google Shape;8336;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7" name="Google Shape;8337;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8" name="Google Shape;8338;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9" name="Google Shape;8339;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0" name="Google Shape;8340;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1" name="Google Shape;8341;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2" name="Google Shape;8342;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3" name="Google Shape;8343;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4" name="Google Shape;8344;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5" name="Google Shape;8345;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6" name="Google Shape;8346;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7" name="Google Shape;8347;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8" name="Google Shape;8348;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9" name="Google Shape;8349;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0" name="Google Shape;8350;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1" name="Google Shape;8351;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2" name="Google Shape;8352;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3" name="Google Shape;8353;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4" name="Google Shape;8354;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5" name="Google Shape;8355;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6" name="Google Shape;8356;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7" name="Google Shape;8357;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8" name="Google Shape;8358;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9" name="Google Shape;8359;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0" name="Google Shape;8360;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1" name="Google Shape;8361;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2" name="Google Shape;8362;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3" name="Google Shape;8363;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4" name="Google Shape;8364;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5" name="Google Shape;8365;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6" name="Google Shape;8366;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7" name="Google Shape;8367;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8" name="Google Shape;8368;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9" name="Google Shape;8369;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0" name="Google Shape;8370;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1" name="Google Shape;8371;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2" name="Google Shape;8372;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3" name="Google Shape;8373;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4" name="Google Shape;8374;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5" name="Google Shape;8375;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6" name="Google Shape;8376;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7" name="Google Shape;8377;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8" name="Google Shape;8378;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9" name="Google Shape;8379;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0" name="Google Shape;8380;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1" name="Google Shape;8381;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2" name="Google Shape;8382;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3" name="Google Shape;8383;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4" name="Google Shape;8384;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5" name="Google Shape;8385;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6" name="Google Shape;8386;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7" name="Google Shape;8387;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8" name="Google Shape;8388;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9" name="Google Shape;8389;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0" name="Google Shape;8390;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1" name="Google Shape;8391;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2" name="Google Shape;8392;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3" name="Google Shape;8393;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4" name="Google Shape;8394;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5" name="Google Shape;8395;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6" name="Google Shape;8396;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7" name="Google Shape;8397;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8" name="Google Shape;8398;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9" name="Google Shape;8399;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0" name="Google Shape;8400;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1" name="Google Shape;8401;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2" name="Google Shape;8402;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3" name="Google Shape;8403;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4" name="Google Shape;8404;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5" name="Google Shape;8405;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6" name="Google Shape;8406;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7" name="Google Shape;8407;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8" name="Google Shape;8408;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9" name="Google Shape;8409;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0" name="Google Shape;8410;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1" name="Google Shape;8411;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2" name="Google Shape;8412;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3" name="Google Shape;8413;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4" name="Google Shape;8414;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5" name="Google Shape;8415;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6" name="Google Shape;8416;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7" name="Google Shape;8417;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8" name="Google Shape;8418;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9" name="Google Shape;8419;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0" name="Google Shape;8420;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1" name="Google Shape;8421;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2" name="Google Shape;8422;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3" name="Google Shape;8423;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4" name="Google Shape;8424;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5" name="Google Shape;8425;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6" name="Google Shape;8426;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7" name="Google Shape;8427;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8" name="Google Shape;8428;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9" name="Google Shape;8429;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0" name="Google Shape;8430;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1" name="Google Shape;8431;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2" name="Google Shape;8432;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3" name="Google Shape;8433;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4" name="Google Shape;8434;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5" name="Google Shape;8435;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6" name="Google Shape;8436;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7" name="Google Shape;8437;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8" name="Google Shape;8438;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9" name="Google Shape;8439;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0" name="Google Shape;8440;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1" name="Google Shape;8441;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2" name="Google Shape;8442;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3" name="Google Shape;8443;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4" name="Google Shape;8444;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5" name="Google Shape;8445;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6" name="Google Shape;8446;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7" name="Google Shape;8447;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8" name="Google Shape;8448;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9" name="Google Shape;8449;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0" name="Google Shape;8450;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1" name="Google Shape;8451;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2" name="Google Shape;8452;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3" name="Google Shape;8453;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4" name="Google Shape;8454;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5" name="Google Shape;8455;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6" name="Google Shape;8456;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7" name="Google Shape;8457;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8" name="Google Shape;8458;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9" name="Google Shape;8459;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0" name="Google Shape;8460;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1" name="Google Shape;8461;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2" name="Google Shape;8462;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3" name="Google Shape;8463;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4" name="Google Shape;8464;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5" name="Google Shape;8465;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6" name="Google Shape;8466;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7" name="Google Shape;8467;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8" name="Google Shape;8468;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9" name="Google Shape;8469;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0" name="Google Shape;8470;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1" name="Google Shape;8471;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2" name="Google Shape;8472;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3" name="Google Shape;8473;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4" name="Google Shape;8474;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5" name="Google Shape;8475;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6" name="Google Shape;8476;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7" name="Google Shape;8477;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8" name="Google Shape;8478;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9" name="Google Shape;8479;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0" name="Google Shape;8480;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1" name="Google Shape;8481;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2" name="Google Shape;8482;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3" name="Google Shape;8483;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4" name="Google Shape;8484;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5" name="Google Shape;8485;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6" name="Google Shape;8486;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7" name="Google Shape;8487;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8" name="Google Shape;8488;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9" name="Google Shape;8489;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0" name="Google Shape;8490;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1" name="Google Shape;8491;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2" name="Google Shape;8492;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3" name="Google Shape;8493;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4" name="Google Shape;8494;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5" name="Google Shape;8495;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6" name="Google Shape;8496;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7" name="Google Shape;8497;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8" name="Google Shape;8498;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9" name="Google Shape;8499;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0" name="Google Shape;8500;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1" name="Google Shape;8501;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2" name="Google Shape;8502;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3" name="Google Shape;8503;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4" name="Google Shape;8504;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5" name="Google Shape;8505;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6" name="Google Shape;8506;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7" name="Google Shape;8507;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8" name="Google Shape;8508;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9" name="Google Shape;8509;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0" name="Google Shape;8510;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1" name="Google Shape;8511;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2" name="Google Shape;8512;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3" name="Google Shape;8513;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4" name="Google Shape;8514;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5" name="Google Shape;8515;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6" name="Google Shape;8516;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7" name="Google Shape;8517;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8" name="Google Shape;8518;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9" name="Google Shape;8519;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0" name="Google Shape;8520;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1" name="Google Shape;8521;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2" name="Google Shape;8522;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3" name="Google Shape;8523;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4" name="Google Shape;8524;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5" name="Google Shape;8525;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6" name="Google Shape;8526;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7" name="Google Shape;8527;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8" name="Google Shape;8528;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9" name="Google Shape;8529;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0" name="Google Shape;8530;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1" name="Google Shape;8531;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2" name="Google Shape;8532;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3" name="Google Shape;8533;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4" name="Google Shape;8534;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5" name="Google Shape;8535;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6" name="Google Shape;8536;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7" name="Google Shape;8537;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8" name="Google Shape;8538;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9" name="Google Shape;8539;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0" name="Google Shape;8540;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1" name="Google Shape;8541;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2" name="Google Shape;8542;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3" name="Google Shape;8543;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4" name="Google Shape;8544;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5" name="Google Shape;8545;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6" name="Google Shape;8546;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7" name="Google Shape;8547;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8" name="Google Shape;8548;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9" name="Google Shape;8549;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0" name="Google Shape;8550;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1" name="Google Shape;8551;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2" name="Google Shape;8552;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3" name="Google Shape;8553;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4" name="Google Shape;8554;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5" name="Google Shape;8555;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6" name="Google Shape;8556;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7" name="Google Shape;8557;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8" name="Google Shape;8558;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9" name="Google Shape;8559;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0" name="Google Shape;8560;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1" name="Google Shape;8561;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2" name="Google Shape;8562;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3" name="Google Shape;8563;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4" name="Google Shape;8564;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5" name="Google Shape;8565;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6" name="Google Shape;8566;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7" name="Google Shape;8567;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8" name="Google Shape;8568;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9" name="Google Shape;8569;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0" name="Google Shape;8570;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1" name="Google Shape;8571;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2" name="Google Shape;8572;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3" name="Google Shape;8573;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4" name="Google Shape;8574;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5" name="Google Shape;8575;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6" name="Google Shape;8576;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7" name="Google Shape;8577;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8" name="Google Shape;8578;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9" name="Google Shape;8579;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0" name="Google Shape;8580;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1" name="Google Shape;8581;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2" name="Google Shape;8582;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3" name="Google Shape;8583;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4" name="Google Shape;8584;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5" name="Google Shape;8585;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6" name="Google Shape;8586;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7" name="Google Shape;8587;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8" name="Google Shape;8588;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9" name="Google Shape;8589;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0" name="Google Shape;8590;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1" name="Google Shape;8591;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2" name="Google Shape;8592;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3" name="Google Shape;8593;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4" name="Google Shape;8594;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5" name="Google Shape;8595;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6" name="Google Shape;8596;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7" name="Google Shape;8597;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8" name="Google Shape;8598;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9" name="Google Shape;8599;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0" name="Google Shape;8600;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1" name="Google Shape;8601;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2" name="Google Shape;8602;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3" name="Google Shape;8603;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4" name="Google Shape;8604;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5" name="Google Shape;8605;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6" name="Google Shape;8606;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7" name="Google Shape;8607;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8" name="Google Shape;8608;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9" name="Google Shape;8609;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0" name="Google Shape;8610;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1" name="Google Shape;8611;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2" name="Google Shape;8612;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3" name="Google Shape;8613;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4" name="Google Shape;8614;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5" name="Google Shape;8615;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6" name="Google Shape;8616;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7" name="Google Shape;8617;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8" name="Google Shape;8618;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9" name="Google Shape;8619;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0" name="Google Shape;8620;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1" name="Google Shape;8621;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2" name="Google Shape;8622;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3" name="Google Shape;8623;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4" name="Google Shape;8624;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5" name="Google Shape;8625;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6" name="Google Shape;8626;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7" name="Google Shape;8627;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8" name="Google Shape;8628;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9" name="Google Shape;8629;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0" name="Google Shape;8630;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1" name="Google Shape;8631;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2" name="Google Shape;8632;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3" name="Google Shape;8633;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4" name="Google Shape;8634;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5" name="Google Shape;8635;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6" name="Google Shape;8636;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7" name="Google Shape;8637;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8" name="Google Shape;8638;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9" name="Google Shape;8639;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0" name="Google Shape;8640;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1" name="Google Shape;8641;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2" name="Google Shape;8642;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3" name="Google Shape;8643;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4" name="Google Shape;8644;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5" name="Google Shape;8645;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6" name="Google Shape;8646;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7" name="Google Shape;8647;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8" name="Google Shape;8648;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9" name="Google Shape;8649;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0" name="Google Shape;8650;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1" name="Google Shape;8651;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2" name="Google Shape;8652;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3" name="Google Shape;8653;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4" name="Google Shape;8654;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5" name="Google Shape;8655;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6" name="Google Shape;8656;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7" name="Google Shape;8657;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8" name="Google Shape;8658;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9" name="Google Shape;8659;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0" name="Google Shape;8660;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1" name="Google Shape;8661;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2" name="Google Shape;8662;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3" name="Google Shape;8663;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4" name="Google Shape;8664;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5" name="Google Shape;8665;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6" name="Google Shape;8666;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7" name="Google Shape;8667;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8" name="Google Shape;8668;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9" name="Google Shape;8669;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0" name="Google Shape;8670;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1" name="Google Shape;8671;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2" name="Google Shape;8672;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 name="Rectangle 5">
            <a:extLst>
              <a:ext uri="{FF2B5EF4-FFF2-40B4-BE49-F238E27FC236}">
                <a16:creationId xmlns:a16="http://schemas.microsoft.com/office/drawing/2014/main" id="{F4AC90B7-140B-0347-9211-F4F8744FF16E}"/>
              </a:ext>
            </a:extLst>
          </p:cNvPr>
          <p:cNvSpPr/>
          <p:nvPr/>
        </p:nvSpPr>
        <p:spPr>
          <a:xfrm>
            <a:off x="769100" y="1943542"/>
            <a:ext cx="8686788" cy="4687950"/>
          </a:xfrm>
          <a:prstGeom prst="rect">
            <a:avLst/>
          </a:prstGeom>
          <a:solidFill>
            <a:schemeClr val="bg1"/>
          </a:solidFill>
        </p:spPr>
        <p:txBody>
          <a:bodyPr wrap="square">
            <a:spAutoFit/>
          </a:bodyPr>
          <a:lstStyle/>
          <a:p>
            <a:pPr algn="just" defTabSz="1219170">
              <a:buClr>
                <a:srgbClr val="000000"/>
              </a:buClr>
            </a:pP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Bấy</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giơ</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nhà</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vua</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vẫn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cư</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tiến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hành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mọi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việc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thô</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mộc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không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ngừng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nghe</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nói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ngoài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kinh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thành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có</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giặc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cướp</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cũng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gia</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vơ</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làm</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ngơ</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đê</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bưng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bít</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chỉ</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ham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thích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của</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cải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Các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bầy</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tôi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quan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lại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đều</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bắt</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chước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tranh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nhau</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bán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quan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buôn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ngục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ngoài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ra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không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còn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nghi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đến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việc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gì</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a:t>
            </a:r>
          </a:p>
          <a:p>
            <a:pPr algn="just" defTabSz="1219170">
              <a:buClr>
                <a:srgbClr val="000000"/>
              </a:buClr>
            </a:pPr>
            <a:r>
              <a:rPr lang="vi-VN" altLang="en-VN" sz="3733" kern="0" dirty="0">
                <a:solidFill>
                  <a:srgbClr val="FF0000"/>
                </a:solidFill>
                <a:latin typeface="Times New Roman" panose="02020603050405020304" pitchFamily="18" charset="0"/>
                <a:cs typeface="Times New Roman" panose="02020603050405020304" pitchFamily="18" charset="0"/>
                <a:sym typeface="Arial"/>
              </a:rPr>
              <a:t>(Khâm định Việt sử thông giám cương mục)</a:t>
            </a:r>
          </a:p>
        </p:txBody>
      </p:sp>
      <p:grpSp>
        <p:nvGrpSpPr>
          <p:cNvPr id="4" name="Group 3">
            <a:extLst>
              <a:ext uri="{FF2B5EF4-FFF2-40B4-BE49-F238E27FC236}">
                <a16:creationId xmlns:a16="http://schemas.microsoft.com/office/drawing/2014/main" id="{193B30C6-3198-5741-B32F-2F207584A12D}"/>
              </a:ext>
            </a:extLst>
          </p:cNvPr>
          <p:cNvGrpSpPr/>
          <p:nvPr/>
        </p:nvGrpSpPr>
        <p:grpSpPr>
          <a:xfrm>
            <a:off x="89955" y="95621"/>
            <a:ext cx="9582912" cy="1365504"/>
            <a:chOff x="64008" y="0"/>
            <a:chExt cx="7187184" cy="1024128"/>
          </a:xfrm>
        </p:grpSpPr>
        <p:sp>
          <p:nvSpPr>
            <p:cNvPr id="2" name="Rounded Rectangle 1">
              <a:extLst>
                <a:ext uri="{FF2B5EF4-FFF2-40B4-BE49-F238E27FC236}">
                  <a16:creationId xmlns:a16="http://schemas.microsoft.com/office/drawing/2014/main" id="{E2C5789D-4F9B-8944-8380-3EAAB2E761AF}"/>
                </a:ext>
              </a:extLst>
            </p:cNvPr>
            <p:cNvSpPr/>
            <p:nvPr/>
          </p:nvSpPr>
          <p:spPr>
            <a:xfrm>
              <a:off x="64008" y="0"/>
              <a:ext cx="7123176" cy="1024128"/>
            </a:xfrm>
            <a:prstGeom prst="roundRect">
              <a:avLst/>
            </a:prstGeom>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 name="TextBox 2">
              <a:extLst>
                <a:ext uri="{FF2B5EF4-FFF2-40B4-BE49-F238E27FC236}">
                  <a16:creationId xmlns:a16="http://schemas.microsoft.com/office/drawing/2014/main" id="{B384B587-FD17-A640-912A-B1BB08611610}"/>
                </a:ext>
              </a:extLst>
            </p:cNvPr>
            <p:cNvSpPr txBox="1"/>
            <p:nvPr/>
          </p:nvSpPr>
          <p:spPr>
            <a:xfrm>
              <a:off x="64008" y="74633"/>
              <a:ext cx="7187184" cy="807913"/>
            </a:xfrm>
            <a:prstGeom prst="rect">
              <a:avLst/>
            </a:prstGeom>
            <a:noFill/>
          </p:spPr>
          <p:txBody>
            <a:bodyPr wrap="square" rtlCol="0">
              <a:spAutoFit/>
            </a:bodyPr>
            <a:lstStyle/>
            <a:p>
              <a:pPr algn="ctr" defTabSz="1219170">
                <a:buClr>
                  <a:srgbClr val="000000"/>
                </a:buClr>
              </a:pPr>
              <a:r>
                <a:rPr lang="en-VN" sz="3200" b="1" kern="0" dirty="0">
                  <a:solidFill>
                    <a:srgbClr val="FF0000"/>
                  </a:solidFill>
                  <a:latin typeface="Times New Roman" panose="02020603050405020304" pitchFamily="18" charset="0"/>
                  <a:cs typeface="Times New Roman" panose="02020603050405020304" pitchFamily="18" charset="0"/>
                  <a:sym typeface="Arial"/>
                </a:rPr>
                <a:t>Đọc đoạn trích sau và thông tin trong sách giáo khoa: Em hãy cho biết tình hình nhà Lý </a:t>
              </a:r>
              <a:r>
                <a:rPr lang="en-US" sz="3200" b="1" kern="0" dirty="0" err="1">
                  <a:solidFill>
                    <a:srgbClr val="FF0000"/>
                  </a:solidFill>
                  <a:latin typeface="Times New Roman" panose="02020603050405020304" pitchFamily="18" charset="0"/>
                  <a:cs typeface="Times New Roman" panose="02020603050405020304" pitchFamily="18" charset="0"/>
                  <a:sym typeface="Arial"/>
                </a:rPr>
                <a:t>c</a:t>
              </a:r>
              <a:r>
                <a:rPr lang="en-US" altLang="en-VN" sz="3200" b="1" kern="0" dirty="0" err="1">
                  <a:solidFill>
                    <a:srgbClr val="FF0000"/>
                  </a:solidFill>
                  <a:latin typeface="Times New Roman" panose="02020603050405020304" pitchFamily="18" charset="0"/>
                  <a:cs typeface="Times New Roman" panose="02020603050405020304" pitchFamily="18" charset="0"/>
                  <a:sym typeface="Arial"/>
                </a:rPr>
                <a:t>uối</a:t>
              </a:r>
              <a:r>
                <a:rPr lang="en-US" altLang="en-VN" sz="3200" b="1" kern="0" dirty="0">
                  <a:solidFill>
                    <a:srgbClr val="FF0000"/>
                  </a:solidFill>
                  <a:latin typeface="Times New Roman" panose="02020603050405020304" pitchFamily="18" charset="0"/>
                  <a:cs typeface="Times New Roman" panose="02020603050405020304" pitchFamily="18" charset="0"/>
                  <a:sym typeface="Arial"/>
                </a:rPr>
                <a:t> </a:t>
              </a:r>
              <a:r>
                <a:rPr lang="en-US" altLang="en-VN" sz="3200" b="1" kern="0" dirty="0" err="1">
                  <a:solidFill>
                    <a:srgbClr val="FF0000"/>
                  </a:solidFill>
                  <a:latin typeface="Times New Roman" panose="02020603050405020304" pitchFamily="18" charset="0"/>
                  <a:cs typeface="Times New Roman" panose="02020603050405020304" pitchFamily="18" charset="0"/>
                  <a:sym typeface="Arial"/>
                </a:rPr>
                <a:t>thê</a:t>
              </a:r>
              <a:r>
                <a:rPr lang="en-US" altLang="en-VN" sz="3200" b="1" kern="0" dirty="0">
                  <a:solidFill>
                    <a:srgbClr val="FF0000"/>
                  </a:solidFill>
                  <a:latin typeface="Times New Roman" panose="02020603050405020304" pitchFamily="18" charset="0"/>
                  <a:cs typeface="Times New Roman" panose="02020603050405020304" pitchFamily="18" charset="0"/>
                  <a:sym typeface="Arial"/>
                </a:rPr>
                <a:t>́ </a:t>
              </a:r>
              <a:r>
                <a:rPr lang="en-US" altLang="en-VN" sz="3200" b="1" kern="0" dirty="0" err="1">
                  <a:solidFill>
                    <a:srgbClr val="FF0000"/>
                  </a:solidFill>
                  <a:latin typeface="Times New Roman" panose="02020603050405020304" pitchFamily="18" charset="0"/>
                  <a:cs typeface="Times New Roman" panose="02020603050405020304" pitchFamily="18" charset="0"/>
                  <a:sym typeface="Arial"/>
                </a:rPr>
                <a:t>ki</a:t>
              </a:r>
              <a:r>
                <a:rPr lang="en-US" altLang="en-VN" sz="3200" b="1" kern="0" dirty="0">
                  <a:solidFill>
                    <a:srgbClr val="FF0000"/>
                  </a:solidFill>
                  <a:latin typeface="Times New Roman" panose="02020603050405020304" pitchFamily="18" charset="0"/>
                  <a:cs typeface="Times New Roman" panose="02020603050405020304" pitchFamily="18" charset="0"/>
                  <a:sym typeface="Arial"/>
                </a:rPr>
                <a:t>̉ XII?</a:t>
              </a:r>
              <a:endParaRPr lang="en-VN" sz="3200" b="1" kern="0" dirty="0">
                <a:solidFill>
                  <a:srgbClr val="FF0000"/>
                </a:solidFill>
                <a:latin typeface="Times New Roman" panose="02020603050405020304" pitchFamily="18" charset="0"/>
                <a:cs typeface="Times New Roman" panose="02020603050405020304" pitchFamily="18" charset="0"/>
                <a:sym typeface="Arial"/>
              </a:endParaRPr>
            </a:p>
          </p:txBody>
        </p:sp>
      </p:grpSp>
      <p:grpSp>
        <p:nvGrpSpPr>
          <p:cNvPr id="8673" name="Google Shape;8679;p33">
            <a:extLst>
              <a:ext uri="{FF2B5EF4-FFF2-40B4-BE49-F238E27FC236}">
                <a16:creationId xmlns:a16="http://schemas.microsoft.com/office/drawing/2014/main" id="{06C7A5CD-56DF-6544-A286-548C746A65E1}"/>
              </a:ext>
            </a:extLst>
          </p:cNvPr>
          <p:cNvGrpSpPr/>
          <p:nvPr/>
        </p:nvGrpSpPr>
        <p:grpSpPr>
          <a:xfrm>
            <a:off x="99236" y="1933566"/>
            <a:ext cx="567069" cy="289489"/>
            <a:chOff x="3463225" y="1863975"/>
            <a:chExt cx="1899850" cy="1254150"/>
          </a:xfrm>
        </p:grpSpPr>
        <p:sp>
          <p:nvSpPr>
            <p:cNvPr id="8674" name="Google Shape;8680;p33">
              <a:extLst>
                <a:ext uri="{FF2B5EF4-FFF2-40B4-BE49-F238E27FC236}">
                  <a16:creationId xmlns:a16="http://schemas.microsoft.com/office/drawing/2014/main" id="{105D04BB-9F40-894F-8487-8508FA159157}"/>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5" name="Google Shape;8681;p33">
              <a:extLst>
                <a:ext uri="{FF2B5EF4-FFF2-40B4-BE49-F238E27FC236}">
                  <a16:creationId xmlns:a16="http://schemas.microsoft.com/office/drawing/2014/main" id="{D8C3BABD-D9BD-5648-A0B8-D84A094B78A2}"/>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76" name="Google Shape;8679;p33">
            <a:extLst>
              <a:ext uri="{FF2B5EF4-FFF2-40B4-BE49-F238E27FC236}">
                <a16:creationId xmlns:a16="http://schemas.microsoft.com/office/drawing/2014/main" id="{3B398821-C9B4-8542-AF9D-43E5B656BCCD}"/>
              </a:ext>
            </a:extLst>
          </p:cNvPr>
          <p:cNvGrpSpPr/>
          <p:nvPr/>
        </p:nvGrpSpPr>
        <p:grpSpPr>
          <a:xfrm flipH="1">
            <a:off x="9455888" y="6077366"/>
            <a:ext cx="567069" cy="289489"/>
            <a:chOff x="3463225" y="1863975"/>
            <a:chExt cx="1899850" cy="1254150"/>
          </a:xfrm>
        </p:grpSpPr>
        <p:sp>
          <p:nvSpPr>
            <p:cNvPr id="8677" name="Google Shape;8680;p33">
              <a:extLst>
                <a:ext uri="{FF2B5EF4-FFF2-40B4-BE49-F238E27FC236}">
                  <a16:creationId xmlns:a16="http://schemas.microsoft.com/office/drawing/2014/main" id="{7A0AD0E9-826E-424B-823F-D3238282612A}"/>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8" name="Google Shape;8681;p33">
              <a:extLst>
                <a:ext uri="{FF2B5EF4-FFF2-40B4-BE49-F238E27FC236}">
                  <a16:creationId xmlns:a16="http://schemas.microsoft.com/office/drawing/2014/main" id="{F8F66E25-4A72-4C47-9213-9D314B1791B5}"/>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581"/>
                                        </p:tgtEl>
                                        <p:attrNameLst>
                                          <p:attrName>style.visibility</p:attrName>
                                        </p:attrNameLst>
                                      </p:cBhvr>
                                      <p:to>
                                        <p:strVal val="visible"/>
                                      </p:to>
                                    </p:set>
                                    <p:animEffect transition="in" filter="barn(inVertical)">
                                      <p:cBhvr>
                                        <p:cTn id="10" dur="500"/>
                                        <p:tgtEl>
                                          <p:spTgt spid="4581"/>
                                        </p:tgtEl>
                                      </p:cBhvr>
                                    </p:animEffect>
                                  </p:childTnLst>
                                </p:cTn>
                              </p:par>
                            </p:childTnLst>
                          </p:cTn>
                        </p:par>
                        <p:par>
                          <p:cTn id="11" fill="hold">
                            <p:stCondLst>
                              <p:cond delay="500"/>
                            </p:stCondLst>
                            <p:childTnLst>
                              <p:par>
                                <p:cTn id="12" presetID="16" presetClass="entr" presetSubtype="37"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outVertical)">
                                      <p:cBhvr>
                                        <p:cTn id="14" dur="500"/>
                                        <p:tgtEl>
                                          <p:spTgt spid="6"/>
                                        </p:tgtEl>
                                      </p:cBhvr>
                                    </p:animEffect>
                                  </p:childTnLst>
                                </p:cTn>
                              </p:par>
                            </p:childTnLst>
                          </p:cTn>
                        </p:par>
                        <p:par>
                          <p:cTn id="15" fill="hold">
                            <p:stCondLst>
                              <p:cond delay="1000"/>
                            </p:stCondLst>
                            <p:childTnLst>
                              <p:par>
                                <p:cTn id="16" presetID="16" presetClass="entr" presetSubtype="21" fill="hold" nodeType="afterEffect">
                                  <p:stCondLst>
                                    <p:cond delay="0"/>
                                  </p:stCondLst>
                                  <p:childTnLst>
                                    <p:set>
                                      <p:cBhvr>
                                        <p:cTn id="17" dur="1" fill="hold">
                                          <p:stCondLst>
                                            <p:cond delay="0"/>
                                          </p:stCondLst>
                                        </p:cTn>
                                        <p:tgtEl>
                                          <p:spTgt spid="8676"/>
                                        </p:tgtEl>
                                        <p:attrNameLst>
                                          <p:attrName>style.visibility</p:attrName>
                                        </p:attrNameLst>
                                      </p:cBhvr>
                                      <p:to>
                                        <p:strVal val="visible"/>
                                      </p:to>
                                    </p:set>
                                    <p:animEffect transition="in" filter="barn(inVertical)">
                                      <p:cBhvr>
                                        <p:cTn id="18" dur="500"/>
                                        <p:tgtEl>
                                          <p:spTgt spid="8676"/>
                                        </p:tgtEl>
                                      </p:cBhvr>
                                    </p:animEffect>
                                  </p:childTnLst>
                                </p:cTn>
                              </p:par>
                              <p:par>
                                <p:cTn id="19" presetID="16" presetClass="entr" presetSubtype="21" fill="hold" nodeType="withEffect">
                                  <p:stCondLst>
                                    <p:cond delay="0"/>
                                  </p:stCondLst>
                                  <p:childTnLst>
                                    <p:set>
                                      <p:cBhvr>
                                        <p:cTn id="20" dur="1" fill="hold">
                                          <p:stCondLst>
                                            <p:cond delay="0"/>
                                          </p:stCondLst>
                                        </p:cTn>
                                        <p:tgtEl>
                                          <p:spTgt spid="8673"/>
                                        </p:tgtEl>
                                        <p:attrNameLst>
                                          <p:attrName>style.visibility</p:attrName>
                                        </p:attrNameLst>
                                      </p:cBhvr>
                                      <p:to>
                                        <p:strVal val="visible"/>
                                      </p:to>
                                    </p:set>
                                    <p:animEffect transition="in" filter="barn(inVertical)">
                                      <p:cBhvr>
                                        <p:cTn id="21" dur="500"/>
                                        <p:tgtEl>
                                          <p:spTgt spid="86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1" grpId="0" animBg="1"/>
      <p:bldP spid="6" grpId="0" animBg="1"/>
    </p:bldLst>
  </p:timing>
</p:sld>
</file>

<file path=ppt/theme/theme1.xml><?xml version="1.0" encoding="utf-8"?>
<a:theme xmlns:a="http://schemas.openxmlformats.org/drawingml/2006/main" name="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English Language Grammar Rules by Slidesgo">
  <a:themeElements>
    <a:clrScheme name="Simple Light">
      <a:dk1>
        <a:srgbClr val="000000"/>
      </a:dk1>
      <a:lt1>
        <a:srgbClr val="C2F2FF"/>
      </a:lt1>
      <a:dk2>
        <a:srgbClr val="485058"/>
      </a:dk2>
      <a:lt2>
        <a:srgbClr val="EEEEEE"/>
      </a:lt2>
      <a:accent1>
        <a:srgbClr val="FFFFFF"/>
      </a:accent1>
      <a:accent2>
        <a:srgbClr val="FFBF4A"/>
      </a:accent2>
      <a:accent3>
        <a:srgbClr val="FB6A2E"/>
      </a:accent3>
      <a:accent4>
        <a:srgbClr val="DD3947"/>
      </a:accent4>
      <a:accent5>
        <a:srgbClr val="2AA1B3"/>
      </a:accent5>
      <a:accent6>
        <a:srgbClr val="FB8897"/>
      </a:accent6>
      <a:hlink>
        <a:srgbClr val="48505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自定义设计方案">
  <a:themeElements>
    <a:clrScheme name="自定义 54">
      <a:dk1>
        <a:srgbClr val="000000"/>
      </a:dk1>
      <a:lt1>
        <a:srgbClr val="FFFFFF"/>
      </a:lt1>
      <a:dk2>
        <a:srgbClr val="5E5E5E"/>
      </a:dk2>
      <a:lt2>
        <a:srgbClr val="DDDDDD"/>
      </a:lt2>
      <a:accent1>
        <a:srgbClr val="58CDD0"/>
      </a:accent1>
      <a:accent2>
        <a:srgbClr val="FFC305"/>
      </a:accent2>
      <a:accent3>
        <a:srgbClr val="EC7070"/>
      </a:accent3>
      <a:accent4>
        <a:srgbClr val="A5CB01"/>
      </a:accent4>
      <a:accent5>
        <a:srgbClr val="42835E"/>
      </a:accent5>
      <a:accent6>
        <a:srgbClr val="CC0066"/>
      </a:accent6>
      <a:hlink>
        <a:srgbClr val="F59E00"/>
      </a:hlink>
      <a:folHlink>
        <a:srgbClr val="42835E"/>
      </a:folHlink>
    </a:clrScheme>
    <a:fontScheme name="自定义 1">
      <a:majorFont>
        <a:latin typeface="Calibri"/>
        <a:ea typeface="微软雅黑"/>
        <a:cs typeface=""/>
      </a:majorFont>
      <a:minorFont>
        <a:latin typeface="Calibr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Curio template">
  <a:themeElements>
    <a:clrScheme name="Custom 347">
      <a:dk1>
        <a:srgbClr val="2B3547"/>
      </a:dk1>
      <a:lt1>
        <a:srgbClr val="FFFFFF"/>
      </a:lt1>
      <a:dk2>
        <a:srgbClr val="7F8B91"/>
      </a:dk2>
      <a:lt2>
        <a:srgbClr val="EDF0EB"/>
      </a:lt2>
      <a:accent1>
        <a:srgbClr val="AEE25A"/>
      </a:accent1>
      <a:accent2>
        <a:srgbClr val="51C026"/>
      </a:accent2>
      <a:accent3>
        <a:srgbClr val="5DDBA7"/>
      </a:accent3>
      <a:accent4>
        <a:srgbClr val="29AFA2"/>
      </a:accent4>
      <a:accent5>
        <a:srgbClr val="809DC2"/>
      </a:accent5>
      <a:accent6>
        <a:srgbClr val="596885"/>
      </a:accent6>
      <a:hlink>
        <a:srgbClr val="52AC00"/>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211</TotalTime>
  <Words>1753</Words>
  <Application>Microsoft Macintosh PowerPoint</Application>
  <PresentationFormat>Widescreen</PresentationFormat>
  <Paragraphs>379</Paragraphs>
  <Slides>38</Slides>
  <Notes>20</Notes>
  <HiddenSlides>0</HiddenSlides>
  <MMClips>18</MMClips>
  <ScaleCrop>false</ScaleCrop>
  <HeadingPairs>
    <vt:vector size="6" baseType="variant">
      <vt:variant>
        <vt:lpstr>Fonts Used</vt:lpstr>
      </vt:variant>
      <vt:variant>
        <vt:i4>24</vt:i4>
      </vt:variant>
      <vt:variant>
        <vt:lpstr>Theme</vt:lpstr>
      </vt:variant>
      <vt:variant>
        <vt:i4>11</vt:i4>
      </vt:variant>
      <vt:variant>
        <vt:lpstr>Slide Titles</vt:lpstr>
      </vt:variant>
      <vt:variant>
        <vt:i4>38</vt:i4>
      </vt:variant>
    </vt:vector>
  </HeadingPairs>
  <TitlesOfParts>
    <vt:vector size="73" baseType="lpstr">
      <vt:lpstr>等线</vt:lpstr>
      <vt:lpstr>微软雅黑</vt:lpstr>
      <vt:lpstr>Amatic SC</vt:lpstr>
      <vt:lpstr>Arial</vt:lpstr>
      <vt:lpstr>Berkshire Swash</vt:lpstr>
      <vt:lpstr>Calibri</vt:lpstr>
      <vt:lpstr>Calibri Light</vt:lpstr>
      <vt:lpstr>Georgia</vt:lpstr>
      <vt:lpstr>Livvic</vt:lpstr>
      <vt:lpstr>Merriweather</vt:lpstr>
      <vt:lpstr>Muli</vt:lpstr>
      <vt:lpstr>Nunito</vt:lpstr>
      <vt:lpstr>Nunito Light</vt:lpstr>
      <vt:lpstr>Nunito SemiBold</vt:lpstr>
      <vt:lpstr>Patrick Hand</vt:lpstr>
      <vt:lpstr>Patrick Hand SC</vt:lpstr>
      <vt:lpstr>Rajdhani</vt:lpstr>
      <vt:lpstr>Roboto</vt:lpstr>
      <vt:lpstr>Roboto Condensed</vt:lpstr>
      <vt:lpstr>Rubik</vt:lpstr>
      <vt:lpstr>Tahoma</vt:lpstr>
      <vt:lpstr>Times New Roman</vt:lpstr>
      <vt:lpstr>Wingdings</vt:lpstr>
      <vt:lpstr>小白</vt:lpstr>
      <vt:lpstr>Writing History Thesis by Slidesgo</vt:lpstr>
      <vt:lpstr>1_Writing History Thesis by Slidesgo</vt:lpstr>
      <vt:lpstr>Default Design</vt:lpstr>
      <vt:lpstr>2_Writing History Thesis by Slidesgo</vt:lpstr>
      <vt:lpstr>1_Office Theme</vt:lpstr>
      <vt:lpstr>自定义设计方案</vt:lpstr>
      <vt:lpstr>Curio template</vt:lpstr>
      <vt:lpstr>2_Office Theme</vt:lpstr>
      <vt:lpstr>Office Theme</vt:lpstr>
      <vt:lpstr>English Language Grammar Rules by Slidesgo</vt:lpstr>
      <vt:lpstr>3_Office Theme</vt:lpstr>
      <vt:lpstr>PowerPoint Presentation</vt:lpstr>
      <vt:lpstr>PowerPoint Presentation</vt:lpstr>
      <vt:lpstr>PowerPoint Presentation</vt:lpstr>
      <vt:lpstr>PowerPoint Presentation</vt:lpstr>
      <vt:lpstr>PowerPoint Presentation</vt:lpstr>
      <vt:lpstr>Công cuộc xây dựng đất nước thời Trần (1226 - 1400) (t1)</vt:lpstr>
      <vt:lpstr>PowerPoint Presentation</vt:lpstr>
      <vt:lpstr>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Chính sách “ngụ binh ư nông”</vt:lpstr>
      <vt:lpstr>Nhà Trần đã ban hành bộ luật gì?</vt:lpstr>
      <vt:lpstr>PowerPoint Presentation</vt:lpstr>
      <vt:lpstr>PowerPoint Presentation</vt:lpstr>
      <vt:lpstr>PowerPoint Presentation</vt:lpstr>
      <vt:lpstr>Nhà Trần đã thực hiện chính sách ngoại giao như thế nào?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NỘI DUNG</dc:title>
  <dc:creator>Nguyễn hướng đức</dc:creator>
  <cp:lastModifiedBy>Nguyễn hướng đức</cp:lastModifiedBy>
  <cp:revision>10</cp:revision>
  <dcterms:created xsi:type="dcterms:W3CDTF">2022-08-10T08:36:58Z</dcterms:created>
  <dcterms:modified xsi:type="dcterms:W3CDTF">2022-08-10T17:55:55Z</dcterms:modified>
</cp:coreProperties>
</file>