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B33F-1B7B-84FD-0D6C-E0787C651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F481A-FC96-8AE5-5D30-B8C56B584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DDE1-04D6-7ED8-4968-AC540A98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F1B14-39A3-1460-FDF2-5F684D09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41213-7DC3-5F94-0F24-5477D8F9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6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FD1A-A276-4A96-DC12-85FB76E1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1CC66-319B-AB3F-0834-8A4CB4E2D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11620-E2EC-46D4-693B-06F4E834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F376A-46C6-A662-724E-D3B22CE9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B0A44-1E53-DDF5-FAC3-AB8333DD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4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010F8-115F-13BC-1AC1-9A6608743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4FB30-CDF6-CDF3-8C34-EC915909A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947A-20B4-577B-8344-7E4EF391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FE17F-9124-5C93-8D61-B2C96AD0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C65D0-E2BD-499B-1272-32A8508A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4C9E-E1D8-9635-A13E-1E89104C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0204-7939-66DC-604A-2068BB37F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0FA03-90C9-239B-260B-E9FEFE04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BFCFE-6D40-B51A-9522-940B3DCB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CEAE6-9A21-025F-4659-E22BB7FB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FDB1B-5B6D-F1BB-A283-2AD001C9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11580-500A-519B-C191-DFBF0ADB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C174-21D5-FFDD-0F48-64753EA7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204CE-B47F-EACA-93E5-D6011FE2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D7E63-3A38-EB46-BDF7-62A82827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8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A61-3C4A-9205-2C5A-B22F01BB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C9A9-AC1C-A36A-A1CD-20AAC8DC3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E79E0-7790-9387-A587-AFBD4AE1E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99ED0-2892-EF9A-79CF-BB011EA9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6C3CA-7BF5-0D37-D2C1-0D367179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3824D-1AFF-34C6-A95C-24C01269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5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9D4DA-7ECC-2788-2A7E-CB1CB6B7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BA470-2FB6-1766-5E79-FF1CBE2ED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A7459-098D-A183-F8C5-83DB36902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F2B25-74E0-C932-E294-7AC1A92B3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45141-C2FE-AD85-CCE4-ACFB0D136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BD1BD-AC44-967B-9013-69C91855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1E060-1107-1675-1AE8-8DBA18A54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A3B069-8C9C-36FA-6F94-DA3CE4552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BEB3-D27E-C215-C29E-9FC635D5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51F17-89B3-28BF-9EC6-35295B67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7716C-ADF2-773F-6FD8-BB7BD052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5B806-E921-71D0-200A-2E50893D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8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353C0-9D51-AF82-6768-DDF8958E3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9D643-76E0-F916-20F6-B7C846C4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B1DC5-18CA-DDFE-2A20-F0CB2DF8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83A7C-3020-3D1C-CBCE-66A0EA1D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335B-67D8-53CC-6263-471729A3C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898BF-CF4D-4BB3-5956-4943FC674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8EB7-610A-5476-F448-8546375C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60B29-9FBD-A85D-9B0D-7657A01B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BAD38-49F6-17F7-C121-762B64F1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C8413-17E0-E201-255E-79ECEE7FA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CC6195-39E9-141D-688A-D38AE7681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44F3F-2F7D-BF7A-0EB7-384A93A6F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51515-21A6-A905-C8DA-C40497A7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E596C-C2F6-7719-2A29-A4135492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C0499-D3A5-A5F9-10B5-9C324B90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7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78E728-6739-5C87-80E9-DAD46476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44AF8-5F54-1B55-F9C7-137F1DA32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AB140-0BCB-3A14-673E-A093F7FB7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C241-D1F9-44C4-BC22-92C2B9D72D43}" type="datetimeFigureOut">
              <a:rPr lang="en-US" smtClean="0"/>
              <a:t>14/04/2023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F8D37-3E91-60F5-E73A-09098414F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40777-C870-8AE3-8A7C-026B7F479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870A8-2D57-46A8-B3E3-F84A50B37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4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CF798-99F0-3256-CFA4-20F78613B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3" y="561974"/>
            <a:ext cx="9515475" cy="5667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0BF38-2219-76E9-FC6F-6FD2064089E3}"/>
              </a:ext>
            </a:extLst>
          </p:cNvPr>
          <p:cNvSpPr txBox="1"/>
          <p:nvPr/>
        </p:nvSpPr>
        <p:spPr>
          <a:xfrm>
            <a:off x="4843463" y="6296026"/>
            <a:ext cx="482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VẼ THÀNH HỒ</a:t>
            </a:r>
          </a:p>
        </p:txBody>
      </p:sp>
    </p:spTree>
    <p:extLst>
      <p:ext uri="{BB962C8B-B14F-4D97-AF65-F5344CB8AC3E}">
        <p14:creationId xmlns:p14="http://schemas.microsoft.com/office/powerpoint/2010/main" val="57034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C816-8E62-BE1B-E7DA-37FF1144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CA7850-7AB1-62BE-90D7-7C60C85CA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6" y="500063"/>
            <a:ext cx="10515600" cy="59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7E8D-EF3F-78F7-924B-E4CEDF13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1A952D-5D4F-780E-5F5B-D927FDC0D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528638"/>
            <a:ext cx="10391774" cy="58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3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B8F14F-05B0-3771-85D8-4C3A7986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457200"/>
            <a:ext cx="10215562" cy="565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2DE52-BE2B-F4E1-61E9-16FE6D740FF1}"/>
              </a:ext>
            </a:extLst>
          </p:cNvPr>
          <p:cNvSpPr txBox="1"/>
          <p:nvPr/>
        </p:nvSpPr>
        <p:spPr>
          <a:xfrm>
            <a:off x="4429126" y="6169967"/>
            <a:ext cx="482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 PHÍA ĐÔNG THÀNH HỒ</a:t>
            </a:r>
          </a:p>
        </p:txBody>
      </p:sp>
    </p:spTree>
    <p:extLst>
      <p:ext uri="{BB962C8B-B14F-4D97-AF65-F5344CB8AC3E}">
        <p14:creationId xmlns:p14="http://schemas.microsoft.com/office/powerpoint/2010/main" val="165877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FD64-A041-81F5-0777-B2BD6E21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99C571-8AF4-4B7A-490C-86E270B8D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288" y="614363"/>
            <a:ext cx="10196512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0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6682-0530-9210-E5C6-1FF5D88E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BC1197-21CB-DCC0-D726-D162839C6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88" y="571500"/>
            <a:ext cx="9853612" cy="592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AC96-B00A-85EF-9A73-AD909BB8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99E8C3-B5D9-D422-6A01-15DB0F903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888" y="671513"/>
            <a:ext cx="8701087" cy="58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5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78E9-D375-9776-49AC-DF0A0A9C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291526-1793-9464-02DA-43F5C76763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365125"/>
            <a:ext cx="981075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0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EBA4-B2E2-EDF9-2D8C-F41E5504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B6BFBE-AC76-EB99-870F-B720B19AE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" y="569119"/>
            <a:ext cx="5910263" cy="5500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9B9800-0657-6BBD-F518-63A7F5F16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1" y="569119"/>
            <a:ext cx="5629274" cy="55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1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B160-66BF-AC0F-E9CD-180322F9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5B9B15-F0D5-CDF2-CBF3-04B1A857E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87" y="365125"/>
            <a:ext cx="9215437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72CD-D4BF-BA14-DA02-3D5EA50A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384651-E494-2EEB-F0CD-F78644894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365125"/>
            <a:ext cx="1038225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0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Thuý Hoà</dc:creator>
  <cp:lastModifiedBy>Nguyễn Thị Thuý Hoà</cp:lastModifiedBy>
  <cp:revision>3</cp:revision>
  <dcterms:created xsi:type="dcterms:W3CDTF">2023-04-14T12:19:49Z</dcterms:created>
  <dcterms:modified xsi:type="dcterms:W3CDTF">2023-04-14T12:36:48Z</dcterms:modified>
</cp:coreProperties>
</file>