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18"/>
  </p:notesMasterIdLst>
  <p:sldIdLst>
    <p:sldId id="256" r:id="rId2"/>
    <p:sldId id="264" r:id="rId3"/>
    <p:sldId id="261" r:id="rId4"/>
    <p:sldId id="305" r:id="rId5"/>
    <p:sldId id="279" r:id="rId6"/>
    <p:sldId id="269" r:id="rId7"/>
    <p:sldId id="260" r:id="rId8"/>
    <p:sldId id="302" r:id="rId9"/>
    <p:sldId id="262" r:id="rId10"/>
    <p:sldId id="304" r:id="rId11"/>
    <p:sldId id="259" r:id="rId12"/>
    <p:sldId id="257" r:id="rId13"/>
    <p:sldId id="306" r:id="rId14"/>
    <p:sldId id="307" r:id="rId15"/>
    <p:sldId id="308" r:id="rId16"/>
    <p:sldId id="272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0F0F"/>
    <a:srgbClr val="644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84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8b0d0710ec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8b0d0710ec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8e0d54e6a4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8e0d54e6a4_0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g8e54c00952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3" name="Google Shape;833;g8e54c00952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8b0d0710ec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8b0d0710ec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8a9b0901c4_0_64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8a9b0901c4_0_64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g8e0d54e6a4_0_4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7" name="Google Shape;1067;g8e0d54e6a4_0_4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g8e0d54e6a4_0_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3" name="Google Shape;713;g8e0d54e6a4_0_3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8aa798df8d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8aa798df8d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8a9b0901c4_0_64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8a9b0901c4_0_64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8e0d54e6a4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8e0d54e6a4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8e0d54e6a4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8e0d54e6a4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sgo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freepik.com/" TargetMode="External"/><Relationship Id="rId4" Type="http://schemas.openxmlformats.org/officeDocument/2006/relationships/hyperlink" Target="https://www.flaticon.com/" TargetMode="Externa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1" cy="514349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370770" y="946963"/>
            <a:ext cx="4090500" cy="2199000"/>
          </a:xfrm>
          <a:prstGeom prst="rect">
            <a:avLst/>
          </a:prstGeom>
          <a:effectLst>
            <a:outerShdw dist="19050" dir="18960000" algn="bl" rotWithShape="0">
              <a:srgbClr val="D25F4B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Font typeface="Allura"/>
              <a:buNone/>
              <a:defRPr sz="5500">
                <a:solidFill>
                  <a:srgbClr val="263C6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777720" y="3310738"/>
            <a:ext cx="3276600" cy="60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mfortaa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None/>
              <a:defRPr sz="1800">
                <a:latin typeface="Comfortaa"/>
                <a:ea typeface="Comfortaa"/>
                <a:cs typeface="Comfortaa"/>
                <a:sym typeface="Comforta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None/>
              <a:defRPr sz="1800">
                <a:latin typeface="Comfortaa"/>
                <a:ea typeface="Comfortaa"/>
                <a:cs typeface="Comfortaa"/>
                <a:sym typeface="Comforta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None/>
              <a:defRPr sz="1800">
                <a:latin typeface="Comfortaa"/>
                <a:ea typeface="Comfortaa"/>
                <a:cs typeface="Comfortaa"/>
                <a:sym typeface="Comforta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None/>
              <a:defRPr sz="1800">
                <a:latin typeface="Comfortaa"/>
                <a:ea typeface="Comfortaa"/>
                <a:cs typeface="Comfortaa"/>
                <a:sym typeface="Comforta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None/>
              <a:defRPr sz="1800">
                <a:latin typeface="Comfortaa"/>
                <a:ea typeface="Comfortaa"/>
                <a:cs typeface="Comfortaa"/>
                <a:sym typeface="Comforta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None/>
              <a:defRPr sz="1800">
                <a:latin typeface="Comfortaa"/>
                <a:ea typeface="Comfortaa"/>
                <a:cs typeface="Comfortaa"/>
                <a:sym typeface="Comforta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None/>
              <a:defRPr sz="1800">
                <a:latin typeface="Comfortaa"/>
                <a:ea typeface="Comfortaa"/>
                <a:cs typeface="Comfortaa"/>
                <a:sym typeface="Comforta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None/>
              <a:defRPr sz="18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1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1" cy="5143496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1"/>
          <p:cNvSpPr txBox="1">
            <a:spLocks noGrp="1"/>
          </p:cNvSpPr>
          <p:nvPr>
            <p:ph type="title" hasCustomPrompt="1"/>
          </p:nvPr>
        </p:nvSpPr>
        <p:spPr>
          <a:xfrm>
            <a:off x="1896375" y="1437988"/>
            <a:ext cx="5351100" cy="14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7" name="Google Shape;67;p11"/>
          <p:cNvSpPr txBox="1">
            <a:spLocks noGrp="1"/>
          </p:cNvSpPr>
          <p:nvPr>
            <p:ph type="body" idx="1"/>
          </p:nvPr>
        </p:nvSpPr>
        <p:spPr>
          <a:xfrm>
            <a:off x="1896375" y="3092551"/>
            <a:ext cx="5351100" cy="58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ctr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ctr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ctr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ctr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ctr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ctr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ctr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cxnSp>
        <p:nvCxnSpPr>
          <p:cNvPr id="68" name="Google Shape;68;p11"/>
          <p:cNvCxnSpPr/>
          <p:nvPr/>
        </p:nvCxnSpPr>
        <p:spPr>
          <a:xfrm>
            <a:off x="0" y="3231450"/>
            <a:ext cx="7330800" cy="19827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69" name="Google Shape;69;p11"/>
          <p:cNvCxnSpPr/>
          <p:nvPr/>
        </p:nvCxnSpPr>
        <p:spPr>
          <a:xfrm rot="-5400000" flipH="1">
            <a:off x="5411600" y="1559300"/>
            <a:ext cx="5291700" cy="1905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70" name="Google Shape;70;p11"/>
          <p:cNvCxnSpPr/>
          <p:nvPr/>
        </p:nvCxnSpPr>
        <p:spPr>
          <a:xfrm rot="10800000" flipH="1">
            <a:off x="0" y="-63481"/>
            <a:ext cx="4861200" cy="16968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/>
          <p:nvPr/>
        </p:nvSpPr>
        <p:spPr>
          <a:xfrm>
            <a:off x="306900" y="324600"/>
            <a:ext cx="8530200" cy="44943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3"/>
          <p:cNvSpPr/>
          <p:nvPr/>
        </p:nvSpPr>
        <p:spPr>
          <a:xfrm>
            <a:off x="144600" y="229350"/>
            <a:ext cx="8854800" cy="4684800"/>
          </a:xfrm>
          <a:prstGeom prst="plaque">
            <a:avLst>
              <a:gd name="adj" fmla="val 8509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5" name="Google Shape;75;p13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1" cy="5143496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3"/>
          <p:cNvSpPr txBox="1">
            <a:spLocks noGrp="1"/>
          </p:cNvSpPr>
          <p:nvPr>
            <p:ph type="title" hasCustomPrompt="1"/>
          </p:nvPr>
        </p:nvSpPr>
        <p:spPr>
          <a:xfrm>
            <a:off x="1618100" y="1373369"/>
            <a:ext cx="656100" cy="500100"/>
          </a:xfrm>
          <a:prstGeom prst="rect">
            <a:avLst/>
          </a:prstGeom>
          <a:effectLst>
            <a:outerShdw dist="19050" dir="19020000" algn="bl" rotWithShape="0">
              <a:srgbClr val="D25F4B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63C66"/>
              </a:buClr>
              <a:buSzPts val="3500"/>
              <a:buNone/>
              <a:defRPr sz="2400">
                <a:solidFill>
                  <a:srgbClr val="263C6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63C66"/>
              </a:buClr>
              <a:buSzPts val="3500"/>
              <a:buNone/>
              <a:defRPr>
                <a:solidFill>
                  <a:srgbClr val="263C6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63C66"/>
              </a:buClr>
              <a:buSzPts val="3500"/>
              <a:buNone/>
              <a:defRPr>
                <a:solidFill>
                  <a:srgbClr val="263C6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63C66"/>
              </a:buClr>
              <a:buSzPts val="3500"/>
              <a:buNone/>
              <a:defRPr>
                <a:solidFill>
                  <a:srgbClr val="263C6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63C66"/>
              </a:buClr>
              <a:buSzPts val="3500"/>
              <a:buNone/>
              <a:defRPr>
                <a:solidFill>
                  <a:srgbClr val="263C6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63C66"/>
              </a:buClr>
              <a:buSzPts val="3500"/>
              <a:buNone/>
              <a:defRPr>
                <a:solidFill>
                  <a:srgbClr val="263C6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63C66"/>
              </a:buClr>
              <a:buSzPts val="3500"/>
              <a:buNone/>
              <a:defRPr>
                <a:solidFill>
                  <a:srgbClr val="263C6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63C66"/>
              </a:buClr>
              <a:buSzPts val="3500"/>
              <a:buNone/>
              <a:defRPr>
                <a:solidFill>
                  <a:srgbClr val="263C6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63C66"/>
              </a:buClr>
              <a:buSzPts val="3500"/>
              <a:buNone/>
              <a:defRPr>
                <a:solidFill>
                  <a:srgbClr val="263C6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3"/>
          <p:cNvSpPr txBox="1">
            <a:spLocks noGrp="1"/>
          </p:cNvSpPr>
          <p:nvPr>
            <p:ph type="title" idx="2"/>
          </p:nvPr>
        </p:nvSpPr>
        <p:spPr>
          <a:xfrm>
            <a:off x="2274200" y="1373375"/>
            <a:ext cx="5625900" cy="500100"/>
          </a:xfrm>
          <a:prstGeom prst="rect">
            <a:avLst/>
          </a:prstGeom>
          <a:effectLst>
            <a:outerShdw dist="19050" dir="19020000" algn="bl" rotWithShape="0">
              <a:srgbClr val="D25F4B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C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C66"/>
                </a:solidFill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C66"/>
                </a:solidFill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C66"/>
                </a:solidFill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C66"/>
                </a:solidFill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C66"/>
                </a:solidFill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C66"/>
                </a:solidFill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C66"/>
                </a:solidFill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C66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subTitle" idx="1"/>
          </p:nvPr>
        </p:nvSpPr>
        <p:spPr>
          <a:xfrm>
            <a:off x="2274200" y="1742240"/>
            <a:ext cx="5625900" cy="46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title" idx="3" hasCustomPrompt="1"/>
          </p:nvPr>
        </p:nvSpPr>
        <p:spPr>
          <a:xfrm>
            <a:off x="1618100" y="2174069"/>
            <a:ext cx="656100" cy="500100"/>
          </a:xfrm>
          <a:prstGeom prst="rect">
            <a:avLst/>
          </a:prstGeom>
          <a:effectLst>
            <a:outerShdw dist="19050" dir="19020000" algn="bl" rotWithShape="0">
              <a:srgbClr val="D25F4B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63C66"/>
              </a:buClr>
              <a:buSzPts val="3500"/>
              <a:buNone/>
              <a:defRPr sz="2400">
                <a:solidFill>
                  <a:srgbClr val="263C6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63C66"/>
              </a:buClr>
              <a:buSzPts val="3500"/>
              <a:buNone/>
              <a:defRPr>
                <a:solidFill>
                  <a:srgbClr val="263C6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63C66"/>
              </a:buClr>
              <a:buSzPts val="3500"/>
              <a:buNone/>
              <a:defRPr>
                <a:solidFill>
                  <a:srgbClr val="263C6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63C66"/>
              </a:buClr>
              <a:buSzPts val="3500"/>
              <a:buNone/>
              <a:defRPr>
                <a:solidFill>
                  <a:srgbClr val="263C6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63C66"/>
              </a:buClr>
              <a:buSzPts val="3500"/>
              <a:buNone/>
              <a:defRPr>
                <a:solidFill>
                  <a:srgbClr val="263C6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63C66"/>
              </a:buClr>
              <a:buSzPts val="3500"/>
              <a:buNone/>
              <a:defRPr>
                <a:solidFill>
                  <a:srgbClr val="263C6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63C66"/>
              </a:buClr>
              <a:buSzPts val="3500"/>
              <a:buNone/>
              <a:defRPr>
                <a:solidFill>
                  <a:srgbClr val="263C6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63C66"/>
              </a:buClr>
              <a:buSzPts val="3500"/>
              <a:buNone/>
              <a:defRPr>
                <a:solidFill>
                  <a:srgbClr val="263C6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63C66"/>
              </a:buClr>
              <a:buSzPts val="3500"/>
              <a:buNone/>
              <a:defRPr>
                <a:solidFill>
                  <a:srgbClr val="263C6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0" name="Google Shape;80;p13"/>
          <p:cNvSpPr txBox="1">
            <a:spLocks noGrp="1"/>
          </p:cNvSpPr>
          <p:nvPr>
            <p:ph type="title" idx="4"/>
          </p:nvPr>
        </p:nvSpPr>
        <p:spPr>
          <a:xfrm>
            <a:off x="2274200" y="2174071"/>
            <a:ext cx="5625900" cy="500100"/>
          </a:xfrm>
          <a:prstGeom prst="rect">
            <a:avLst/>
          </a:prstGeom>
          <a:effectLst>
            <a:outerShdw dist="19050" dir="19020000" algn="bl" rotWithShape="0">
              <a:srgbClr val="D25F4B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C66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C66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C66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C66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C66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C66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C66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C66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C66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subTitle" idx="5"/>
          </p:nvPr>
        </p:nvSpPr>
        <p:spPr>
          <a:xfrm>
            <a:off x="2274200" y="2542936"/>
            <a:ext cx="5625900" cy="46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title" idx="6" hasCustomPrompt="1"/>
          </p:nvPr>
        </p:nvSpPr>
        <p:spPr>
          <a:xfrm>
            <a:off x="1618100" y="2974769"/>
            <a:ext cx="656100" cy="500100"/>
          </a:xfrm>
          <a:prstGeom prst="rect">
            <a:avLst/>
          </a:prstGeom>
          <a:effectLst>
            <a:outerShdw dist="19050" dir="19020000" algn="bl" rotWithShape="0">
              <a:srgbClr val="D25F4B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63C66"/>
              </a:buClr>
              <a:buSzPts val="3500"/>
              <a:buNone/>
              <a:defRPr sz="2400">
                <a:solidFill>
                  <a:srgbClr val="263C6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63C66"/>
              </a:buClr>
              <a:buSzPts val="3500"/>
              <a:buNone/>
              <a:defRPr>
                <a:solidFill>
                  <a:srgbClr val="263C6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63C66"/>
              </a:buClr>
              <a:buSzPts val="3500"/>
              <a:buNone/>
              <a:defRPr>
                <a:solidFill>
                  <a:srgbClr val="263C6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63C66"/>
              </a:buClr>
              <a:buSzPts val="3500"/>
              <a:buNone/>
              <a:defRPr>
                <a:solidFill>
                  <a:srgbClr val="263C6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63C66"/>
              </a:buClr>
              <a:buSzPts val="3500"/>
              <a:buNone/>
              <a:defRPr>
                <a:solidFill>
                  <a:srgbClr val="263C6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63C66"/>
              </a:buClr>
              <a:buSzPts val="3500"/>
              <a:buNone/>
              <a:defRPr>
                <a:solidFill>
                  <a:srgbClr val="263C6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63C66"/>
              </a:buClr>
              <a:buSzPts val="3500"/>
              <a:buNone/>
              <a:defRPr>
                <a:solidFill>
                  <a:srgbClr val="263C6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63C66"/>
              </a:buClr>
              <a:buSzPts val="3500"/>
              <a:buNone/>
              <a:defRPr>
                <a:solidFill>
                  <a:srgbClr val="263C6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63C66"/>
              </a:buClr>
              <a:buSzPts val="3500"/>
              <a:buNone/>
              <a:defRPr>
                <a:solidFill>
                  <a:srgbClr val="263C6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 idx="7"/>
          </p:nvPr>
        </p:nvSpPr>
        <p:spPr>
          <a:xfrm>
            <a:off x="2274200" y="2974767"/>
            <a:ext cx="5625900" cy="500100"/>
          </a:xfrm>
          <a:prstGeom prst="rect">
            <a:avLst/>
          </a:prstGeom>
          <a:effectLst>
            <a:outerShdw dist="19050" dir="19020000" algn="bl" rotWithShape="0">
              <a:srgbClr val="D25F4B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C66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C66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C66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C66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C66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C66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C66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C66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C66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ubTitle" idx="8"/>
          </p:nvPr>
        </p:nvSpPr>
        <p:spPr>
          <a:xfrm>
            <a:off x="2274200" y="3343632"/>
            <a:ext cx="5625900" cy="46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title" idx="9" hasCustomPrompt="1"/>
          </p:nvPr>
        </p:nvSpPr>
        <p:spPr>
          <a:xfrm>
            <a:off x="1618100" y="3775469"/>
            <a:ext cx="656100" cy="500100"/>
          </a:xfrm>
          <a:prstGeom prst="rect">
            <a:avLst/>
          </a:prstGeom>
          <a:effectLst>
            <a:outerShdw dist="19050" dir="19020000" algn="bl" rotWithShape="0">
              <a:srgbClr val="D25F4B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63C66"/>
              </a:buClr>
              <a:buSzPts val="3500"/>
              <a:buNone/>
              <a:defRPr sz="2400">
                <a:solidFill>
                  <a:srgbClr val="263C6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63C66"/>
              </a:buClr>
              <a:buSzPts val="3500"/>
              <a:buNone/>
              <a:defRPr>
                <a:solidFill>
                  <a:srgbClr val="263C6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63C66"/>
              </a:buClr>
              <a:buSzPts val="3500"/>
              <a:buNone/>
              <a:defRPr>
                <a:solidFill>
                  <a:srgbClr val="263C6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63C66"/>
              </a:buClr>
              <a:buSzPts val="3500"/>
              <a:buNone/>
              <a:defRPr>
                <a:solidFill>
                  <a:srgbClr val="263C6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63C66"/>
              </a:buClr>
              <a:buSzPts val="3500"/>
              <a:buNone/>
              <a:defRPr>
                <a:solidFill>
                  <a:srgbClr val="263C6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63C66"/>
              </a:buClr>
              <a:buSzPts val="3500"/>
              <a:buNone/>
              <a:defRPr>
                <a:solidFill>
                  <a:srgbClr val="263C6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63C66"/>
              </a:buClr>
              <a:buSzPts val="3500"/>
              <a:buNone/>
              <a:defRPr>
                <a:solidFill>
                  <a:srgbClr val="263C6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63C66"/>
              </a:buClr>
              <a:buSzPts val="3500"/>
              <a:buNone/>
              <a:defRPr>
                <a:solidFill>
                  <a:srgbClr val="263C6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63C66"/>
              </a:buClr>
              <a:buSzPts val="3500"/>
              <a:buNone/>
              <a:defRPr>
                <a:solidFill>
                  <a:srgbClr val="263C6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 idx="13"/>
          </p:nvPr>
        </p:nvSpPr>
        <p:spPr>
          <a:xfrm>
            <a:off x="2274200" y="3775463"/>
            <a:ext cx="5625900" cy="500100"/>
          </a:xfrm>
          <a:prstGeom prst="rect">
            <a:avLst/>
          </a:prstGeom>
          <a:effectLst>
            <a:outerShdw dist="19050" dir="19020000" algn="bl" rotWithShape="0">
              <a:srgbClr val="D25F4B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C66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C66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C66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C66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C66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C66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C66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C66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C66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4"/>
          </p:nvPr>
        </p:nvSpPr>
        <p:spPr>
          <a:xfrm>
            <a:off x="2274200" y="4144327"/>
            <a:ext cx="5625900" cy="46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title" idx="15"/>
          </p:nvPr>
        </p:nvSpPr>
        <p:spPr>
          <a:xfrm>
            <a:off x="713250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9" name="Google Shape;89;p13"/>
          <p:cNvGrpSpPr/>
          <p:nvPr/>
        </p:nvGrpSpPr>
        <p:grpSpPr>
          <a:xfrm>
            <a:off x="2504660" y="1133688"/>
            <a:ext cx="4134677" cy="221374"/>
            <a:chOff x="729050" y="223975"/>
            <a:chExt cx="6133625" cy="328400"/>
          </a:xfrm>
        </p:grpSpPr>
        <p:sp>
          <p:nvSpPr>
            <p:cNvPr id="90" name="Google Shape;90;p13"/>
            <p:cNvSpPr/>
            <p:nvPr/>
          </p:nvSpPr>
          <p:spPr>
            <a:xfrm>
              <a:off x="1275975" y="223975"/>
              <a:ext cx="5038675" cy="328400"/>
            </a:xfrm>
            <a:custGeom>
              <a:avLst/>
              <a:gdLst/>
              <a:ahLst/>
              <a:cxnLst/>
              <a:rect l="l" t="t" r="r" b="b"/>
              <a:pathLst>
                <a:path w="201547" h="13136" extrusionOk="0">
                  <a:moveTo>
                    <a:pt x="201547" y="5481"/>
                  </a:moveTo>
                  <a:lnTo>
                    <a:pt x="201547" y="7351"/>
                  </a:lnTo>
                  <a:lnTo>
                    <a:pt x="145136" y="7351"/>
                  </a:lnTo>
                  <a:cubicBezTo>
                    <a:pt x="143918" y="7351"/>
                    <a:pt x="142744" y="7829"/>
                    <a:pt x="141961" y="8743"/>
                  </a:cubicBezTo>
                  <a:cubicBezTo>
                    <a:pt x="140526" y="8438"/>
                    <a:pt x="139178" y="6959"/>
                    <a:pt x="137525" y="5785"/>
                  </a:cubicBezTo>
                  <a:cubicBezTo>
                    <a:pt x="135046" y="4089"/>
                    <a:pt x="133045" y="3958"/>
                    <a:pt x="130479" y="5524"/>
                  </a:cubicBezTo>
                  <a:cubicBezTo>
                    <a:pt x="129087" y="6394"/>
                    <a:pt x="127739" y="7351"/>
                    <a:pt x="126434" y="8395"/>
                  </a:cubicBezTo>
                  <a:cubicBezTo>
                    <a:pt x="122520" y="11309"/>
                    <a:pt x="117997" y="13136"/>
                    <a:pt x="115039" y="7916"/>
                  </a:cubicBezTo>
                  <a:cubicBezTo>
                    <a:pt x="113995" y="8482"/>
                    <a:pt x="112908" y="8830"/>
                    <a:pt x="111777" y="9047"/>
                  </a:cubicBezTo>
                  <a:cubicBezTo>
                    <a:pt x="105949" y="10091"/>
                    <a:pt x="103470" y="3741"/>
                    <a:pt x="107428" y="1175"/>
                  </a:cubicBezTo>
                  <a:cubicBezTo>
                    <a:pt x="109211" y="1"/>
                    <a:pt x="111690" y="392"/>
                    <a:pt x="112386" y="3132"/>
                  </a:cubicBezTo>
                  <a:cubicBezTo>
                    <a:pt x="109254" y="1784"/>
                    <a:pt x="106340" y="5872"/>
                    <a:pt x="110037" y="7046"/>
                  </a:cubicBezTo>
                  <a:cubicBezTo>
                    <a:pt x="112256" y="7742"/>
                    <a:pt x="115561" y="6003"/>
                    <a:pt x="117127" y="5046"/>
                  </a:cubicBezTo>
                  <a:cubicBezTo>
                    <a:pt x="120693" y="2828"/>
                    <a:pt x="125651" y="914"/>
                    <a:pt x="128478" y="5176"/>
                  </a:cubicBezTo>
                  <a:cubicBezTo>
                    <a:pt x="130044" y="4002"/>
                    <a:pt x="132045" y="2567"/>
                    <a:pt x="134002" y="2436"/>
                  </a:cubicBezTo>
                  <a:cubicBezTo>
                    <a:pt x="137916" y="2219"/>
                    <a:pt x="139047" y="5481"/>
                    <a:pt x="142744" y="5481"/>
                  </a:cubicBezTo>
                  <a:close/>
                  <a:moveTo>
                    <a:pt x="0" y="7351"/>
                  </a:moveTo>
                  <a:lnTo>
                    <a:pt x="0" y="5481"/>
                  </a:lnTo>
                  <a:lnTo>
                    <a:pt x="58846" y="5481"/>
                  </a:lnTo>
                  <a:cubicBezTo>
                    <a:pt x="62543" y="5481"/>
                    <a:pt x="63674" y="2219"/>
                    <a:pt x="67545" y="2436"/>
                  </a:cubicBezTo>
                  <a:cubicBezTo>
                    <a:pt x="69458" y="2567"/>
                    <a:pt x="71459" y="4002"/>
                    <a:pt x="73068" y="5176"/>
                  </a:cubicBezTo>
                  <a:cubicBezTo>
                    <a:pt x="75895" y="914"/>
                    <a:pt x="80810" y="2828"/>
                    <a:pt x="84420" y="5046"/>
                  </a:cubicBezTo>
                  <a:cubicBezTo>
                    <a:pt x="86029" y="6003"/>
                    <a:pt x="89291" y="7742"/>
                    <a:pt x="91466" y="7046"/>
                  </a:cubicBezTo>
                  <a:cubicBezTo>
                    <a:pt x="95163" y="5872"/>
                    <a:pt x="92292" y="1784"/>
                    <a:pt x="89117" y="3132"/>
                  </a:cubicBezTo>
                  <a:cubicBezTo>
                    <a:pt x="89857" y="392"/>
                    <a:pt x="92336" y="1"/>
                    <a:pt x="94119" y="1175"/>
                  </a:cubicBezTo>
                  <a:cubicBezTo>
                    <a:pt x="98077" y="3741"/>
                    <a:pt x="95554" y="10091"/>
                    <a:pt x="89770" y="9047"/>
                  </a:cubicBezTo>
                  <a:cubicBezTo>
                    <a:pt x="88639" y="8830"/>
                    <a:pt x="87551" y="8438"/>
                    <a:pt x="86508" y="7916"/>
                  </a:cubicBezTo>
                  <a:cubicBezTo>
                    <a:pt x="83550" y="13136"/>
                    <a:pt x="79027" y="11309"/>
                    <a:pt x="75112" y="8351"/>
                  </a:cubicBezTo>
                  <a:cubicBezTo>
                    <a:pt x="73808" y="7351"/>
                    <a:pt x="72459" y="6394"/>
                    <a:pt x="71068" y="5524"/>
                  </a:cubicBezTo>
                  <a:cubicBezTo>
                    <a:pt x="68502" y="3958"/>
                    <a:pt x="66501" y="4089"/>
                    <a:pt x="63978" y="5785"/>
                  </a:cubicBezTo>
                  <a:cubicBezTo>
                    <a:pt x="62369" y="6916"/>
                    <a:pt x="60977" y="8438"/>
                    <a:pt x="59585" y="8743"/>
                  </a:cubicBezTo>
                  <a:cubicBezTo>
                    <a:pt x="58759" y="7829"/>
                    <a:pt x="57585" y="7307"/>
                    <a:pt x="56367" y="7351"/>
                  </a:cubicBezTo>
                  <a:close/>
                  <a:moveTo>
                    <a:pt x="116170" y="7351"/>
                  </a:moveTo>
                  <a:cubicBezTo>
                    <a:pt x="118997" y="11961"/>
                    <a:pt x="123477" y="9004"/>
                    <a:pt x="126739" y="6525"/>
                  </a:cubicBezTo>
                  <a:lnTo>
                    <a:pt x="126869" y="6438"/>
                  </a:lnTo>
                  <a:cubicBezTo>
                    <a:pt x="124216" y="3132"/>
                    <a:pt x="119780" y="5133"/>
                    <a:pt x="116822" y="6959"/>
                  </a:cubicBezTo>
                  <a:cubicBezTo>
                    <a:pt x="116605" y="7133"/>
                    <a:pt x="116387" y="7264"/>
                    <a:pt x="116170" y="7394"/>
                  </a:cubicBezTo>
                  <a:moveTo>
                    <a:pt x="85420" y="7394"/>
                  </a:moveTo>
                  <a:cubicBezTo>
                    <a:pt x="85203" y="7264"/>
                    <a:pt x="84985" y="7133"/>
                    <a:pt x="84724" y="6959"/>
                  </a:cubicBezTo>
                  <a:cubicBezTo>
                    <a:pt x="81767" y="5133"/>
                    <a:pt x="77374" y="3176"/>
                    <a:pt x="74721" y="6438"/>
                  </a:cubicBezTo>
                  <a:lnTo>
                    <a:pt x="74852" y="6525"/>
                  </a:lnTo>
                  <a:cubicBezTo>
                    <a:pt x="78113" y="9004"/>
                    <a:pt x="82593" y="11961"/>
                    <a:pt x="85420" y="7351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3"/>
            <p:cNvSpPr/>
            <p:nvPr/>
          </p:nvSpPr>
          <p:spPr>
            <a:xfrm>
              <a:off x="6241775" y="310975"/>
              <a:ext cx="129425" cy="128325"/>
            </a:xfrm>
            <a:custGeom>
              <a:avLst/>
              <a:gdLst/>
              <a:ahLst/>
              <a:cxnLst/>
              <a:rect l="l" t="t" r="r" b="b"/>
              <a:pathLst>
                <a:path w="5177" h="5133" extrusionOk="0">
                  <a:moveTo>
                    <a:pt x="2828" y="5089"/>
                  </a:moveTo>
                  <a:cubicBezTo>
                    <a:pt x="871" y="5002"/>
                    <a:pt x="1" y="2610"/>
                    <a:pt x="1436" y="1305"/>
                  </a:cubicBezTo>
                  <a:cubicBezTo>
                    <a:pt x="2871" y="0"/>
                    <a:pt x="5176" y="1087"/>
                    <a:pt x="5089" y="3045"/>
                  </a:cubicBezTo>
                  <a:cubicBezTo>
                    <a:pt x="5002" y="4219"/>
                    <a:pt x="4002" y="5132"/>
                    <a:pt x="2828" y="50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3"/>
            <p:cNvSpPr/>
            <p:nvPr/>
          </p:nvSpPr>
          <p:spPr>
            <a:xfrm>
              <a:off x="6437500" y="322925"/>
              <a:ext cx="112025" cy="110925"/>
            </a:xfrm>
            <a:custGeom>
              <a:avLst/>
              <a:gdLst/>
              <a:ahLst/>
              <a:cxnLst/>
              <a:rect l="l" t="t" r="r" b="b"/>
              <a:pathLst>
                <a:path w="4481" h="4437" extrusionOk="0">
                  <a:moveTo>
                    <a:pt x="2436" y="4393"/>
                  </a:moveTo>
                  <a:cubicBezTo>
                    <a:pt x="740" y="4306"/>
                    <a:pt x="0" y="2262"/>
                    <a:pt x="1262" y="1131"/>
                  </a:cubicBezTo>
                  <a:cubicBezTo>
                    <a:pt x="2479" y="0"/>
                    <a:pt x="4480" y="914"/>
                    <a:pt x="4393" y="2610"/>
                  </a:cubicBezTo>
                  <a:cubicBezTo>
                    <a:pt x="4350" y="3654"/>
                    <a:pt x="3480" y="4437"/>
                    <a:pt x="2436" y="43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3"/>
            <p:cNvSpPr/>
            <p:nvPr/>
          </p:nvSpPr>
          <p:spPr>
            <a:xfrm>
              <a:off x="6618000" y="332700"/>
              <a:ext cx="94625" cy="94625"/>
            </a:xfrm>
            <a:custGeom>
              <a:avLst/>
              <a:gdLst/>
              <a:ahLst/>
              <a:cxnLst/>
              <a:rect l="l" t="t" r="r" b="b"/>
              <a:pathLst>
                <a:path w="3785" h="3785" extrusionOk="0">
                  <a:moveTo>
                    <a:pt x="2044" y="3741"/>
                  </a:moveTo>
                  <a:cubicBezTo>
                    <a:pt x="653" y="3698"/>
                    <a:pt x="0" y="1915"/>
                    <a:pt x="1044" y="958"/>
                  </a:cubicBezTo>
                  <a:cubicBezTo>
                    <a:pt x="2088" y="1"/>
                    <a:pt x="3784" y="827"/>
                    <a:pt x="3741" y="2219"/>
                  </a:cubicBezTo>
                  <a:cubicBezTo>
                    <a:pt x="3654" y="3089"/>
                    <a:pt x="2914" y="3785"/>
                    <a:pt x="2044" y="37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3"/>
            <p:cNvSpPr/>
            <p:nvPr/>
          </p:nvSpPr>
          <p:spPr>
            <a:xfrm>
              <a:off x="6784350" y="342500"/>
              <a:ext cx="78325" cy="77225"/>
            </a:xfrm>
            <a:custGeom>
              <a:avLst/>
              <a:gdLst/>
              <a:ahLst/>
              <a:cxnLst/>
              <a:rect l="l" t="t" r="r" b="b"/>
              <a:pathLst>
                <a:path w="3133" h="3089" extrusionOk="0">
                  <a:moveTo>
                    <a:pt x="1697" y="3088"/>
                  </a:moveTo>
                  <a:cubicBezTo>
                    <a:pt x="523" y="3045"/>
                    <a:pt x="1" y="1610"/>
                    <a:pt x="871" y="827"/>
                  </a:cubicBezTo>
                  <a:cubicBezTo>
                    <a:pt x="1740" y="0"/>
                    <a:pt x="3132" y="653"/>
                    <a:pt x="3089" y="1827"/>
                  </a:cubicBezTo>
                  <a:cubicBezTo>
                    <a:pt x="3045" y="2523"/>
                    <a:pt x="2436" y="3088"/>
                    <a:pt x="1697" y="3045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3"/>
            <p:cNvSpPr/>
            <p:nvPr/>
          </p:nvSpPr>
          <p:spPr>
            <a:xfrm>
              <a:off x="1219425" y="310975"/>
              <a:ext cx="129425" cy="128325"/>
            </a:xfrm>
            <a:custGeom>
              <a:avLst/>
              <a:gdLst/>
              <a:ahLst/>
              <a:cxnLst/>
              <a:rect l="l" t="t" r="r" b="b"/>
              <a:pathLst>
                <a:path w="5177" h="5133" extrusionOk="0">
                  <a:moveTo>
                    <a:pt x="2392" y="5089"/>
                  </a:moveTo>
                  <a:cubicBezTo>
                    <a:pt x="4306" y="5002"/>
                    <a:pt x="5176" y="2610"/>
                    <a:pt x="3741" y="1305"/>
                  </a:cubicBezTo>
                  <a:cubicBezTo>
                    <a:pt x="2306" y="0"/>
                    <a:pt x="0" y="1087"/>
                    <a:pt x="131" y="3045"/>
                  </a:cubicBezTo>
                  <a:cubicBezTo>
                    <a:pt x="174" y="4219"/>
                    <a:pt x="1175" y="5132"/>
                    <a:pt x="2392" y="50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3"/>
            <p:cNvSpPr/>
            <p:nvPr/>
          </p:nvSpPr>
          <p:spPr>
            <a:xfrm>
              <a:off x="1042200" y="322925"/>
              <a:ext cx="112000" cy="110925"/>
            </a:xfrm>
            <a:custGeom>
              <a:avLst/>
              <a:gdLst/>
              <a:ahLst/>
              <a:cxnLst/>
              <a:rect l="l" t="t" r="r" b="b"/>
              <a:pathLst>
                <a:path w="4480" h="4437" extrusionOk="0">
                  <a:moveTo>
                    <a:pt x="2044" y="4393"/>
                  </a:moveTo>
                  <a:cubicBezTo>
                    <a:pt x="3697" y="4306"/>
                    <a:pt x="4480" y="2262"/>
                    <a:pt x="3218" y="1131"/>
                  </a:cubicBezTo>
                  <a:cubicBezTo>
                    <a:pt x="2001" y="0"/>
                    <a:pt x="0" y="914"/>
                    <a:pt x="87" y="2610"/>
                  </a:cubicBezTo>
                  <a:cubicBezTo>
                    <a:pt x="130" y="3610"/>
                    <a:pt x="1000" y="4437"/>
                    <a:pt x="2044" y="4393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3"/>
            <p:cNvSpPr/>
            <p:nvPr/>
          </p:nvSpPr>
          <p:spPr>
            <a:xfrm>
              <a:off x="878000" y="332700"/>
              <a:ext cx="95700" cy="94625"/>
            </a:xfrm>
            <a:custGeom>
              <a:avLst/>
              <a:gdLst/>
              <a:ahLst/>
              <a:cxnLst/>
              <a:rect l="l" t="t" r="r" b="b"/>
              <a:pathLst>
                <a:path w="3828" h="3785" extrusionOk="0">
                  <a:moveTo>
                    <a:pt x="1740" y="3741"/>
                  </a:moveTo>
                  <a:cubicBezTo>
                    <a:pt x="3176" y="3698"/>
                    <a:pt x="3828" y="1915"/>
                    <a:pt x="2741" y="958"/>
                  </a:cubicBezTo>
                  <a:cubicBezTo>
                    <a:pt x="1697" y="1"/>
                    <a:pt x="1" y="827"/>
                    <a:pt x="88" y="2219"/>
                  </a:cubicBezTo>
                  <a:cubicBezTo>
                    <a:pt x="131" y="3089"/>
                    <a:pt x="870" y="3785"/>
                    <a:pt x="1740" y="37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3"/>
            <p:cNvSpPr/>
            <p:nvPr/>
          </p:nvSpPr>
          <p:spPr>
            <a:xfrm>
              <a:off x="729050" y="342500"/>
              <a:ext cx="77225" cy="78300"/>
            </a:xfrm>
            <a:custGeom>
              <a:avLst/>
              <a:gdLst/>
              <a:ahLst/>
              <a:cxnLst/>
              <a:rect l="l" t="t" r="r" b="b"/>
              <a:pathLst>
                <a:path w="3089" h="3132" extrusionOk="0">
                  <a:moveTo>
                    <a:pt x="1435" y="3088"/>
                  </a:moveTo>
                  <a:cubicBezTo>
                    <a:pt x="2566" y="3045"/>
                    <a:pt x="3088" y="1610"/>
                    <a:pt x="2262" y="783"/>
                  </a:cubicBezTo>
                  <a:cubicBezTo>
                    <a:pt x="1392" y="0"/>
                    <a:pt x="0" y="653"/>
                    <a:pt x="44" y="1827"/>
                  </a:cubicBezTo>
                  <a:cubicBezTo>
                    <a:pt x="44" y="2523"/>
                    <a:pt x="696" y="3132"/>
                    <a:pt x="1435" y="308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3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4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1" cy="5143496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4"/>
          <p:cNvSpPr txBox="1">
            <a:spLocks noGrp="1"/>
          </p:cNvSpPr>
          <p:nvPr>
            <p:ph type="title"/>
          </p:nvPr>
        </p:nvSpPr>
        <p:spPr>
          <a:xfrm>
            <a:off x="1176913" y="2691400"/>
            <a:ext cx="1930800" cy="52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subTitle" idx="1"/>
          </p:nvPr>
        </p:nvSpPr>
        <p:spPr>
          <a:xfrm>
            <a:off x="1176913" y="3058444"/>
            <a:ext cx="1930800" cy="90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title" idx="2"/>
          </p:nvPr>
        </p:nvSpPr>
        <p:spPr>
          <a:xfrm>
            <a:off x="3606588" y="2691400"/>
            <a:ext cx="1930800" cy="52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subTitle" idx="3"/>
          </p:nvPr>
        </p:nvSpPr>
        <p:spPr>
          <a:xfrm>
            <a:off x="3606588" y="3058444"/>
            <a:ext cx="1930800" cy="90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title" idx="4"/>
          </p:nvPr>
        </p:nvSpPr>
        <p:spPr>
          <a:xfrm>
            <a:off x="6036263" y="2691400"/>
            <a:ext cx="1930800" cy="52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06" name="Google Shape;106;p14"/>
          <p:cNvSpPr txBox="1">
            <a:spLocks noGrp="1"/>
          </p:cNvSpPr>
          <p:nvPr>
            <p:ph type="subTitle" idx="5"/>
          </p:nvPr>
        </p:nvSpPr>
        <p:spPr>
          <a:xfrm>
            <a:off x="6036263" y="3058444"/>
            <a:ext cx="1930800" cy="90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4"/>
          <p:cNvSpPr txBox="1">
            <a:spLocks noGrp="1"/>
          </p:cNvSpPr>
          <p:nvPr>
            <p:ph type="title" idx="6"/>
          </p:nvPr>
        </p:nvSpPr>
        <p:spPr>
          <a:xfrm>
            <a:off x="713250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08" name="Google Shape;108;p14"/>
          <p:cNvGrpSpPr/>
          <p:nvPr/>
        </p:nvGrpSpPr>
        <p:grpSpPr>
          <a:xfrm>
            <a:off x="-141100" y="4061013"/>
            <a:ext cx="9284980" cy="656443"/>
            <a:chOff x="-141100" y="1559150"/>
            <a:chExt cx="9284980" cy="1545300"/>
          </a:xfrm>
        </p:grpSpPr>
        <p:cxnSp>
          <p:nvCxnSpPr>
            <p:cNvPr id="109" name="Google Shape;109;p14"/>
            <p:cNvCxnSpPr/>
            <p:nvPr/>
          </p:nvCxnSpPr>
          <p:spPr>
            <a:xfrm rot="10800000" flipH="1">
              <a:off x="-141100" y="1559150"/>
              <a:ext cx="3055800" cy="1545300"/>
            </a:xfrm>
            <a:prstGeom prst="curvedConnector3">
              <a:avLst>
                <a:gd name="adj1" fmla="val 50000"/>
              </a:avLst>
            </a:prstGeom>
            <a:noFill/>
            <a:ln w="28575" cap="flat" cmpd="sng">
              <a:solidFill>
                <a:schemeClr val="lt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10" name="Google Shape;110;p14"/>
            <p:cNvCxnSpPr/>
            <p:nvPr/>
          </p:nvCxnSpPr>
          <p:spPr>
            <a:xfrm rot="10800000">
              <a:off x="2973610" y="1559150"/>
              <a:ext cx="3055800" cy="1545300"/>
            </a:xfrm>
            <a:prstGeom prst="curvedConnector3">
              <a:avLst>
                <a:gd name="adj1" fmla="val 50000"/>
              </a:avLst>
            </a:prstGeom>
            <a:noFill/>
            <a:ln w="28575" cap="flat" cmpd="sng">
              <a:solidFill>
                <a:schemeClr val="lt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11" name="Google Shape;111;p14"/>
            <p:cNvCxnSpPr/>
            <p:nvPr/>
          </p:nvCxnSpPr>
          <p:spPr>
            <a:xfrm rot="10800000" flipH="1">
              <a:off x="6088080" y="1559150"/>
              <a:ext cx="3055800" cy="1545300"/>
            </a:xfrm>
            <a:prstGeom prst="curvedConnector3">
              <a:avLst>
                <a:gd name="adj1" fmla="val 50000"/>
              </a:avLst>
            </a:prstGeom>
            <a:noFill/>
            <a:ln w="28575" cap="flat" cmpd="sng">
              <a:solidFill>
                <a:schemeClr val="lt1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12" name="Google Shape;112;p14"/>
          <p:cNvGrpSpPr/>
          <p:nvPr/>
        </p:nvGrpSpPr>
        <p:grpSpPr>
          <a:xfrm>
            <a:off x="2504660" y="1133688"/>
            <a:ext cx="4134677" cy="221374"/>
            <a:chOff x="729050" y="223975"/>
            <a:chExt cx="6133625" cy="328400"/>
          </a:xfrm>
        </p:grpSpPr>
        <p:sp>
          <p:nvSpPr>
            <p:cNvPr id="113" name="Google Shape;113;p14"/>
            <p:cNvSpPr/>
            <p:nvPr/>
          </p:nvSpPr>
          <p:spPr>
            <a:xfrm>
              <a:off x="1275975" y="223975"/>
              <a:ext cx="5038675" cy="328400"/>
            </a:xfrm>
            <a:custGeom>
              <a:avLst/>
              <a:gdLst/>
              <a:ahLst/>
              <a:cxnLst/>
              <a:rect l="l" t="t" r="r" b="b"/>
              <a:pathLst>
                <a:path w="201547" h="13136" extrusionOk="0">
                  <a:moveTo>
                    <a:pt x="201547" y="5481"/>
                  </a:moveTo>
                  <a:lnTo>
                    <a:pt x="201547" y="7351"/>
                  </a:lnTo>
                  <a:lnTo>
                    <a:pt x="145136" y="7351"/>
                  </a:lnTo>
                  <a:cubicBezTo>
                    <a:pt x="143918" y="7351"/>
                    <a:pt x="142744" y="7829"/>
                    <a:pt x="141961" y="8743"/>
                  </a:cubicBezTo>
                  <a:cubicBezTo>
                    <a:pt x="140526" y="8438"/>
                    <a:pt x="139178" y="6959"/>
                    <a:pt x="137525" y="5785"/>
                  </a:cubicBezTo>
                  <a:cubicBezTo>
                    <a:pt x="135046" y="4089"/>
                    <a:pt x="133045" y="3958"/>
                    <a:pt x="130479" y="5524"/>
                  </a:cubicBezTo>
                  <a:cubicBezTo>
                    <a:pt x="129087" y="6394"/>
                    <a:pt x="127739" y="7351"/>
                    <a:pt x="126434" y="8395"/>
                  </a:cubicBezTo>
                  <a:cubicBezTo>
                    <a:pt x="122520" y="11309"/>
                    <a:pt x="117997" y="13136"/>
                    <a:pt x="115039" y="7916"/>
                  </a:cubicBezTo>
                  <a:cubicBezTo>
                    <a:pt x="113995" y="8482"/>
                    <a:pt x="112908" y="8830"/>
                    <a:pt x="111777" y="9047"/>
                  </a:cubicBezTo>
                  <a:cubicBezTo>
                    <a:pt x="105949" y="10091"/>
                    <a:pt x="103470" y="3741"/>
                    <a:pt x="107428" y="1175"/>
                  </a:cubicBezTo>
                  <a:cubicBezTo>
                    <a:pt x="109211" y="1"/>
                    <a:pt x="111690" y="392"/>
                    <a:pt x="112386" y="3132"/>
                  </a:cubicBezTo>
                  <a:cubicBezTo>
                    <a:pt x="109254" y="1784"/>
                    <a:pt x="106340" y="5872"/>
                    <a:pt x="110037" y="7046"/>
                  </a:cubicBezTo>
                  <a:cubicBezTo>
                    <a:pt x="112256" y="7742"/>
                    <a:pt x="115561" y="6003"/>
                    <a:pt x="117127" y="5046"/>
                  </a:cubicBezTo>
                  <a:cubicBezTo>
                    <a:pt x="120693" y="2828"/>
                    <a:pt x="125651" y="914"/>
                    <a:pt x="128478" y="5176"/>
                  </a:cubicBezTo>
                  <a:cubicBezTo>
                    <a:pt x="130044" y="4002"/>
                    <a:pt x="132045" y="2567"/>
                    <a:pt x="134002" y="2436"/>
                  </a:cubicBezTo>
                  <a:cubicBezTo>
                    <a:pt x="137916" y="2219"/>
                    <a:pt x="139047" y="5481"/>
                    <a:pt x="142744" y="5481"/>
                  </a:cubicBezTo>
                  <a:close/>
                  <a:moveTo>
                    <a:pt x="0" y="7351"/>
                  </a:moveTo>
                  <a:lnTo>
                    <a:pt x="0" y="5481"/>
                  </a:lnTo>
                  <a:lnTo>
                    <a:pt x="58846" y="5481"/>
                  </a:lnTo>
                  <a:cubicBezTo>
                    <a:pt x="62543" y="5481"/>
                    <a:pt x="63674" y="2219"/>
                    <a:pt x="67545" y="2436"/>
                  </a:cubicBezTo>
                  <a:cubicBezTo>
                    <a:pt x="69458" y="2567"/>
                    <a:pt x="71459" y="4002"/>
                    <a:pt x="73068" y="5176"/>
                  </a:cubicBezTo>
                  <a:cubicBezTo>
                    <a:pt x="75895" y="914"/>
                    <a:pt x="80810" y="2828"/>
                    <a:pt x="84420" y="5046"/>
                  </a:cubicBezTo>
                  <a:cubicBezTo>
                    <a:pt x="86029" y="6003"/>
                    <a:pt x="89291" y="7742"/>
                    <a:pt x="91466" y="7046"/>
                  </a:cubicBezTo>
                  <a:cubicBezTo>
                    <a:pt x="95163" y="5872"/>
                    <a:pt x="92292" y="1784"/>
                    <a:pt x="89117" y="3132"/>
                  </a:cubicBezTo>
                  <a:cubicBezTo>
                    <a:pt x="89857" y="392"/>
                    <a:pt x="92336" y="1"/>
                    <a:pt x="94119" y="1175"/>
                  </a:cubicBezTo>
                  <a:cubicBezTo>
                    <a:pt x="98077" y="3741"/>
                    <a:pt x="95554" y="10091"/>
                    <a:pt x="89770" y="9047"/>
                  </a:cubicBezTo>
                  <a:cubicBezTo>
                    <a:pt x="88639" y="8830"/>
                    <a:pt x="87551" y="8438"/>
                    <a:pt x="86508" y="7916"/>
                  </a:cubicBezTo>
                  <a:cubicBezTo>
                    <a:pt x="83550" y="13136"/>
                    <a:pt x="79027" y="11309"/>
                    <a:pt x="75112" y="8351"/>
                  </a:cubicBezTo>
                  <a:cubicBezTo>
                    <a:pt x="73808" y="7351"/>
                    <a:pt x="72459" y="6394"/>
                    <a:pt x="71068" y="5524"/>
                  </a:cubicBezTo>
                  <a:cubicBezTo>
                    <a:pt x="68502" y="3958"/>
                    <a:pt x="66501" y="4089"/>
                    <a:pt x="63978" y="5785"/>
                  </a:cubicBezTo>
                  <a:cubicBezTo>
                    <a:pt x="62369" y="6916"/>
                    <a:pt x="60977" y="8438"/>
                    <a:pt x="59585" y="8743"/>
                  </a:cubicBezTo>
                  <a:cubicBezTo>
                    <a:pt x="58759" y="7829"/>
                    <a:pt x="57585" y="7307"/>
                    <a:pt x="56367" y="7351"/>
                  </a:cubicBezTo>
                  <a:close/>
                  <a:moveTo>
                    <a:pt x="116170" y="7351"/>
                  </a:moveTo>
                  <a:cubicBezTo>
                    <a:pt x="118997" y="11961"/>
                    <a:pt x="123477" y="9004"/>
                    <a:pt x="126739" y="6525"/>
                  </a:cubicBezTo>
                  <a:lnTo>
                    <a:pt x="126869" y="6438"/>
                  </a:lnTo>
                  <a:cubicBezTo>
                    <a:pt x="124216" y="3132"/>
                    <a:pt x="119780" y="5133"/>
                    <a:pt x="116822" y="6959"/>
                  </a:cubicBezTo>
                  <a:cubicBezTo>
                    <a:pt x="116605" y="7133"/>
                    <a:pt x="116387" y="7264"/>
                    <a:pt x="116170" y="7394"/>
                  </a:cubicBezTo>
                  <a:moveTo>
                    <a:pt x="85420" y="7394"/>
                  </a:moveTo>
                  <a:cubicBezTo>
                    <a:pt x="85203" y="7264"/>
                    <a:pt x="84985" y="7133"/>
                    <a:pt x="84724" y="6959"/>
                  </a:cubicBezTo>
                  <a:cubicBezTo>
                    <a:pt x="81767" y="5133"/>
                    <a:pt x="77374" y="3176"/>
                    <a:pt x="74721" y="6438"/>
                  </a:cubicBezTo>
                  <a:lnTo>
                    <a:pt x="74852" y="6525"/>
                  </a:lnTo>
                  <a:cubicBezTo>
                    <a:pt x="78113" y="9004"/>
                    <a:pt x="82593" y="11961"/>
                    <a:pt x="85420" y="7351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4"/>
            <p:cNvSpPr/>
            <p:nvPr/>
          </p:nvSpPr>
          <p:spPr>
            <a:xfrm>
              <a:off x="6241775" y="310975"/>
              <a:ext cx="129425" cy="128325"/>
            </a:xfrm>
            <a:custGeom>
              <a:avLst/>
              <a:gdLst/>
              <a:ahLst/>
              <a:cxnLst/>
              <a:rect l="l" t="t" r="r" b="b"/>
              <a:pathLst>
                <a:path w="5177" h="5133" extrusionOk="0">
                  <a:moveTo>
                    <a:pt x="2828" y="5089"/>
                  </a:moveTo>
                  <a:cubicBezTo>
                    <a:pt x="871" y="5002"/>
                    <a:pt x="1" y="2610"/>
                    <a:pt x="1436" y="1305"/>
                  </a:cubicBezTo>
                  <a:cubicBezTo>
                    <a:pt x="2871" y="0"/>
                    <a:pt x="5176" y="1087"/>
                    <a:pt x="5089" y="3045"/>
                  </a:cubicBezTo>
                  <a:cubicBezTo>
                    <a:pt x="5002" y="4219"/>
                    <a:pt x="4002" y="5132"/>
                    <a:pt x="2828" y="50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4"/>
            <p:cNvSpPr/>
            <p:nvPr/>
          </p:nvSpPr>
          <p:spPr>
            <a:xfrm>
              <a:off x="6437500" y="322925"/>
              <a:ext cx="112025" cy="110925"/>
            </a:xfrm>
            <a:custGeom>
              <a:avLst/>
              <a:gdLst/>
              <a:ahLst/>
              <a:cxnLst/>
              <a:rect l="l" t="t" r="r" b="b"/>
              <a:pathLst>
                <a:path w="4481" h="4437" extrusionOk="0">
                  <a:moveTo>
                    <a:pt x="2436" y="4393"/>
                  </a:moveTo>
                  <a:cubicBezTo>
                    <a:pt x="740" y="4306"/>
                    <a:pt x="0" y="2262"/>
                    <a:pt x="1262" y="1131"/>
                  </a:cubicBezTo>
                  <a:cubicBezTo>
                    <a:pt x="2479" y="0"/>
                    <a:pt x="4480" y="914"/>
                    <a:pt x="4393" y="2610"/>
                  </a:cubicBezTo>
                  <a:cubicBezTo>
                    <a:pt x="4350" y="3654"/>
                    <a:pt x="3480" y="4437"/>
                    <a:pt x="2436" y="43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4"/>
            <p:cNvSpPr/>
            <p:nvPr/>
          </p:nvSpPr>
          <p:spPr>
            <a:xfrm>
              <a:off x="6618000" y="332700"/>
              <a:ext cx="94625" cy="94625"/>
            </a:xfrm>
            <a:custGeom>
              <a:avLst/>
              <a:gdLst/>
              <a:ahLst/>
              <a:cxnLst/>
              <a:rect l="l" t="t" r="r" b="b"/>
              <a:pathLst>
                <a:path w="3785" h="3785" extrusionOk="0">
                  <a:moveTo>
                    <a:pt x="2044" y="3741"/>
                  </a:moveTo>
                  <a:cubicBezTo>
                    <a:pt x="653" y="3698"/>
                    <a:pt x="0" y="1915"/>
                    <a:pt x="1044" y="958"/>
                  </a:cubicBezTo>
                  <a:cubicBezTo>
                    <a:pt x="2088" y="1"/>
                    <a:pt x="3784" y="827"/>
                    <a:pt x="3741" y="2219"/>
                  </a:cubicBezTo>
                  <a:cubicBezTo>
                    <a:pt x="3654" y="3089"/>
                    <a:pt x="2914" y="3785"/>
                    <a:pt x="2044" y="37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4"/>
            <p:cNvSpPr/>
            <p:nvPr/>
          </p:nvSpPr>
          <p:spPr>
            <a:xfrm>
              <a:off x="6784350" y="342500"/>
              <a:ext cx="78325" cy="77225"/>
            </a:xfrm>
            <a:custGeom>
              <a:avLst/>
              <a:gdLst/>
              <a:ahLst/>
              <a:cxnLst/>
              <a:rect l="l" t="t" r="r" b="b"/>
              <a:pathLst>
                <a:path w="3133" h="3089" extrusionOk="0">
                  <a:moveTo>
                    <a:pt x="1697" y="3088"/>
                  </a:moveTo>
                  <a:cubicBezTo>
                    <a:pt x="523" y="3045"/>
                    <a:pt x="1" y="1610"/>
                    <a:pt x="871" y="827"/>
                  </a:cubicBezTo>
                  <a:cubicBezTo>
                    <a:pt x="1740" y="0"/>
                    <a:pt x="3132" y="653"/>
                    <a:pt x="3089" y="1827"/>
                  </a:cubicBezTo>
                  <a:cubicBezTo>
                    <a:pt x="3045" y="2523"/>
                    <a:pt x="2436" y="3088"/>
                    <a:pt x="1697" y="3045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4"/>
            <p:cNvSpPr/>
            <p:nvPr/>
          </p:nvSpPr>
          <p:spPr>
            <a:xfrm>
              <a:off x="1219425" y="310975"/>
              <a:ext cx="129425" cy="128325"/>
            </a:xfrm>
            <a:custGeom>
              <a:avLst/>
              <a:gdLst/>
              <a:ahLst/>
              <a:cxnLst/>
              <a:rect l="l" t="t" r="r" b="b"/>
              <a:pathLst>
                <a:path w="5177" h="5133" extrusionOk="0">
                  <a:moveTo>
                    <a:pt x="2392" y="5089"/>
                  </a:moveTo>
                  <a:cubicBezTo>
                    <a:pt x="4306" y="5002"/>
                    <a:pt x="5176" y="2610"/>
                    <a:pt x="3741" y="1305"/>
                  </a:cubicBezTo>
                  <a:cubicBezTo>
                    <a:pt x="2306" y="0"/>
                    <a:pt x="0" y="1087"/>
                    <a:pt x="131" y="3045"/>
                  </a:cubicBezTo>
                  <a:cubicBezTo>
                    <a:pt x="174" y="4219"/>
                    <a:pt x="1175" y="5132"/>
                    <a:pt x="2392" y="50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4"/>
            <p:cNvSpPr/>
            <p:nvPr/>
          </p:nvSpPr>
          <p:spPr>
            <a:xfrm>
              <a:off x="1042200" y="322925"/>
              <a:ext cx="112000" cy="110925"/>
            </a:xfrm>
            <a:custGeom>
              <a:avLst/>
              <a:gdLst/>
              <a:ahLst/>
              <a:cxnLst/>
              <a:rect l="l" t="t" r="r" b="b"/>
              <a:pathLst>
                <a:path w="4480" h="4437" extrusionOk="0">
                  <a:moveTo>
                    <a:pt x="2044" y="4393"/>
                  </a:moveTo>
                  <a:cubicBezTo>
                    <a:pt x="3697" y="4306"/>
                    <a:pt x="4480" y="2262"/>
                    <a:pt x="3218" y="1131"/>
                  </a:cubicBezTo>
                  <a:cubicBezTo>
                    <a:pt x="2001" y="0"/>
                    <a:pt x="0" y="914"/>
                    <a:pt x="87" y="2610"/>
                  </a:cubicBezTo>
                  <a:cubicBezTo>
                    <a:pt x="130" y="3610"/>
                    <a:pt x="1000" y="4437"/>
                    <a:pt x="2044" y="4393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4"/>
            <p:cNvSpPr/>
            <p:nvPr/>
          </p:nvSpPr>
          <p:spPr>
            <a:xfrm>
              <a:off x="878000" y="332700"/>
              <a:ext cx="95700" cy="94625"/>
            </a:xfrm>
            <a:custGeom>
              <a:avLst/>
              <a:gdLst/>
              <a:ahLst/>
              <a:cxnLst/>
              <a:rect l="l" t="t" r="r" b="b"/>
              <a:pathLst>
                <a:path w="3828" h="3785" extrusionOk="0">
                  <a:moveTo>
                    <a:pt x="1740" y="3741"/>
                  </a:moveTo>
                  <a:cubicBezTo>
                    <a:pt x="3176" y="3698"/>
                    <a:pt x="3828" y="1915"/>
                    <a:pt x="2741" y="958"/>
                  </a:cubicBezTo>
                  <a:cubicBezTo>
                    <a:pt x="1697" y="1"/>
                    <a:pt x="1" y="827"/>
                    <a:pt x="88" y="2219"/>
                  </a:cubicBezTo>
                  <a:cubicBezTo>
                    <a:pt x="131" y="3089"/>
                    <a:pt x="870" y="3785"/>
                    <a:pt x="1740" y="37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4"/>
            <p:cNvSpPr/>
            <p:nvPr/>
          </p:nvSpPr>
          <p:spPr>
            <a:xfrm>
              <a:off x="729050" y="342500"/>
              <a:ext cx="77225" cy="78300"/>
            </a:xfrm>
            <a:custGeom>
              <a:avLst/>
              <a:gdLst/>
              <a:ahLst/>
              <a:cxnLst/>
              <a:rect l="l" t="t" r="r" b="b"/>
              <a:pathLst>
                <a:path w="3089" h="3132" extrusionOk="0">
                  <a:moveTo>
                    <a:pt x="1435" y="3088"/>
                  </a:moveTo>
                  <a:cubicBezTo>
                    <a:pt x="2566" y="3045"/>
                    <a:pt x="3088" y="1610"/>
                    <a:pt x="2262" y="783"/>
                  </a:cubicBezTo>
                  <a:cubicBezTo>
                    <a:pt x="1392" y="0"/>
                    <a:pt x="0" y="653"/>
                    <a:pt x="44" y="1827"/>
                  </a:cubicBezTo>
                  <a:cubicBezTo>
                    <a:pt x="44" y="2523"/>
                    <a:pt x="696" y="3132"/>
                    <a:pt x="1435" y="308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3_2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5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1" cy="5143496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5"/>
          <p:cNvSpPr txBox="1">
            <a:spLocks noGrp="1"/>
          </p:cNvSpPr>
          <p:nvPr>
            <p:ph type="title"/>
          </p:nvPr>
        </p:nvSpPr>
        <p:spPr>
          <a:xfrm>
            <a:off x="1176913" y="2321100"/>
            <a:ext cx="1930800" cy="52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25" name="Google Shape;125;p15"/>
          <p:cNvSpPr txBox="1">
            <a:spLocks noGrp="1"/>
          </p:cNvSpPr>
          <p:nvPr>
            <p:ph type="subTitle" idx="1"/>
          </p:nvPr>
        </p:nvSpPr>
        <p:spPr>
          <a:xfrm>
            <a:off x="1176913" y="2688144"/>
            <a:ext cx="1930800" cy="90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5"/>
          <p:cNvSpPr txBox="1">
            <a:spLocks noGrp="1"/>
          </p:cNvSpPr>
          <p:nvPr>
            <p:ph type="title" idx="2"/>
          </p:nvPr>
        </p:nvSpPr>
        <p:spPr>
          <a:xfrm>
            <a:off x="3606588" y="3083100"/>
            <a:ext cx="1930800" cy="52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27" name="Google Shape;127;p15"/>
          <p:cNvSpPr txBox="1">
            <a:spLocks noGrp="1"/>
          </p:cNvSpPr>
          <p:nvPr>
            <p:ph type="subTitle" idx="3"/>
          </p:nvPr>
        </p:nvSpPr>
        <p:spPr>
          <a:xfrm>
            <a:off x="3606588" y="3450144"/>
            <a:ext cx="1930800" cy="90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5"/>
          <p:cNvSpPr txBox="1">
            <a:spLocks noGrp="1"/>
          </p:cNvSpPr>
          <p:nvPr>
            <p:ph type="title" idx="4"/>
          </p:nvPr>
        </p:nvSpPr>
        <p:spPr>
          <a:xfrm>
            <a:off x="6036263" y="2321100"/>
            <a:ext cx="1930800" cy="52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29" name="Google Shape;129;p15"/>
          <p:cNvSpPr txBox="1">
            <a:spLocks noGrp="1"/>
          </p:cNvSpPr>
          <p:nvPr>
            <p:ph type="subTitle" idx="5"/>
          </p:nvPr>
        </p:nvSpPr>
        <p:spPr>
          <a:xfrm>
            <a:off x="6036263" y="2688144"/>
            <a:ext cx="1930800" cy="90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5"/>
          <p:cNvSpPr txBox="1">
            <a:spLocks noGrp="1"/>
          </p:cNvSpPr>
          <p:nvPr>
            <p:ph type="title" idx="6"/>
          </p:nvPr>
        </p:nvSpPr>
        <p:spPr>
          <a:xfrm>
            <a:off x="713250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cxnSp>
        <p:nvCxnSpPr>
          <p:cNvPr id="131" name="Google Shape;131;p15"/>
          <p:cNvCxnSpPr/>
          <p:nvPr/>
        </p:nvCxnSpPr>
        <p:spPr>
          <a:xfrm>
            <a:off x="-34250" y="1644575"/>
            <a:ext cx="4595100" cy="30777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32" name="Google Shape;132;p15"/>
          <p:cNvCxnSpPr/>
          <p:nvPr/>
        </p:nvCxnSpPr>
        <p:spPr>
          <a:xfrm flipH="1">
            <a:off x="4560850" y="1644575"/>
            <a:ext cx="4595100" cy="30777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3_1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6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1" cy="5143496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6"/>
          <p:cNvSpPr txBox="1">
            <a:spLocks noGrp="1"/>
          </p:cNvSpPr>
          <p:nvPr>
            <p:ph type="title"/>
          </p:nvPr>
        </p:nvSpPr>
        <p:spPr>
          <a:xfrm>
            <a:off x="1187075" y="1964000"/>
            <a:ext cx="2997600" cy="52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36" name="Google Shape;136;p16"/>
          <p:cNvSpPr txBox="1">
            <a:spLocks noGrp="1"/>
          </p:cNvSpPr>
          <p:nvPr>
            <p:ph type="subTitle" idx="1"/>
          </p:nvPr>
        </p:nvSpPr>
        <p:spPr>
          <a:xfrm>
            <a:off x="1187075" y="2331049"/>
            <a:ext cx="2997600" cy="6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6"/>
          <p:cNvSpPr txBox="1">
            <a:spLocks noGrp="1"/>
          </p:cNvSpPr>
          <p:nvPr>
            <p:ph type="title" idx="2"/>
          </p:nvPr>
        </p:nvSpPr>
        <p:spPr>
          <a:xfrm>
            <a:off x="4959250" y="1964000"/>
            <a:ext cx="2997600" cy="52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38" name="Google Shape;138;p16"/>
          <p:cNvSpPr txBox="1">
            <a:spLocks noGrp="1"/>
          </p:cNvSpPr>
          <p:nvPr>
            <p:ph type="subTitle" idx="3"/>
          </p:nvPr>
        </p:nvSpPr>
        <p:spPr>
          <a:xfrm>
            <a:off x="4959250" y="2331049"/>
            <a:ext cx="2997600" cy="6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6"/>
          <p:cNvSpPr txBox="1">
            <a:spLocks noGrp="1"/>
          </p:cNvSpPr>
          <p:nvPr>
            <p:ph type="title" idx="4"/>
          </p:nvPr>
        </p:nvSpPr>
        <p:spPr>
          <a:xfrm>
            <a:off x="713250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6"/>
          <p:cNvSpPr txBox="1">
            <a:spLocks noGrp="1"/>
          </p:cNvSpPr>
          <p:nvPr>
            <p:ph type="title" idx="5"/>
          </p:nvPr>
        </p:nvSpPr>
        <p:spPr>
          <a:xfrm>
            <a:off x="1187075" y="3339688"/>
            <a:ext cx="2997600" cy="52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41" name="Google Shape;141;p16"/>
          <p:cNvSpPr txBox="1">
            <a:spLocks noGrp="1"/>
          </p:cNvSpPr>
          <p:nvPr>
            <p:ph type="subTitle" idx="6"/>
          </p:nvPr>
        </p:nvSpPr>
        <p:spPr>
          <a:xfrm>
            <a:off x="1187075" y="3706734"/>
            <a:ext cx="2997600" cy="6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6"/>
          <p:cNvSpPr txBox="1">
            <a:spLocks noGrp="1"/>
          </p:cNvSpPr>
          <p:nvPr>
            <p:ph type="title" idx="7"/>
          </p:nvPr>
        </p:nvSpPr>
        <p:spPr>
          <a:xfrm>
            <a:off x="4959250" y="3339688"/>
            <a:ext cx="2997600" cy="52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43" name="Google Shape;143;p16"/>
          <p:cNvSpPr txBox="1">
            <a:spLocks noGrp="1"/>
          </p:cNvSpPr>
          <p:nvPr>
            <p:ph type="subTitle" idx="8"/>
          </p:nvPr>
        </p:nvSpPr>
        <p:spPr>
          <a:xfrm>
            <a:off x="4959250" y="3706734"/>
            <a:ext cx="2997600" cy="6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6"/>
          <p:cNvSpPr txBox="1">
            <a:spLocks noGrp="1"/>
          </p:cNvSpPr>
          <p:nvPr>
            <p:ph type="title" idx="9" hasCustomPrompt="1"/>
          </p:nvPr>
        </p:nvSpPr>
        <p:spPr>
          <a:xfrm>
            <a:off x="2357825" y="1534742"/>
            <a:ext cx="656100" cy="500100"/>
          </a:xfrm>
          <a:prstGeom prst="rect">
            <a:avLst/>
          </a:prstGeom>
          <a:effectLst>
            <a:outerShdw dist="19050" dir="19020000" algn="bl" rotWithShape="0">
              <a:srgbClr val="D25F4B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63C66"/>
              </a:buClr>
              <a:buSzPts val="3500"/>
              <a:buNone/>
              <a:defRPr sz="2400">
                <a:solidFill>
                  <a:srgbClr val="263C6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63C66"/>
              </a:buClr>
              <a:buSzPts val="3500"/>
              <a:buNone/>
              <a:defRPr>
                <a:solidFill>
                  <a:srgbClr val="263C6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63C66"/>
              </a:buClr>
              <a:buSzPts val="3500"/>
              <a:buNone/>
              <a:defRPr>
                <a:solidFill>
                  <a:srgbClr val="263C6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63C66"/>
              </a:buClr>
              <a:buSzPts val="3500"/>
              <a:buNone/>
              <a:defRPr>
                <a:solidFill>
                  <a:srgbClr val="263C6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63C66"/>
              </a:buClr>
              <a:buSzPts val="3500"/>
              <a:buNone/>
              <a:defRPr>
                <a:solidFill>
                  <a:srgbClr val="263C6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63C66"/>
              </a:buClr>
              <a:buSzPts val="3500"/>
              <a:buNone/>
              <a:defRPr>
                <a:solidFill>
                  <a:srgbClr val="263C6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63C66"/>
              </a:buClr>
              <a:buSzPts val="3500"/>
              <a:buNone/>
              <a:defRPr>
                <a:solidFill>
                  <a:srgbClr val="263C6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63C66"/>
              </a:buClr>
              <a:buSzPts val="3500"/>
              <a:buNone/>
              <a:defRPr>
                <a:solidFill>
                  <a:srgbClr val="263C6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63C66"/>
              </a:buClr>
              <a:buSzPts val="3500"/>
              <a:buNone/>
              <a:defRPr>
                <a:solidFill>
                  <a:srgbClr val="263C6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6"/>
          <p:cNvSpPr txBox="1">
            <a:spLocks noGrp="1"/>
          </p:cNvSpPr>
          <p:nvPr>
            <p:ph type="title" idx="13" hasCustomPrompt="1"/>
          </p:nvPr>
        </p:nvSpPr>
        <p:spPr>
          <a:xfrm>
            <a:off x="6130000" y="1534742"/>
            <a:ext cx="656100" cy="500100"/>
          </a:xfrm>
          <a:prstGeom prst="rect">
            <a:avLst/>
          </a:prstGeom>
          <a:effectLst>
            <a:outerShdw dist="19050" dir="19020000" algn="bl" rotWithShape="0">
              <a:srgbClr val="D25F4B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63C66"/>
              </a:buClr>
              <a:buSzPts val="3500"/>
              <a:buNone/>
              <a:defRPr sz="2400">
                <a:solidFill>
                  <a:srgbClr val="263C6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63C66"/>
              </a:buClr>
              <a:buSzPts val="3500"/>
              <a:buNone/>
              <a:defRPr>
                <a:solidFill>
                  <a:srgbClr val="263C6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63C66"/>
              </a:buClr>
              <a:buSzPts val="3500"/>
              <a:buNone/>
              <a:defRPr>
                <a:solidFill>
                  <a:srgbClr val="263C6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63C66"/>
              </a:buClr>
              <a:buSzPts val="3500"/>
              <a:buNone/>
              <a:defRPr>
                <a:solidFill>
                  <a:srgbClr val="263C6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63C66"/>
              </a:buClr>
              <a:buSzPts val="3500"/>
              <a:buNone/>
              <a:defRPr>
                <a:solidFill>
                  <a:srgbClr val="263C6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63C66"/>
              </a:buClr>
              <a:buSzPts val="3500"/>
              <a:buNone/>
              <a:defRPr>
                <a:solidFill>
                  <a:srgbClr val="263C6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63C66"/>
              </a:buClr>
              <a:buSzPts val="3500"/>
              <a:buNone/>
              <a:defRPr>
                <a:solidFill>
                  <a:srgbClr val="263C6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63C66"/>
              </a:buClr>
              <a:buSzPts val="3500"/>
              <a:buNone/>
              <a:defRPr>
                <a:solidFill>
                  <a:srgbClr val="263C6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63C66"/>
              </a:buClr>
              <a:buSzPts val="3500"/>
              <a:buNone/>
              <a:defRPr>
                <a:solidFill>
                  <a:srgbClr val="263C6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6" name="Google Shape;146;p16"/>
          <p:cNvSpPr txBox="1">
            <a:spLocks noGrp="1"/>
          </p:cNvSpPr>
          <p:nvPr>
            <p:ph type="title" idx="14" hasCustomPrompt="1"/>
          </p:nvPr>
        </p:nvSpPr>
        <p:spPr>
          <a:xfrm>
            <a:off x="2357825" y="2910742"/>
            <a:ext cx="656100" cy="500100"/>
          </a:xfrm>
          <a:prstGeom prst="rect">
            <a:avLst/>
          </a:prstGeom>
          <a:effectLst>
            <a:outerShdw dist="19050" dir="19020000" algn="bl" rotWithShape="0">
              <a:srgbClr val="D25F4B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63C66"/>
              </a:buClr>
              <a:buSzPts val="3500"/>
              <a:buNone/>
              <a:defRPr sz="2400">
                <a:solidFill>
                  <a:srgbClr val="263C6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63C66"/>
              </a:buClr>
              <a:buSzPts val="3500"/>
              <a:buNone/>
              <a:defRPr>
                <a:solidFill>
                  <a:srgbClr val="263C6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63C66"/>
              </a:buClr>
              <a:buSzPts val="3500"/>
              <a:buNone/>
              <a:defRPr>
                <a:solidFill>
                  <a:srgbClr val="263C6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63C66"/>
              </a:buClr>
              <a:buSzPts val="3500"/>
              <a:buNone/>
              <a:defRPr>
                <a:solidFill>
                  <a:srgbClr val="263C6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63C66"/>
              </a:buClr>
              <a:buSzPts val="3500"/>
              <a:buNone/>
              <a:defRPr>
                <a:solidFill>
                  <a:srgbClr val="263C6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63C66"/>
              </a:buClr>
              <a:buSzPts val="3500"/>
              <a:buNone/>
              <a:defRPr>
                <a:solidFill>
                  <a:srgbClr val="263C6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63C66"/>
              </a:buClr>
              <a:buSzPts val="3500"/>
              <a:buNone/>
              <a:defRPr>
                <a:solidFill>
                  <a:srgbClr val="263C6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63C66"/>
              </a:buClr>
              <a:buSzPts val="3500"/>
              <a:buNone/>
              <a:defRPr>
                <a:solidFill>
                  <a:srgbClr val="263C6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63C66"/>
              </a:buClr>
              <a:buSzPts val="3500"/>
              <a:buNone/>
              <a:defRPr>
                <a:solidFill>
                  <a:srgbClr val="263C6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7" name="Google Shape;147;p16"/>
          <p:cNvSpPr txBox="1">
            <a:spLocks noGrp="1"/>
          </p:cNvSpPr>
          <p:nvPr>
            <p:ph type="title" idx="15" hasCustomPrompt="1"/>
          </p:nvPr>
        </p:nvSpPr>
        <p:spPr>
          <a:xfrm>
            <a:off x="6130000" y="2910742"/>
            <a:ext cx="656100" cy="500100"/>
          </a:xfrm>
          <a:prstGeom prst="rect">
            <a:avLst/>
          </a:prstGeom>
          <a:effectLst>
            <a:outerShdw dist="19050" dir="19020000" algn="bl" rotWithShape="0">
              <a:srgbClr val="D25F4B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63C66"/>
              </a:buClr>
              <a:buSzPts val="3500"/>
              <a:buNone/>
              <a:defRPr sz="2400">
                <a:solidFill>
                  <a:srgbClr val="263C6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63C66"/>
              </a:buClr>
              <a:buSzPts val="3500"/>
              <a:buNone/>
              <a:defRPr>
                <a:solidFill>
                  <a:srgbClr val="263C6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63C66"/>
              </a:buClr>
              <a:buSzPts val="3500"/>
              <a:buNone/>
              <a:defRPr>
                <a:solidFill>
                  <a:srgbClr val="263C6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63C66"/>
              </a:buClr>
              <a:buSzPts val="3500"/>
              <a:buNone/>
              <a:defRPr>
                <a:solidFill>
                  <a:srgbClr val="263C6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63C66"/>
              </a:buClr>
              <a:buSzPts val="3500"/>
              <a:buNone/>
              <a:defRPr>
                <a:solidFill>
                  <a:srgbClr val="263C6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63C66"/>
              </a:buClr>
              <a:buSzPts val="3500"/>
              <a:buNone/>
              <a:defRPr>
                <a:solidFill>
                  <a:srgbClr val="263C6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63C66"/>
              </a:buClr>
              <a:buSzPts val="3500"/>
              <a:buNone/>
              <a:defRPr>
                <a:solidFill>
                  <a:srgbClr val="263C6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63C66"/>
              </a:buClr>
              <a:buSzPts val="3500"/>
              <a:buNone/>
              <a:defRPr>
                <a:solidFill>
                  <a:srgbClr val="263C6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63C66"/>
              </a:buClr>
              <a:buSzPts val="3500"/>
              <a:buNone/>
              <a:defRPr>
                <a:solidFill>
                  <a:srgbClr val="263C66"/>
                </a:solidFill>
              </a:defRPr>
            </a:lvl9pPr>
          </a:lstStyle>
          <a:p>
            <a:r>
              <a:t>xx%</a:t>
            </a:r>
          </a:p>
        </p:txBody>
      </p:sp>
      <p:cxnSp>
        <p:nvCxnSpPr>
          <p:cNvPr id="148" name="Google Shape;148;p16"/>
          <p:cNvCxnSpPr/>
          <p:nvPr/>
        </p:nvCxnSpPr>
        <p:spPr>
          <a:xfrm>
            <a:off x="-111400" y="3391105"/>
            <a:ext cx="3089700" cy="18867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  <p:grpSp>
        <p:nvGrpSpPr>
          <p:cNvPr id="149" name="Google Shape;149;p16"/>
          <p:cNvGrpSpPr/>
          <p:nvPr/>
        </p:nvGrpSpPr>
        <p:grpSpPr>
          <a:xfrm flipH="1">
            <a:off x="-1867070" y="-426550"/>
            <a:ext cx="12904395" cy="3805200"/>
            <a:chOff x="-1867070" y="-959950"/>
            <a:chExt cx="12904395" cy="3805200"/>
          </a:xfrm>
        </p:grpSpPr>
        <p:cxnSp>
          <p:nvCxnSpPr>
            <p:cNvPr id="150" name="Google Shape;150;p16"/>
            <p:cNvCxnSpPr/>
            <p:nvPr/>
          </p:nvCxnSpPr>
          <p:spPr>
            <a:xfrm rot="10800000" flipH="1">
              <a:off x="2407050" y="941750"/>
              <a:ext cx="4329900" cy="9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16"/>
            <p:cNvCxnSpPr/>
            <p:nvPr/>
          </p:nvCxnSpPr>
          <p:spPr>
            <a:xfrm rot="10800000" flipH="1">
              <a:off x="-1867070" y="942650"/>
              <a:ext cx="4247100" cy="1902600"/>
            </a:xfrm>
            <a:prstGeom prst="curvedConnector3">
              <a:avLst>
                <a:gd name="adj1" fmla="val 50000"/>
              </a:avLst>
            </a:prstGeom>
            <a:noFill/>
            <a:ln w="28575" cap="flat" cmpd="sng">
              <a:solidFill>
                <a:schemeClr val="lt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16"/>
            <p:cNvCxnSpPr/>
            <p:nvPr/>
          </p:nvCxnSpPr>
          <p:spPr>
            <a:xfrm rot="10800000" flipH="1">
              <a:off x="6790225" y="-959950"/>
              <a:ext cx="4247100" cy="1902600"/>
            </a:xfrm>
            <a:prstGeom prst="curvedConnector3">
              <a:avLst>
                <a:gd name="adj1" fmla="val 50000"/>
              </a:avLst>
            </a:prstGeom>
            <a:noFill/>
            <a:ln w="28575" cap="flat" cmpd="sng">
              <a:solidFill>
                <a:schemeClr val="lt1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3" name="Google Shape;153;p16"/>
          <p:cNvGrpSpPr/>
          <p:nvPr/>
        </p:nvGrpSpPr>
        <p:grpSpPr>
          <a:xfrm>
            <a:off x="2504660" y="1133688"/>
            <a:ext cx="4134677" cy="221374"/>
            <a:chOff x="729050" y="223975"/>
            <a:chExt cx="6133625" cy="328400"/>
          </a:xfrm>
        </p:grpSpPr>
        <p:sp>
          <p:nvSpPr>
            <p:cNvPr id="154" name="Google Shape;154;p16"/>
            <p:cNvSpPr/>
            <p:nvPr/>
          </p:nvSpPr>
          <p:spPr>
            <a:xfrm>
              <a:off x="1275975" y="223975"/>
              <a:ext cx="5038675" cy="328400"/>
            </a:xfrm>
            <a:custGeom>
              <a:avLst/>
              <a:gdLst/>
              <a:ahLst/>
              <a:cxnLst/>
              <a:rect l="l" t="t" r="r" b="b"/>
              <a:pathLst>
                <a:path w="201547" h="13136" extrusionOk="0">
                  <a:moveTo>
                    <a:pt x="201547" y="5481"/>
                  </a:moveTo>
                  <a:lnTo>
                    <a:pt x="201547" y="7351"/>
                  </a:lnTo>
                  <a:lnTo>
                    <a:pt x="145136" y="7351"/>
                  </a:lnTo>
                  <a:cubicBezTo>
                    <a:pt x="143918" y="7351"/>
                    <a:pt x="142744" y="7829"/>
                    <a:pt x="141961" y="8743"/>
                  </a:cubicBezTo>
                  <a:cubicBezTo>
                    <a:pt x="140526" y="8438"/>
                    <a:pt x="139178" y="6959"/>
                    <a:pt x="137525" y="5785"/>
                  </a:cubicBezTo>
                  <a:cubicBezTo>
                    <a:pt x="135046" y="4089"/>
                    <a:pt x="133045" y="3958"/>
                    <a:pt x="130479" y="5524"/>
                  </a:cubicBezTo>
                  <a:cubicBezTo>
                    <a:pt x="129087" y="6394"/>
                    <a:pt x="127739" y="7351"/>
                    <a:pt x="126434" y="8395"/>
                  </a:cubicBezTo>
                  <a:cubicBezTo>
                    <a:pt x="122520" y="11309"/>
                    <a:pt x="117997" y="13136"/>
                    <a:pt x="115039" y="7916"/>
                  </a:cubicBezTo>
                  <a:cubicBezTo>
                    <a:pt x="113995" y="8482"/>
                    <a:pt x="112908" y="8830"/>
                    <a:pt x="111777" y="9047"/>
                  </a:cubicBezTo>
                  <a:cubicBezTo>
                    <a:pt x="105949" y="10091"/>
                    <a:pt x="103470" y="3741"/>
                    <a:pt x="107428" y="1175"/>
                  </a:cubicBezTo>
                  <a:cubicBezTo>
                    <a:pt x="109211" y="1"/>
                    <a:pt x="111690" y="392"/>
                    <a:pt x="112386" y="3132"/>
                  </a:cubicBezTo>
                  <a:cubicBezTo>
                    <a:pt x="109254" y="1784"/>
                    <a:pt x="106340" y="5872"/>
                    <a:pt x="110037" y="7046"/>
                  </a:cubicBezTo>
                  <a:cubicBezTo>
                    <a:pt x="112256" y="7742"/>
                    <a:pt x="115561" y="6003"/>
                    <a:pt x="117127" y="5046"/>
                  </a:cubicBezTo>
                  <a:cubicBezTo>
                    <a:pt x="120693" y="2828"/>
                    <a:pt x="125651" y="914"/>
                    <a:pt x="128478" y="5176"/>
                  </a:cubicBezTo>
                  <a:cubicBezTo>
                    <a:pt x="130044" y="4002"/>
                    <a:pt x="132045" y="2567"/>
                    <a:pt x="134002" y="2436"/>
                  </a:cubicBezTo>
                  <a:cubicBezTo>
                    <a:pt x="137916" y="2219"/>
                    <a:pt x="139047" y="5481"/>
                    <a:pt x="142744" y="5481"/>
                  </a:cubicBezTo>
                  <a:close/>
                  <a:moveTo>
                    <a:pt x="0" y="7351"/>
                  </a:moveTo>
                  <a:lnTo>
                    <a:pt x="0" y="5481"/>
                  </a:lnTo>
                  <a:lnTo>
                    <a:pt x="58846" y="5481"/>
                  </a:lnTo>
                  <a:cubicBezTo>
                    <a:pt x="62543" y="5481"/>
                    <a:pt x="63674" y="2219"/>
                    <a:pt x="67545" y="2436"/>
                  </a:cubicBezTo>
                  <a:cubicBezTo>
                    <a:pt x="69458" y="2567"/>
                    <a:pt x="71459" y="4002"/>
                    <a:pt x="73068" y="5176"/>
                  </a:cubicBezTo>
                  <a:cubicBezTo>
                    <a:pt x="75895" y="914"/>
                    <a:pt x="80810" y="2828"/>
                    <a:pt x="84420" y="5046"/>
                  </a:cubicBezTo>
                  <a:cubicBezTo>
                    <a:pt x="86029" y="6003"/>
                    <a:pt x="89291" y="7742"/>
                    <a:pt x="91466" y="7046"/>
                  </a:cubicBezTo>
                  <a:cubicBezTo>
                    <a:pt x="95163" y="5872"/>
                    <a:pt x="92292" y="1784"/>
                    <a:pt x="89117" y="3132"/>
                  </a:cubicBezTo>
                  <a:cubicBezTo>
                    <a:pt x="89857" y="392"/>
                    <a:pt x="92336" y="1"/>
                    <a:pt x="94119" y="1175"/>
                  </a:cubicBezTo>
                  <a:cubicBezTo>
                    <a:pt x="98077" y="3741"/>
                    <a:pt x="95554" y="10091"/>
                    <a:pt x="89770" y="9047"/>
                  </a:cubicBezTo>
                  <a:cubicBezTo>
                    <a:pt x="88639" y="8830"/>
                    <a:pt x="87551" y="8438"/>
                    <a:pt x="86508" y="7916"/>
                  </a:cubicBezTo>
                  <a:cubicBezTo>
                    <a:pt x="83550" y="13136"/>
                    <a:pt x="79027" y="11309"/>
                    <a:pt x="75112" y="8351"/>
                  </a:cubicBezTo>
                  <a:cubicBezTo>
                    <a:pt x="73808" y="7351"/>
                    <a:pt x="72459" y="6394"/>
                    <a:pt x="71068" y="5524"/>
                  </a:cubicBezTo>
                  <a:cubicBezTo>
                    <a:pt x="68502" y="3958"/>
                    <a:pt x="66501" y="4089"/>
                    <a:pt x="63978" y="5785"/>
                  </a:cubicBezTo>
                  <a:cubicBezTo>
                    <a:pt x="62369" y="6916"/>
                    <a:pt x="60977" y="8438"/>
                    <a:pt x="59585" y="8743"/>
                  </a:cubicBezTo>
                  <a:cubicBezTo>
                    <a:pt x="58759" y="7829"/>
                    <a:pt x="57585" y="7307"/>
                    <a:pt x="56367" y="7351"/>
                  </a:cubicBezTo>
                  <a:close/>
                  <a:moveTo>
                    <a:pt x="116170" y="7351"/>
                  </a:moveTo>
                  <a:cubicBezTo>
                    <a:pt x="118997" y="11961"/>
                    <a:pt x="123477" y="9004"/>
                    <a:pt x="126739" y="6525"/>
                  </a:cubicBezTo>
                  <a:lnTo>
                    <a:pt x="126869" y="6438"/>
                  </a:lnTo>
                  <a:cubicBezTo>
                    <a:pt x="124216" y="3132"/>
                    <a:pt x="119780" y="5133"/>
                    <a:pt x="116822" y="6959"/>
                  </a:cubicBezTo>
                  <a:cubicBezTo>
                    <a:pt x="116605" y="7133"/>
                    <a:pt x="116387" y="7264"/>
                    <a:pt x="116170" y="7394"/>
                  </a:cubicBezTo>
                  <a:moveTo>
                    <a:pt x="85420" y="7394"/>
                  </a:moveTo>
                  <a:cubicBezTo>
                    <a:pt x="85203" y="7264"/>
                    <a:pt x="84985" y="7133"/>
                    <a:pt x="84724" y="6959"/>
                  </a:cubicBezTo>
                  <a:cubicBezTo>
                    <a:pt x="81767" y="5133"/>
                    <a:pt x="77374" y="3176"/>
                    <a:pt x="74721" y="6438"/>
                  </a:cubicBezTo>
                  <a:lnTo>
                    <a:pt x="74852" y="6525"/>
                  </a:lnTo>
                  <a:cubicBezTo>
                    <a:pt x="78113" y="9004"/>
                    <a:pt x="82593" y="11961"/>
                    <a:pt x="85420" y="7351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6"/>
            <p:cNvSpPr/>
            <p:nvPr/>
          </p:nvSpPr>
          <p:spPr>
            <a:xfrm>
              <a:off x="6241775" y="310975"/>
              <a:ext cx="129425" cy="128325"/>
            </a:xfrm>
            <a:custGeom>
              <a:avLst/>
              <a:gdLst/>
              <a:ahLst/>
              <a:cxnLst/>
              <a:rect l="l" t="t" r="r" b="b"/>
              <a:pathLst>
                <a:path w="5177" h="5133" extrusionOk="0">
                  <a:moveTo>
                    <a:pt x="2828" y="5089"/>
                  </a:moveTo>
                  <a:cubicBezTo>
                    <a:pt x="871" y="5002"/>
                    <a:pt x="1" y="2610"/>
                    <a:pt x="1436" y="1305"/>
                  </a:cubicBezTo>
                  <a:cubicBezTo>
                    <a:pt x="2871" y="0"/>
                    <a:pt x="5176" y="1087"/>
                    <a:pt x="5089" y="3045"/>
                  </a:cubicBezTo>
                  <a:cubicBezTo>
                    <a:pt x="5002" y="4219"/>
                    <a:pt x="4002" y="5132"/>
                    <a:pt x="2828" y="50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6"/>
            <p:cNvSpPr/>
            <p:nvPr/>
          </p:nvSpPr>
          <p:spPr>
            <a:xfrm>
              <a:off x="6437500" y="322925"/>
              <a:ext cx="112025" cy="110925"/>
            </a:xfrm>
            <a:custGeom>
              <a:avLst/>
              <a:gdLst/>
              <a:ahLst/>
              <a:cxnLst/>
              <a:rect l="l" t="t" r="r" b="b"/>
              <a:pathLst>
                <a:path w="4481" h="4437" extrusionOk="0">
                  <a:moveTo>
                    <a:pt x="2436" y="4393"/>
                  </a:moveTo>
                  <a:cubicBezTo>
                    <a:pt x="740" y="4306"/>
                    <a:pt x="0" y="2262"/>
                    <a:pt x="1262" y="1131"/>
                  </a:cubicBezTo>
                  <a:cubicBezTo>
                    <a:pt x="2479" y="0"/>
                    <a:pt x="4480" y="914"/>
                    <a:pt x="4393" y="2610"/>
                  </a:cubicBezTo>
                  <a:cubicBezTo>
                    <a:pt x="4350" y="3654"/>
                    <a:pt x="3480" y="4437"/>
                    <a:pt x="2436" y="43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6"/>
            <p:cNvSpPr/>
            <p:nvPr/>
          </p:nvSpPr>
          <p:spPr>
            <a:xfrm>
              <a:off x="6618000" y="332700"/>
              <a:ext cx="94625" cy="94625"/>
            </a:xfrm>
            <a:custGeom>
              <a:avLst/>
              <a:gdLst/>
              <a:ahLst/>
              <a:cxnLst/>
              <a:rect l="l" t="t" r="r" b="b"/>
              <a:pathLst>
                <a:path w="3785" h="3785" extrusionOk="0">
                  <a:moveTo>
                    <a:pt x="2044" y="3741"/>
                  </a:moveTo>
                  <a:cubicBezTo>
                    <a:pt x="653" y="3698"/>
                    <a:pt x="0" y="1915"/>
                    <a:pt x="1044" y="958"/>
                  </a:cubicBezTo>
                  <a:cubicBezTo>
                    <a:pt x="2088" y="1"/>
                    <a:pt x="3784" y="827"/>
                    <a:pt x="3741" y="2219"/>
                  </a:cubicBezTo>
                  <a:cubicBezTo>
                    <a:pt x="3654" y="3089"/>
                    <a:pt x="2914" y="3785"/>
                    <a:pt x="2044" y="37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6"/>
            <p:cNvSpPr/>
            <p:nvPr/>
          </p:nvSpPr>
          <p:spPr>
            <a:xfrm>
              <a:off x="6784350" y="342500"/>
              <a:ext cx="78325" cy="77225"/>
            </a:xfrm>
            <a:custGeom>
              <a:avLst/>
              <a:gdLst/>
              <a:ahLst/>
              <a:cxnLst/>
              <a:rect l="l" t="t" r="r" b="b"/>
              <a:pathLst>
                <a:path w="3133" h="3089" extrusionOk="0">
                  <a:moveTo>
                    <a:pt x="1697" y="3088"/>
                  </a:moveTo>
                  <a:cubicBezTo>
                    <a:pt x="523" y="3045"/>
                    <a:pt x="1" y="1610"/>
                    <a:pt x="871" y="827"/>
                  </a:cubicBezTo>
                  <a:cubicBezTo>
                    <a:pt x="1740" y="0"/>
                    <a:pt x="3132" y="653"/>
                    <a:pt x="3089" y="1827"/>
                  </a:cubicBezTo>
                  <a:cubicBezTo>
                    <a:pt x="3045" y="2523"/>
                    <a:pt x="2436" y="3088"/>
                    <a:pt x="1697" y="3045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6"/>
            <p:cNvSpPr/>
            <p:nvPr/>
          </p:nvSpPr>
          <p:spPr>
            <a:xfrm>
              <a:off x="1219425" y="310975"/>
              <a:ext cx="129425" cy="128325"/>
            </a:xfrm>
            <a:custGeom>
              <a:avLst/>
              <a:gdLst/>
              <a:ahLst/>
              <a:cxnLst/>
              <a:rect l="l" t="t" r="r" b="b"/>
              <a:pathLst>
                <a:path w="5177" h="5133" extrusionOk="0">
                  <a:moveTo>
                    <a:pt x="2392" y="5089"/>
                  </a:moveTo>
                  <a:cubicBezTo>
                    <a:pt x="4306" y="5002"/>
                    <a:pt x="5176" y="2610"/>
                    <a:pt x="3741" y="1305"/>
                  </a:cubicBezTo>
                  <a:cubicBezTo>
                    <a:pt x="2306" y="0"/>
                    <a:pt x="0" y="1087"/>
                    <a:pt x="131" y="3045"/>
                  </a:cubicBezTo>
                  <a:cubicBezTo>
                    <a:pt x="174" y="4219"/>
                    <a:pt x="1175" y="5132"/>
                    <a:pt x="2392" y="50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6"/>
            <p:cNvSpPr/>
            <p:nvPr/>
          </p:nvSpPr>
          <p:spPr>
            <a:xfrm>
              <a:off x="1042200" y="322925"/>
              <a:ext cx="112000" cy="110925"/>
            </a:xfrm>
            <a:custGeom>
              <a:avLst/>
              <a:gdLst/>
              <a:ahLst/>
              <a:cxnLst/>
              <a:rect l="l" t="t" r="r" b="b"/>
              <a:pathLst>
                <a:path w="4480" h="4437" extrusionOk="0">
                  <a:moveTo>
                    <a:pt x="2044" y="4393"/>
                  </a:moveTo>
                  <a:cubicBezTo>
                    <a:pt x="3697" y="4306"/>
                    <a:pt x="4480" y="2262"/>
                    <a:pt x="3218" y="1131"/>
                  </a:cubicBezTo>
                  <a:cubicBezTo>
                    <a:pt x="2001" y="0"/>
                    <a:pt x="0" y="914"/>
                    <a:pt x="87" y="2610"/>
                  </a:cubicBezTo>
                  <a:cubicBezTo>
                    <a:pt x="130" y="3610"/>
                    <a:pt x="1000" y="4437"/>
                    <a:pt x="2044" y="4393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6"/>
            <p:cNvSpPr/>
            <p:nvPr/>
          </p:nvSpPr>
          <p:spPr>
            <a:xfrm>
              <a:off x="878000" y="332700"/>
              <a:ext cx="95700" cy="94625"/>
            </a:xfrm>
            <a:custGeom>
              <a:avLst/>
              <a:gdLst/>
              <a:ahLst/>
              <a:cxnLst/>
              <a:rect l="l" t="t" r="r" b="b"/>
              <a:pathLst>
                <a:path w="3828" h="3785" extrusionOk="0">
                  <a:moveTo>
                    <a:pt x="1740" y="3741"/>
                  </a:moveTo>
                  <a:cubicBezTo>
                    <a:pt x="3176" y="3698"/>
                    <a:pt x="3828" y="1915"/>
                    <a:pt x="2741" y="958"/>
                  </a:cubicBezTo>
                  <a:cubicBezTo>
                    <a:pt x="1697" y="1"/>
                    <a:pt x="1" y="827"/>
                    <a:pt x="88" y="2219"/>
                  </a:cubicBezTo>
                  <a:cubicBezTo>
                    <a:pt x="131" y="3089"/>
                    <a:pt x="870" y="3785"/>
                    <a:pt x="1740" y="37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6"/>
            <p:cNvSpPr/>
            <p:nvPr/>
          </p:nvSpPr>
          <p:spPr>
            <a:xfrm>
              <a:off x="729050" y="342500"/>
              <a:ext cx="77225" cy="78300"/>
            </a:xfrm>
            <a:custGeom>
              <a:avLst/>
              <a:gdLst/>
              <a:ahLst/>
              <a:cxnLst/>
              <a:rect l="l" t="t" r="r" b="b"/>
              <a:pathLst>
                <a:path w="3089" h="3132" extrusionOk="0">
                  <a:moveTo>
                    <a:pt x="1435" y="3088"/>
                  </a:moveTo>
                  <a:cubicBezTo>
                    <a:pt x="2566" y="3045"/>
                    <a:pt x="3088" y="1610"/>
                    <a:pt x="2262" y="783"/>
                  </a:cubicBezTo>
                  <a:cubicBezTo>
                    <a:pt x="1392" y="0"/>
                    <a:pt x="0" y="653"/>
                    <a:pt x="44" y="1827"/>
                  </a:cubicBezTo>
                  <a:cubicBezTo>
                    <a:pt x="44" y="2523"/>
                    <a:pt x="696" y="3132"/>
                    <a:pt x="1435" y="308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3_1_2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7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1" cy="5143496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7"/>
          <p:cNvSpPr txBox="1">
            <a:spLocks noGrp="1"/>
          </p:cNvSpPr>
          <p:nvPr>
            <p:ph type="title"/>
          </p:nvPr>
        </p:nvSpPr>
        <p:spPr>
          <a:xfrm>
            <a:off x="1176925" y="1583000"/>
            <a:ext cx="1930800" cy="52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66" name="Google Shape;166;p17"/>
          <p:cNvSpPr txBox="1">
            <a:spLocks noGrp="1"/>
          </p:cNvSpPr>
          <p:nvPr>
            <p:ph type="subTitle" idx="1"/>
          </p:nvPr>
        </p:nvSpPr>
        <p:spPr>
          <a:xfrm>
            <a:off x="1176925" y="1950044"/>
            <a:ext cx="1930800" cy="90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7"/>
          <p:cNvSpPr txBox="1">
            <a:spLocks noGrp="1"/>
          </p:cNvSpPr>
          <p:nvPr>
            <p:ph type="title" idx="2"/>
          </p:nvPr>
        </p:nvSpPr>
        <p:spPr>
          <a:xfrm>
            <a:off x="3606600" y="1583000"/>
            <a:ext cx="1930800" cy="52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68" name="Google Shape;168;p17"/>
          <p:cNvSpPr txBox="1">
            <a:spLocks noGrp="1"/>
          </p:cNvSpPr>
          <p:nvPr>
            <p:ph type="subTitle" idx="3"/>
          </p:nvPr>
        </p:nvSpPr>
        <p:spPr>
          <a:xfrm>
            <a:off x="3606600" y="1950044"/>
            <a:ext cx="1930800" cy="90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17"/>
          <p:cNvSpPr txBox="1">
            <a:spLocks noGrp="1"/>
          </p:cNvSpPr>
          <p:nvPr>
            <p:ph type="title" idx="4"/>
          </p:nvPr>
        </p:nvSpPr>
        <p:spPr>
          <a:xfrm>
            <a:off x="713250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7"/>
          <p:cNvSpPr txBox="1">
            <a:spLocks noGrp="1"/>
          </p:cNvSpPr>
          <p:nvPr>
            <p:ph type="title" idx="5"/>
          </p:nvPr>
        </p:nvSpPr>
        <p:spPr>
          <a:xfrm>
            <a:off x="1176925" y="3322350"/>
            <a:ext cx="1930800" cy="52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71" name="Google Shape;171;p17"/>
          <p:cNvSpPr txBox="1">
            <a:spLocks noGrp="1"/>
          </p:cNvSpPr>
          <p:nvPr>
            <p:ph type="subTitle" idx="6"/>
          </p:nvPr>
        </p:nvSpPr>
        <p:spPr>
          <a:xfrm>
            <a:off x="1176925" y="3689394"/>
            <a:ext cx="1930800" cy="90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17"/>
          <p:cNvSpPr txBox="1">
            <a:spLocks noGrp="1"/>
          </p:cNvSpPr>
          <p:nvPr>
            <p:ph type="title" idx="7"/>
          </p:nvPr>
        </p:nvSpPr>
        <p:spPr>
          <a:xfrm>
            <a:off x="3606600" y="3322350"/>
            <a:ext cx="1930800" cy="52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73" name="Google Shape;173;p17"/>
          <p:cNvSpPr txBox="1">
            <a:spLocks noGrp="1"/>
          </p:cNvSpPr>
          <p:nvPr>
            <p:ph type="subTitle" idx="8"/>
          </p:nvPr>
        </p:nvSpPr>
        <p:spPr>
          <a:xfrm>
            <a:off x="3606600" y="3689394"/>
            <a:ext cx="1930800" cy="90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7"/>
          <p:cNvSpPr txBox="1">
            <a:spLocks noGrp="1"/>
          </p:cNvSpPr>
          <p:nvPr>
            <p:ph type="title" idx="9"/>
          </p:nvPr>
        </p:nvSpPr>
        <p:spPr>
          <a:xfrm>
            <a:off x="6036275" y="1583000"/>
            <a:ext cx="1930800" cy="52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75" name="Google Shape;175;p17"/>
          <p:cNvSpPr txBox="1">
            <a:spLocks noGrp="1"/>
          </p:cNvSpPr>
          <p:nvPr>
            <p:ph type="subTitle" idx="13"/>
          </p:nvPr>
        </p:nvSpPr>
        <p:spPr>
          <a:xfrm>
            <a:off x="6036275" y="1950044"/>
            <a:ext cx="1930800" cy="90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17"/>
          <p:cNvSpPr txBox="1">
            <a:spLocks noGrp="1"/>
          </p:cNvSpPr>
          <p:nvPr>
            <p:ph type="title" idx="14"/>
          </p:nvPr>
        </p:nvSpPr>
        <p:spPr>
          <a:xfrm>
            <a:off x="6036275" y="3322350"/>
            <a:ext cx="1930800" cy="52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77" name="Google Shape;177;p17"/>
          <p:cNvSpPr txBox="1">
            <a:spLocks noGrp="1"/>
          </p:cNvSpPr>
          <p:nvPr>
            <p:ph type="subTitle" idx="15"/>
          </p:nvPr>
        </p:nvSpPr>
        <p:spPr>
          <a:xfrm>
            <a:off x="6036275" y="3689394"/>
            <a:ext cx="1930800" cy="90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cxnSp>
        <p:nvCxnSpPr>
          <p:cNvPr id="178" name="Google Shape;178;p17"/>
          <p:cNvCxnSpPr/>
          <p:nvPr/>
        </p:nvCxnSpPr>
        <p:spPr>
          <a:xfrm rot="10800000">
            <a:off x="4148750" y="-63481"/>
            <a:ext cx="4861200" cy="16968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79" name="Google Shape;179;p17"/>
          <p:cNvCxnSpPr/>
          <p:nvPr/>
        </p:nvCxnSpPr>
        <p:spPr>
          <a:xfrm rot="5400000">
            <a:off x="-1693350" y="1559300"/>
            <a:ext cx="5291700" cy="1905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80" name="Google Shape;180;p17"/>
          <p:cNvCxnSpPr/>
          <p:nvPr/>
        </p:nvCxnSpPr>
        <p:spPr>
          <a:xfrm flipH="1">
            <a:off x="1679150" y="3231450"/>
            <a:ext cx="7330800" cy="19827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s">
  <p:cSld name="CUSTOM_3_1_1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18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1" cy="5143496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8"/>
          <p:cNvSpPr txBox="1">
            <a:spLocks noGrp="1"/>
          </p:cNvSpPr>
          <p:nvPr>
            <p:ph type="subTitle" idx="1"/>
          </p:nvPr>
        </p:nvSpPr>
        <p:spPr>
          <a:xfrm>
            <a:off x="952375" y="2599785"/>
            <a:ext cx="2848800" cy="8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18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18"/>
          <p:cNvSpPr txBox="1">
            <a:spLocks noGrp="1"/>
          </p:cNvSpPr>
          <p:nvPr>
            <p:ph type="title" idx="2"/>
          </p:nvPr>
        </p:nvSpPr>
        <p:spPr>
          <a:xfrm>
            <a:off x="952400" y="2234413"/>
            <a:ext cx="2848800" cy="52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cxnSp>
        <p:nvCxnSpPr>
          <p:cNvPr id="186" name="Google Shape;186;p18"/>
          <p:cNvCxnSpPr/>
          <p:nvPr/>
        </p:nvCxnSpPr>
        <p:spPr>
          <a:xfrm rot="-5400000">
            <a:off x="-1498475" y="1309225"/>
            <a:ext cx="5374500" cy="23037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87" name="Google Shape;187;p18"/>
          <p:cNvCxnSpPr/>
          <p:nvPr/>
        </p:nvCxnSpPr>
        <p:spPr>
          <a:xfrm rot="5400000" flipH="1">
            <a:off x="5333900" y="18625"/>
            <a:ext cx="3940500" cy="37713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88" name="Google Shape;188;p18"/>
          <p:cNvCxnSpPr/>
          <p:nvPr/>
        </p:nvCxnSpPr>
        <p:spPr>
          <a:xfrm flipH="1">
            <a:off x="5409425" y="4292575"/>
            <a:ext cx="3762600" cy="10941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mall text">
  <p:cSld name="CUSTOM_3_1_1_1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19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1" cy="5143496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19"/>
          <p:cNvSpPr txBox="1">
            <a:spLocks noGrp="1"/>
          </p:cNvSpPr>
          <p:nvPr>
            <p:ph type="subTitle" idx="1"/>
          </p:nvPr>
        </p:nvSpPr>
        <p:spPr>
          <a:xfrm>
            <a:off x="1889850" y="4094125"/>
            <a:ext cx="5364300" cy="50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19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cxnSp>
        <p:nvCxnSpPr>
          <p:cNvPr id="193" name="Google Shape;193;p19"/>
          <p:cNvCxnSpPr/>
          <p:nvPr/>
        </p:nvCxnSpPr>
        <p:spPr>
          <a:xfrm flipH="1">
            <a:off x="27850" y="-128125"/>
            <a:ext cx="2223900" cy="19221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94" name="Google Shape;194;p19"/>
          <p:cNvCxnSpPr/>
          <p:nvPr/>
        </p:nvCxnSpPr>
        <p:spPr>
          <a:xfrm flipH="1">
            <a:off x="27925" y="1490750"/>
            <a:ext cx="9126300" cy="32643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6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0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1" cy="514349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7" name="Google Shape;197;p20"/>
          <p:cNvCxnSpPr/>
          <p:nvPr/>
        </p:nvCxnSpPr>
        <p:spPr>
          <a:xfrm rot="-5400000" flipH="1">
            <a:off x="5611650" y="1802125"/>
            <a:ext cx="5203500" cy="14853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98" name="Google Shape;198;p20"/>
          <p:cNvCxnSpPr/>
          <p:nvPr/>
        </p:nvCxnSpPr>
        <p:spPr>
          <a:xfrm rot="5400000">
            <a:off x="-1030550" y="939325"/>
            <a:ext cx="4607700" cy="26151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99" name="Google Shape;199;p20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00" name="Google Shape;200;p20"/>
          <p:cNvGrpSpPr/>
          <p:nvPr/>
        </p:nvGrpSpPr>
        <p:grpSpPr>
          <a:xfrm>
            <a:off x="2504660" y="1133688"/>
            <a:ext cx="4134677" cy="221374"/>
            <a:chOff x="729050" y="223975"/>
            <a:chExt cx="6133625" cy="328400"/>
          </a:xfrm>
        </p:grpSpPr>
        <p:sp>
          <p:nvSpPr>
            <p:cNvPr id="201" name="Google Shape;201;p20"/>
            <p:cNvSpPr/>
            <p:nvPr/>
          </p:nvSpPr>
          <p:spPr>
            <a:xfrm>
              <a:off x="1275975" y="223975"/>
              <a:ext cx="5038675" cy="328400"/>
            </a:xfrm>
            <a:custGeom>
              <a:avLst/>
              <a:gdLst/>
              <a:ahLst/>
              <a:cxnLst/>
              <a:rect l="l" t="t" r="r" b="b"/>
              <a:pathLst>
                <a:path w="201547" h="13136" extrusionOk="0">
                  <a:moveTo>
                    <a:pt x="201547" y="5481"/>
                  </a:moveTo>
                  <a:lnTo>
                    <a:pt x="201547" y="7351"/>
                  </a:lnTo>
                  <a:lnTo>
                    <a:pt x="145136" y="7351"/>
                  </a:lnTo>
                  <a:cubicBezTo>
                    <a:pt x="143918" y="7351"/>
                    <a:pt x="142744" y="7829"/>
                    <a:pt x="141961" y="8743"/>
                  </a:cubicBezTo>
                  <a:cubicBezTo>
                    <a:pt x="140526" y="8438"/>
                    <a:pt x="139178" y="6959"/>
                    <a:pt x="137525" y="5785"/>
                  </a:cubicBezTo>
                  <a:cubicBezTo>
                    <a:pt x="135046" y="4089"/>
                    <a:pt x="133045" y="3958"/>
                    <a:pt x="130479" y="5524"/>
                  </a:cubicBezTo>
                  <a:cubicBezTo>
                    <a:pt x="129087" y="6394"/>
                    <a:pt x="127739" y="7351"/>
                    <a:pt x="126434" y="8395"/>
                  </a:cubicBezTo>
                  <a:cubicBezTo>
                    <a:pt x="122520" y="11309"/>
                    <a:pt x="117997" y="13136"/>
                    <a:pt x="115039" y="7916"/>
                  </a:cubicBezTo>
                  <a:cubicBezTo>
                    <a:pt x="113995" y="8482"/>
                    <a:pt x="112908" y="8830"/>
                    <a:pt x="111777" y="9047"/>
                  </a:cubicBezTo>
                  <a:cubicBezTo>
                    <a:pt x="105949" y="10091"/>
                    <a:pt x="103470" y="3741"/>
                    <a:pt x="107428" y="1175"/>
                  </a:cubicBezTo>
                  <a:cubicBezTo>
                    <a:pt x="109211" y="1"/>
                    <a:pt x="111690" y="392"/>
                    <a:pt x="112386" y="3132"/>
                  </a:cubicBezTo>
                  <a:cubicBezTo>
                    <a:pt x="109254" y="1784"/>
                    <a:pt x="106340" y="5872"/>
                    <a:pt x="110037" y="7046"/>
                  </a:cubicBezTo>
                  <a:cubicBezTo>
                    <a:pt x="112256" y="7742"/>
                    <a:pt x="115561" y="6003"/>
                    <a:pt x="117127" y="5046"/>
                  </a:cubicBezTo>
                  <a:cubicBezTo>
                    <a:pt x="120693" y="2828"/>
                    <a:pt x="125651" y="914"/>
                    <a:pt x="128478" y="5176"/>
                  </a:cubicBezTo>
                  <a:cubicBezTo>
                    <a:pt x="130044" y="4002"/>
                    <a:pt x="132045" y="2567"/>
                    <a:pt x="134002" y="2436"/>
                  </a:cubicBezTo>
                  <a:cubicBezTo>
                    <a:pt x="137916" y="2219"/>
                    <a:pt x="139047" y="5481"/>
                    <a:pt x="142744" y="5481"/>
                  </a:cubicBezTo>
                  <a:close/>
                  <a:moveTo>
                    <a:pt x="0" y="7351"/>
                  </a:moveTo>
                  <a:lnTo>
                    <a:pt x="0" y="5481"/>
                  </a:lnTo>
                  <a:lnTo>
                    <a:pt x="58846" y="5481"/>
                  </a:lnTo>
                  <a:cubicBezTo>
                    <a:pt x="62543" y="5481"/>
                    <a:pt x="63674" y="2219"/>
                    <a:pt x="67545" y="2436"/>
                  </a:cubicBezTo>
                  <a:cubicBezTo>
                    <a:pt x="69458" y="2567"/>
                    <a:pt x="71459" y="4002"/>
                    <a:pt x="73068" y="5176"/>
                  </a:cubicBezTo>
                  <a:cubicBezTo>
                    <a:pt x="75895" y="914"/>
                    <a:pt x="80810" y="2828"/>
                    <a:pt x="84420" y="5046"/>
                  </a:cubicBezTo>
                  <a:cubicBezTo>
                    <a:pt x="86029" y="6003"/>
                    <a:pt x="89291" y="7742"/>
                    <a:pt x="91466" y="7046"/>
                  </a:cubicBezTo>
                  <a:cubicBezTo>
                    <a:pt x="95163" y="5872"/>
                    <a:pt x="92292" y="1784"/>
                    <a:pt x="89117" y="3132"/>
                  </a:cubicBezTo>
                  <a:cubicBezTo>
                    <a:pt x="89857" y="392"/>
                    <a:pt x="92336" y="1"/>
                    <a:pt x="94119" y="1175"/>
                  </a:cubicBezTo>
                  <a:cubicBezTo>
                    <a:pt x="98077" y="3741"/>
                    <a:pt x="95554" y="10091"/>
                    <a:pt x="89770" y="9047"/>
                  </a:cubicBezTo>
                  <a:cubicBezTo>
                    <a:pt x="88639" y="8830"/>
                    <a:pt x="87551" y="8438"/>
                    <a:pt x="86508" y="7916"/>
                  </a:cubicBezTo>
                  <a:cubicBezTo>
                    <a:pt x="83550" y="13136"/>
                    <a:pt x="79027" y="11309"/>
                    <a:pt x="75112" y="8351"/>
                  </a:cubicBezTo>
                  <a:cubicBezTo>
                    <a:pt x="73808" y="7351"/>
                    <a:pt x="72459" y="6394"/>
                    <a:pt x="71068" y="5524"/>
                  </a:cubicBezTo>
                  <a:cubicBezTo>
                    <a:pt x="68502" y="3958"/>
                    <a:pt x="66501" y="4089"/>
                    <a:pt x="63978" y="5785"/>
                  </a:cubicBezTo>
                  <a:cubicBezTo>
                    <a:pt x="62369" y="6916"/>
                    <a:pt x="60977" y="8438"/>
                    <a:pt x="59585" y="8743"/>
                  </a:cubicBezTo>
                  <a:cubicBezTo>
                    <a:pt x="58759" y="7829"/>
                    <a:pt x="57585" y="7307"/>
                    <a:pt x="56367" y="7351"/>
                  </a:cubicBezTo>
                  <a:close/>
                  <a:moveTo>
                    <a:pt x="116170" y="7351"/>
                  </a:moveTo>
                  <a:cubicBezTo>
                    <a:pt x="118997" y="11961"/>
                    <a:pt x="123477" y="9004"/>
                    <a:pt x="126739" y="6525"/>
                  </a:cubicBezTo>
                  <a:lnTo>
                    <a:pt x="126869" y="6438"/>
                  </a:lnTo>
                  <a:cubicBezTo>
                    <a:pt x="124216" y="3132"/>
                    <a:pt x="119780" y="5133"/>
                    <a:pt x="116822" y="6959"/>
                  </a:cubicBezTo>
                  <a:cubicBezTo>
                    <a:pt x="116605" y="7133"/>
                    <a:pt x="116387" y="7264"/>
                    <a:pt x="116170" y="7394"/>
                  </a:cubicBezTo>
                  <a:moveTo>
                    <a:pt x="85420" y="7394"/>
                  </a:moveTo>
                  <a:cubicBezTo>
                    <a:pt x="85203" y="7264"/>
                    <a:pt x="84985" y="7133"/>
                    <a:pt x="84724" y="6959"/>
                  </a:cubicBezTo>
                  <a:cubicBezTo>
                    <a:pt x="81767" y="5133"/>
                    <a:pt x="77374" y="3176"/>
                    <a:pt x="74721" y="6438"/>
                  </a:cubicBezTo>
                  <a:lnTo>
                    <a:pt x="74852" y="6525"/>
                  </a:lnTo>
                  <a:cubicBezTo>
                    <a:pt x="78113" y="9004"/>
                    <a:pt x="82593" y="11961"/>
                    <a:pt x="85420" y="7351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0"/>
            <p:cNvSpPr/>
            <p:nvPr/>
          </p:nvSpPr>
          <p:spPr>
            <a:xfrm>
              <a:off x="6241775" y="310975"/>
              <a:ext cx="129425" cy="128325"/>
            </a:xfrm>
            <a:custGeom>
              <a:avLst/>
              <a:gdLst/>
              <a:ahLst/>
              <a:cxnLst/>
              <a:rect l="l" t="t" r="r" b="b"/>
              <a:pathLst>
                <a:path w="5177" h="5133" extrusionOk="0">
                  <a:moveTo>
                    <a:pt x="2828" y="5089"/>
                  </a:moveTo>
                  <a:cubicBezTo>
                    <a:pt x="871" y="5002"/>
                    <a:pt x="1" y="2610"/>
                    <a:pt x="1436" y="1305"/>
                  </a:cubicBezTo>
                  <a:cubicBezTo>
                    <a:pt x="2871" y="0"/>
                    <a:pt x="5176" y="1087"/>
                    <a:pt x="5089" y="3045"/>
                  </a:cubicBezTo>
                  <a:cubicBezTo>
                    <a:pt x="5002" y="4219"/>
                    <a:pt x="4002" y="5132"/>
                    <a:pt x="2828" y="50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0"/>
            <p:cNvSpPr/>
            <p:nvPr/>
          </p:nvSpPr>
          <p:spPr>
            <a:xfrm>
              <a:off x="6437500" y="322925"/>
              <a:ext cx="112025" cy="110925"/>
            </a:xfrm>
            <a:custGeom>
              <a:avLst/>
              <a:gdLst/>
              <a:ahLst/>
              <a:cxnLst/>
              <a:rect l="l" t="t" r="r" b="b"/>
              <a:pathLst>
                <a:path w="4481" h="4437" extrusionOk="0">
                  <a:moveTo>
                    <a:pt x="2436" y="4393"/>
                  </a:moveTo>
                  <a:cubicBezTo>
                    <a:pt x="740" y="4306"/>
                    <a:pt x="0" y="2262"/>
                    <a:pt x="1262" y="1131"/>
                  </a:cubicBezTo>
                  <a:cubicBezTo>
                    <a:pt x="2479" y="0"/>
                    <a:pt x="4480" y="914"/>
                    <a:pt x="4393" y="2610"/>
                  </a:cubicBezTo>
                  <a:cubicBezTo>
                    <a:pt x="4350" y="3654"/>
                    <a:pt x="3480" y="4437"/>
                    <a:pt x="2436" y="43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0"/>
            <p:cNvSpPr/>
            <p:nvPr/>
          </p:nvSpPr>
          <p:spPr>
            <a:xfrm>
              <a:off x="6618000" y="332700"/>
              <a:ext cx="94625" cy="94625"/>
            </a:xfrm>
            <a:custGeom>
              <a:avLst/>
              <a:gdLst/>
              <a:ahLst/>
              <a:cxnLst/>
              <a:rect l="l" t="t" r="r" b="b"/>
              <a:pathLst>
                <a:path w="3785" h="3785" extrusionOk="0">
                  <a:moveTo>
                    <a:pt x="2044" y="3741"/>
                  </a:moveTo>
                  <a:cubicBezTo>
                    <a:pt x="653" y="3698"/>
                    <a:pt x="0" y="1915"/>
                    <a:pt x="1044" y="958"/>
                  </a:cubicBezTo>
                  <a:cubicBezTo>
                    <a:pt x="2088" y="1"/>
                    <a:pt x="3784" y="827"/>
                    <a:pt x="3741" y="2219"/>
                  </a:cubicBezTo>
                  <a:cubicBezTo>
                    <a:pt x="3654" y="3089"/>
                    <a:pt x="2914" y="3785"/>
                    <a:pt x="2044" y="37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0"/>
            <p:cNvSpPr/>
            <p:nvPr/>
          </p:nvSpPr>
          <p:spPr>
            <a:xfrm>
              <a:off x="6784350" y="342500"/>
              <a:ext cx="78325" cy="77225"/>
            </a:xfrm>
            <a:custGeom>
              <a:avLst/>
              <a:gdLst/>
              <a:ahLst/>
              <a:cxnLst/>
              <a:rect l="l" t="t" r="r" b="b"/>
              <a:pathLst>
                <a:path w="3133" h="3089" extrusionOk="0">
                  <a:moveTo>
                    <a:pt x="1697" y="3088"/>
                  </a:moveTo>
                  <a:cubicBezTo>
                    <a:pt x="523" y="3045"/>
                    <a:pt x="1" y="1610"/>
                    <a:pt x="871" y="827"/>
                  </a:cubicBezTo>
                  <a:cubicBezTo>
                    <a:pt x="1740" y="0"/>
                    <a:pt x="3132" y="653"/>
                    <a:pt x="3089" y="1827"/>
                  </a:cubicBezTo>
                  <a:cubicBezTo>
                    <a:pt x="3045" y="2523"/>
                    <a:pt x="2436" y="3088"/>
                    <a:pt x="1697" y="3045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0"/>
            <p:cNvSpPr/>
            <p:nvPr/>
          </p:nvSpPr>
          <p:spPr>
            <a:xfrm>
              <a:off x="1219425" y="310975"/>
              <a:ext cx="129425" cy="128325"/>
            </a:xfrm>
            <a:custGeom>
              <a:avLst/>
              <a:gdLst/>
              <a:ahLst/>
              <a:cxnLst/>
              <a:rect l="l" t="t" r="r" b="b"/>
              <a:pathLst>
                <a:path w="5177" h="5133" extrusionOk="0">
                  <a:moveTo>
                    <a:pt x="2392" y="5089"/>
                  </a:moveTo>
                  <a:cubicBezTo>
                    <a:pt x="4306" y="5002"/>
                    <a:pt x="5176" y="2610"/>
                    <a:pt x="3741" y="1305"/>
                  </a:cubicBezTo>
                  <a:cubicBezTo>
                    <a:pt x="2306" y="0"/>
                    <a:pt x="0" y="1087"/>
                    <a:pt x="131" y="3045"/>
                  </a:cubicBezTo>
                  <a:cubicBezTo>
                    <a:pt x="174" y="4219"/>
                    <a:pt x="1175" y="5132"/>
                    <a:pt x="2392" y="50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0"/>
            <p:cNvSpPr/>
            <p:nvPr/>
          </p:nvSpPr>
          <p:spPr>
            <a:xfrm>
              <a:off x="1042200" y="322925"/>
              <a:ext cx="112000" cy="110925"/>
            </a:xfrm>
            <a:custGeom>
              <a:avLst/>
              <a:gdLst/>
              <a:ahLst/>
              <a:cxnLst/>
              <a:rect l="l" t="t" r="r" b="b"/>
              <a:pathLst>
                <a:path w="4480" h="4437" extrusionOk="0">
                  <a:moveTo>
                    <a:pt x="2044" y="4393"/>
                  </a:moveTo>
                  <a:cubicBezTo>
                    <a:pt x="3697" y="4306"/>
                    <a:pt x="4480" y="2262"/>
                    <a:pt x="3218" y="1131"/>
                  </a:cubicBezTo>
                  <a:cubicBezTo>
                    <a:pt x="2001" y="0"/>
                    <a:pt x="0" y="914"/>
                    <a:pt x="87" y="2610"/>
                  </a:cubicBezTo>
                  <a:cubicBezTo>
                    <a:pt x="130" y="3610"/>
                    <a:pt x="1000" y="4437"/>
                    <a:pt x="2044" y="4393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0"/>
            <p:cNvSpPr/>
            <p:nvPr/>
          </p:nvSpPr>
          <p:spPr>
            <a:xfrm>
              <a:off x="878000" y="332700"/>
              <a:ext cx="95700" cy="94625"/>
            </a:xfrm>
            <a:custGeom>
              <a:avLst/>
              <a:gdLst/>
              <a:ahLst/>
              <a:cxnLst/>
              <a:rect l="l" t="t" r="r" b="b"/>
              <a:pathLst>
                <a:path w="3828" h="3785" extrusionOk="0">
                  <a:moveTo>
                    <a:pt x="1740" y="3741"/>
                  </a:moveTo>
                  <a:cubicBezTo>
                    <a:pt x="3176" y="3698"/>
                    <a:pt x="3828" y="1915"/>
                    <a:pt x="2741" y="958"/>
                  </a:cubicBezTo>
                  <a:cubicBezTo>
                    <a:pt x="1697" y="1"/>
                    <a:pt x="1" y="827"/>
                    <a:pt x="88" y="2219"/>
                  </a:cubicBezTo>
                  <a:cubicBezTo>
                    <a:pt x="131" y="3089"/>
                    <a:pt x="870" y="3785"/>
                    <a:pt x="1740" y="37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0"/>
            <p:cNvSpPr/>
            <p:nvPr/>
          </p:nvSpPr>
          <p:spPr>
            <a:xfrm>
              <a:off x="729050" y="342500"/>
              <a:ext cx="77225" cy="78300"/>
            </a:xfrm>
            <a:custGeom>
              <a:avLst/>
              <a:gdLst/>
              <a:ahLst/>
              <a:cxnLst/>
              <a:rect l="l" t="t" r="r" b="b"/>
              <a:pathLst>
                <a:path w="3089" h="3132" extrusionOk="0">
                  <a:moveTo>
                    <a:pt x="1435" y="3088"/>
                  </a:moveTo>
                  <a:cubicBezTo>
                    <a:pt x="2566" y="3045"/>
                    <a:pt x="3088" y="1610"/>
                    <a:pt x="2262" y="783"/>
                  </a:cubicBezTo>
                  <a:cubicBezTo>
                    <a:pt x="1392" y="0"/>
                    <a:pt x="0" y="653"/>
                    <a:pt x="44" y="1827"/>
                  </a:cubicBezTo>
                  <a:cubicBezTo>
                    <a:pt x="44" y="2523"/>
                    <a:pt x="696" y="3132"/>
                    <a:pt x="1435" y="308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oogle Shape;13;p3"/>
          <p:cNvGrpSpPr/>
          <p:nvPr/>
        </p:nvGrpSpPr>
        <p:grpSpPr>
          <a:xfrm>
            <a:off x="32580" y="1189283"/>
            <a:ext cx="9284980" cy="656698"/>
            <a:chOff x="-141100" y="1558550"/>
            <a:chExt cx="9284980" cy="1545900"/>
          </a:xfrm>
        </p:grpSpPr>
        <p:cxnSp>
          <p:nvCxnSpPr>
            <p:cNvPr id="14" name="Google Shape;14;p3"/>
            <p:cNvCxnSpPr/>
            <p:nvPr/>
          </p:nvCxnSpPr>
          <p:spPr>
            <a:xfrm rot="10800000" flipH="1">
              <a:off x="-141100" y="1558550"/>
              <a:ext cx="3055800" cy="1545900"/>
            </a:xfrm>
            <a:prstGeom prst="curvedConnector3">
              <a:avLst>
                <a:gd name="adj1" fmla="val 50000"/>
              </a:avLst>
            </a:prstGeom>
            <a:noFill/>
            <a:ln w="28575" cap="flat" cmpd="sng">
              <a:solidFill>
                <a:schemeClr val="lt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3"/>
            <p:cNvCxnSpPr/>
            <p:nvPr/>
          </p:nvCxnSpPr>
          <p:spPr>
            <a:xfrm rot="10800000">
              <a:off x="2973610" y="1558550"/>
              <a:ext cx="3055800" cy="1545900"/>
            </a:xfrm>
            <a:prstGeom prst="curvedConnector3">
              <a:avLst>
                <a:gd name="adj1" fmla="val 50000"/>
              </a:avLst>
            </a:prstGeom>
            <a:noFill/>
            <a:ln w="28575" cap="flat" cmpd="sng">
              <a:solidFill>
                <a:schemeClr val="lt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3"/>
            <p:cNvCxnSpPr/>
            <p:nvPr/>
          </p:nvCxnSpPr>
          <p:spPr>
            <a:xfrm rot="10800000" flipH="1">
              <a:off x="6088080" y="1558550"/>
              <a:ext cx="3055800" cy="1545900"/>
            </a:xfrm>
            <a:prstGeom prst="curvedConnector3">
              <a:avLst>
                <a:gd name="adj1" fmla="val 50000"/>
              </a:avLst>
            </a:prstGeom>
            <a:noFill/>
            <a:ln w="28575" cap="flat" cmpd="sng">
              <a:solidFill>
                <a:schemeClr val="lt1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  <p:pic>
        <p:nvPicPr>
          <p:cNvPr id="17" name="Google Shape;17;p3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1" cy="514349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2776625" y="2860333"/>
            <a:ext cx="3590700" cy="731400"/>
          </a:xfrm>
          <a:prstGeom prst="rect">
            <a:avLst/>
          </a:prstGeom>
          <a:effectLst>
            <a:outerShdw dist="19050" dir="19620000" algn="bl" rotWithShape="0">
              <a:srgbClr val="D25F4B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rgbClr val="263C6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2" hasCustomPrompt="1"/>
          </p:nvPr>
        </p:nvSpPr>
        <p:spPr>
          <a:xfrm>
            <a:off x="3372575" y="1226067"/>
            <a:ext cx="2398800" cy="1536900"/>
          </a:xfrm>
          <a:prstGeom prst="rect">
            <a:avLst/>
          </a:prstGeom>
          <a:effectLst>
            <a:outerShdw dist="19050" dir="19620000" algn="bl" rotWithShape="0">
              <a:srgbClr val="D25F4B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rgbClr val="263C6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1636700" y="3584858"/>
            <a:ext cx="5870400" cy="4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6_1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21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1" cy="514349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2" name="Google Shape;212;p21"/>
          <p:cNvCxnSpPr/>
          <p:nvPr/>
        </p:nvCxnSpPr>
        <p:spPr>
          <a:xfrm flipH="1">
            <a:off x="4148875" y="3364325"/>
            <a:ext cx="5022600" cy="17793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213" name="Google Shape;213;p21"/>
          <p:cNvCxnSpPr/>
          <p:nvPr/>
        </p:nvCxnSpPr>
        <p:spPr>
          <a:xfrm rot="10800000">
            <a:off x="1679225" y="-134175"/>
            <a:ext cx="7474800" cy="11427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214" name="Google Shape;214;p21"/>
          <p:cNvCxnSpPr/>
          <p:nvPr/>
        </p:nvCxnSpPr>
        <p:spPr>
          <a:xfrm rot="5400000" flipH="1">
            <a:off x="-1292775" y="1215175"/>
            <a:ext cx="5230500" cy="26451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15" name="Google Shape;215;p21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16" name="Google Shape;216;p21"/>
          <p:cNvGrpSpPr/>
          <p:nvPr/>
        </p:nvGrpSpPr>
        <p:grpSpPr>
          <a:xfrm>
            <a:off x="2504660" y="1133688"/>
            <a:ext cx="4134677" cy="221374"/>
            <a:chOff x="729050" y="223975"/>
            <a:chExt cx="6133625" cy="328400"/>
          </a:xfrm>
        </p:grpSpPr>
        <p:sp>
          <p:nvSpPr>
            <p:cNvPr id="217" name="Google Shape;217;p21"/>
            <p:cNvSpPr/>
            <p:nvPr/>
          </p:nvSpPr>
          <p:spPr>
            <a:xfrm>
              <a:off x="1275975" y="223975"/>
              <a:ext cx="5038675" cy="328400"/>
            </a:xfrm>
            <a:custGeom>
              <a:avLst/>
              <a:gdLst/>
              <a:ahLst/>
              <a:cxnLst/>
              <a:rect l="l" t="t" r="r" b="b"/>
              <a:pathLst>
                <a:path w="201547" h="13136" extrusionOk="0">
                  <a:moveTo>
                    <a:pt x="201547" y="5481"/>
                  </a:moveTo>
                  <a:lnTo>
                    <a:pt x="201547" y="7351"/>
                  </a:lnTo>
                  <a:lnTo>
                    <a:pt x="145136" y="7351"/>
                  </a:lnTo>
                  <a:cubicBezTo>
                    <a:pt x="143918" y="7351"/>
                    <a:pt x="142744" y="7829"/>
                    <a:pt x="141961" y="8743"/>
                  </a:cubicBezTo>
                  <a:cubicBezTo>
                    <a:pt x="140526" y="8438"/>
                    <a:pt x="139178" y="6959"/>
                    <a:pt x="137525" y="5785"/>
                  </a:cubicBezTo>
                  <a:cubicBezTo>
                    <a:pt x="135046" y="4089"/>
                    <a:pt x="133045" y="3958"/>
                    <a:pt x="130479" y="5524"/>
                  </a:cubicBezTo>
                  <a:cubicBezTo>
                    <a:pt x="129087" y="6394"/>
                    <a:pt x="127739" y="7351"/>
                    <a:pt x="126434" y="8395"/>
                  </a:cubicBezTo>
                  <a:cubicBezTo>
                    <a:pt x="122520" y="11309"/>
                    <a:pt x="117997" y="13136"/>
                    <a:pt x="115039" y="7916"/>
                  </a:cubicBezTo>
                  <a:cubicBezTo>
                    <a:pt x="113995" y="8482"/>
                    <a:pt x="112908" y="8830"/>
                    <a:pt x="111777" y="9047"/>
                  </a:cubicBezTo>
                  <a:cubicBezTo>
                    <a:pt x="105949" y="10091"/>
                    <a:pt x="103470" y="3741"/>
                    <a:pt x="107428" y="1175"/>
                  </a:cubicBezTo>
                  <a:cubicBezTo>
                    <a:pt x="109211" y="1"/>
                    <a:pt x="111690" y="392"/>
                    <a:pt x="112386" y="3132"/>
                  </a:cubicBezTo>
                  <a:cubicBezTo>
                    <a:pt x="109254" y="1784"/>
                    <a:pt x="106340" y="5872"/>
                    <a:pt x="110037" y="7046"/>
                  </a:cubicBezTo>
                  <a:cubicBezTo>
                    <a:pt x="112256" y="7742"/>
                    <a:pt x="115561" y="6003"/>
                    <a:pt x="117127" y="5046"/>
                  </a:cubicBezTo>
                  <a:cubicBezTo>
                    <a:pt x="120693" y="2828"/>
                    <a:pt x="125651" y="914"/>
                    <a:pt x="128478" y="5176"/>
                  </a:cubicBezTo>
                  <a:cubicBezTo>
                    <a:pt x="130044" y="4002"/>
                    <a:pt x="132045" y="2567"/>
                    <a:pt x="134002" y="2436"/>
                  </a:cubicBezTo>
                  <a:cubicBezTo>
                    <a:pt x="137916" y="2219"/>
                    <a:pt x="139047" y="5481"/>
                    <a:pt x="142744" y="5481"/>
                  </a:cubicBezTo>
                  <a:close/>
                  <a:moveTo>
                    <a:pt x="0" y="7351"/>
                  </a:moveTo>
                  <a:lnTo>
                    <a:pt x="0" y="5481"/>
                  </a:lnTo>
                  <a:lnTo>
                    <a:pt x="58846" y="5481"/>
                  </a:lnTo>
                  <a:cubicBezTo>
                    <a:pt x="62543" y="5481"/>
                    <a:pt x="63674" y="2219"/>
                    <a:pt x="67545" y="2436"/>
                  </a:cubicBezTo>
                  <a:cubicBezTo>
                    <a:pt x="69458" y="2567"/>
                    <a:pt x="71459" y="4002"/>
                    <a:pt x="73068" y="5176"/>
                  </a:cubicBezTo>
                  <a:cubicBezTo>
                    <a:pt x="75895" y="914"/>
                    <a:pt x="80810" y="2828"/>
                    <a:pt x="84420" y="5046"/>
                  </a:cubicBezTo>
                  <a:cubicBezTo>
                    <a:pt x="86029" y="6003"/>
                    <a:pt x="89291" y="7742"/>
                    <a:pt x="91466" y="7046"/>
                  </a:cubicBezTo>
                  <a:cubicBezTo>
                    <a:pt x="95163" y="5872"/>
                    <a:pt x="92292" y="1784"/>
                    <a:pt x="89117" y="3132"/>
                  </a:cubicBezTo>
                  <a:cubicBezTo>
                    <a:pt x="89857" y="392"/>
                    <a:pt x="92336" y="1"/>
                    <a:pt x="94119" y="1175"/>
                  </a:cubicBezTo>
                  <a:cubicBezTo>
                    <a:pt x="98077" y="3741"/>
                    <a:pt x="95554" y="10091"/>
                    <a:pt x="89770" y="9047"/>
                  </a:cubicBezTo>
                  <a:cubicBezTo>
                    <a:pt x="88639" y="8830"/>
                    <a:pt x="87551" y="8438"/>
                    <a:pt x="86508" y="7916"/>
                  </a:cubicBezTo>
                  <a:cubicBezTo>
                    <a:pt x="83550" y="13136"/>
                    <a:pt x="79027" y="11309"/>
                    <a:pt x="75112" y="8351"/>
                  </a:cubicBezTo>
                  <a:cubicBezTo>
                    <a:pt x="73808" y="7351"/>
                    <a:pt x="72459" y="6394"/>
                    <a:pt x="71068" y="5524"/>
                  </a:cubicBezTo>
                  <a:cubicBezTo>
                    <a:pt x="68502" y="3958"/>
                    <a:pt x="66501" y="4089"/>
                    <a:pt x="63978" y="5785"/>
                  </a:cubicBezTo>
                  <a:cubicBezTo>
                    <a:pt x="62369" y="6916"/>
                    <a:pt x="60977" y="8438"/>
                    <a:pt x="59585" y="8743"/>
                  </a:cubicBezTo>
                  <a:cubicBezTo>
                    <a:pt x="58759" y="7829"/>
                    <a:pt x="57585" y="7307"/>
                    <a:pt x="56367" y="7351"/>
                  </a:cubicBezTo>
                  <a:close/>
                  <a:moveTo>
                    <a:pt x="116170" y="7351"/>
                  </a:moveTo>
                  <a:cubicBezTo>
                    <a:pt x="118997" y="11961"/>
                    <a:pt x="123477" y="9004"/>
                    <a:pt x="126739" y="6525"/>
                  </a:cubicBezTo>
                  <a:lnTo>
                    <a:pt x="126869" y="6438"/>
                  </a:lnTo>
                  <a:cubicBezTo>
                    <a:pt x="124216" y="3132"/>
                    <a:pt x="119780" y="5133"/>
                    <a:pt x="116822" y="6959"/>
                  </a:cubicBezTo>
                  <a:cubicBezTo>
                    <a:pt x="116605" y="7133"/>
                    <a:pt x="116387" y="7264"/>
                    <a:pt x="116170" y="7394"/>
                  </a:cubicBezTo>
                  <a:moveTo>
                    <a:pt x="85420" y="7394"/>
                  </a:moveTo>
                  <a:cubicBezTo>
                    <a:pt x="85203" y="7264"/>
                    <a:pt x="84985" y="7133"/>
                    <a:pt x="84724" y="6959"/>
                  </a:cubicBezTo>
                  <a:cubicBezTo>
                    <a:pt x="81767" y="5133"/>
                    <a:pt x="77374" y="3176"/>
                    <a:pt x="74721" y="6438"/>
                  </a:cubicBezTo>
                  <a:lnTo>
                    <a:pt x="74852" y="6525"/>
                  </a:lnTo>
                  <a:cubicBezTo>
                    <a:pt x="78113" y="9004"/>
                    <a:pt x="82593" y="11961"/>
                    <a:pt x="85420" y="7351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1"/>
            <p:cNvSpPr/>
            <p:nvPr/>
          </p:nvSpPr>
          <p:spPr>
            <a:xfrm>
              <a:off x="6241775" y="310975"/>
              <a:ext cx="129425" cy="128325"/>
            </a:xfrm>
            <a:custGeom>
              <a:avLst/>
              <a:gdLst/>
              <a:ahLst/>
              <a:cxnLst/>
              <a:rect l="l" t="t" r="r" b="b"/>
              <a:pathLst>
                <a:path w="5177" h="5133" extrusionOk="0">
                  <a:moveTo>
                    <a:pt x="2828" y="5089"/>
                  </a:moveTo>
                  <a:cubicBezTo>
                    <a:pt x="871" y="5002"/>
                    <a:pt x="1" y="2610"/>
                    <a:pt x="1436" y="1305"/>
                  </a:cubicBezTo>
                  <a:cubicBezTo>
                    <a:pt x="2871" y="0"/>
                    <a:pt x="5176" y="1087"/>
                    <a:pt x="5089" y="3045"/>
                  </a:cubicBezTo>
                  <a:cubicBezTo>
                    <a:pt x="5002" y="4219"/>
                    <a:pt x="4002" y="5132"/>
                    <a:pt x="2828" y="50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1"/>
            <p:cNvSpPr/>
            <p:nvPr/>
          </p:nvSpPr>
          <p:spPr>
            <a:xfrm>
              <a:off x="6437500" y="322925"/>
              <a:ext cx="112025" cy="110925"/>
            </a:xfrm>
            <a:custGeom>
              <a:avLst/>
              <a:gdLst/>
              <a:ahLst/>
              <a:cxnLst/>
              <a:rect l="l" t="t" r="r" b="b"/>
              <a:pathLst>
                <a:path w="4481" h="4437" extrusionOk="0">
                  <a:moveTo>
                    <a:pt x="2436" y="4393"/>
                  </a:moveTo>
                  <a:cubicBezTo>
                    <a:pt x="740" y="4306"/>
                    <a:pt x="0" y="2262"/>
                    <a:pt x="1262" y="1131"/>
                  </a:cubicBezTo>
                  <a:cubicBezTo>
                    <a:pt x="2479" y="0"/>
                    <a:pt x="4480" y="914"/>
                    <a:pt x="4393" y="2610"/>
                  </a:cubicBezTo>
                  <a:cubicBezTo>
                    <a:pt x="4350" y="3654"/>
                    <a:pt x="3480" y="4437"/>
                    <a:pt x="2436" y="43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1"/>
            <p:cNvSpPr/>
            <p:nvPr/>
          </p:nvSpPr>
          <p:spPr>
            <a:xfrm>
              <a:off x="6618000" y="332700"/>
              <a:ext cx="94625" cy="94625"/>
            </a:xfrm>
            <a:custGeom>
              <a:avLst/>
              <a:gdLst/>
              <a:ahLst/>
              <a:cxnLst/>
              <a:rect l="l" t="t" r="r" b="b"/>
              <a:pathLst>
                <a:path w="3785" h="3785" extrusionOk="0">
                  <a:moveTo>
                    <a:pt x="2044" y="3741"/>
                  </a:moveTo>
                  <a:cubicBezTo>
                    <a:pt x="653" y="3698"/>
                    <a:pt x="0" y="1915"/>
                    <a:pt x="1044" y="958"/>
                  </a:cubicBezTo>
                  <a:cubicBezTo>
                    <a:pt x="2088" y="1"/>
                    <a:pt x="3784" y="827"/>
                    <a:pt x="3741" y="2219"/>
                  </a:cubicBezTo>
                  <a:cubicBezTo>
                    <a:pt x="3654" y="3089"/>
                    <a:pt x="2914" y="3785"/>
                    <a:pt x="2044" y="37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1"/>
            <p:cNvSpPr/>
            <p:nvPr/>
          </p:nvSpPr>
          <p:spPr>
            <a:xfrm>
              <a:off x="6784350" y="342500"/>
              <a:ext cx="78325" cy="77225"/>
            </a:xfrm>
            <a:custGeom>
              <a:avLst/>
              <a:gdLst/>
              <a:ahLst/>
              <a:cxnLst/>
              <a:rect l="l" t="t" r="r" b="b"/>
              <a:pathLst>
                <a:path w="3133" h="3089" extrusionOk="0">
                  <a:moveTo>
                    <a:pt x="1697" y="3088"/>
                  </a:moveTo>
                  <a:cubicBezTo>
                    <a:pt x="523" y="3045"/>
                    <a:pt x="1" y="1610"/>
                    <a:pt x="871" y="827"/>
                  </a:cubicBezTo>
                  <a:cubicBezTo>
                    <a:pt x="1740" y="0"/>
                    <a:pt x="3132" y="653"/>
                    <a:pt x="3089" y="1827"/>
                  </a:cubicBezTo>
                  <a:cubicBezTo>
                    <a:pt x="3045" y="2523"/>
                    <a:pt x="2436" y="3088"/>
                    <a:pt x="1697" y="3045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1"/>
            <p:cNvSpPr/>
            <p:nvPr/>
          </p:nvSpPr>
          <p:spPr>
            <a:xfrm>
              <a:off x="1219425" y="310975"/>
              <a:ext cx="129425" cy="128325"/>
            </a:xfrm>
            <a:custGeom>
              <a:avLst/>
              <a:gdLst/>
              <a:ahLst/>
              <a:cxnLst/>
              <a:rect l="l" t="t" r="r" b="b"/>
              <a:pathLst>
                <a:path w="5177" h="5133" extrusionOk="0">
                  <a:moveTo>
                    <a:pt x="2392" y="5089"/>
                  </a:moveTo>
                  <a:cubicBezTo>
                    <a:pt x="4306" y="5002"/>
                    <a:pt x="5176" y="2610"/>
                    <a:pt x="3741" y="1305"/>
                  </a:cubicBezTo>
                  <a:cubicBezTo>
                    <a:pt x="2306" y="0"/>
                    <a:pt x="0" y="1087"/>
                    <a:pt x="131" y="3045"/>
                  </a:cubicBezTo>
                  <a:cubicBezTo>
                    <a:pt x="174" y="4219"/>
                    <a:pt x="1175" y="5132"/>
                    <a:pt x="2392" y="50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1"/>
            <p:cNvSpPr/>
            <p:nvPr/>
          </p:nvSpPr>
          <p:spPr>
            <a:xfrm>
              <a:off x="1042200" y="322925"/>
              <a:ext cx="112000" cy="110925"/>
            </a:xfrm>
            <a:custGeom>
              <a:avLst/>
              <a:gdLst/>
              <a:ahLst/>
              <a:cxnLst/>
              <a:rect l="l" t="t" r="r" b="b"/>
              <a:pathLst>
                <a:path w="4480" h="4437" extrusionOk="0">
                  <a:moveTo>
                    <a:pt x="2044" y="4393"/>
                  </a:moveTo>
                  <a:cubicBezTo>
                    <a:pt x="3697" y="4306"/>
                    <a:pt x="4480" y="2262"/>
                    <a:pt x="3218" y="1131"/>
                  </a:cubicBezTo>
                  <a:cubicBezTo>
                    <a:pt x="2001" y="0"/>
                    <a:pt x="0" y="914"/>
                    <a:pt x="87" y="2610"/>
                  </a:cubicBezTo>
                  <a:cubicBezTo>
                    <a:pt x="130" y="3610"/>
                    <a:pt x="1000" y="4437"/>
                    <a:pt x="2044" y="4393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1"/>
            <p:cNvSpPr/>
            <p:nvPr/>
          </p:nvSpPr>
          <p:spPr>
            <a:xfrm>
              <a:off x="878000" y="332700"/>
              <a:ext cx="95700" cy="94625"/>
            </a:xfrm>
            <a:custGeom>
              <a:avLst/>
              <a:gdLst/>
              <a:ahLst/>
              <a:cxnLst/>
              <a:rect l="l" t="t" r="r" b="b"/>
              <a:pathLst>
                <a:path w="3828" h="3785" extrusionOk="0">
                  <a:moveTo>
                    <a:pt x="1740" y="3741"/>
                  </a:moveTo>
                  <a:cubicBezTo>
                    <a:pt x="3176" y="3698"/>
                    <a:pt x="3828" y="1915"/>
                    <a:pt x="2741" y="958"/>
                  </a:cubicBezTo>
                  <a:cubicBezTo>
                    <a:pt x="1697" y="1"/>
                    <a:pt x="1" y="827"/>
                    <a:pt x="88" y="2219"/>
                  </a:cubicBezTo>
                  <a:cubicBezTo>
                    <a:pt x="131" y="3089"/>
                    <a:pt x="870" y="3785"/>
                    <a:pt x="1740" y="37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1"/>
            <p:cNvSpPr/>
            <p:nvPr/>
          </p:nvSpPr>
          <p:spPr>
            <a:xfrm>
              <a:off x="729050" y="342500"/>
              <a:ext cx="77225" cy="78300"/>
            </a:xfrm>
            <a:custGeom>
              <a:avLst/>
              <a:gdLst/>
              <a:ahLst/>
              <a:cxnLst/>
              <a:rect l="l" t="t" r="r" b="b"/>
              <a:pathLst>
                <a:path w="3089" h="3132" extrusionOk="0">
                  <a:moveTo>
                    <a:pt x="1435" y="3088"/>
                  </a:moveTo>
                  <a:cubicBezTo>
                    <a:pt x="2566" y="3045"/>
                    <a:pt x="3088" y="1610"/>
                    <a:pt x="2262" y="783"/>
                  </a:cubicBezTo>
                  <a:cubicBezTo>
                    <a:pt x="1392" y="0"/>
                    <a:pt x="0" y="653"/>
                    <a:pt x="44" y="1827"/>
                  </a:cubicBezTo>
                  <a:cubicBezTo>
                    <a:pt x="44" y="2523"/>
                    <a:pt x="696" y="3132"/>
                    <a:pt x="1435" y="308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">
  <p:cSld name="CUSTOM_5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2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1" cy="5143496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2"/>
          <p:cNvSpPr txBox="1">
            <a:spLocks noGrp="1"/>
          </p:cNvSpPr>
          <p:nvPr>
            <p:ph type="title" hasCustomPrompt="1"/>
          </p:nvPr>
        </p:nvSpPr>
        <p:spPr>
          <a:xfrm>
            <a:off x="2788500" y="1295035"/>
            <a:ext cx="3567000" cy="649800"/>
          </a:xfrm>
          <a:prstGeom prst="rect">
            <a:avLst/>
          </a:prstGeom>
          <a:effectLst>
            <a:outerShdw dist="19050" dir="19020000" algn="bl" rotWithShape="0">
              <a:srgbClr val="D25F4B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63C66"/>
              </a:buClr>
              <a:buSzPts val="3500"/>
              <a:buNone/>
              <a:defRPr>
                <a:solidFill>
                  <a:srgbClr val="263C6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63C66"/>
              </a:buClr>
              <a:buSzPts val="3500"/>
              <a:buNone/>
              <a:defRPr>
                <a:solidFill>
                  <a:srgbClr val="263C6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63C66"/>
              </a:buClr>
              <a:buSzPts val="3500"/>
              <a:buNone/>
              <a:defRPr>
                <a:solidFill>
                  <a:srgbClr val="263C6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63C66"/>
              </a:buClr>
              <a:buSzPts val="3500"/>
              <a:buNone/>
              <a:defRPr>
                <a:solidFill>
                  <a:srgbClr val="263C6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63C66"/>
              </a:buClr>
              <a:buSzPts val="3500"/>
              <a:buNone/>
              <a:defRPr>
                <a:solidFill>
                  <a:srgbClr val="263C6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63C66"/>
              </a:buClr>
              <a:buSzPts val="3500"/>
              <a:buNone/>
              <a:defRPr>
                <a:solidFill>
                  <a:srgbClr val="263C6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63C66"/>
              </a:buClr>
              <a:buSzPts val="3500"/>
              <a:buNone/>
              <a:defRPr>
                <a:solidFill>
                  <a:srgbClr val="263C6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63C66"/>
              </a:buClr>
              <a:buSzPts val="3500"/>
              <a:buNone/>
              <a:defRPr>
                <a:solidFill>
                  <a:srgbClr val="263C6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63C66"/>
              </a:buClr>
              <a:buSzPts val="3500"/>
              <a:buNone/>
              <a:defRPr>
                <a:solidFill>
                  <a:srgbClr val="263C6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29" name="Google Shape;229;p22"/>
          <p:cNvSpPr txBox="1">
            <a:spLocks noGrp="1"/>
          </p:cNvSpPr>
          <p:nvPr>
            <p:ph type="subTitle" idx="1"/>
          </p:nvPr>
        </p:nvSpPr>
        <p:spPr>
          <a:xfrm>
            <a:off x="2788638" y="2181358"/>
            <a:ext cx="3567000" cy="34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30" name="Google Shape;230;p22"/>
          <p:cNvSpPr txBox="1">
            <a:spLocks noGrp="1"/>
          </p:cNvSpPr>
          <p:nvPr>
            <p:ph type="title" idx="2" hasCustomPrompt="1"/>
          </p:nvPr>
        </p:nvSpPr>
        <p:spPr>
          <a:xfrm>
            <a:off x="713238" y="3313610"/>
            <a:ext cx="3567000" cy="649800"/>
          </a:xfrm>
          <a:prstGeom prst="rect">
            <a:avLst/>
          </a:prstGeom>
          <a:effectLst>
            <a:outerShdw dist="19050" dir="19020000" algn="bl" rotWithShape="0">
              <a:srgbClr val="D25F4B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63C66"/>
              </a:buClr>
              <a:buSzPts val="3500"/>
              <a:buNone/>
              <a:defRPr>
                <a:solidFill>
                  <a:srgbClr val="263C6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63C66"/>
              </a:buClr>
              <a:buSzPts val="3500"/>
              <a:buNone/>
              <a:defRPr>
                <a:solidFill>
                  <a:srgbClr val="263C6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63C66"/>
              </a:buClr>
              <a:buSzPts val="3500"/>
              <a:buNone/>
              <a:defRPr>
                <a:solidFill>
                  <a:srgbClr val="263C6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63C66"/>
              </a:buClr>
              <a:buSzPts val="3500"/>
              <a:buNone/>
              <a:defRPr>
                <a:solidFill>
                  <a:srgbClr val="263C6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63C66"/>
              </a:buClr>
              <a:buSzPts val="3500"/>
              <a:buNone/>
              <a:defRPr>
                <a:solidFill>
                  <a:srgbClr val="263C6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63C66"/>
              </a:buClr>
              <a:buSzPts val="3500"/>
              <a:buNone/>
              <a:defRPr>
                <a:solidFill>
                  <a:srgbClr val="263C6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63C66"/>
              </a:buClr>
              <a:buSzPts val="3500"/>
              <a:buNone/>
              <a:defRPr>
                <a:solidFill>
                  <a:srgbClr val="263C6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63C66"/>
              </a:buClr>
              <a:buSzPts val="3500"/>
              <a:buNone/>
              <a:defRPr>
                <a:solidFill>
                  <a:srgbClr val="263C6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63C66"/>
              </a:buClr>
              <a:buSzPts val="3500"/>
              <a:buNone/>
              <a:defRPr>
                <a:solidFill>
                  <a:srgbClr val="263C6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1" name="Google Shape;231;p22"/>
          <p:cNvSpPr txBox="1">
            <a:spLocks noGrp="1"/>
          </p:cNvSpPr>
          <p:nvPr>
            <p:ph type="subTitle" idx="3"/>
          </p:nvPr>
        </p:nvSpPr>
        <p:spPr>
          <a:xfrm>
            <a:off x="713376" y="4199150"/>
            <a:ext cx="3567000" cy="34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32" name="Google Shape;232;p22"/>
          <p:cNvSpPr txBox="1">
            <a:spLocks noGrp="1"/>
          </p:cNvSpPr>
          <p:nvPr>
            <p:ph type="title" idx="4" hasCustomPrompt="1"/>
          </p:nvPr>
        </p:nvSpPr>
        <p:spPr>
          <a:xfrm>
            <a:off x="4863600" y="3313610"/>
            <a:ext cx="3567000" cy="649800"/>
          </a:xfrm>
          <a:prstGeom prst="rect">
            <a:avLst/>
          </a:prstGeom>
          <a:effectLst>
            <a:outerShdw dist="19050" dir="19020000" algn="bl" rotWithShape="0">
              <a:srgbClr val="D25F4B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63C66"/>
              </a:buClr>
              <a:buSzPts val="3500"/>
              <a:buNone/>
              <a:defRPr>
                <a:solidFill>
                  <a:srgbClr val="263C6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63C66"/>
              </a:buClr>
              <a:buSzPts val="3500"/>
              <a:buNone/>
              <a:defRPr>
                <a:solidFill>
                  <a:srgbClr val="263C6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63C66"/>
              </a:buClr>
              <a:buSzPts val="3500"/>
              <a:buNone/>
              <a:defRPr>
                <a:solidFill>
                  <a:srgbClr val="263C6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63C66"/>
              </a:buClr>
              <a:buSzPts val="3500"/>
              <a:buNone/>
              <a:defRPr>
                <a:solidFill>
                  <a:srgbClr val="263C6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63C66"/>
              </a:buClr>
              <a:buSzPts val="3500"/>
              <a:buNone/>
              <a:defRPr>
                <a:solidFill>
                  <a:srgbClr val="263C6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63C66"/>
              </a:buClr>
              <a:buSzPts val="3500"/>
              <a:buNone/>
              <a:defRPr>
                <a:solidFill>
                  <a:srgbClr val="263C6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63C66"/>
              </a:buClr>
              <a:buSzPts val="3500"/>
              <a:buNone/>
              <a:defRPr>
                <a:solidFill>
                  <a:srgbClr val="263C6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63C66"/>
              </a:buClr>
              <a:buSzPts val="3500"/>
              <a:buNone/>
              <a:defRPr>
                <a:solidFill>
                  <a:srgbClr val="263C6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63C66"/>
              </a:buClr>
              <a:buSzPts val="3500"/>
              <a:buNone/>
              <a:defRPr>
                <a:solidFill>
                  <a:srgbClr val="263C6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3" name="Google Shape;233;p22"/>
          <p:cNvSpPr txBox="1">
            <a:spLocks noGrp="1"/>
          </p:cNvSpPr>
          <p:nvPr>
            <p:ph type="subTitle" idx="5"/>
          </p:nvPr>
        </p:nvSpPr>
        <p:spPr>
          <a:xfrm>
            <a:off x="4863741" y="4199958"/>
            <a:ext cx="3567000" cy="34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cxnSp>
        <p:nvCxnSpPr>
          <p:cNvPr id="234" name="Google Shape;234;p22"/>
          <p:cNvCxnSpPr/>
          <p:nvPr/>
        </p:nvCxnSpPr>
        <p:spPr>
          <a:xfrm>
            <a:off x="1325" y="3305250"/>
            <a:ext cx="8272500" cy="18681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235" name="Google Shape;235;p22"/>
          <p:cNvCxnSpPr/>
          <p:nvPr/>
        </p:nvCxnSpPr>
        <p:spPr>
          <a:xfrm rot="10800000" flipH="1">
            <a:off x="-52050" y="-74825"/>
            <a:ext cx="3549000" cy="2793000"/>
          </a:xfrm>
          <a:prstGeom prst="curvedConnector3">
            <a:avLst>
              <a:gd name="adj1" fmla="val 56393"/>
            </a:avLst>
          </a:pr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236" name="Google Shape;236;p22"/>
          <p:cNvCxnSpPr/>
          <p:nvPr/>
        </p:nvCxnSpPr>
        <p:spPr>
          <a:xfrm rot="5400000" flipH="1">
            <a:off x="5548750" y="648425"/>
            <a:ext cx="4332000" cy="29919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2">
  <p:cSld name="CUSTOM_4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23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1" cy="5143496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3"/>
          <p:cNvSpPr txBox="1">
            <a:spLocks noGrp="1"/>
          </p:cNvSpPr>
          <p:nvPr>
            <p:ph type="subTitle" idx="1"/>
          </p:nvPr>
        </p:nvSpPr>
        <p:spPr>
          <a:xfrm>
            <a:off x="4574700" y="2353200"/>
            <a:ext cx="3622500" cy="115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23"/>
          <p:cNvSpPr txBox="1">
            <a:spLocks noGrp="1"/>
          </p:cNvSpPr>
          <p:nvPr>
            <p:ph type="title"/>
          </p:nvPr>
        </p:nvSpPr>
        <p:spPr>
          <a:xfrm>
            <a:off x="4341150" y="1532128"/>
            <a:ext cx="40896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41" name="Google Shape;241;p23"/>
          <p:cNvGrpSpPr/>
          <p:nvPr/>
        </p:nvGrpSpPr>
        <p:grpSpPr>
          <a:xfrm rot="10800000">
            <a:off x="-1867070" y="2303605"/>
            <a:ext cx="12904395" cy="3805200"/>
            <a:chOff x="-1867070" y="-959950"/>
            <a:chExt cx="12904395" cy="3805200"/>
          </a:xfrm>
        </p:grpSpPr>
        <p:cxnSp>
          <p:nvCxnSpPr>
            <p:cNvPr id="242" name="Google Shape;242;p23"/>
            <p:cNvCxnSpPr/>
            <p:nvPr/>
          </p:nvCxnSpPr>
          <p:spPr>
            <a:xfrm rot="10800000" flipH="1">
              <a:off x="2407050" y="941750"/>
              <a:ext cx="4329900" cy="9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43" name="Google Shape;243;p23"/>
            <p:cNvCxnSpPr/>
            <p:nvPr/>
          </p:nvCxnSpPr>
          <p:spPr>
            <a:xfrm rot="10800000" flipH="1">
              <a:off x="-1867070" y="942650"/>
              <a:ext cx="4247100" cy="1902600"/>
            </a:xfrm>
            <a:prstGeom prst="curvedConnector3">
              <a:avLst>
                <a:gd name="adj1" fmla="val 50000"/>
              </a:avLst>
            </a:prstGeom>
            <a:noFill/>
            <a:ln w="28575" cap="flat" cmpd="sng">
              <a:solidFill>
                <a:schemeClr val="lt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44" name="Google Shape;244;p23"/>
            <p:cNvCxnSpPr/>
            <p:nvPr/>
          </p:nvCxnSpPr>
          <p:spPr>
            <a:xfrm rot="10800000" flipH="1">
              <a:off x="6790225" y="-959950"/>
              <a:ext cx="4247100" cy="1902600"/>
            </a:xfrm>
            <a:prstGeom prst="curvedConnector3">
              <a:avLst>
                <a:gd name="adj1" fmla="val 50000"/>
              </a:avLst>
            </a:prstGeom>
            <a:noFill/>
            <a:ln w="28575" cap="flat" cmpd="sng">
              <a:solidFill>
                <a:schemeClr val="lt1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245" name="Google Shape;245;p23"/>
          <p:cNvCxnSpPr/>
          <p:nvPr/>
        </p:nvCxnSpPr>
        <p:spPr>
          <a:xfrm rot="10800000">
            <a:off x="2988255" y="-45550"/>
            <a:ext cx="6293400" cy="18033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3">
  <p:cSld name="CUSTOM_4_2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24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1" cy="5143496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4"/>
          <p:cNvSpPr txBox="1">
            <a:spLocks noGrp="1"/>
          </p:cNvSpPr>
          <p:nvPr>
            <p:ph type="subTitle" idx="1"/>
          </p:nvPr>
        </p:nvSpPr>
        <p:spPr>
          <a:xfrm>
            <a:off x="4709500" y="1827550"/>
            <a:ext cx="3352800" cy="241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249" name="Google Shape;249;p24"/>
          <p:cNvSpPr txBox="1">
            <a:spLocks noGrp="1"/>
          </p:cNvSpPr>
          <p:nvPr>
            <p:ph type="title"/>
          </p:nvPr>
        </p:nvSpPr>
        <p:spPr>
          <a:xfrm>
            <a:off x="4341150" y="914395"/>
            <a:ext cx="40896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cxnSp>
        <p:nvCxnSpPr>
          <p:cNvPr id="250" name="Google Shape;250;p24"/>
          <p:cNvCxnSpPr/>
          <p:nvPr/>
        </p:nvCxnSpPr>
        <p:spPr>
          <a:xfrm flipH="1">
            <a:off x="4148875" y="3364325"/>
            <a:ext cx="5022600" cy="17793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251" name="Google Shape;251;p24"/>
          <p:cNvCxnSpPr/>
          <p:nvPr/>
        </p:nvCxnSpPr>
        <p:spPr>
          <a:xfrm rot="-5400000">
            <a:off x="-808075" y="574550"/>
            <a:ext cx="5052300" cy="3611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-column text ">
  <p:cSld name="CUSTOM_4_1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25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1" cy="5143496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25"/>
          <p:cNvSpPr txBox="1">
            <a:spLocks noGrp="1"/>
          </p:cNvSpPr>
          <p:nvPr>
            <p:ph type="subTitle" idx="1"/>
          </p:nvPr>
        </p:nvSpPr>
        <p:spPr>
          <a:xfrm>
            <a:off x="4976050" y="3641474"/>
            <a:ext cx="3106500" cy="85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25"/>
          <p:cNvSpPr txBox="1">
            <a:spLocks noGrp="1"/>
          </p:cNvSpPr>
          <p:nvPr>
            <p:ph type="title"/>
          </p:nvPr>
        </p:nvSpPr>
        <p:spPr>
          <a:xfrm>
            <a:off x="4976059" y="2998973"/>
            <a:ext cx="3106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25"/>
          <p:cNvSpPr txBox="1">
            <a:spLocks noGrp="1"/>
          </p:cNvSpPr>
          <p:nvPr>
            <p:ph type="subTitle" idx="2"/>
          </p:nvPr>
        </p:nvSpPr>
        <p:spPr>
          <a:xfrm>
            <a:off x="1061400" y="1892225"/>
            <a:ext cx="3106500" cy="85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25"/>
          <p:cNvSpPr txBox="1">
            <a:spLocks noGrp="1"/>
          </p:cNvSpPr>
          <p:nvPr>
            <p:ph type="title" idx="3"/>
          </p:nvPr>
        </p:nvSpPr>
        <p:spPr>
          <a:xfrm>
            <a:off x="1061469" y="1249724"/>
            <a:ext cx="3106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58" name="Google Shape;258;p25"/>
          <p:cNvGrpSpPr/>
          <p:nvPr/>
        </p:nvGrpSpPr>
        <p:grpSpPr>
          <a:xfrm rot="-1849631">
            <a:off x="-560390" y="875873"/>
            <a:ext cx="9901971" cy="3471759"/>
            <a:chOff x="-141100" y="-1628565"/>
            <a:chExt cx="9901013" cy="8172300"/>
          </a:xfrm>
        </p:grpSpPr>
        <p:cxnSp>
          <p:nvCxnSpPr>
            <p:cNvPr id="259" name="Google Shape;259;p25"/>
            <p:cNvCxnSpPr/>
            <p:nvPr/>
          </p:nvCxnSpPr>
          <p:spPr>
            <a:xfrm rot="-7526633" flipH="1">
              <a:off x="-326501" y="132472"/>
              <a:ext cx="3493502" cy="4463456"/>
            </a:xfrm>
            <a:prstGeom prst="curvedConnector3">
              <a:avLst>
                <a:gd name="adj1" fmla="val 49996"/>
              </a:avLst>
            </a:prstGeom>
            <a:noFill/>
            <a:ln w="28575" cap="flat" cmpd="sng">
              <a:solidFill>
                <a:schemeClr val="lt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60" name="Google Shape;260;p25"/>
            <p:cNvCxnSpPr/>
            <p:nvPr/>
          </p:nvCxnSpPr>
          <p:spPr>
            <a:xfrm rot="3273398" flipH="1">
              <a:off x="2355867" y="1251327"/>
              <a:ext cx="4343006" cy="2198913"/>
            </a:xfrm>
            <a:prstGeom prst="curvedConnector3">
              <a:avLst>
                <a:gd name="adj1" fmla="val 49998"/>
              </a:avLst>
            </a:prstGeom>
            <a:noFill/>
            <a:ln w="28575" cap="flat" cmpd="sng">
              <a:solidFill>
                <a:schemeClr val="lt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61" name="Google Shape;261;p25"/>
            <p:cNvCxnSpPr/>
            <p:nvPr/>
          </p:nvCxnSpPr>
          <p:spPr>
            <a:xfrm rot="-7526625" flipH="1">
              <a:off x="5889993" y="-23422"/>
              <a:ext cx="4127238" cy="4962014"/>
            </a:xfrm>
            <a:prstGeom prst="curvedConnector3">
              <a:avLst>
                <a:gd name="adj1" fmla="val 50001"/>
              </a:avLst>
            </a:prstGeom>
            <a:noFill/>
            <a:ln w="28575" cap="flat" cmpd="sng">
              <a:solidFill>
                <a:schemeClr val="lt1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26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1" cy="5143496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26"/>
          <p:cNvSpPr txBox="1">
            <a:spLocks noGrp="1"/>
          </p:cNvSpPr>
          <p:nvPr>
            <p:ph type="title"/>
          </p:nvPr>
        </p:nvSpPr>
        <p:spPr>
          <a:xfrm>
            <a:off x="713254" y="3047988"/>
            <a:ext cx="3735900" cy="47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26"/>
          <p:cNvSpPr txBox="1">
            <a:spLocks noGrp="1"/>
          </p:cNvSpPr>
          <p:nvPr>
            <p:ph type="subTitle" idx="1"/>
          </p:nvPr>
        </p:nvSpPr>
        <p:spPr>
          <a:xfrm>
            <a:off x="713250" y="1555763"/>
            <a:ext cx="3735900" cy="125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cxnSp>
        <p:nvCxnSpPr>
          <p:cNvPr id="266" name="Google Shape;266;p26"/>
          <p:cNvCxnSpPr/>
          <p:nvPr/>
        </p:nvCxnSpPr>
        <p:spPr>
          <a:xfrm rot="10800000" flipH="1">
            <a:off x="0" y="-63481"/>
            <a:ext cx="4861200" cy="16968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267" name="Google Shape;267;p26"/>
          <p:cNvCxnSpPr/>
          <p:nvPr/>
        </p:nvCxnSpPr>
        <p:spPr>
          <a:xfrm>
            <a:off x="0" y="3231450"/>
            <a:ext cx="7330800" cy="19827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268" name="Google Shape;268;p26"/>
          <p:cNvCxnSpPr/>
          <p:nvPr/>
        </p:nvCxnSpPr>
        <p:spPr>
          <a:xfrm rot="-5400000" flipH="1">
            <a:off x="5411600" y="1559300"/>
            <a:ext cx="5291700" cy="1905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  <p:grpSp>
        <p:nvGrpSpPr>
          <p:cNvPr id="269" name="Google Shape;269;p26"/>
          <p:cNvGrpSpPr/>
          <p:nvPr/>
        </p:nvGrpSpPr>
        <p:grpSpPr>
          <a:xfrm>
            <a:off x="189251" y="3761116"/>
            <a:ext cx="1200094" cy="1171061"/>
            <a:chOff x="1125475" y="238125"/>
            <a:chExt cx="5321925" cy="5193175"/>
          </a:xfrm>
        </p:grpSpPr>
        <p:sp>
          <p:nvSpPr>
            <p:cNvPr id="270" name="Google Shape;270;p26"/>
            <p:cNvSpPr/>
            <p:nvPr/>
          </p:nvSpPr>
          <p:spPr>
            <a:xfrm>
              <a:off x="3670675" y="238125"/>
              <a:ext cx="327175" cy="316075"/>
            </a:xfrm>
            <a:custGeom>
              <a:avLst/>
              <a:gdLst/>
              <a:ahLst/>
              <a:cxnLst/>
              <a:rect l="l" t="t" r="r" b="b"/>
              <a:pathLst>
                <a:path w="13087" h="12643" extrusionOk="0">
                  <a:moveTo>
                    <a:pt x="0" y="0"/>
                  </a:moveTo>
                  <a:lnTo>
                    <a:pt x="0" y="333"/>
                  </a:lnTo>
                  <a:cubicBezTo>
                    <a:pt x="333" y="333"/>
                    <a:pt x="610" y="388"/>
                    <a:pt x="887" y="499"/>
                  </a:cubicBezTo>
                  <a:cubicBezTo>
                    <a:pt x="1165" y="610"/>
                    <a:pt x="1386" y="832"/>
                    <a:pt x="1608" y="1109"/>
                  </a:cubicBezTo>
                  <a:lnTo>
                    <a:pt x="1830" y="1386"/>
                  </a:lnTo>
                  <a:lnTo>
                    <a:pt x="1830" y="9649"/>
                  </a:lnTo>
                  <a:cubicBezTo>
                    <a:pt x="1886" y="10258"/>
                    <a:pt x="1775" y="10924"/>
                    <a:pt x="1497" y="11534"/>
                  </a:cubicBezTo>
                  <a:cubicBezTo>
                    <a:pt x="1109" y="11867"/>
                    <a:pt x="555" y="12033"/>
                    <a:pt x="0" y="12033"/>
                  </a:cubicBezTo>
                  <a:lnTo>
                    <a:pt x="0" y="12421"/>
                  </a:lnTo>
                  <a:lnTo>
                    <a:pt x="4436" y="12421"/>
                  </a:lnTo>
                  <a:lnTo>
                    <a:pt x="4436" y="12033"/>
                  </a:lnTo>
                  <a:cubicBezTo>
                    <a:pt x="3937" y="12033"/>
                    <a:pt x="3494" y="11922"/>
                    <a:pt x="3105" y="11645"/>
                  </a:cubicBezTo>
                  <a:cubicBezTo>
                    <a:pt x="2828" y="11312"/>
                    <a:pt x="2662" y="10647"/>
                    <a:pt x="2662" y="9649"/>
                  </a:cubicBezTo>
                  <a:lnTo>
                    <a:pt x="2662" y="2329"/>
                  </a:lnTo>
                  <a:lnTo>
                    <a:pt x="10979" y="12643"/>
                  </a:lnTo>
                  <a:lnTo>
                    <a:pt x="11312" y="12643"/>
                  </a:lnTo>
                  <a:lnTo>
                    <a:pt x="11312" y="2773"/>
                  </a:lnTo>
                  <a:cubicBezTo>
                    <a:pt x="11201" y="2107"/>
                    <a:pt x="11368" y="1442"/>
                    <a:pt x="11645" y="887"/>
                  </a:cubicBezTo>
                  <a:cubicBezTo>
                    <a:pt x="12033" y="555"/>
                    <a:pt x="12532" y="333"/>
                    <a:pt x="13087" y="333"/>
                  </a:cubicBezTo>
                  <a:lnTo>
                    <a:pt x="13087" y="0"/>
                  </a:lnTo>
                  <a:lnTo>
                    <a:pt x="8651" y="0"/>
                  </a:lnTo>
                  <a:lnTo>
                    <a:pt x="8651" y="333"/>
                  </a:lnTo>
                  <a:cubicBezTo>
                    <a:pt x="9150" y="333"/>
                    <a:pt x="9593" y="499"/>
                    <a:pt x="9981" y="721"/>
                  </a:cubicBezTo>
                  <a:cubicBezTo>
                    <a:pt x="10370" y="1331"/>
                    <a:pt x="10591" y="2052"/>
                    <a:pt x="10480" y="2773"/>
                  </a:cubicBezTo>
                  <a:lnTo>
                    <a:pt x="10480" y="9039"/>
                  </a:lnTo>
                  <a:lnTo>
                    <a:pt x="321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6"/>
            <p:cNvSpPr/>
            <p:nvPr/>
          </p:nvSpPr>
          <p:spPr>
            <a:xfrm>
              <a:off x="1125475" y="2639150"/>
              <a:ext cx="433925" cy="316100"/>
            </a:xfrm>
            <a:custGeom>
              <a:avLst/>
              <a:gdLst/>
              <a:ahLst/>
              <a:cxnLst/>
              <a:rect l="l" t="t" r="r" b="b"/>
              <a:pathLst>
                <a:path w="17357" h="12644" extrusionOk="0">
                  <a:moveTo>
                    <a:pt x="13641" y="0"/>
                  </a:moveTo>
                  <a:lnTo>
                    <a:pt x="13641" y="389"/>
                  </a:lnTo>
                  <a:cubicBezTo>
                    <a:pt x="13918" y="389"/>
                    <a:pt x="14195" y="389"/>
                    <a:pt x="14473" y="500"/>
                  </a:cubicBezTo>
                  <a:cubicBezTo>
                    <a:pt x="14805" y="610"/>
                    <a:pt x="14972" y="888"/>
                    <a:pt x="14972" y="1220"/>
                  </a:cubicBezTo>
                  <a:cubicBezTo>
                    <a:pt x="14972" y="1387"/>
                    <a:pt x="14972" y="1498"/>
                    <a:pt x="14916" y="1609"/>
                  </a:cubicBezTo>
                  <a:cubicBezTo>
                    <a:pt x="14861" y="1941"/>
                    <a:pt x="14805" y="2274"/>
                    <a:pt x="14639" y="2607"/>
                  </a:cubicBezTo>
                  <a:lnTo>
                    <a:pt x="12310" y="8928"/>
                  </a:lnTo>
                  <a:lnTo>
                    <a:pt x="9593" y="1886"/>
                  </a:lnTo>
                  <a:cubicBezTo>
                    <a:pt x="9538" y="1664"/>
                    <a:pt x="9427" y="1498"/>
                    <a:pt x="9427" y="1387"/>
                  </a:cubicBezTo>
                  <a:cubicBezTo>
                    <a:pt x="9371" y="1331"/>
                    <a:pt x="9371" y="1220"/>
                    <a:pt x="9371" y="1109"/>
                  </a:cubicBezTo>
                  <a:cubicBezTo>
                    <a:pt x="9371" y="832"/>
                    <a:pt x="9538" y="555"/>
                    <a:pt x="9815" y="500"/>
                  </a:cubicBezTo>
                  <a:cubicBezTo>
                    <a:pt x="10148" y="389"/>
                    <a:pt x="10425" y="389"/>
                    <a:pt x="10758" y="389"/>
                  </a:cubicBezTo>
                  <a:lnTo>
                    <a:pt x="10758" y="56"/>
                  </a:lnTo>
                  <a:lnTo>
                    <a:pt x="5767" y="56"/>
                  </a:lnTo>
                  <a:lnTo>
                    <a:pt x="5767" y="389"/>
                  </a:lnTo>
                  <a:cubicBezTo>
                    <a:pt x="6044" y="389"/>
                    <a:pt x="6377" y="389"/>
                    <a:pt x="6654" y="500"/>
                  </a:cubicBezTo>
                  <a:cubicBezTo>
                    <a:pt x="6987" y="666"/>
                    <a:pt x="7264" y="943"/>
                    <a:pt x="7375" y="1331"/>
                  </a:cubicBezTo>
                  <a:lnTo>
                    <a:pt x="8262" y="3660"/>
                  </a:lnTo>
                  <a:lnTo>
                    <a:pt x="6266" y="8873"/>
                  </a:lnTo>
                  <a:lnTo>
                    <a:pt x="3604" y="1830"/>
                  </a:lnTo>
                  <a:cubicBezTo>
                    <a:pt x="3493" y="1664"/>
                    <a:pt x="3438" y="1498"/>
                    <a:pt x="3438" y="1387"/>
                  </a:cubicBezTo>
                  <a:cubicBezTo>
                    <a:pt x="3383" y="1276"/>
                    <a:pt x="3383" y="1165"/>
                    <a:pt x="3383" y="1054"/>
                  </a:cubicBezTo>
                  <a:cubicBezTo>
                    <a:pt x="3383" y="777"/>
                    <a:pt x="3549" y="555"/>
                    <a:pt x="3826" y="500"/>
                  </a:cubicBezTo>
                  <a:cubicBezTo>
                    <a:pt x="4048" y="389"/>
                    <a:pt x="4325" y="389"/>
                    <a:pt x="4602" y="389"/>
                  </a:cubicBezTo>
                  <a:lnTo>
                    <a:pt x="4602" y="56"/>
                  </a:lnTo>
                  <a:lnTo>
                    <a:pt x="0" y="56"/>
                  </a:lnTo>
                  <a:lnTo>
                    <a:pt x="0" y="389"/>
                  </a:lnTo>
                  <a:cubicBezTo>
                    <a:pt x="499" y="389"/>
                    <a:pt x="943" y="666"/>
                    <a:pt x="1220" y="1054"/>
                  </a:cubicBezTo>
                  <a:cubicBezTo>
                    <a:pt x="1774" y="2163"/>
                    <a:pt x="2218" y="3272"/>
                    <a:pt x="2606" y="4381"/>
                  </a:cubicBezTo>
                  <a:lnTo>
                    <a:pt x="4159" y="8762"/>
                  </a:lnTo>
                  <a:lnTo>
                    <a:pt x="5545" y="12643"/>
                  </a:lnTo>
                  <a:lnTo>
                    <a:pt x="5822" y="12643"/>
                  </a:lnTo>
                  <a:lnTo>
                    <a:pt x="8706" y="4714"/>
                  </a:lnTo>
                  <a:lnTo>
                    <a:pt x="10868" y="10481"/>
                  </a:lnTo>
                  <a:lnTo>
                    <a:pt x="11700" y="12643"/>
                  </a:lnTo>
                  <a:lnTo>
                    <a:pt x="11977" y="12643"/>
                  </a:lnTo>
                  <a:lnTo>
                    <a:pt x="13197" y="9261"/>
                  </a:lnTo>
                  <a:lnTo>
                    <a:pt x="13918" y="7098"/>
                  </a:lnTo>
                  <a:lnTo>
                    <a:pt x="15914" y="1498"/>
                  </a:lnTo>
                  <a:cubicBezTo>
                    <a:pt x="16025" y="1165"/>
                    <a:pt x="16247" y="832"/>
                    <a:pt x="16580" y="610"/>
                  </a:cubicBezTo>
                  <a:cubicBezTo>
                    <a:pt x="16802" y="500"/>
                    <a:pt x="17079" y="389"/>
                    <a:pt x="17356" y="389"/>
                  </a:cubicBezTo>
                  <a:lnTo>
                    <a:pt x="173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6"/>
            <p:cNvSpPr/>
            <p:nvPr/>
          </p:nvSpPr>
          <p:spPr>
            <a:xfrm>
              <a:off x="6172900" y="2671025"/>
              <a:ext cx="274500" cy="310550"/>
            </a:xfrm>
            <a:custGeom>
              <a:avLst/>
              <a:gdLst/>
              <a:ahLst/>
              <a:cxnLst/>
              <a:rect l="l" t="t" r="r" b="b"/>
              <a:pathLst>
                <a:path w="10980" h="12422" extrusionOk="0">
                  <a:moveTo>
                    <a:pt x="0" y="1"/>
                  </a:moveTo>
                  <a:lnTo>
                    <a:pt x="0" y="389"/>
                  </a:lnTo>
                  <a:cubicBezTo>
                    <a:pt x="84" y="380"/>
                    <a:pt x="165" y="375"/>
                    <a:pt x="246" y="375"/>
                  </a:cubicBezTo>
                  <a:cubicBezTo>
                    <a:pt x="647" y="375"/>
                    <a:pt x="1017" y="491"/>
                    <a:pt x="1387" y="722"/>
                  </a:cubicBezTo>
                  <a:cubicBezTo>
                    <a:pt x="1608" y="1110"/>
                    <a:pt x="1719" y="1609"/>
                    <a:pt x="1664" y="2053"/>
                  </a:cubicBezTo>
                  <a:lnTo>
                    <a:pt x="1664" y="10370"/>
                  </a:lnTo>
                  <a:cubicBezTo>
                    <a:pt x="1664" y="11036"/>
                    <a:pt x="1553" y="11535"/>
                    <a:pt x="1387" y="11701"/>
                  </a:cubicBezTo>
                  <a:cubicBezTo>
                    <a:pt x="943" y="11923"/>
                    <a:pt x="499" y="12034"/>
                    <a:pt x="0" y="12034"/>
                  </a:cubicBezTo>
                  <a:lnTo>
                    <a:pt x="0" y="12422"/>
                  </a:lnTo>
                  <a:lnTo>
                    <a:pt x="10148" y="12422"/>
                  </a:lnTo>
                  <a:lnTo>
                    <a:pt x="10980" y="9261"/>
                  </a:lnTo>
                  <a:lnTo>
                    <a:pt x="10481" y="9206"/>
                  </a:lnTo>
                  <a:cubicBezTo>
                    <a:pt x="10203" y="10037"/>
                    <a:pt x="9593" y="10758"/>
                    <a:pt x="8817" y="11257"/>
                  </a:cubicBezTo>
                  <a:cubicBezTo>
                    <a:pt x="8074" y="11536"/>
                    <a:pt x="7292" y="11659"/>
                    <a:pt x="6503" y="11659"/>
                  </a:cubicBezTo>
                  <a:cubicBezTo>
                    <a:pt x="6350" y="11659"/>
                    <a:pt x="6198" y="11655"/>
                    <a:pt x="6045" y="11646"/>
                  </a:cubicBezTo>
                  <a:cubicBezTo>
                    <a:pt x="5851" y="11660"/>
                    <a:pt x="5658" y="11667"/>
                    <a:pt x="5466" y="11667"/>
                  </a:cubicBezTo>
                  <a:cubicBezTo>
                    <a:pt x="4941" y="11667"/>
                    <a:pt x="4425" y="11616"/>
                    <a:pt x="3937" y="11535"/>
                  </a:cubicBezTo>
                  <a:cubicBezTo>
                    <a:pt x="3660" y="11479"/>
                    <a:pt x="3549" y="11257"/>
                    <a:pt x="3549" y="10925"/>
                  </a:cubicBezTo>
                  <a:lnTo>
                    <a:pt x="3549" y="6267"/>
                  </a:lnTo>
                  <a:lnTo>
                    <a:pt x="6433" y="6267"/>
                  </a:lnTo>
                  <a:cubicBezTo>
                    <a:pt x="6525" y="6258"/>
                    <a:pt x="6618" y="6253"/>
                    <a:pt x="6709" y="6253"/>
                  </a:cubicBezTo>
                  <a:cubicBezTo>
                    <a:pt x="7169" y="6253"/>
                    <a:pt x="7616" y="6368"/>
                    <a:pt x="7985" y="6600"/>
                  </a:cubicBezTo>
                  <a:cubicBezTo>
                    <a:pt x="8263" y="7043"/>
                    <a:pt x="8429" y="7542"/>
                    <a:pt x="8484" y="8041"/>
                  </a:cubicBezTo>
                  <a:lnTo>
                    <a:pt x="8928" y="8041"/>
                  </a:lnTo>
                  <a:lnTo>
                    <a:pt x="8928" y="3716"/>
                  </a:lnTo>
                  <a:lnTo>
                    <a:pt x="8484" y="3716"/>
                  </a:lnTo>
                  <a:cubicBezTo>
                    <a:pt x="8484" y="4215"/>
                    <a:pt x="8263" y="4714"/>
                    <a:pt x="7985" y="5158"/>
                  </a:cubicBezTo>
                  <a:cubicBezTo>
                    <a:pt x="7599" y="5399"/>
                    <a:pt x="7129" y="5557"/>
                    <a:pt x="6647" y="5557"/>
                  </a:cubicBezTo>
                  <a:cubicBezTo>
                    <a:pt x="6576" y="5557"/>
                    <a:pt x="6504" y="5553"/>
                    <a:pt x="6433" y="5546"/>
                  </a:cubicBezTo>
                  <a:lnTo>
                    <a:pt x="3549" y="5546"/>
                  </a:lnTo>
                  <a:lnTo>
                    <a:pt x="3549" y="1387"/>
                  </a:lnTo>
                  <a:cubicBezTo>
                    <a:pt x="3549" y="1165"/>
                    <a:pt x="3605" y="999"/>
                    <a:pt x="3660" y="888"/>
                  </a:cubicBezTo>
                  <a:cubicBezTo>
                    <a:pt x="3716" y="777"/>
                    <a:pt x="3882" y="722"/>
                    <a:pt x="4159" y="722"/>
                  </a:cubicBezTo>
                  <a:lnTo>
                    <a:pt x="6765" y="722"/>
                  </a:lnTo>
                  <a:cubicBezTo>
                    <a:pt x="6882" y="713"/>
                    <a:pt x="6999" y="708"/>
                    <a:pt x="7116" y="708"/>
                  </a:cubicBezTo>
                  <a:cubicBezTo>
                    <a:pt x="7719" y="708"/>
                    <a:pt x="8315" y="831"/>
                    <a:pt x="8873" y="1110"/>
                  </a:cubicBezTo>
                  <a:cubicBezTo>
                    <a:pt x="9261" y="1553"/>
                    <a:pt x="9482" y="2108"/>
                    <a:pt x="9538" y="2718"/>
                  </a:cubicBezTo>
                  <a:lnTo>
                    <a:pt x="10037" y="2718"/>
                  </a:lnTo>
                  <a:lnTo>
                    <a:pt x="99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6"/>
            <p:cNvSpPr/>
            <p:nvPr/>
          </p:nvSpPr>
          <p:spPr>
            <a:xfrm>
              <a:off x="3715025" y="5107975"/>
              <a:ext cx="210750" cy="323325"/>
            </a:xfrm>
            <a:custGeom>
              <a:avLst/>
              <a:gdLst/>
              <a:ahLst/>
              <a:cxnLst/>
              <a:rect l="l" t="t" r="r" b="b"/>
              <a:pathLst>
                <a:path w="8430" h="12933" extrusionOk="0">
                  <a:moveTo>
                    <a:pt x="3814" y="1"/>
                  </a:moveTo>
                  <a:cubicBezTo>
                    <a:pt x="2932" y="1"/>
                    <a:pt x="2065" y="377"/>
                    <a:pt x="1442" y="949"/>
                  </a:cubicBezTo>
                  <a:cubicBezTo>
                    <a:pt x="832" y="1559"/>
                    <a:pt x="500" y="2446"/>
                    <a:pt x="500" y="3333"/>
                  </a:cubicBezTo>
                  <a:cubicBezTo>
                    <a:pt x="555" y="4054"/>
                    <a:pt x="832" y="4719"/>
                    <a:pt x="1331" y="5274"/>
                  </a:cubicBezTo>
                  <a:cubicBezTo>
                    <a:pt x="1664" y="5662"/>
                    <a:pt x="2052" y="5939"/>
                    <a:pt x="2496" y="6217"/>
                  </a:cubicBezTo>
                  <a:lnTo>
                    <a:pt x="4049" y="7215"/>
                  </a:lnTo>
                  <a:cubicBezTo>
                    <a:pt x="4714" y="7603"/>
                    <a:pt x="5324" y="8046"/>
                    <a:pt x="5878" y="8490"/>
                  </a:cubicBezTo>
                  <a:cubicBezTo>
                    <a:pt x="6322" y="8934"/>
                    <a:pt x="6544" y="9488"/>
                    <a:pt x="6544" y="10098"/>
                  </a:cubicBezTo>
                  <a:cubicBezTo>
                    <a:pt x="6544" y="10708"/>
                    <a:pt x="6322" y="11263"/>
                    <a:pt x="5878" y="11706"/>
                  </a:cubicBezTo>
                  <a:cubicBezTo>
                    <a:pt x="5435" y="12039"/>
                    <a:pt x="4880" y="12261"/>
                    <a:pt x="4326" y="12261"/>
                  </a:cubicBezTo>
                  <a:cubicBezTo>
                    <a:pt x="3272" y="12261"/>
                    <a:pt x="2219" y="11762"/>
                    <a:pt x="1553" y="10930"/>
                  </a:cubicBezTo>
                  <a:cubicBezTo>
                    <a:pt x="1054" y="10320"/>
                    <a:pt x="721" y="9654"/>
                    <a:pt x="444" y="8934"/>
                  </a:cubicBezTo>
                  <a:lnTo>
                    <a:pt x="1" y="8934"/>
                  </a:lnTo>
                  <a:lnTo>
                    <a:pt x="555" y="12926"/>
                  </a:lnTo>
                  <a:lnTo>
                    <a:pt x="999" y="12926"/>
                  </a:lnTo>
                  <a:cubicBezTo>
                    <a:pt x="999" y="12760"/>
                    <a:pt x="1054" y="12649"/>
                    <a:pt x="1110" y="12483"/>
                  </a:cubicBezTo>
                  <a:cubicBezTo>
                    <a:pt x="1193" y="12358"/>
                    <a:pt x="1307" y="12295"/>
                    <a:pt x="1453" y="12295"/>
                  </a:cubicBezTo>
                  <a:cubicBezTo>
                    <a:pt x="1501" y="12295"/>
                    <a:pt x="1553" y="12302"/>
                    <a:pt x="1609" y="12316"/>
                  </a:cubicBezTo>
                  <a:cubicBezTo>
                    <a:pt x="1941" y="12372"/>
                    <a:pt x="2330" y="12483"/>
                    <a:pt x="2662" y="12593"/>
                  </a:cubicBezTo>
                  <a:cubicBezTo>
                    <a:pt x="3217" y="12815"/>
                    <a:pt x="3882" y="12926"/>
                    <a:pt x="4492" y="12926"/>
                  </a:cubicBezTo>
                  <a:cubicBezTo>
                    <a:pt x="4564" y="12930"/>
                    <a:pt x="4636" y="12932"/>
                    <a:pt x="4708" y="12932"/>
                  </a:cubicBezTo>
                  <a:cubicBezTo>
                    <a:pt x="5640" y="12932"/>
                    <a:pt x="6600" y="12601"/>
                    <a:pt x="7320" y="11983"/>
                  </a:cubicBezTo>
                  <a:cubicBezTo>
                    <a:pt x="8041" y="11318"/>
                    <a:pt x="8429" y="10431"/>
                    <a:pt x="8429" y="9488"/>
                  </a:cubicBezTo>
                  <a:cubicBezTo>
                    <a:pt x="8429" y="8823"/>
                    <a:pt x="8207" y="8157"/>
                    <a:pt x="7819" y="7603"/>
                  </a:cubicBezTo>
                  <a:cubicBezTo>
                    <a:pt x="7209" y="6882"/>
                    <a:pt x="6433" y="6327"/>
                    <a:pt x="5657" y="5884"/>
                  </a:cubicBezTo>
                  <a:lnTo>
                    <a:pt x="3993" y="4830"/>
                  </a:lnTo>
                  <a:cubicBezTo>
                    <a:pt x="3494" y="4553"/>
                    <a:pt x="2995" y="4165"/>
                    <a:pt x="2607" y="3721"/>
                  </a:cubicBezTo>
                  <a:cubicBezTo>
                    <a:pt x="2330" y="3389"/>
                    <a:pt x="2163" y="2945"/>
                    <a:pt x="2163" y="2501"/>
                  </a:cubicBezTo>
                  <a:cubicBezTo>
                    <a:pt x="2163" y="2002"/>
                    <a:pt x="2330" y="1559"/>
                    <a:pt x="2718" y="1226"/>
                  </a:cubicBezTo>
                  <a:cubicBezTo>
                    <a:pt x="3106" y="949"/>
                    <a:pt x="3605" y="782"/>
                    <a:pt x="4104" y="782"/>
                  </a:cubicBezTo>
                  <a:cubicBezTo>
                    <a:pt x="4825" y="838"/>
                    <a:pt x="5490" y="1060"/>
                    <a:pt x="6100" y="1503"/>
                  </a:cubicBezTo>
                  <a:cubicBezTo>
                    <a:pt x="6877" y="2113"/>
                    <a:pt x="7376" y="3000"/>
                    <a:pt x="7542" y="3998"/>
                  </a:cubicBezTo>
                  <a:lnTo>
                    <a:pt x="8041" y="3998"/>
                  </a:lnTo>
                  <a:lnTo>
                    <a:pt x="7597" y="6"/>
                  </a:lnTo>
                  <a:lnTo>
                    <a:pt x="7209" y="6"/>
                  </a:lnTo>
                  <a:cubicBezTo>
                    <a:pt x="7209" y="172"/>
                    <a:pt x="7098" y="339"/>
                    <a:pt x="7043" y="505"/>
                  </a:cubicBezTo>
                  <a:cubicBezTo>
                    <a:pt x="6877" y="616"/>
                    <a:pt x="6710" y="671"/>
                    <a:pt x="6544" y="671"/>
                  </a:cubicBezTo>
                  <a:cubicBezTo>
                    <a:pt x="6211" y="561"/>
                    <a:pt x="5823" y="450"/>
                    <a:pt x="5490" y="339"/>
                  </a:cubicBezTo>
                  <a:cubicBezTo>
                    <a:pt x="4991" y="117"/>
                    <a:pt x="4492" y="61"/>
                    <a:pt x="3993" y="6"/>
                  </a:cubicBezTo>
                  <a:cubicBezTo>
                    <a:pt x="3933" y="2"/>
                    <a:pt x="3873" y="1"/>
                    <a:pt x="38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6"/>
            <p:cNvSpPr/>
            <p:nvPr/>
          </p:nvSpPr>
          <p:spPr>
            <a:xfrm>
              <a:off x="1763150" y="792625"/>
              <a:ext cx="4240650" cy="4087100"/>
            </a:xfrm>
            <a:custGeom>
              <a:avLst/>
              <a:gdLst/>
              <a:ahLst/>
              <a:cxnLst/>
              <a:rect l="l" t="t" r="r" b="b"/>
              <a:pathLst>
                <a:path w="169626" h="163484" extrusionOk="0">
                  <a:moveTo>
                    <a:pt x="86393" y="36210"/>
                  </a:moveTo>
                  <a:lnTo>
                    <a:pt x="86393" y="36210"/>
                  </a:lnTo>
                  <a:cubicBezTo>
                    <a:pt x="96097" y="37153"/>
                    <a:pt x="105191" y="41201"/>
                    <a:pt x="112455" y="47744"/>
                  </a:cubicBezTo>
                  <a:lnTo>
                    <a:pt x="101587" y="55618"/>
                  </a:lnTo>
                  <a:cubicBezTo>
                    <a:pt x="97816" y="52735"/>
                    <a:pt x="93436" y="50738"/>
                    <a:pt x="88778" y="49740"/>
                  </a:cubicBezTo>
                  <a:lnTo>
                    <a:pt x="86393" y="36210"/>
                  </a:lnTo>
                  <a:close/>
                  <a:moveTo>
                    <a:pt x="75248" y="36376"/>
                  </a:moveTo>
                  <a:lnTo>
                    <a:pt x="73473" y="50017"/>
                  </a:lnTo>
                  <a:cubicBezTo>
                    <a:pt x="68982" y="51182"/>
                    <a:pt x="64823" y="53234"/>
                    <a:pt x="61218" y="56173"/>
                  </a:cubicBezTo>
                  <a:cubicBezTo>
                    <a:pt x="56450" y="52956"/>
                    <a:pt x="51625" y="49685"/>
                    <a:pt x="50184" y="48520"/>
                  </a:cubicBezTo>
                  <a:cubicBezTo>
                    <a:pt x="57060" y="41977"/>
                    <a:pt x="65821" y="37763"/>
                    <a:pt x="75248" y="36376"/>
                  </a:cubicBezTo>
                  <a:close/>
                  <a:moveTo>
                    <a:pt x="73196" y="52014"/>
                  </a:moveTo>
                  <a:lnTo>
                    <a:pt x="71754" y="63104"/>
                  </a:lnTo>
                  <a:cubicBezTo>
                    <a:pt x="71144" y="62716"/>
                    <a:pt x="67207" y="60110"/>
                    <a:pt x="62827" y="57226"/>
                  </a:cubicBezTo>
                  <a:lnTo>
                    <a:pt x="62827" y="57171"/>
                  </a:lnTo>
                  <a:cubicBezTo>
                    <a:pt x="65932" y="54842"/>
                    <a:pt x="69425" y="53067"/>
                    <a:pt x="73196" y="52014"/>
                  </a:cubicBezTo>
                  <a:close/>
                  <a:moveTo>
                    <a:pt x="89110" y="51736"/>
                  </a:moveTo>
                  <a:lnTo>
                    <a:pt x="89110" y="51736"/>
                  </a:lnTo>
                  <a:cubicBezTo>
                    <a:pt x="93047" y="52679"/>
                    <a:pt x="96763" y="54398"/>
                    <a:pt x="99979" y="56782"/>
                  </a:cubicBezTo>
                  <a:lnTo>
                    <a:pt x="91162" y="63215"/>
                  </a:lnTo>
                  <a:lnTo>
                    <a:pt x="89110" y="51736"/>
                  </a:lnTo>
                  <a:close/>
                  <a:moveTo>
                    <a:pt x="51570" y="50017"/>
                  </a:moveTo>
                  <a:lnTo>
                    <a:pt x="51570" y="50017"/>
                  </a:lnTo>
                  <a:cubicBezTo>
                    <a:pt x="56949" y="53844"/>
                    <a:pt x="70922" y="62993"/>
                    <a:pt x="71588" y="63437"/>
                  </a:cubicBezTo>
                  <a:lnTo>
                    <a:pt x="71699" y="63326"/>
                  </a:lnTo>
                  <a:lnTo>
                    <a:pt x="70867" y="70035"/>
                  </a:lnTo>
                  <a:lnTo>
                    <a:pt x="51570" y="50017"/>
                  </a:lnTo>
                  <a:close/>
                  <a:moveTo>
                    <a:pt x="111513" y="49352"/>
                  </a:moveTo>
                  <a:lnTo>
                    <a:pt x="111513" y="49352"/>
                  </a:lnTo>
                  <a:cubicBezTo>
                    <a:pt x="102197" y="66154"/>
                    <a:pt x="100422" y="69647"/>
                    <a:pt x="100145" y="70479"/>
                  </a:cubicBezTo>
                  <a:lnTo>
                    <a:pt x="92548" y="69481"/>
                  </a:lnTo>
                  <a:lnTo>
                    <a:pt x="111513" y="49352"/>
                  </a:lnTo>
                  <a:close/>
                  <a:moveTo>
                    <a:pt x="105191" y="61496"/>
                  </a:moveTo>
                  <a:lnTo>
                    <a:pt x="105191" y="61551"/>
                  </a:lnTo>
                  <a:cubicBezTo>
                    <a:pt x="107853" y="64601"/>
                    <a:pt x="109905" y="68095"/>
                    <a:pt x="111235" y="71921"/>
                  </a:cubicBezTo>
                  <a:lnTo>
                    <a:pt x="100478" y="70534"/>
                  </a:lnTo>
                  <a:cubicBezTo>
                    <a:pt x="100755" y="69814"/>
                    <a:pt x="102419" y="66597"/>
                    <a:pt x="105191" y="61496"/>
                  </a:cubicBezTo>
                  <a:close/>
                  <a:moveTo>
                    <a:pt x="57193" y="62758"/>
                  </a:moveTo>
                  <a:cubicBezTo>
                    <a:pt x="59513" y="67177"/>
                    <a:pt x="61552" y="71091"/>
                    <a:pt x="61828" y="71643"/>
                  </a:cubicBezTo>
                  <a:lnTo>
                    <a:pt x="51736" y="73251"/>
                  </a:lnTo>
                  <a:cubicBezTo>
                    <a:pt x="52896" y="69442"/>
                    <a:pt x="54714" y="65908"/>
                    <a:pt x="57193" y="62758"/>
                  </a:cubicBezTo>
                  <a:close/>
                  <a:moveTo>
                    <a:pt x="112622" y="48021"/>
                  </a:moveTo>
                  <a:cubicBezTo>
                    <a:pt x="120108" y="54897"/>
                    <a:pt x="125154" y="64047"/>
                    <a:pt x="126873" y="74028"/>
                  </a:cubicBezTo>
                  <a:lnTo>
                    <a:pt x="113232" y="72253"/>
                  </a:lnTo>
                  <a:cubicBezTo>
                    <a:pt x="111845" y="67595"/>
                    <a:pt x="109405" y="63381"/>
                    <a:pt x="106134" y="59777"/>
                  </a:cubicBezTo>
                  <a:cubicBezTo>
                    <a:pt x="107908" y="56561"/>
                    <a:pt x="110071" y="52679"/>
                    <a:pt x="112511" y="48298"/>
                  </a:cubicBezTo>
                  <a:lnTo>
                    <a:pt x="112511" y="48243"/>
                  </a:lnTo>
                  <a:lnTo>
                    <a:pt x="112622" y="48021"/>
                  </a:lnTo>
                  <a:close/>
                  <a:moveTo>
                    <a:pt x="49851" y="48853"/>
                  </a:moveTo>
                  <a:cubicBezTo>
                    <a:pt x="50905" y="50627"/>
                    <a:pt x="53622" y="55895"/>
                    <a:pt x="56228" y="60886"/>
                  </a:cubicBezTo>
                  <a:cubicBezTo>
                    <a:pt x="53178" y="64601"/>
                    <a:pt x="50960" y="68926"/>
                    <a:pt x="49740" y="73584"/>
                  </a:cubicBezTo>
                  <a:lnTo>
                    <a:pt x="36210" y="75691"/>
                  </a:lnTo>
                  <a:cubicBezTo>
                    <a:pt x="37596" y="65488"/>
                    <a:pt x="42421" y="56006"/>
                    <a:pt x="49851" y="48853"/>
                  </a:cubicBezTo>
                  <a:close/>
                  <a:moveTo>
                    <a:pt x="81735" y="6100"/>
                  </a:moveTo>
                  <a:cubicBezTo>
                    <a:pt x="122104" y="6156"/>
                    <a:pt x="155430" y="37763"/>
                    <a:pt x="157537" y="78076"/>
                  </a:cubicBezTo>
                  <a:lnTo>
                    <a:pt x="127649" y="74139"/>
                  </a:lnTo>
                  <a:cubicBezTo>
                    <a:pt x="125930" y="63825"/>
                    <a:pt x="120773" y="54454"/>
                    <a:pt x="113065" y="47411"/>
                  </a:cubicBezTo>
                  <a:lnTo>
                    <a:pt x="113287" y="47134"/>
                  </a:lnTo>
                  <a:lnTo>
                    <a:pt x="113287" y="47134"/>
                  </a:lnTo>
                  <a:lnTo>
                    <a:pt x="113010" y="47356"/>
                  </a:lnTo>
                  <a:cubicBezTo>
                    <a:pt x="105579" y="40646"/>
                    <a:pt x="96208" y="36487"/>
                    <a:pt x="86282" y="35489"/>
                  </a:cubicBezTo>
                  <a:lnTo>
                    <a:pt x="81125" y="6100"/>
                  </a:lnTo>
                  <a:close/>
                  <a:moveTo>
                    <a:pt x="81680" y="2440"/>
                  </a:moveTo>
                  <a:cubicBezTo>
                    <a:pt x="82844" y="2440"/>
                    <a:pt x="84009" y="2440"/>
                    <a:pt x="85173" y="2496"/>
                  </a:cubicBezTo>
                  <a:lnTo>
                    <a:pt x="85562" y="2496"/>
                  </a:lnTo>
                  <a:cubicBezTo>
                    <a:pt x="87003" y="2551"/>
                    <a:pt x="88445" y="2662"/>
                    <a:pt x="89887" y="2828"/>
                  </a:cubicBezTo>
                  <a:lnTo>
                    <a:pt x="90330" y="2884"/>
                  </a:lnTo>
                  <a:cubicBezTo>
                    <a:pt x="91772" y="3050"/>
                    <a:pt x="93214" y="3217"/>
                    <a:pt x="94600" y="3438"/>
                  </a:cubicBezTo>
                  <a:lnTo>
                    <a:pt x="94988" y="3494"/>
                  </a:lnTo>
                  <a:cubicBezTo>
                    <a:pt x="96430" y="3771"/>
                    <a:pt x="97872" y="4048"/>
                    <a:pt x="99258" y="4381"/>
                  </a:cubicBezTo>
                  <a:lnTo>
                    <a:pt x="99646" y="4437"/>
                  </a:lnTo>
                  <a:cubicBezTo>
                    <a:pt x="101088" y="4769"/>
                    <a:pt x="102474" y="5157"/>
                    <a:pt x="103805" y="5546"/>
                  </a:cubicBezTo>
                  <a:lnTo>
                    <a:pt x="104249" y="5656"/>
                  </a:lnTo>
                  <a:cubicBezTo>
                    <a:pt x="105635" y="6045"/>
                    <a:pt x="107021" y="6488"/>
                    <a:pt x="108352" y="6987"/>
                  </a:cubicBezTo>
                  <a:lnTo>
                    <a:pt x="108740" y="7154"/>
                  </a:lnTo>
                  <a:cubicBezTo>
                    <a:pt x="110126" y="7653"/>
                    <a:pt x="111457" y="8152"/>
                    <a:pt x="112788" y="8706"/>
                  </a:cubicBezTo>
                  <a:lnTo>
                    <a:pt x="113176" y="8873"/>
                  </a:lnTo>
                  <a:cubicBezTo>
                    <a:pt x="114452" y="9483"/>
                    <a:pt x="115782" y="10093"/>
                    <a:pt x="117058" y="10703"/>
                  </a:cubicBezTo>
                  <a:lnTo>
                    <a:pt x="117446" y="10869"/>
                  </a:lnTo>
                  <a:cubicBezTo>
                    <a:pt x="118721" y="11534"/>
                    <a:pt x="119997" y="12255"/>
                    <a:pt x="121272" y="12976"/>
                  </a:cubicBezTo>
                  <a:lnTo>
                    <a:pt x="121605" y="13198"/>
                  </a:lnTo>
                  <a:cubicBezTo>
                    <a:pt x="122880" y="13863"/>
                    <a:pt x="124100" y="14695"/>
                    <a:pt x="125320" y="15471"/>
                  </a:cubicBezTo>
                  <a:lnTo>
                    <a:pt x="125653" y="15693"/>
                  </a:lnTo>
                  <a:cubicBezTo>
                    <a:pt x="126873" y="16469"/>
                    <a:pt x="128037" y="17301"/>
                    <a:pt x="129201" y="18188"/>
                  </a:cubicBezTo>
                  <a:lnTo>
                    <a:pt x="129534" y="18410"/>
                  </a:lnTo>
                  <a:cubicBezTo>
                    <a:pt x="130643" y="19297"/>
                    <a:pt x="131808" y="20185"/>
                    <a:pt x="132917" y="21127"/>
                  </a:cubicBezTo>
                  <a:lnTo>
                    <a:pt x="133194" y="21405"/>
                  </a:lnTo>
                  <a:cubicBezTo>
                    <a:pt x="134303" y="22347"/>
                    <a:pt x="135357" y="23290"/>
                    <a:pt x="136410" y="24288"/>
                  </a:cubicBezTo>
                  <a:lnTo>
                    <a:pt x="136743" y="24565"/>
                  </a:lnTo>
                  <a:cubicBezTo>
                    <a:pt x="137796" y="25563"/>
                    <a:pt x="138795" y="26617"/>
                    <a:pt x="139793" y="27671"/>
                  </a:cubicBezTo>
                  <a:cubicBezTo>
                    <a:pt x="139904" y="27726"/>
                    <a:pt x="139959" y="27837"/>
                    <a:pt x="140070" y="27948"/>
                  </a:cubicBezTo>
                  <a:lnTo>
                    <a:pt x="140125" y="27892"/>
                  </a:lnTo>
                  <a:cubicBezTo>
                    <a:pt x="141068" y="28946"/>
                    <a:pt x="142066" y="30055"/>
                    <a:pt x="142953" y="31164"/>
                  </a:cubicBezTo>
                  <a:cubicBezTo>
                    <a:pt x="143064" y="31275"/>
                    <a:pt x="143120" y="31386"/>
                    <a:pt x="143231" y="31497"/>
                  </a:cubicBezTo>
                  <a:cubicBezTo>
                    <a:pt x="144173" y="32606"/>
                    <a:pt x="145061" y="33715"/>
                    <a:pt x="145892" y="34879"/>
                  </a:cubicBezTo>
                  <a:lnTo>
                    <a:pt x="146336" y="35545"/>
                  </a:lnTo>
                  <a:cubicBezTo>
                    <a:pt x="147223" y="36709"/>
                    <a:pt x="147999" y="37929"/>
                    <a:pt x="148776" y="39094"/>
                  </a:cubicBezTo>
                  <a:lnTo>
                    <a:pt x="148998" y="39482"/>
                  </a:lnTo>
                  <a:cubicBezTo>
                    <a:pt x="149774" y="40702"/>
                    <a:pt x="150550" y="41922"/>
                    <a:pt x="151216" y="43197"/>
                  </a:cubicBezTo>
                  <a:lnTo>
                    <a:pt x="151437" y="43530"/>
                  </a:lnTo>
                  <a:cubicBezTo>
                    <a:pt x="152158" y="44805"/>
                    <a:pt x="152824" y="46080"/>
                    <a:pt x="153434" y="47411"/>
                  </a:cubicBezTo>
                  <a:cubicBezTo>
                    <a:pt x="153489" y="47522"/>
                    <a:pt x="153545" y="47633"/>
                    <a:pt x="153600" y="47744"/>
                  </a:cubicBezTo>
                  <a:cubicBezTo>
                    <a:pt x="154210" y="49075"/>
                    <a:pt x="154820" y="50406"/>
                    <a:pt x="155374" y="51736"/>
                  </a:cubicBezTo>
                  <a:cubicBezTo>
                    <a:pt x="155430" y="51847"/>
                    <a:pt x="155485" y="51958"/>
                    <a:pt x="155541" y="52125"/>
                  </a:cubicBezTo>
                  <a:cubicBezTo>
                    <a:pt x="156040" y="53455"/>
                    <a:pt x="156594" y="54786"/>
                    <a:pt x="157038" y="56173"/>
                  </a:cubicBezTo>
                  <a:cubicBezTo>
                    <a:pt x="157093" y="56283"/>
                    <a:pt x="157149" y="56450"/>
                    <a:pt x="157204" y="56561"/>
                  </a:cubicBezTo>
                  <a:cubicBezTo>
                    <a:pt x="157648" y="57947"/>
                    <a:pt x="158036" y="59333"/>
                    <a:pt x="158424" y="60720"/>
                  </a:cubicBezTo>
                  <a:cubicBezTo>
                    <a:pt x="158480" y="60830"/>
                    <a:pt x="158535" y="60997"/>
                    <a:pt x="158591" y="61108"/>
                  </a:cubicBezTo>
                  <a:cubicBezTo>
                    <a:pt x="158923" y="62494"/>
                    <a:pt x="159311" y="63880"/>
                    <a:pt x="159589" y="65322"/>
                  </a:cubicBezTo>
                  <a:cubicBezTo>
                    <a:pt x="159589" y="65433"/>
                    <a:pt x="159644" y="65599"/>
                    <a:pt x="159700" y="65710"/>
                  </a:cubicBezTo>
                  <a:cubicBezTo>
                    <a:pt x="159977" y="67096"/>
                    <a:pt x="160199" y="68538"/>
                    <a:pt x="160476" y="69980"/>
                  </a:cubicBezTo>
                  <a:cubicBezTo>
                    <a:pt x="160476" y="70146"/>
                    <a:pt x="160476" y="70257"/>
                    <a:pt x="160531" y="70368"/>
                  </a:cubicBezTo>
                  <a:cubicBezTo>
                    <a:pt x="160698" y="71810"/>
                    <a:pt x="160864" y="73251"/>
                    <a:pt x="161030" y="74693"/>
                  </a:cubicBezTo>
                  <a:lnTo>
                    <a:pt x="161030" y="75081"/>
                  </a:lnTo>
                  <a:cubicBezTo>
                    <a:pt x="161141" y="76246"/>
                    <a:pt x="161252" y="77410"/>
                    <a:pt x="161252" y="78519"/>
                  </a:cubicBezTo>
                  <a:lnTo>
                    <a:pt x="158258" y="78131"/>
                  </a:lnTo>
                  <a:cubicBezTo>
                    <a:pt x="158202" y="77189"/>
                    <a:pt x="158147" y="76301"/>
                    <a:pt x="158092" y="75359"/>
                  </a:cubicBezTo>
                  <a:lnTo>
                    <a:pt x="158036" y="74970"/>
                  </a:lnTo>
                  <a:cubicBezTo>
                    <a:pt x="157925" y="73584"/>
                    <a:pt x="157759" y="72198"/>
                    <a:pt x="157537" y="70812"/>
                  </a:cubicBezTo>
                  <a:lnTo>
                    <a:pt x="157482" y="70423"/>
                  </a:lnTo>
                  <a:cubicBezTo>
                    <a:pt x="157260" y="69037"/>
                    <a:pt x="157038" y="67706"/>
                    <a:pt x="156761" y="66320"/>
                  </a:cubicBezTo>
                  <a:cubicBezTo>
                    <a:pt x="156761" y="66209"/>
                    <a:pt x="156705" y="66043"/>
                    <a:pt x="156650" y="65932"/>
                  </a:cubicBezTo>
                  <a:cubicBezTo>
                    <a:pt x="156373" y="64546"/>
                    <a:pt x="156040" y="63215"/>
                    <a:pt x="155707" y="61884"/>
                  </a:cubicBezTo>
                  <a:cubicBezTo>
                    <a:pt x="155652" y="61773"/>
                    <a:pt x="155596" y="61607"/>
                    <a:pt x="155596" y="61496"/>
                  </a:cubicBezTo>
                  <a:cubicBezTo>
                    <a:pt x="155208" y="60165"/>
                    <a:pt x="154820" y="58834"/>
                    <a:pt x="154376" y="57503"/>
                  </a:cubicBezTo>
                  <a:cubicBezTo>
                    <a:pt x="154321" y="57392"/>
                    <a:pt x="154265" y="57282"/>
                    <a:pt x="154210" y="57115"/>
                  </a:cubicBezTo>
                  <a:cubicBezTo>
                    <a:pt x="153766" y="55840"/>
                    <a:pt x="153267" y="54509"/>
                    <a:pt x="152768" y="53234"/>
                  </a:cubicBezTo>
                  <a:cubicBezTo>
                    <a:pt x="152713" y="53123"/>
                    <a:pt x="152657" y="53012"/>
                    <a:pt x="152602" y="52845"/>
                  </a:cubicBezTo>
                  <a:cubicBezTo>
                    <a:pt x="152103" y="51570"/>
                    <a:pt x="151493" y="50295"/>
                    <a:pt x="150938" y="49075"/>
                  </a:cubicBezTo>
                  <a:lnTo>
                    <a:pt x="150717" y="48687"/>
                  </a:lnTo>
                  <a:cubicBezTo>
                    <a:pt x="150107" y="47467"/>
                    <a:pt x="149497" y="46247"/>
                    <a:pt x="148831" y="45027"/>
                  </a:cubicBezTo>
                  <a:cubicBezTo>
                    <a:pt x="148776" y="44916"/>
                    <a:pt x="148720" y="44750"/>
                    <a:pt x="148609" y="44639"/>
                  </a:cubicBezTo>
                  <a:cubicBezTo>
                    <a:pt x="147944" y="43419"/>
                    <a:pt x="147223" y="42254"/>
                    <a:pt x="146502" y="41090"/>
                  </a:cubicBezTo>
                  <a:cubicBezTo>
                    <a:pt x="146447" y="40979"/>
                    <a:pt x="146336" y="40868"/>
                    <a:pt x="146280" y="40757"/>
                  </a:cubicBezTo>
                  <a:cubicBezTo>
                    <a:pt x="145560" y="39593"/>
                    <a:pt x="144728" y="38428"/>
                    <a:pt x="143951" y="37319"/>
                  </a:cubicBezTo>
                  <a:lnTo>
                    <a:pt x="143508" y="36654"/>
                  </a:lnTo>
                  <a:cubicBezTo>
                    <a:pt x="142676" y="35545"/>
                    <a:pt x="141789" y="34491"/>
                    <a:pt x="140957" y="33382"/>
                  </a:cubicBezTo>
                  <a:lnTo>
                    <a:pt x="140680" y="33105"/>
                  </a:lnTo>
                  <a:cubicBezTo>
                    <a:pt x="139793" y="31996"/>
                    <a:pt x="138850" y="30998"/>
                    <a:pt x="137907" y="29944"/>
                  </a:cubicBezTo>
                  <a:lnTo>
                    <a:pt x="137630" y="29667"/>
                  </a:lnTo>
                  <a:cubicBezTo>
                    <a:pt x="136687" y="28669"/>
                    <a:pt x="135689" y="27671"/>
                    <a:pt x="134691" y="26728"/>
                  </a:cubicBezTo>
                  <a:lnTo>
                    <a:pt x="134414" y="26395"/>
                  </a:lnTo>
                  <a:cubicBezTo>
                    <a:pt x="133416" y="25453"/>
                    <a:pt x="132362" y="24565"/>
                    <a:pt x="131309" y="23623"/>
                  </a:cubicBezTo>
                  <a:lnTo>
                    <a:pt x="130976" y="23401"/>
                  </a:lnTo>
                  <a:cubicBezTo>
                    <a:pt x="129922" y="22514"/>
                    <a:pt x="128869" y="21626"/>
                    <a:pt x="127760" y="20795"/>
                  </a:cubicBezTo>
                  <a:lnTo>
                    <a:pt x="127427" y="20517"/>
                  </a:lnTo>
                  <a:cubicBezTo>
                    <a:pt x="126318" y="19686"/>
                    <a:pt x="125154" y="18909"/>
                    <a:pt x="124045" y="18133"/>
                  </a:cubicBezTo>
                  <a:lnTo>
                    <a:pt x="123656" y="17911"/>
                  </a:lnTo>
                  <a:cubicBezTo>
                    <a:pt x="122492" y="17190"/>
                    <a:pt x="121327" y="16414"/>
                    <a:pt x="120163" y="15749"/>
                  </a:cubicBezTo>
                  <a:lnTo>
                    <a:pt x="119775" y="15527"/>
                  </a:lnTo>
                  <a:cubicBezTo>
                    <a:pt x="118610" y="14861"/>
                    <a:pt x="117390" y="14196"/>
                    <a:pt x="116115" y="13586"/>
                  </a:cubicBezTo>
                  <a:lnTo>
                    <a:pt x="115782" y="13364"/>
                  </a:lnTo>
                  <a:cubicBezTo>
                    <a:pt x="114507" y="12754"/>
                    <a:pt x="113287" y="12200"/>
                    <a:pt x="112012" y="11645"/>
                  </a:cubicBezTo>
                  <a:cubicBezTo>
                    <a:pt x="111845" y="11590"/>
                    <a:pt x="111734" y="11534"/>
                    <a:pt x="111624" y="11479"/>
                  </a:cubicBezTo>
                  <a:cubicBezTo>
                    <a:pt x="110348" y="10924"/>
                    <a:pt x="109073" y="10425"/>
                    <a:pt x="107742" y="9926"/>
                  </a:cubicBezTo>
                  <a:lnTo>
                    <a:pt x="107354" y="9815"/>
                  </a:lnTo>
                  <a:cubicBezTo>
                    <a:pt x="106078" y="9316"/>
                    <a:pt x="104748" y="8928"/>
                    <a:pt x="103417" y="8540"/>
                  </a:cubicBezTo>
                  <a:lnTo>
                    <a:pt x="103029" y="8374"/>
                  </a:lnTo>
                  <a:cubicBezTo>
                    <a:pt x="101698" y="8041"/>
                    <a:pt x="100367" y="7653"/>
                    <a:pt x="98981" y="7375"/>
                  </a:cubicBezTo>
                  <a:lnTo>
                    <a:pt x="98593" y="7265"/>
                  </a:lnTo>
                  <a:cubicBezTo>
                    <a:pt x="97262" y="6932"/>
                    <a:pt x="95875" y="6710"/>
                    <a:pt x="94545" y="6433"/>
                  </a:cubicBezTo>
                  <a:lnTo>
                    <a:pt x="94101" y="6377"/>
                  </a:lnTo>
                  <a:cubicBezTo>
                    <a:pt x="92770" y="6156"/>
                    <a:pt x="91384" y="5989"/>
                    <a:pt x="89998" y="5823"/>
                  </a:cubicBezTo>
                  <a:lnTo>
                    <a:pt x="89609" y="5767"/>
                  </a:lnTo>
                  <a:cubicBezTo>
                    <a:pt x="88223" y="5656"/>
                    <a:pt x="86837" y="5546"/>
                    <a:pt x="85451" y="5490"/>
                  </a:cubicBezTo>
                  <a:lnTo>
                    <a:pt x="85007" y="5490"/>
                  </a:lnTo>
                  <a:cubicBezTo>
                    <a:pt x="83898" y="5435"/>
                    <a:pt x="82789" y="5379"/>
                    <a:pt x="81680" y="5379"/>
                  </a:cubicBezTo>
                  <a:lnTo>
                    <a:pt x="80959" y="5379"/>
                  </a:lnTo>
                  <a:lnTo>
                    <a:pt x="80848" y="4658"/>
                  </a:lnTo>
                  <a:lnTo>
                    <a:pt x="80460" y="2440"/>
                  </a:lnTo>
                  <a:close/>
                  <a:moveTo>
                    <a:pt x="79296" y="6156"/>
                  </a:moveTo>
                  <a:lnTo>
                    <a:pt x="75359" y="35711"/>
                  </a:lnTo>
                  <a:cubicBezTo>
                    <a:pt x="54564" y="38594"/>
                    <a:pt x="38262" y="55008"/>
                    <a:pt x="35545" y="75858"/>
                  </a:cubicBezTo>
                  <a:lnTo>
                    <a:pt x="5823" y="80571"/>
                  </a:lnTo>
                  <a:lnTo>
                    <a:pt x="5823" y="80571"/>
                  </a:lnTo>
                  <a:cubicBezTo>
                    <a:pt x="6599" y="40203"/>
                    <a:pt x="38872" y="7486"/>
                    <a:pt x="79296" y="6156"/>
                  </a:cubicBezTo>
                  <a:close/>
                  <a:moveTo>
                    <a:pt x="79739" y="2496"/>
                  </a:moveTo>
                  <a:lnTo>
                    <a:pt x="79351" y="5490"/>
                  </a:lnTo>
                  <a:cubicBezTo>
                    <a:pt x="78353" y="5490"/>
                    <a:pt x="77299" y="5546"/>
                    <a:pt x="76301" y="5656"/>
                  </a:cubicBezTo>
                  <a:lnTo>
                    <a:pt x="75913" y="5656"/>
                  </a:lnTo>
                  <a:cubicBezTo>
                    <a:pt x="74527" y="5767"/>
                    <a:pt x="73140" y="5878"/>
                    <a:pt x="71754" y="6045"/>
                  </a:cubicBezTo>
                  <a:lnTo>
                    <a:pt x="71311" y="6100"/>
                  </a:lnTo>
                  <a:cubicBezTo>
                    <a:pt x="69924" y="6322"/>
                    <a:pt x="68593" y="6544"/>
                    <a:pt x="67207" y="6821"/>
                  </a:cubicBezTo>
                  <a:lnTo>
                    <a:pt x="66819" y="6876"/>
                  </a:lnTo>
                  <a:cubicBezTo>
                    <a:pt x="65433" y="7154"/>
                    <a:pt x="64102" y="7486"/>
                    <a:pt x="62771" y="7819"/>
                  </a:cubicBezTo>
                  <a:lnTo>
                    <a:pt x="62383" y="7930"/>
                  </a:lnTo>
                  <a:cubicBezTo>
                    <a:pt x="61052" y="8263"/>
                    <a:pt x="59721" y="8651"/>
                    <a:pt x="58390" y="9094"/>
                  </a:cubicBezTo>
                  <a:lnTo>
                    <a:pt x="57670" y="9316"/>
                  </a:lnTo>
                  <a:cubicBezTo>
                    <a:pt x="56339" y="9760"/>
                    <a:pt x="55008" y="10203"/>
                    <a:pt x="53733" y="10703"/>
                  </a:cubicBezTo>
                  <a:lnTo>
                    <a:pt x="53344" y="10869"/>
                  </a:lnTo>
                  <a:cubicBezTo>
                    <a:pt x="52069" y="11368"/>
                    <a:pt x="50794" y="11922"/>
                    <a:pt x="49518" y="12477"/>
                  </a:cubicBezTo>
                  <a:lnTo>
                    <a:pt x="49186" y="12699"/>
                  </a:lnTo>
                  <a:cubicBezTo>
                    <a:pt x="47910" y="13253"/>
                    <a:pt x="46690" y="13863"/>
                    <a:pt x="45470" y="14473"/>
                  </a:cubicBezTo>
                  <a:lnTo>
                    <a:pt x="45082" y="14695"/>
                  </a:lnTo>
                  <a:cubicBezTo>
                    <a:pt x="43918" y="15360"/>
                    <a:pt x="42698" y="16081"/>
                    <a:pt x="41533" y="16802"/>
                  </a:cubicBezTo>
                  <a:lnTo>
                    <a:pt x="41145" y="17024"/>
                  </a:lnTo>
                  <a:cubicBezTo>
                    <a:pt x="39981" y="17745"/>
                    <a:pt x="38816" y="18466"/>
                    <a:pt x="37707" y="19297"/>
                  </a:cubicBezTo>
                  <a:lnTo>
                    <a:pt x="37375" y="19519"/>
                  </a:lnTo>
                  <a:cubicBezTo>
                    <a:pt x="36210" y="20351"/>
                    <a:pt x="35156" y="21183"/>
                    <a:pt x="34047" y="22015"/>
                  </a:cubicBezTo>
                  <a:lnTo>
                    <a:pt x="33715" y="22292"/>
                  </a:lnTo>
                  <a:cubicBezTo>
                    <a:pt x="32661" y="23179"/>
                    <a:pt x="31608" y="24066"/>
                    <a:pt x="30554" y="24954"/>
                  </a:cubicBezTo>
                  <a:lnTo>
                    <a:pt x="30277" y="25231"/>
                  </a:lnTo>
                  <a:cubicBezTo>
                    <a:pt x="29223" y="26173"/>
                    <a:pt x="28225" y="27116"/>
                    <a:pt x="27282" y="28114"/>
                  </a:cubicBezTo>
                  <a:lnTo>
                    <a:pt x="26950" y="28447"/>
                  </a:lnTo>
                  <a:cubicBezTo>
                    <a:pt x="26007" y="29390"/>
                    <a:pt x="25064" y="30443"/>
                    <a:pt x="24122" y="31497"/>
                  </a:cubicBezTo>
                  <a:lnTo>
                    <a:pt x="23844" y="31774"/>
                  </a:lnTo>
                  <a:cubicBezTo>
                    <a:pt x="22957" y="32828"/>
                    <a:pt x="22070" y="33881"/>
                    <a:pt x="21238" y="34990"/>
                  </a:cubicBezTo>
                  <a:lnTo>
                    <a:pt x="20961" y="35323"/>
                  </a:lnTo>
                  <a:cubicBezTo>
                    <a:pt x="20129" y="36432"/>
                    <a:pt x="19297" y="37541"/>
                    <a:pt x="18521" y="38650"/>
                  </a:cubicBezTo>
                  <a:lnTo>
                    <a:pt x="18299" y="39038"/>
                  </a:lnTo>
                  <a:cubicBezTo>
                    <a:pt x="17523" y="40147"/>
                    <a:pt x="16747" y="41312"/>
                    <a:pt x="16026" y="42476"/>
                  </a:cubicBezTo>
                  <a:lnTo>
                    <a:pt x="15860" y="42809"/>
                  </a:lnTo>
                  <a:cubicBezTo>
                    <a:pt x="15139" y="44029"/>
                    <a:pt x="14473" y="45249"/>
                    <a:pt x="13808" y="46469"/>
                  </a:cubicBezTo>
                  <a:lnTo>
                    <a:pt x="13641" y="46801"/>
                  </a:lnTo>
                  <a:cubicBezTo>
                    <a:pt x="12976" y="48077"/>
                    <a:pt x="12366" y="49297"/>
                    <a:pt x="11812" y="50572"/>
                  </a:cubicBezTo>
                  <a:cubicBezTo>
                    <a:pt x="11756" y="50683"/>
                    <a:pt x="11701" y="50794"/>
                    <a:pt x="11645" y="50960"/>
                  </a:cubicBezTo>
                  <a:cubicBezTo>
                    <a:pt x="11091" y="52180"/>
                    <a:pt x="10536" y="53455"/>
                    <a:pt x="10037" y="54786"/>
                  </a:cubicBezTo>
                  <a:lnTo>
                    <a:pt x="9926" y="55174"/>
                  </a:lnTo>
                  <a:cubicBezTo>
                    <a:pt x="9427" y="56450"/>
                    <a:pt x="8984" y="57781"/>
                    <a:pt x="8540" y="59111"/>
                  </a:cubicBezTo>
                  <a:lnTo>
                    <a:pt x="8374" y="59500"/>
                  </a:lnTo>
                  <a:cubicBezTo>
                    <a:pt x="7985" y="60830"/>
                    <a:pt x="7653" y="62161"/>
                    <a:pt x="7265" y="63492"/>
                  </a:cubicBezTo>
                  <a:cubicBezTo>
                    <a:pt x="7265" y="63603"/>
                    <a:pt x="7209" y="63769"/>
                    <a:pt x="7209" y="63880"/>
                  </a:cubicBezTo>
                  <a:cubicBezTo>
                    <a:pt x="6876" y="65211"/>
                    <a:pt x="6599" y="66597"/>
                    <a:pt x="6322" y="67928"/>
                  </a:cubicBezTo>
                  <a:lnTo>
                    <a:pt x="6266" y="68372"/>
                  </a:lnTo>
                  <a:cubicBezTo>
                    <a:pt x="5989" y="69703"/>
                    <a:pt x="5823" y="71089"/>
                    <a:pt x="5601" y="72475"/>
                  </a:cubicBezTo>
                  <a:cubicBezTo>
                    <a:pt x="5601" y="72586"/>
                    <a:pt x="5601" y="72752"/>
                    <a:pt x="5601" y="72863"/>
                  </a:cubicBezTo>
                  <a:cubicBezTo>
                    <a:pt x="5435" y="74250"/>
                    <a:pt x="5268" y="75636"/>
                    <a:pt x="5213" y="77022"/>
                  </a:cubicBezTo>
                  <a:lnTo>
                    <a:pt x="5213" y="77466"/>
                  </a:lnTo>
                  <a:cubicBezTo>
                    <a:pt x="5157" y="78519"/>
                    <a:pt x="5102" y="79573"/>
                    <a:pt x="5047" y="80626"/>
                  </a:cubicBezTo>
                  <a:lnTo>
                    <a:pt x="2052" y="81126"/>
                  </a:lnTo>
                  <a:cubicBezTo>
                    <a:pt x="2108" y="79850"/>
                    <a:pt x="2163" y="78575"/>
                    <a:pt x="2219" y="77244"/>
                  </a:cubicBezTo>
                  <a:lnTo>
                    <a:pt x="2219" y="76856"/>
                  </a:lnTo>
                  <a:cubicBezTo>
                    <a:pt x="2329" y="75414"/>
                    <a:pt x="2440" y="73972"/>
                    <a:pt x="2607" y="72531"/>
                  </a:cubicBezTo>
                  <a:cubicBezTo>
                    <a:pt x="2607" y="72420"/>
                    <a:pt x="2607" y="72253"/>
                    <a:pt x="2662" y="72142"/>
                  </a:cubicBezTo>
                  <a:cubicBezTo>
                    <a:pt x="2829" y="70701"/>
                    <a:pt x="3050" y="69259"/>
                    <a:pt x="3328" y="67873"/>
                  </a:cubicBezTo>
                  <a:lnTo>
                    <a:pt x="3383" y="67429"/>
                  </a:lnTo>
                  <a:cubicBezTo>
                    <a:pt x="3660" y="66043"/>
                    <a:pt x="3938" y="64601"/>
                    <a:pt x="4326" y="63215"/>
                  </a:cubicBezTo>
                  <a:cubicBezTo>
                    <a:pt x="4326" y="63048"/>
                    <a:pt x="4381" y="62938"/>
                    <a:pt x="4381" y="62827"/>
                  </a:cubicBezTo>
                  <a:cubicBezTo>
                    <a:pt x="4769" y="61440"/>
                    <a:pt x="5157" y="60054"/>
                    <a:pt x="5546" y="58668"/>
                  </a:cubicBezTo>
                  <a:cubicBezTo>
                    <a:pt x="5601" y="58501"/>
                    <a:pt x="5657" y="58391"/>
                    <a:pt x="5657" y="58280"/>
                  </a:cubicBezTo>
                  <a:cubicBezTo>
                    <a:pt x="6100" y="56893"/>
                    <a:pt x="6599" y="55507"/>
                    <a:pt x="7043" y="54176"/>
                  </a:cubicBezTo>
                  <a:lnTo>
                    <a:pt x="7209" y="53788"/>
                  </a:lnTo>
                  <a:cubicBezTo>
                    <a:pt x="7708" y="52402"/>
                    <a:pt x="8263" y="51071"/>
                    <a:pt x="8873" y="49796"/>
                  </a:cubicBezTo>
                  <a:lnTo>
                    <a:pt x="9039" y="49407"/>
                  </a:lnTo>
                  <a:cubicBezTo>
                    <a:pt x="9594" y="48077"/>
                    <a:pt x="10259" y="46746"/>
                    <a:pt x="10924" y="45470"/>
                  </a:cubicBezTo>
                  <a:cubicBezTo>
                    <a:pt x="10980" y="45360"/>
                    <a:pt x="11035" y="45249"/>
                    <a:pt x="11091" y="45138"/>
                  </a:cubicBezTo>
                  <a:cubicBezTo>
                    <a:pt x="11812" y="43862"/>
                    <a:pt x="12477" y="42587"/>
                    <a:pt x="13198" y="41367"/>
                  </a:cubicBezTo>
                  <a:lnTo>
                    <a:pt x="13420" y="40979"/>
                  </a:lnTo>
                  <a:cubicBezTo>
                    <a:pt x="14141" y="39759"/>
                    <a:pt x="14917" y="38539"/>
                    <a:pt x="15749" y="37375"/>
                  </a:cubicBezTo>
                  <a:lnTo>
                    <a:pt x="15970" y="36986"/>
                  </a:lnTo>
                  <a:cubicBezTo>
                    <a:pt x="16802" y="35822"/>
                    <a:pt x="17634" y="34657"/>
                    <a:pt x="18521" y="33493"/>
                  </a:cubicBezTo>
                  <a:lnTo>
                    <a:pt x="18798" y="33160"/>
                  </a:lnTo>
                  <a:cubicBezTo>
                    <a:pt x="19741" y="32051"/>
                    <a:pt x="20684" y="30887"/>
                    <a:pt x="21626" y="29833"/>
                  </a:cubicBezTo>
                  <a:lnTo>
                    <a:pt x="21904" y="29500"/>
                  </a:lnTo>
                  <a:cubicBezTo>
                    <a:pt x="22846" y="28447"/>
                    <a:pt x="23844" y="27393"/>
                    <a:pt x="24843" y="26340"/>
                  </a:cubicBezTo>
                  <a:lnTo>
                    <a:pt x="25120" y="26063"/>
                  </a:lnTo>
                  <a:cubicBezTo>
                    <a:pt x="26173" y="25009"/>
                    <a:pt x="27227" y="24011"/>
                    <a:pt x="28281" y="23068"/>
                  </a:cubicBezTo>
                  <a:cubicBezTo>
                    <a:pt x="28336" y="22957"/>
                    <a:pt x="28447" y="22846"/>
                    <a:pt x="28558" y="22791"/>
                  </a:cubicBezTo>
                  <a:cubicBezTo>
                    <a:pt x="29667" y="21793"/>
                    <a:pt x="30720" y="20906"/>
                    <a:pt x="31885" y="20018"/>
                  </a:cubicBezTo>
                  <a:lnTo>
                    <a:pt x="32218" y="19741"/>
                  </a:lnTo>
                  <a:cubicBezTo>
                    <a:pt x="33327" y="18854"/>
                    <a:pt x="34491" y="17967"/>
                    <a:pt x="35656" y="17135"/>
                  </a:cubicBezTo>
                  <a:lnTo>
                    <a:pt x="35988" y="16913"/>
                  </a:lnTo>
                  <a:cubicBezTo>
                    <a:pt x="37208" y="16081"/>
                    <a:pt x="38373" y="15250"/>
                    <a:pt x="39593" y="14473"/>
                  </a:cubicBezTo>
                  <a:lnTo>
                    <a:pt x="39981" y="14251"/>
                  </a:lnTo>
                  <a:cubicBezTo>
                    <a:pt x="41201" y="13531"/>
                    <a:pt x="42421" y="12810"/>
                    <a:pt x="43696" y="12089"/>
                  </a:cubicBezTo>
                  <a:lnTo>
                    <a:pt x="44084" y="11922"/>
                  </a:lnTo>
                  <a:cubicBezTo>
                    <a:pt x="45359" y="11202"/>
                    <a:pt x="46635" y="10592"/>
                    <a:pt x="47910" y="9982"/>
                  </a:cubicBezTo>
                  <a:lnTo>
                    <a:pt x="48298" y="9760"/>
                  </a:lnTo>
                  <a:cubicBezTo>
                    <a:pt x="49629" y="9150"/>
                    <a:pt x="50960" y="8595"/>
                    <a:pt x="52291" y="8041"/>
                  </a:cubicBezTo>
                  <a:lnTo>
                    <a:pt x="52679" y="7930"/>
                  </a:lnTo>
                  <a:cubicBezTo>
                    <a:pt x="54010" y="7375"/>
                    <a:pt x="55341" y="6876"/>
                    <a:pt x="56727" y="6433"/>
                  </a:cubicBezTo>
                  <a:lnTo>
                    <a:pt x="57503" y="6211"/>
                  </a:lnTo>
                  <a:cubicBezTo>
                    <a:pt x="58890" y="5767"/>
                    <a:pt x="60276" y="5324"/>
                    <a:pt x="61662" y="4991"/>
                  </a:cubicBezTo>
                  <a:lnTo>
                    <a:pt x="62050" y="4880"/>
                  </a:lnTo>
                  <a:cubicBezTo>
                    <a:pt x="63437" y="4547"/>
                    <a:pt x="64878" y="4215"/>
                    <a:pt x="66265" y="3938"/>
                  </a:cubicBezTo>
                  <a:lnTo>
                    <a:pt x="66708" y="3827"/>
                  </a:lnTo>
                  <a:cubicBezTo>
                    <a:pt x="68094" y="3605"/>
                    <a:pt x="69536" y="3328"/>
                    <a:pt x="70978" y="3161"/>
                  </a:cubicBezTo>
                  <a:lnTo>
                    <a:pt x="71366" y="3106"/>
                  </a:lnTo>
                  <a:cubicBezTo>
                    <a:pt x="72808" y="2939"/>
                    <a:pt x="74249" y="2773"/>
                    <a:pt x="75691" y="2662"/>
                  </a:cubicBezTo>
                  <a:lnTo>
                    <a:pt x="76079" y="2662"/>
                  </a:lnTo>
                  <a:cubicBezTo>
                    <a:pt x="77299" y="2551"/>
                    <a:pt x="78519" y="2496"/>
                    <a:pt x="79739" y="2496"/>
                  </a:cubicBezTo>
                  <a:close/>
                  <a:moveTo>
                    <a:pt x="70922" y="70479"/>
                  </a:moveTo>
                  <a:lnTo>
                    <a:pt x="81683" y="82012"/>
                  </a:lnTo>
                  <a:lnTo>
                    <a:pt x="81683" y="82012"/>
                  </a:lnTo>
                  <a:lnTo>
                    <a:pt x="1165" y="81514"/>
                  </a:lnTo>
                  <a:lnTo>
                    <a:pt x="62050" y="71865"/>
                  </a:lnTo>
                  <a:lnTo>
                    <a:pt x="70922" y="70479"/>
                  </a:lnTo>
                  <a:close/>
                  <a:moveTo>
                    <a:pt x="80072" y="1220"/>
                  </a:moveTo>
                  <a:lnTo>
                    <a:pt x="90996" y="63492"/>
                  </a:lnTo>
                  <a:lnTo>
                    <a:pt x="92049" y="69592"/>
                  </a:lnTo>
                  <a:lnTo>
                    <a:pt x="81735" y="82013"/>
                  </a:lnTo>
                  <a:lnTo>
                    <a:pt x="81735" y="82040"/>
                  </a:lnTo>
                  <a:lnTo>
                    <a:pt x="81734" y="82014"/>
                  </a:lnTo>
                  <a:lnTo>
                    <a:pt x="81735" y="82013"/>
                  </a:lnTo>
                  <a:lnTo>
                    <a:pt x="81734" y="82013"/>
                  </a:lnTo>
                  <a:lnTo>
                    <a:pt x="81734" y="82013"/>
                  </a:lnTo>
                  <a:lnTo>
                    <a:pt x="80072" y="1220"/>
                  </a:lnTo>
                  <a:close/>
                  <a:moveTo>
                    <a:pt x="161807" y="78797"/>
                  </a:moveTo>
                  <a:lnTo>
                    <a:pt x="98593" y="92216"/>
                  </a:lnTo>
                  <a:lnTo>
                    <a:pt x="92105" y="93602"/>
                  </a:lnTo>
                  <a:lnTo>
                    <a:pt x="81957" y="81791"/>
                  </a:lnTo>
                  <a:lnTo>
                    <a:pt x="161807" y="78797"/>
                  </a:lnTo>
                  <a:close/>
                  <a:moveTo>
                    <a:pt x="51515" y="89831"/>
                  </a:moveTo>
                  <a:lnTo>
                    <a:pt x="63048" y="91717"/>
                  </a:lnTo>
                  <a:lnTo>
                    <a:pt x="56561" y="100423"/>
                  </a:lnTo>
                  <a:cubicBezTo>
                    <a:pt x="54232" y="97262"/>
                    <a:pt x="52513" y="93658"/>
                    <a:pt x="51515" y="89831"/>
                  </a:cubicBezTo>
                  <a:close/>
                  <a:moveTo>
                    <a:pt x="112012" y="89610"/>
                  </a:moveTo>
                  <a:lnTo>
                    <a:pt x="112012" y="89610"/>
                  </a:lnTo>
                  <a:cubicBezTo>
                    <a:pt x="110847" y="94267"/>
                    <a:pt x="108629" y="98593"/>
                    <a:pt x="105524" y="102252"/>
                  </a:cubicBezTo>
                  <a:lnTo>
                    <a:pt x="98870" y="92382"/>
                  </a:lnTo>
                  <a:lnTo>
                    <a:pt x="112012" y="89610"/>
                  </a:lnTo>
                  <a:close/>
                  <a:moveTo>
                    <a:pt x="63492" y="91772"/>
                  </a:moveTo>
                  <a:lnTo>
                    <a:pt x="70534" y="92881"/>
                  </a:lnTo>
                  <a:lnTo>
                    <a:pt x="49075" y="111069"/>
                  </a:lnTo>
                  <a:lnTo>
                    <a:pt x="63492" y="91772"/>
                  </a:lnTo>
                  <a:close/>
                  <a:moveTo>
                    <a:pt x="71810" y="100811"/>
                  </a:moveTo>
                  <a:lnTo>
                    <a:pt x="73307" y="112067"/>
                  </a:lnTo>
                  <a:cubicBezTo>
                    <a:pt x="68982" y="110847"/>
                    <a:pt x="64989" y="108685"/>
                    <a:pt x="61551" y="105801"/>
                  </a:cubicBezTo>
                  <a:lnTo>
                    <a:pt x="71810" y="100811"/>
                  </a:lnTo>
                  <a:close/>
                  <a:moveTo>
                    <a:pt x="91051" y="100755"/>
                  </a:moveTo>
                  <a:lnTo>
                    <a:pt x="100866" y="106633"/>
                  </a:lnTo>
                  <a:cubicBezTo>
                    <a:pt x="97317" y="109350"/>
                    <a:pt x="93325" y="111291"/>
                    <a:pt x="88999" y="112345"/>
                  </a:cubicBezTo>
                  <a:lnTo>
                    <a:pt x="91051" y="100755"/>
                  </a:lnTo>
                  <a:close/>
                  <a:moveTo>
                    <a:pt x="36210" y="87336"/>
                  </a:moveTo>
                  <a:lnTo>
                    <a:pt x="49518" y="89499"/>
                  </a:lnTo>
                  <a:cubicBezTo>
                    <a:pt x="50572" y="93990"/>
                    <a:pt x="52568" y="98260"/>
                    <a:pt x="55396" y="101975"/>
                  </a:cubicBezTo>
                  <a:lnTo>
                    <a:pt x="47578" y="112455"/>
                  </a:lnTo>
                  <a:cubicBezTo>
                    <a:pt x="41312" y="105469"/>
                    <a:pt x="37319" y="96707"/>
                    <a:pt x="36210" y="87336"/>
                  </a:cubicBezTo>
                  <a:close/>
                  <a:moveTo>
                    <a:pt x="92216" y="93990"/>
                  </a:moveTo>
                  <a:lnTo>
                    <a:pt x="111956" y="112844"/>
                  </a:lnTo>
                  <a:lnTo>
                    <a:pt x="111956" y="112844"/>
                  </a:lnTo>
                  <a:lnTo>
                    <a:pt x="91107" y="100367"/>
                  </a:lnTo>
                  <a:lnTo>
                    <a:pt x="92216" y="93990"/>
                  </a:lnTo>
                  <a:close/>
                  <a:moveTo>
                    <a:pt x="59777" y="106689"/>
                  </a:moveTo>
                  <a:cubicBezTo>
                    <a:pt x="63714" y="110182"/>
                    <a:pt x="68427" y="112733"/>
                    <a:pt x="73529" y="114064"/>
                  </a:cubicBezTo>
                  <a:lnTo>
                    <a:pt x="73584" y="114064"/>
                  </a:lnTo>
                  <a:lnTo>
                    <a:pt x="75303" y="127261"/>
                  </a:lnTo>
                  <a:cubicBezTo>
                    <a:pt x="64656" y="125708"/>
                    <a:pt x="54897" y="120551"/>
                    <a:pt x="47688" y="112566"/>
                  </a:cubicBezTo>
                  <a:lnTo>
                    <a:pt x="59777" y="106689"/>
                  </a:lnTo>
                  <a:close/>
                  <a:moveTo>
                    <a:pt x="127372" y="86338"/>
                  </a:moveTo>
                  <a:lnTo>
                    <a:pt x="127372" y="86338"/>
                  </a:lnTo>
                  <a:cubicBezTo>
                    <a:pt x="125209" y="108075"/>
                    <a:pt x="108075" y="125265"/>
                    <a:pt x="86338" y="127483"/>
                  </a:cubicBezTo>
                  <a:lnTo>
                    <a:pt x="88667" y="114341"/>
                  </a:lnTo>
                  <a:cubicBezTo>
                    <a:pt x="93768" y="113232"/>
                    <a:pt x="98482" y="110958"/>
                    <a:pt x="102530" y="107631"/>
                  </a:cubicBezTo>
                  <a:lnTo>
                    <a:pt x="102530" y="107687"/>
                  </a:lnTo>
                  <a:lnTo>
                    <a:pt x="113620" y="114285"/>
                  </a:lnTo>
                  <a:lnTo>
                    <a:pt x="113121" y="113564"/>
                  </a:lnTo>
                  <a:lnTo>
                    <a:pt x="106577" y="103805"/>
                  </a:lnTo>
                  <a:cubicBezTo>
                    <a:pt x="110237" y="99646"/>
                    <a:pt x="112788" y="94600"/>
                    <a:pt x="114008" y="89166"/>
                  </a:cubicBezTo>
                  <a:lnTo>
                    <a:pt x="127372" y="86338"/>
                  </a:lnTo>
                  <a:close/>
                  <a:moveTo>
                    <a:pt x="5767" y="82401"/>
                  </a:moveTo>
                  <a:lnTo>
                    <a:pt x="35489" y="87225"/>
                  </a:lnTo>
                  <a:cubicBezTo>
                    <a:pt x="37984" y="108297"/>
                    <a:pt x="54398" y="125043"/>
                    <a:pt x="75414" y="127926"/>
                  </a:cubicBezTo>
                  <a:lnTo>
                    <a:pt x="75414" y="127982"/>
                  </a:lnTo>
                  <a:lnTo>
                    <a:pt x="79351" y="157925"/>
                  </a:lnTo>
                  <a:cubicBezTo>
                    <a:pt x="38539" y="156595"/>
                    <a:pt x="6045" y="123268"/>
                    <a:pt x="5767" y="82401"/>
                  </a:cubicBezTo>
                  <a:close/>
                  <a:moveTo>
                    <a:pt x="157648" y="79961"/>
                  </a:moveTo>
                  <a:cubicBezTo>
                    <a:pt x="157648" y="80626"/>
                    <a:pt x="157648" y="81347"/>
                    <a:pt x="157648" y="82068"/>
                  </a:cubicBezTo>
                  <a:cubicBezTo>
                    <a:pt x="157592" y="123934"/>
                    <a:pt x="123601" y="157870"/>
                    <a:pt x="81735" y="157925"/>
                  </a:cubicBezTo>
                  <a:lnTo>
                    <a:pt x="80959" y="157925"/>
                  </a:lnTo>
                  <a:lnTo>
                    <a:pt x="86171" y="128148"/>
                  </a:lnTo>
                  <a:cubicBezTo>
                    <a:pt x="108407" y="125986"/>
                    <a:pt x="125985" y="108352"/>
                    <a:pt x="128092" y="86172"/>
                  </a:cubicBezTo>
                  <a:lnTo>
                    <a:pt x="157648" y="79961"/>
                  </a:lnTo>
                  <a:close/>
                  <a:moveTo>
                    <a:pt x="2219" y="81791"/>
                  </a:moveTo>
                  <a:lnTo>
                    <a:pt x="5213" y="82290"/>
                  </a:lnTo>
                  <a:lnTo>
                    <a:pt x="5213" y="82345"/>
                  </a:lnTo>
                  <a:cubicBezTo>
                    <a:pt x="5213" y="83732"/>
                    <a:pt x="5268" y="85118"/>
                    <a:pt x="5324" y="86504"/>
                  </a:cubicBezTo>
                  <a:lnTo>
                    <a:pt x="5324" y="86948"/>
                  </a:lnTo>
                  <a:cubicBezTo>
                    <a:pt x="5435" y="88334"/>
                    <a:pt x="5546" y="89720"/>
                    <a:pt x="5712" y="91107"/>
                  </a:cubicBezTo>
                  <a:cubicBezTo>
                    <a:pt x="5712" y="91218"/>
                    <a:pt x="5712" y="91384"/>
                    <a:pt x="5767" y="91495"/>
                  </a:cubicBezTo>
                  <a:cubicBezTo>
                    <a:pt x="5934" y="92881"/>
                    <a:pt x="6156" y="94267"/>
                    <a:pt x="6377" y="95598"/>
                  </a:cubicBezTo>
                  <a:lnTo>
                    <a:pt x="6433" y="96042"/>
                  </a:lnTo>
                  <a:cubicBezTo>
                    <a:pt x="6710" y="97428"/>
                    <a:pt x="6987" y="98759"/>
                    <a:pt x="7320" y="100090"/>
                  </a:cubicBezTo>
                  <a:cubicBezTo>
                    <a:pt x="7320" y="100201"/>
                    <a:pt x="7375" y="100367"/>
                    <a:pt x="7431" y="100478"/>
                  </a:cubicBezTo>
                  <a:cubicBezTo>
                    <a:pt x="7764" y="101809"/>
                    <a:pt x="8096" y="103140"/>
                    <a:pt x="8540" y="104470"/>
                  </a:cubicBezTo>
                  <a:lnTo>
                    <a:pt x="8651" y="104859"/>
                  </a:lnTo>
                  <a:cubicBezTo>
                    <a:pt x="9094" y="106189"/>
                    <a:pt x="9538" y="107520"/>
                    <a:pt x="10037" y="108796"/>
                  </a:cubicBezTo>
                  <a:lnTo>
                    <a:pt x="10203" y="109184"/>
                  </a:lnTo>
                  <a:cubicBezTo>
                    <a:pt x="10703" y="110515"/>
                    <a:pt x="11202" y="111790"/>
                    <a:pt x="11756" y="113010"/>
                  </a:cubicBezTo>
                  <a:cubicBezTo>
                    <a:pt x="11812" y="113176"/>
                    <a:pt x="11867" y="113287"/>
                    <a:pt x="11922" y="113398"/>
                  </a:cubicBezTo>
                  <a:cubicBezTo>
                    <a:pt x="12532" y="114674"/>
                    <a:pt x="13087" y="115893"/>
                    <a:pt x="13752" y="117169"/>
                  </a:cubicBezTo>
                  <a:lnTo>
                    <a:pt x="13919" y="117502"/>
                  </a:lnTo>
                  <a:cubicBezTo>
                    <a:pt x="14584" y="118721"/>
                    <a:pt x="15250" y="119941"/>
                    <a:pt x="15970" y="121161"/>
                  </a:cubicBezTo>
                  <a:lnTo>
                    <a:pt x="16192" y="121494"/>
                  </a:lnTo>
                  <a:cubicBezTo>
                    <a:pt x="16913" y="122658"/>
                    <a:pt x="17634" y="123823"/>
                    <a:pt x="18410" y="124932"/>
                  </a:cubicBezTo>
                  <a:lnTo>
                    <a:pt x="18632" y="125320"/>
                  </a:lnTo>
                  <a:cubicBezTo>
                    <a:pt x="19464" y="126429"/>
                    <a:pt x="20240" y="127538"/>
                    <a:pt x="21127" y="128647"/>
                  </a:cubicBezTo>
                  <a:lnTo>
                    <a:pt x="21349" y="128980"/>
                  </a:lnTo>
                  <a:cubicBezTo>
                    <a:pt x="22181" y="130089"/>
                    <a:pt x="23068" y="131143"/>
                    <a:pt x="24011" y="132196"/>
                  </a:cubicBezTo>
                  <a:lnTo>
                    <a:pt x="24288" y="132473"/>
                  </a:lnTo>
                  <a:cubicBezTo>
                    <a:pt x="25175" y="133527"/>
                    <a:pt x="26118" y="134580"/>
                    <a:pt x="27116" y="135523"/>
                  </a:cubicBezTo>
                  <a:lnTo>
                    <a:pt x="27393" y="135856"/>
                  </a:lnTo>
                  <a:cubicBezTo>
                    <a:pt x="28336" y="136799"/>
                    <a:pt x="29334" y="137797"/>
                    <a:pt x="30388" y="138739"/>
                  </a:cubicBezTo>
                  <a:lnTo>
                    <a:pt x="30720" y="139017"/>
                  </a:lnTo>
                  <a:cubicBezTo>
                    <a:pt x="31719" y="139904"/>
                    <a:pt x="32772" y="140791"/>
                    <a:pt x="33881" y="141678"/>
                  </a:cubicBezTo>
                  <a:lnTo>
                    <a:pt x="34158" y="141955"/>
                  </a:lnTo>
                  <a:cubicBezTo>
                    <a:pt x="35267" y="142787"/>
                    <a:pt x="36376" y="143619"/>
                    <a:pt x="37485" y="144451"/>
                  </a:cubicBezTo>
                  <a:lnTo>
                    <a:pt x="37818" y="144673"/>
                  </a:lnTo>
                  <a:cubicBezTo>
                    <a:pt x="38983" y="145449"/>
                    <a:pt x="40147" y="146225"/>
                    <a:pt x="41312" y="146946"/>
                  </a:cubicBezTo>
                  <a:lnTo>
                    <a:pt x="41644" y="147168"/>
                  </a:lnTo>
                  <a:cubicBezTo>
                    <a:pt x="42809" y="147944"/>
                    <a:pt x="44029" y="148610"/>
                    <a:pt x="45249" y="149275"/>
                  </a:cubicBezTo>
                  <a:lnTo>
                    <a:pt x="45581" y="149497"/>
                  </a:lnTo>
                  <a:cubicBezTo>
                    <a:pt x="46801" y="150107"/>
                    <a:pt x="48077" y="150772"/>
                    <a:pt x="49296" y="151327"/>
                  </a:cubicBezTo>
                  <a:lnTo>
                    <a:pt x="49685" y="151493"/>
                  </a:lnTo>
                  <a:cubicBezTo>
                    <a:pt x="50960" y="152103"/>
                    <a:pt x="52235" y="152658"/>
                    <a:pt x="53511" y="153157"/>
                  </a:cubicBezTo>
                  <a:lnTo>
                    <a:pt x="53899" y="153323"/>
                  </a:lnTo>
                  <a:cubicBezTo>
                    <a:pt x="55174" y="153822"/>
                    <a:pt x="56450" y="154266"/>
                    <a:pt x="57781" y="154709"/>
                  </a:cubicBezTo>
                  <a:lnTo>
                    <a:pt x="58557" y="154931"/>
                  </a:lnTo>
                  <a:cubicBezTo>
                    <a:pt x="59832" y="155375"/>
                    <a:pt x="61163" y="155763"/>
                    <a:pt x="62494" y="156096"/>
                  </a:cubicBezTo>
                  <a:lnTo>
                    <a:pt x="62937" y="156206"/>
                  </a:lnTo>
                  <a:cubicBezTo>
                    <a:pt x="64268" y="156539"/>
                    <a:pt x="65599" y="156872"/>
                    <a:pt x="66985" y="157094"/>
                  </a:cubicBezTo>
                  <a:lnTo>
                    <a:pt x="67374" y="157205"/>
                  </a:lnTo>
                  <a:cubicBezTo>
                    <a:pt x="68704" y="157426"/>
                    <a:pt x="70091" y="157704"/>
                    <a:pt x="71477" y="157870"/>
                  </a:cubicBezTo>
                  <a:lnTo>
                    <a:pt x="71865" y="157925"/>
                  </a:lnTo>
                  <a:cubicBezTo>
                    <a:pt x="73251" y="158147"/>
                    <a:pt x="74638" y="158258"/>
                    <a:pt x="76024" y="158369"/>
                  </a:cubicBezTo>
                  <a:lnTo>
                    <a:pt x="76468" y="158369"/>
                  </a:lnTo>
                  <a:cubicBezTo>
                    <a:pt x="77521" y="158424"/>
                    <a:pt x="78519" y="158480"/>
                    <a:pt x="79573" y="158535"/>
                  </a:cubicBezTo>
                  <a:lnTo>
                    <a:pt x="79961" y="161530"/>
                  </a:lnTo>
                  <a:cubicBezTo>
                    <a:pt x="79589" y="161545"/>
                    <a:pt x="79226" y="161552"/>
                    <a:pt x="78869" y="161552"/>
                  </a:cubicBezTo>
                  <a:cubicBezTo>
                    <a:pt x="77895" y="161552"/>
                    <a:pt x="76972" y="161500"/>
                    <a:pt x="76079" y="161419"/>
                  </a:cubicBezTo>
                  <a:lnTo>
                    <a:pt x="76079" y="161474"/>
                  </a:lnTo>
                  <a:lnTo>
                    <a:pt x="75691" y="161474"/>
                  </a:lnTo>
                  <a:cubicBezTo>
                    <a:pt x="74249" y="161363"/>
                    <a:pt x="72808" y="161197"/>
                    <a:pt x="71366" y="161031"/>
                  </a:cubicBezTo>
                  <a:lnTo>
                    <a:pt x="70978" y="160975"/>
                  </a:lnTo>
                  <a:cubicBezTo>
                    <a:pt x="69536" y="160753"/>
                    <a:pt x="68094" y="160532"/>
                    <a:pt x="66708" y="160254"/>
                  </a:cubicBezTo>
                  <a:lnTo>
                    <a:pt x="66265" y="160199"/>
                  </a:lnTo>
                  <a:cubicBezTo>
                    <a:pt x="64878" y="159922"/>
                    <a:pt x="63437" y="159589"/>
                    <a:pt x="62050" y="159201"/>
                  </a:cubicBezTo>
                  <a:lnTo>
                    <a:pt x="61662" y="159145"/>
                  </a:lnTo>
                  <a:cubicBezTo>
                    <a:pt x="60276" y="158757"/>
                    <a:pt x="58890" y="158369"/>
                    <a:pt x="57503" y="157925"/>
                  </a:cubicBezTo>
                  <a:lnTo>
                    <a:pt x="56727" y="157648"/>
                  </a:lnTo>
                  <a:cubicBezTo>
                    <a:pt x="55341" y="157205"/>
                    <a:pt x="54010" y="156706"/>
                    <a:pt x="52679" y="156206"/>
                  </a:cubicBezTo>
                  <a:lnTo>
                    <a:pt x="52291" y="156040"/>
                  </a:lnTo>
                  <a:cubicBezTo>
                    <a:pt x="50960" y="155486"/>
                    <a:pt x="49629" y="154931"/>
                    <a:pt x="48298" y="154321"/>
                  </a:cubicBezTo>
                  <a:lnTo>
                    <a:pt x="47910" y="154155"/>
                  </a:lnTo>
                  <a:cubicBezTo>
                    <a:pt x="46635" y="153545"/>
                    <a:pt x="45304" y="152879"/>
                    <a:pt x="44084" y="152214"/>
                  </a:cubicBezTo>
                  <a:lnTo>
                    <a:pt x="43696" y="151992"/>
                  </a:lnTo>
                  <a:cubicBezTo>
                    <a:pt x="42421" y="151327"/>
                    <a:pt x="41201" y="150606"/>
                    <a:pt x="39981" y="149830"/>
                  </a:cubicBezTo>
                  <a:lnTo>
                    <a:pt x="39593" y="149608"/>
                  </a:lnTo>
                  <a:cubicBezTo>
                    <a:pt x="38373" y="148831"/>
                    <a:pt x="37153" y="148055"/>
                    <a:pt x="35988" y="147223"/>
                  </a:cubicBezTo>
                  <a:lnTo>
                    <a:pt x="35656" y="147002"/>
                  </a:lnTo>
                  <a:cubicBezTo>
                    <a:pt x="34491" y="146114"/>
                    <a:pt x="33327" y="145283"/>
                    <a:pt x="32162" y="144340"/>
                  </a:cubicBezTo>
                  <a:lnTo>
                    <a:pt x="31885" y="144118"/>
                  </a:lnTo>
                  <a:cubicBezTo>
                    <a:pt x="30720" y="143175"/>
                    <a:pt x="29611" y="142288"/>
                    <a:pt x="28558" y="141290"/>
                  </a:cubicBezTo>
                  <a:lnTo>
                    <a:pt x="28281" y="141013"/>
                  </a:lnTo>
                  <a:cubicBezTo>
                    <a:pt x="27172" y="140070"/>
                    <a:pt x="26173" y="139072"/>
                    <a:pt x="25120" y="138018"/>
                  </a:cubicBezTo>
                  <a:lnTo>
                    <a:pt x="24843" y="137741"/>
                  </a:lnTo>
                  <a:cubicBezTo>
                    <a:pt x="23844" y="136688"/>
                    <a:pt x="22846" y="135634"/>
                    <a:pt x="21904" y="134580"/>
                  </a:cubicBezTo>
                  <a:lnTo>
                    <a:pt x="21626" y="134248"/>
                  </a:lnTo>
                  <a:cubicBezTo>
                    <a:pt x="20684" y="133139"/>
                    <a:pt x="19741" y="132030"/>
                    <a:pt x="18854" y="130921"/>
                  </a:cubicBezTo>
                  <a:lnTo>
                    <a:pt x="18577" y="130588"/>
                  </a:lnTo>
                  <a:cubicBezTo>
                    <a:pt x="17689" y="129424"/>
                    <a:pt x="16858" y="128259"/>
                    <a:pt x="16026" y="127095"/>
                  </a:cubicBezTo>
                  <a:lnTo>
                    <a:pt x="15804" y="126762"/>
                  </a:lnTo>
                  <a:cubicBezTo>
                    <a:pt x="15028" y="125597"/>
                    <a:pt x="14196" y="124377"/>
                    <a:pt x="13475" y="123102"/>
                  </a:cubicBezTo>
                  <a:lnTo>
                    <a:pt x="13309" y="122714"/>
                  </a:lnTo>
                  <a:cubicBezTo>
                    <a:pt x="12588" y="121439"/>
                    <a:pt x="11867" y="120219"/>
                    <a:pt x="11257" y="118888"/>
                  </a:cubicBezTo>
                  <a:cubicBezTo>
                    <a:pt x="11146" y="118777"/>
                    <a:pt x="11091" y="118666"/>
                    <a:pt x="11035" y="118555"/>
                  </a:cubicBezTo>
                  <a:cubicBezTo>
                    <a:pt x="10370" y="117280"/>
                    <a:pt x="9760" y="115949"/>
                    <a:pt x="9150" y="114674"/>
                  </a:cubicBezTo>
                  <a:lnTo>
                    <a:pt x="8984" y="114285"/>
                  </a:lnTo>
                  <a:cubicBezTo>
                    <a:pt x="8374" y="112955"/>
                    <a:pt x="7819" y="111624"/>
                    <a:pt x="7320" y="110293"/>
                  </a:cubicBezTo>
                  <a:lnTo>
                    <a:pt x="7209" y="109905"/>
                  </a:lnTo>
                  <a:cubicBezTo>
                    <a:pt x="6655" y="108518"/>
                    <a:pt x="6211" y="107188"/>
                    <a:pt x="5823" y="105801"/>
                  </a:cubicBezTo>
                  <a:cubicBezTo>
                    <a:pt x="5767" y="105635"/>
                    <a:pt x="5712" y="105524"/>
                    <a:pt x="5657" y="105413"/>
                  </a:cubicBezTo>
                  <a:cubicBezTo>
                    <a:pt x="5268" y="104027"/>
                    <a:pt x="4880" y="102641"/>
                    <a:pt x="4492" y="101254"/>
                  </a:cubicBezTo>
                  <a:cubicBezTo>
                    <a:pt x="4492" y="101088"/>
                    <a:pt x="4437" y="100977"/>
                    <a:pt x="4437" y="100811"/>
                  </a:cubicBezTo>
                  <a:cubicBezTo>
                    <a:pt x="4104" y="99424"/>
                    <a:pt x="3771" y="98038"/>
                    <a:pt x="3494" y="96596"/>
                  </a:cubicBezTo>
                  <a:lnTo>
                    <a:pt x="3438" y="96153"/>
                  </a:lnTo>
                  <a:cubicBezTo>
                    <a:pt x="3161" y="94767"/>
                    <a:pt x="2939" y="93325"/>
                    <a:pt x="2773" y="91883"/>
                  </a:cubicBezTo>
                  <a:cubicBezTo>
                    <a:pt x="2773" y="91772"/>
                    <a:pt x="2773" y="91606"/>
                    <a:pt x="2718" y="91495"/>
                  </a:cubicBezTo>
                  <a:cubicBezTo>
                    <a:pt x="2551" y="90053"/>
                    <a:pt x="2440" y="88611"/>
                    <a:pt x="2329" y="87170"/>
                  </a:cubicBezTo>
                  <a:lnTo>
                    <a:pt x="2329" y="86782"/>
                  </a:lnTo>
                  <a:cubicBezTo>
                    <a:pt x="2274" y="85340"/>
                    <a:pt x="2219" y="83898"/>
                    <a:pt x="2219" y="82401"/>
                  </a:cubicBezTo>
                  <a:lnTo>
                    <a:pt x="2219" y="81791"/>
                  </a:lnTo>
                  <a:close/>
                  <a:moveTo>
                    <a:pt x="161308" y="79129"/>
                  </a:moveTo>
                  <a:lnTo>
                    <a:pt x="161308" y="79462"/>
                  </a:lnTo>
                  <a:lnTo>
                    <a:pt x="161308" y="79906"/>
                  </a:lnTo>
                  <a:cubicBezTo>
                    <a:pt x="161308" y="80571"/>
                    <a:pt x="161363" y="81347"/>
                    <a:pt x="161363" y="82068"/>
                  </a:cubicBezTo>
                  <a:cubicBezTo>
                    <a:pt x="161363" y="82789"/>
                    <a:pt x="161308" y="83454"/>
                    <a:pt x="161308" y="84175"/>
                  </a:cubicBezTo>
                  <a:lnTo>
                    <a:pt x="161308" y="84619"/>
                  </a:lnTo>
                  <a:cubicBezTo>
                    <a:pt x="161252" y="86061"/>
                    <a:pt x="161197" y="87502"/>
                    <a:pt x="161030" y="88944"/>
                  </a:cubicBezTo>
                  <a:lnTo>
                    <a:pt x="161030" y="89332"/>
                  </a:lnTo>
                  <a:cubicBezTo>
                    <a:pt x="160864" y="90774"/>
                    <a:pt x="160698" y="92216"/>
                    <a:pt x="160531" y="93658"/>
                  </a:cubicBezTo>
                  <a:cubicBezTo>
                    <a:pt x="160531" y="93768"/>
                    <a:pt x="160476" y="93935"/>
                    <a:pt x="160476" y="94046"/>
                  </a:cubicBezTo>
                  <a:cubicBezTo>
                    <a:pt x="160199" y="95487"/>
                    <a:pt x="159977" y="96929"/>
                    <a:pt x="159700" y="98315"/>
                  </a:cubicBezTo>
                  <a:cubicBezTo>
                    <a:pt x="159644" y="98426"/>
                    <a:pt x="159644" y="98593"/>
                    <a:pt x="159589" y="98704"/>
                  </a:cubicBezTo>
                  <a:cubicBezTo>
                    <a:pt x="159311" y="100145"/>
                    <a:pt x="158923" y="101532"/>
                    <a:pt x="158591" y="102918"/>
                  </a:cubicBezTo>
                  <a:cubicBezTo>
                    <a:pt x="158535" y="103084"/>
                    <a:pt x="158480" y="103195"/>
                    <a:pt x="158424" y="103306"/>
                  </a:cubicBezTo>
                  <a:cubicBezTo>
                    <a:pt x="158036" y="104692"/>
                    <a:pt x="157648" y="106079"/>
                    <a:pt x="157204" y="107465"/>
                  </a:cubicBezTo>
                  <a:cubicBezTo>
                    <a:pt x="157149" y="107631"/>
                    <a:pt x="157093" y="107742"/>
                    <a:pt x="157038" y="107853"/>
                  </a:cubicBezTo>
                  <a:cubicBezTo>
                    <a:pt x="156594" y="109239"/>
                    <a:pt x="156040" y="110570"/>
                    <a:pt x="155541" y="111901"/>
                  </a:cubicBezTo>
                  <a:lnTo>
                    <a:pt x="155374" y="112289"/>
                  </a:lnTo>
                  <a:cubicBezTo>
                    <a:pt x="154820" y="113620"/>
                    <a:pt x="154210" y="114951"/>
                    <a:pt x="153600" y="116282"/>
                  </a:cubicBezTo>
                  <a:cubicBezTo>
                    <a:pt x="153545" y="116393"/>
                    <a:pt x="153489" y="116503"/>
                    <a:pt x="153434" y="116614"/>
                  </a:cubicBezTo>
                  <a:cubicBezTo>
                    <a:pt x="152824" y="117945"/>
                    <a:pt x="152158" y="119221"/>
                    <a:pt x="151437" y="120496"/>
                  </a:cubicBezTo>
                  <a:lnTo>
                    <a:pt x="151216" y="120829"/>
                  </a:lnTo>
                  <a:cubicBezTo>
                    <a:pt x="150550" y="122104"/>
                    <a:pt x="149774" y="123324"/>
                    <a:pt x="148998" y="124544"/>
                  </a:cubicBezTo>
                  <a:lnTo>
                    <a:pt x="148776" y="124932"/>
                  </a:lnTo>
                  <a:cubicBezTo>
                    <a:pt x="147999" y="126152"/>
                    <a:pt x="147223" y="127316"/>
                    <a:pt x="146336" y="128481"/>
                  </a:cubicBezTo>
                  <a:lnTo>
                    <a:pt x="145892" y="129146"/>
                  </a:lnTo>
                  <a:cubicBezTo>
                    <a:pt x="145061" y="130311"/>
                    <a:pt x="144173" y="131420"/>
                    <a:pt x="143231" y="132529"/>
                  </a:cubicBezTo>
                  <a:cubicBezTo>
                    <a:pt x="143120" y="132640"/>
                    <a:pt x="143064" y="132751"/>
                    <a:pt x="142953" y="132862"/>
                  </a:cubicBezTo>
                  <a:cubicBezTo>
                    <a:pt x="142066" y="133971"/>
                    <a:pt x="141068" y="135080"/>
                    <a:pt x="140125" y="136133"/>
                  </a:cubicBezTo>
                  <a:lnTo>
                    <a:pt x="139848" y="136410"/>
                  </a:lnTo>
                  <a:cubicBezTo>
                    <a:pt x="138850" y="137464"/>
                    <a:pt x="137852" y="138518"/>
                    <a:pt x="136798" y="139516"/>
                  </a:cubicBezTo>
                  <a:lnTo>
                    <a:pt x="136466" y="139793"/>
                  </a:lnTo>
                  <a:cubicBezTo>
                    <a:pt x="135412" y="140791"/>
                    <a:pt x="134358" y="141734"/>
                    <a:pt x="133249" y="142676"/>
                  </a:cubicBezTo>
                  <a:lnTo>
                    <a:pt x="132972" y="142954"/>
                  </a:lnTo>
                  <a:cubicBezTo>
                    <a:pt x="131863" y="143896"/>
                    <a:pt x="130699" y="144784"/>
                    <a:pt x="129590" y="145671"/>
                  </a:cubicBezTo>
                  <a:lnTo>
                    <a:pt x="129257" y="145893"/>
                  </a:lnTo>
                  <a:cubicBezTo>
                    <a:pt x="128092" y="146780"/>
                    <a:pt x="126873" y="147612"/>
                    <a:pt x="125708" y="148388"/>
                  </a:cubicBezTo>
                  <a:lnTo>
                    <a:pt x="125320" y="148610"/>
                  </a:lnTo>
                  <a:cubicBezTo>
                    <a:pt x="124155" y="149386"/>
                    <a:pt x="122936" y="150162"/>
                    <a:pt x="121660" y="150883"/>
                  </a:cubicBezTo>
                  <a:lnTo>
                    <a:pt x="121327" y="151105"/>
                  </a:lnTo>
                  <a:cubicBezTo>
                    <a:pt x="120052" y="151826"/>
                    <a:pt x="118777" y="152491"/>
                    <a:pt x="117501" y="153212"/>
                  </a:cubicBezTo>
                  <a:lnTo>
                    <a:pt x="117113" y="153378"/>
                  </a:lnTo>
                  <a:cubicBezTo>
                    <a:pt x="115838" y="153988"/>
                    <a:pt x="114507" y="154598"/>
                    <a:pt x="113176" y="155208"/>
                  </a:cubicBezTo>
                  <a:lnTo>
                    <a:pt x="112843" y="155375"/>
                  </a:lnTo>
                  <a:cubicBezTo>
                    <a:pt x="111513" y="155929"/>
                    <a:pt x="110126" y="156428"/>
                    <a:pt x="108796" y="156927"/>
                  </a:cubicBezTo>
                  <a:lnTo>
                    <a:pt x="108407" y="157094"/>
                  </a:lnTo>
                  <a:cubicBezTo>
                    <a:pt x="107021" y="157593"/>
                    <a:pt x="105690" y="158036"/>
                    <a:pt x="104304" y="158424"/>
                  </a:cubicBezTo>
                  <a:lnTo>
                    <a:pt x="103860" y="158535"/>
                  </a:lnTo>
                  <a:cubicBezTo>
                    <a:pt x="102474" y="158924"/>
                    <a:pt x="101088" y="159312"/>
                    <a:pt x="99702" y="159644"/>
                  </a:cubicBezTo>
                  <a:lnTo>
                    <a:pt x="99313" y="159755"/>
                  </a:lnTo>
                  <a:cubicBezTo>
                    <a:pt x="97927" y="160033"/>
                    <a:pt x="96485" y="160310"/>
                    <a:pt x="95044" y="160587"/>
                  </a:cubicBezTo>
                  <a:lnTo>
                    <a:pt x="94655" y="160643"/>
                  </a:lnTo>
                  <a:cubicBezTo>
                    <a:pt x="93269" y="160864"/>
                    <a:pt x="91827" y="161086"/>
                    <a:pt x="90386" y="161197"/>
                  </a:cubicBezTo>
                  <a:lnTo>
                    <a:pt x="89942" y="161253"/>
                  </a:lnTo>
                  <a:cubicBezTo>
                    <a:pt x="88500" y="161419"/>
                    <a:pt x="87059" y="161530"/>
                    <a:pt x="85617" y="161585"/>
                  </a:cubicBezTo>
                  <a:lnTo>
                    <a:pt x="85229" y="161585"/>
                  </a:lnTo>
                  <a:cubicBezTo>
                    <a:pt x="84064" y="161641"/>
                    <a:pt x="82900" y="161641"/>
                    <a:pt x="81735" y="161641"/>
                  </a:cubicBezTo>
                  <a:lnTo>
                    <a:pt x="80349" y="161641"/>
                  </a:lnTo>
                  <a:lnTo>
                    <a:pt x="80460" y="161086"/>
                  </a:lnTo>
                  <a:lnTo>
                    <a:pt x="80904" y="158646"/>
                  </a:lnTo>
                  <a:lnTo>
                    <a:pt x="81735" y="158646"/>
                  </a:lnTo>
                  <a:cubicBezTo>
                    <a:pt x="82844" y="158646"/>
                    <a:pt x="83953" y="158646"/>
                    <a:pt x="85062" y="158591"/>
                  </a:cubicBezTo>
                  <a:lnTo>
                    <a:pt x="85451" y="158591"/>
                  </a:lnTo>
                  <a:cubicBezTo>
                    <a:pt x="86837" y="158535"/>
                    <a:pt x="88223" y="158424"/>
                    <a:pt x="89609" y="158258"/>
                  </a:cubicBezTo>
                  <a:lnTo>
                    <a:pt x="89998" y="158258"/>
                  </a:lnTo>
                  <a:cubicBezTo>
                    <a:pt x="91384" y="158092"/>
                    <a:pt x="92770" y="157925"/>
                    <a:pt x="94156" y="157704"/>
                  </a:cubicBezTo>
                  <a:lnTo>
                    <a:pt x="94545" y="157593"/>
                  </a:lnTo>
                  <a:cubicBezTo>
                    <a:pt x="95931" y="157371"/>
                    <a:pt x="97262" y="157094"/>
                    <a:pt x="98648" y="156816"/>
                  </a:cubicBezTo>
                  <a:lnTo>
                    <a:pt x="99036" y="156706"/>
                  </a:lnTo>
                  <a:cubicBezTo>
                    <a:pt x="100367" y="156428"/>
                    <a:pt x="101698" y="156040"/>
                    <a:pt x="103029" y="155652"/>
                  </a:cubicBezTo>
                  <a:lnTo>
                    <a:pt x="103417" y="155541"/>
                  </a:lnTo>
                  <a:cubicBezTo>
                    <a:pt x="104748" y="155153"/>
                    <a:pt x="106078" y="154709"/>
                    <a:pt x="107409" y="154266"/>
                  </a:cubicBezTo>
                  <a:lnTo>
                    <a:pt x="107797" y="154155"/>
                  </a:lnTo>
                  <a:cubicBezTo>
                    <a:pt x="109073" y="153656"/>
                    <a:pt x="110348" y="153157"/>
                    <a:pt x="111624" y="152602"/>
                  </a:cubicBezTo>
                  <a:cubicBezTo>
                    <a:pt x="111790" y="152547"/>
                    <a:pt x="111901" y="152491"/>
                    <a:pt x="112012" y="152436"/>
                  </a:cubicBezTo>
                  <a:cubicBezTo>
                    <a:pt x="113287" y="151881"/>
                    <a:pt x="114562" y="151327"/>
                    <a:pt x="115782" y="150717"/>
                  </a:cubicBezTo>
                  <a:lnTo>
                    <a:pt x="116170" y="150495"/>
                  </a:lnTo>
                  <a:cubicBezTo>
                    <a:pt x="117390" y="149885"/>
                    <a:pt x="118610" y="149220"/>
                    <a:pt x="119830" y="148554"/>
                  </a:cubicBezTo>
                  <a:lnTo>
                    <a:pt x="120163" y="148332"/>
                  </a:lnTo>
                  <a:cubicBezTo>
                    <a:pt x="121383" y="147612"/>
                    <a:pt x="122547" y="146891"/>
                    <a:pt x="123712" y="146170"/>
                  </a:cubicBezTo>
                  <a:lnTo>
                    <a:pt x="124045" y="145893"/>
                  </a:lnTo>
                  <a:cubicBezTo>
                    <a:pt x="125209" y="145172"/>
                    <a:pt x="126318" y="144340"/>
                    <a:pt x="127427" y="143508"/>
                  </a:cubicBezTo>
                  <a:lnTo>
                    <a:pt x="127760" y="143286"/>
                  </a:lnTo>
                  <a:cubicBezTo>
                    <a:pt x="128869" y="142455"/>
                    <a:pt x="129978" y="141567"/>
                    <a:pt x="131031" y="140680"/>
                  </a:cubicBezTo>
                  <a:lnTo>
                    <a:pt x="131309" y="140403"/>
                  </a:lnTo>
                  <a:cubicBezTo>
                    <a:pt x="132418" y="139516"/>
                    <a:pt x="133416" y="138628"/>
                    <a:pt x="134414" y="137630"/>
                  </a:cubicBezTo>
                  <a:lnTo>
                    <a:pt x="134747" y="137353"/>
                  </a:lnTo>
                  <a:cubicBezTo>
                    <a:pt x="135745" y="136410"/>
                    <a:pt x="136687" y="135412"/>
                    <a:pt x="137630" y="134414"/>
                  </a:cubicBezTo>
                  <a:cubicBezTo>
                    <a:pt x="137741" y="134303"/>
                    <a:pt x="137852" y="134192"/>
                    <a:pt x="137907" y="134081"/>
                  </a:cubicBezTo>
                  <a:cubicBezTo>
                    <a:pt x="138850" y="133083"/>
                    <a:pt x="139793" y="132030"/>
                    <a:pt x="140680" y="130976"/>
                  </a:cubicBezTo>
                  <a:lnTo>
                    <a:pt x="140957" y="130643"/>
                  </a:lnTo>
                  <a:cubicBezTo>
                    <a:pt x="141844" y="129590"/>
                    <a:pt x="142676" y="128481"/>
                    <a:pt x="143508" y="127372"/>
                  </a:cubicBezTo>
                  <a:lnTo>
                    <a:pt x="143951" y="126762"/>
                  </a:lnTo>
                  <a:cubicBezTo>
                    <a:pt x="144783" y="125653"/>
                    <a:pt x="145560" y="124488"/>
                    <a:pt x="146280" y="123324"/>
                  </a:cubicBezTo>
                  <a:lnTo>
                    <a:pt x="146502" y="122991"/>
                  </a:lnTo>
                  <a:cubicBezTo>
                    <a:pt x="147279" y="121827"/>
                    <a:pt x="147999" y="120607"/>
                    <a:pt x="148665" y="119387"/>
                  </a:cubicBezTo>
                  <a:lnTo>
                    <a:pt x="148831" y="119054"/>
                  </a:lnTo>
                  <a:cubicBezTo>
                    <a:pt x="149552" y="117834"/>
                    <a:pt x="150162" y="116614"/>
                    <a:pt x="150772" y="115394"/>
                  </a:cubicBezTo>
                  <a:lnTo>
                    <a:pt x="150938" y="115006"/>
                  </a:lnTo>
                  <a:cubicBezTo>
                    <a:pt x="151548" y="113731"/>
                    <a:pt x="152103" y="112511"/>
                    <a:pt x="152657" y="111180"/>
                  </a:cubicBezTo>
                  <a:lnTo>
                    <a:pt x="152768" y="110792"/>
                  </a:lnTo>
                  <a:cubicBezTo>
                    <a:pt x="153323" y="109517"/>
                    <a:pt x="153822" y="108241"/>
                    <a:pt x="154265" y="106910"/>
                  </a:cubicBezTo>
                  <a:cubicBezTo>
                    <a:pt x="154321" y="106799"/>
                    <a:pt x="154321" y="106689"/>
                    <a:pt x="154376" y="106522"/>
                  </a:cubicBezTo>
                  <a:cubicBezTo>
                    <a:pt x="154820" y="105247"/>
                    <a:pt x="155208" y="103916"/>
                    <a:pt x="155596" y="102585"/>
                  </a:cubicBezTo>
                  <a:cubicBezTo>
                    <a:pt x="155652" y="102419"/>
                    <a:pt x="155652" y="102308"/>
                    <a:pt x="155707" y="102197"/>
                  </a:cubicBezTo>
                  <a:cubicBezTo>
                    <a:pt x="156095" y="100866"/>
                    <a:pt x="156428" y="99480"/>
                    <a:pt x="156705" y="98149"/>
                  </a:cubicBezTo>
                  <a:cubicBezTo>
                    <a:pt x="156705" y="97983"/>
                    <a:pt x="156761" y="97872"/>
                    <a:pt x="156761" y="97705"/>
                  </a:cubicBezTo>
                  <a:cubicBezTo>
                    <a:pt x="157038" y="96375"/>
                    <a:pt x="157315" y="95044"/>
                    <a:pt x="157537" y="93658"/>
                  </a:cubicBezTo>
                  <a:lnTo>
                    <a:pt x="157592" y="93214"/>
                  </a:lnTo>
                  <a:cubicBezTo>
                    <a:pt x="157759" y="91828"/>
                    <a:pt x="157925" y="90497"/>
                    <a:pt x="158092" y="89111"/>
                  </a:cubicBezTo>
                  <a:lnTo>
                    <a:pt x="158092" y="88722"/>
                  </a:lnTo>
                  <a:cubicBezTo>
                    <a:pt x="158202" y="87336"/>
                    <a:pt x="158313" y="85950"/>
                    <a:pt x="158369" y="84564"/>
                  </a:cubicBezTo>
                  <a:lnTo>
                    <a:pt x="158369" y="84120"/>
                  </a:lnTo>
                  <a:cubicBezTo>
                    <a:pt x="158369" y="83454"/>
                    <a:pt x="158369" y="82734"/>
                    <a:pt x="158369" y="82068"/>
                  </a:cubicBezTo>
                  <a:cubicBezTo>
                    <a:pt x="158369" y="81347"/>
                    <a:pt x="158369" y="80682"/>
                    <a:pt x="158369" y="79961"/>
                  </a:cubicBezTo>
                  <a:cubicBezTo>
                    <a:pt x="158369" y="79906"/>
                    <a:pt x="158369" y="79850"/>
                    <a:pt x="158369" y="79795"/>
                  </a:cubicBezTo>
                  <a:lnTo>
                    <a:pt x="159589" y="79517"/>
                  </a:lnTo>
                  <a:lnTo>
                    <a:pt x="161308" y="79129"/>
                  </a:lnTo>
                  <a:close/>
                  <a:moveTo>
                    <a:pt x="81709" y="82040"/>
                  </a:moveTo>
                  <a:lnTo>
                    <a:pt x="81734" y="82067"/>
                  </a:lnTo>
                  <a:lnTo>
                    <a:pt x="80072" y="161918"/>
                  </a:lnTo>
                  <a:lnTo>
                    <a:pt x="71976" y="100533"/>
                  </a:lnTo>
                  <a:lnTo>
                    <a:pt x="70922" y="92826"/>
                  </a:lnTo>
                  <a:lnTo>
                    <a:pt x="81709" y="82040"/>
                  </a:lnTo>
                  <a:close/>
                  <a:moveTo>
                    <a:pt x="80016" y="0"/>
                  </a:moveTo>
                  <a:lnTo>
                    <a:pt x="79961" y="500"/>
                  </a:lnTo>
                  <a:cubicBezTo>
                    <a:pt x="35933" y="1553"/>
                    <a:pt x="610" y="37319"/>
                    <a:pt x="278" y="81403"/>
                  </a:cubicBezTo>
                  <a:lnTo>
                    <a:pt x="0" y="81458"/>
                  </a:lnTo>
                  <a:lnTo>
                    <a:pt x="278" y="81514"/>
                  </a:lnTo>
                  <a:lnTo>
                    <a:pt x="278" y="81957"/>
                  </a:lnTo>
                  <a:cubicBezTo>
                    <a:pt x="222" y="114951"/>
                    <a:pt x="20074" y="144673"/>
                    <a:pt x="50572" y="157260"/>
                  </a:cubicBezTo>
                  <a:cubicBezTo>
                    <a:pt x="60659" y="161449"/>
                    <a:pt x="71251" y="163483"/>
                    <a:pt x="81753" y="163483"/>
                  </a:cubicBezTo>
                  <a:cubicBezTo>
                    <a:pt x="102947" y="163483"/>
                    <a:pt x="123776" y="155199"/>
                    <a:pt x="139349" y="139627"/>
                  </a:cubicBezTo>
                  <a:cubicBezTo>
                    <a:pt x="162638" y="116282"/>
                    <a:pt x="169625" y="81236"/>
                    <a:pt x="156982" y="50794"/>
                  </a:cubicBezTo>
                  <a:cubicBezTo>
                    <a:pt x="144395" y="20351"/>
                    <a:pt x="114673" y="500"/>
                    <a:pt x="81735" y="500"/>
                  </a:cubicBezTo>
                  <a:lnTo>
                    <a:pt x="80127" y="500"/>
                  </a:lnTo>
                  <a:lnTo>
                    <a:pt x="8001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7"/>
          <p:cNvSpPr txBox="1">
            <a:spLocks noGrp="1"/>
          </p:cNvSpPr>
          <p:nvPr>
            <p:ph type="ctrTitle"/>
          </p:nvPr>
        </p:nvSpPr>
        <p:spPr>
          <a:xfrm>
            <a:off x="2933963" y="539500"/>
            <a:ext cx="3276600" cy="955500"/>
          </a:xfrm>
          <a:prstGeom prst="rect">
            <a:avLst/>
          </a:prstGeom>
          <a:effectLst>
            <a:outerShdw dist="19050" dir="19800000" algn="bl" rotWithShape="0">
              <a:srgbClr val="D25F4B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Font typeface="Allura"/>
              <a:buNone/>
              <a:defRPr sz="6000">
                <a:solidFill>
                  <a:srgbClr val="263C6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77" name="Google Shape;277;p27"/>
          <p:cNvSpPr txBox="1">
            <a:spLocks noGrp="1"/>
          </p:cNvSpPr>
          <p:nvPr>
            <p:ph type="subTitle" idx="1"/>
          </p:nvPr>
        </p:nvSpPr>
        <p:spPr>
          <a:xfrm>
            <a:off x="2462538" y="1710900"/>
            <a:ext cx="4219200" cy="107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mfortaa"/>
              <a:buNone/>
              <a:defRPr sz="1600"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mfortaa"/>
              <a:buNone/>
              <a:defRPr sz="1600"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mfortaa"/>
              <a:buNone/>
              <a:defRPr sz="1600"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mfortaa"/>
              <a:buNone/>
              <a:defRPr sz="1600"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mfortaa"/>
              <a:buNone/>
              <a:defRPr sz="1600"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mfortaa"/>
              <a:buNone/>
              <a:defRPr sz="1600"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mfortaa"/>
              <a:buNone/>
              <a:defRPr sz="1600"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mfortaa"/>
              <a:buNone/>
              <a:defRPr sz="1600"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mfortaa"/>
              <a:buNone/>
              <a:defRPr sz="16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pic>
        <p:nvPicPr>
          <p:cNvPr id="278" name="Google Shape;278;p27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1" cy="51434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9" name="Google Shape;279;p27"/>
          <p:cNvGrpSpPr/>
          <p:nvPr/>
        </p:nvGrpSpPr>
        <p:grpSpPr>
          <a:xfrm>
            <a:off x="0" y="1660400"/>
            <a:ext cx="9144335" cy="1954575"/>
            <a:chOff x="0" y="1629825"/>
            <a:chExt cx="7337775" cy="1954575"/>
          </a:xfrm>
        </p:grpSpPr>
        <p:cxnSp>
          <p:nvCxnSpPr>
            <p:cNvPr id="280" name="Google Shape;280;p27"/>
            <p:cNvCxnSpPr/>
            <p:nvPr/>
          </p:nvCxnSpPr>
          <p:spPr>
            <a:xfrm>
              <a:off x="0" y="1629825"/>
              <a:ext cx="3069300" cy="1954500"/>
            </a:xfrm>
            <a:prstGeom prst="curvedConnector3">
              <a:avLst>
                <a:gd name="adj1" fmla="val 50000"/>
              </a:avLst>
            </a:prstGeom>
            <a:noFill/>
            <a:ln w="28575" cap="flat" cmpd="sng">
              <a:solidFill>
                <a:schemeClr val="lt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27"/>
            <p:cNvCxnSpPr/>
            <p:nvPr/>
          </p:nvCxnSpPr>
          <p:spPr>
            <a:xfrm flipH="1">
              <a:off x="3033975" y="2476500"/>
              <a:ext cx="4303800" cy="1107900"/>
            </a:xfrm>
            <a:prstGeom prst="curvedConnector3">
              <a:avLst>
                <a:gd name="adj1" fmla="val 50000"/>
              </a:avLst>
            </a:prstGeom>
            <a:noFill/>
            <a:ln w="28575" cap="flat" cmpd="sng">
              <a:solidFill>
                <a:schemeClr val="lt1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  <p:sp>
        <p:nvSpPr>
          <p:cNvPr id="282" name="Google Shape;282;p27"/>
          <p:cNvSpPr txBox="1"/>
          <p:nvPr/>
        </p:nvSpPr>
        <p:spPr>
          <a:xfrm>
            <a:off x="1714900" y="3614525"/>
            <a:ext cx="5714700" cy="7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CREDITS</a:t>
            </a:r>
            <a:r>
              <a:rPr lang="en-GB" sz="1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: This presentation template was created by </a:t>
            </a:r>
            <a:r>
              <a:rPr lang="en-GB" sz="1200" b="1">
                <a:solidFill>
                  <a:schemeClr val="dk1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/>
              </a:rPr>
              <a:t>Slidesgo</a:t>
            </a:r>
            <a:r>
              <a:rPr lang="en-GB" sz="1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, including icons by </a:t>
            </a:r>
            <a:r>
              <a:rPr lang="en-GB" sz="1200" b="1">
                <a:solidFill>
                  <a:schemeClr val="dk1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4"/>
              </a:rPr>
              <a:t>Flaticon</a:t>
            </a:r>
            <a:r>
              <a:rPr lang="en-GB" sz="1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and infographics &amp; images by </a:t>
            </a:r>
            <a:r>
              <a:rPr lang="en-GB" sz="1200" b="1">
                <a:solidFill>
                  <a:schemeClr val="dk1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5"/>
              </a:rPr>
              <a:t>Freepik</a:t>
            </a:r>
            <a:r>
              <a:rPr lang="en-GB" sz="1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.</a:t>
            </a:r>
            <a:endParaRPr sz="12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7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28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1" cy="5143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7_1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29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1" cy="51434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7" name="Google Shape;287;p29"/>
          <p:cNvGrpSpPr/>
          <p:nvPr/>
        </p:nvGrpSpPr>
        <p:grpSpPr>
          <a:xfrm flipH="1">
            <a:off x="-175" y="-134800"/>
            <a:ext cx="9144335" cy="1954575"/>
            <a:chOff x="0" y="1629825"/>
            <a:chExt cx="7337775" cy="1954575"/>
          </a:xfrm>
        </p:grpSpPr>
        <p:cxnSp>
          <p:nvCxnSpPr>
            <p:cNvPr id="288" name="Google Shape;288;p29"/>
            <p:cNvCxnSpPr/>
            <p:nvPr/>
          </p:nvCxnSpPr>
          <p:spPr>
            <a:xfrm>
              <a:off x="0" y="1629825"/>
              <a:ext cx="3069300" cy="1954500"/>
            </a:xfrm>
            <a:prstGeom prst="curvedConnector3">
              <a:avLst>
                <a:gd name="adj1" fmla="val 50000"/>
              </a:avLst>
            </a:prstGeom>
            <a:noFill/>
            <a:ln w="28575" cap="flat" cmpd="sng">
              <a:solidFill>
                <a:schemeClr val="lt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89" name="Google Shape;289;p29"/>
            <p:cNvCxnSpPr/>
            <p:nvPr/>
          </p:nvCxnSpPr>
          <p:spPr>
            <a:xfrm flipH="1">
              <a:off x="3033975" y="2476500"/>
              <a:ext cx="4303800" cy="1107900"/>
            </a:xfrm>
            <a:prstGeom prst="curvedConnector3">
              <a:avLst>
                <a:gd name="adj1" fmla="val 50000"/>
              </a:avLst>
            </a:prstGeom>
            <a:noFill/>
            <a:ln w="28575" cap="flat" cmpd="sng">
              <a:solidFill>
                <a:schemeClr val="lt1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290" name="Google Shape;290;p29"/>
          <p:cNvCxnSpPr/>
          <p:nvPr/>
        </p:nvCxnSpPr>
        <p:spPr>
          <a:xfrm>
            <a:off x="-121400" y="3532375"/>
            <a:ext cx="5022600" cy="17793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7_1_1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30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1" cy="51434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3" name="Google Shape;293;p30"/>
          <p:cNvGrpSpPr/>
          <p:nvPr/>
        </p:nvGrpSpPr>
        <p:grpSpPr>
          <a:xfrm rot="10800000">
            <a:off x="-1880195" y="669155"/>
            <a:ext cx="12904395" cy="3805200"/>
            <a:chOff x="-1867070" y="-959950"/>
            <a:chExt cx="12904395" cy="3805200"/>
          </a:xfrm>
        </p:grpSpPr>
        <p:cxnSp>
          <p:nvCxnSpPr>
            <p:cNvPr id="294" name="Google Shape;294;p30"/>
            <p:cNvCxnSpPr/>
            <p:nvPr/>
          </p:nvCxnSpPr>
          <p:spPr>
            <a:xfrm rot="10800000" flipH="1">
              <a:off x="2407050" y="941750"/>
              <a:ext cx="4329900" cy="9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95" name="Google Shape;295;p30"/>
            <p:cNvCxnSpPr/>
            <p:nvPr/>
          </p:nvCxnSpPr>
          <p:spPr>
            <a:xfrm rot="10800000" flipH="1">
              <a:off x="-1867070" y="942650"/>
              <a:ext cx="4247100" cy="1902600"/>
            </a:xfrm>
            <a:prstGeom prst="curvedConnector3">
              <a:avLst>
                <a:gd name="adj1" fmla="val 50000"/>
              </a:avLst>
            </a:prstGeom>
            <a:noFill/>
            <a:ln w="28575" cap="flat" cmpd="sng">
              <a:solidFill>
                <a:schemeClr val="lt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96" name="Google Shape;296;p30"/>
            <p:cNvCxnSpPr/>
            <p:nvPr/>
          </p:nvCxnSpPr>
          <p:spPr>
            <a:xfrm rot="10800000" flipH="1">
              <a:off x="6790225" y="-959950"/>
              <a:ext cx="4247100" cy="1902600"/>
            </a:xfrm>
            <a:prstGeom prst="curvedConnector3">
              <a:avLst>
                <a:gd name="adj1" fmla="val 50000"/>
              </a:avLst>
            </a:prstGeom>
            <a:noFill/>
            <a:ln w="28575" cap="flat" cmpd="sng">
              <a:solidFill>
                <a:schemeClr val="lt1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 rot="10800000" flipH="1">
            <a:off x="-34375" y="-65375"/>
            <a:ext cx="3498600" cy="14598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  <p:pic>
        <p:nvPicPr>
          <p:cNvPr id="23" name="Google Shape;23;p4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1" cy="5143496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13250" y="1490925"/>
            <a:ext cx="7717500" cy="311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AutoNum type="arabicPeriod"/>
              <a:defRPr sz="11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cxnSp>
        <p:nvCxnSpPr>
          <p:cNvPr id="26" name="Google Shape;26;p4"/>
          <p:cNvCxnSpPr/>
          <p:nvPr/>
        </p:nvCxnSpPr>
        <p:spPr>
          <a:xfrm rot="-5400000">
            <a:off x="7119192" y="3143700"/>
            <a:ext cx="2135100" cy="20145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7_1_1_1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31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1" cy="514349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9" name="Google Shape;299;p31"/>
          <p:cNvCxnSpPr/>
          <p:nvPr/>
        </p:nvCxnSpPr>
        <p:spPr>
          <a:xfrm rot="-5400000">
            <a:off x="5611650" y="1802125"/>
            <a:ext cx="5203500" cy="14853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300" name="Google Shape;300;p31"/>
          <p:cNvCxnSpPr/>
          <p:nvPr/>
        </p:nvCxnSpPr>
        <p:spPr>
          <a:xfrm rot="5400000" flipH="1">
            <a:off x="-1030550" y="1535125"/>
            <a:ext cx="4607700" cy="26151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5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1" cy="5143496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713250" y="1592400"/>
            <a:ext cx="3622800" cy="301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2"/>
          </p:nvPr>
        </p:nvSpPr>
        <p:spPr>
          <a:xfrm>
            <a:off x="4807851" y="1592400"/>
            <a:ext cx="3622800" cy="301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6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1" cy="51434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" name="Google Shape;35;p6"/>
          <p:cNvGrpSpPr/>
          <p:nvPr/>
        </p:nvGrpSpPr>
        <p:grpSpPr>
          <a:xfrm>
            <a:off x="2504660" y="1133688"/>
            <a:ext cx="4134677" cy="221374"/>
            <a:chOff x="729050" y="223975"/>
            <a:chExt cx="6133625" cy="328400"/>
          </a:xfrm>
        </p:grpSpPr>
        <p:sp>
          <p:nvSpPr>
            <p:cNvPr id="36" name="Google Shape;36;p6"/>
            <p:cNvSpPr/>
            <p:nvPr/>
          </p:nvSpPr>
          <p:spPr>
            <a:xfrm>
              <a:off x="1275975" y="223975"/>
              <a:ext cx="5038675" cy="328400"/>
            </a:xfrm>
            <a:custGeom>
              <a:avLst/>
              <a:gdLst/>
              <a:ahLst/>
              <a:cxnLst/>
              <a:rect l="l" t="t" r="r" b="b"/>
              <a:pathLst>
                <a:path w="201547" h="13136" extrusionOk="0">
                  <a:moveTo>
                    <a:pt x="201547" y="5481"/>
                  </a:moveTo>
                  <a:lnTo>
                    <a:pt x="201547" y="7351"/>
                  </a:lnTo>
                  <a:lnTo>
                    <a:pt x="145136" y="7351"/>
                  </a:lnTo>
                  <a:cubicBezTo>
                    <a:pt x="143918" y="7351"/>
                    <a:pt x="142744" y="7829"/>
                    <a:pt x="141961" y="8743"/>
                  </a:cubicBezTo>
                  <a:cubicBezTo>
                    <a:pt x="140526" y="8438"/>
                    <a:pt x="139178" y="6959"/>
                    <a:pt x="137525" y="5785"/>
                  </a:cubicBezTo>
                  <a:cubicBezTo>
                    <a:pt x="135046" y="4089"/>
                    <a:pt x="133045" y="3958"/>
                    <a:pt x="130479" y="5524"/>
                  </a:cubicBezTo>
                  <a:cubicBezTo>
                    <a:pt x="129087" y="6394"/>
                    <a:pt x="127739" y="7351"/>
                    <a:pt x="126434" y="8395"/>
                  </a:cubicBezTo>
                  <a:cubicBezTo>
                    <a:pt x="122520" y="11309"/>
                    <a:pt x="117997" y="13136"/>
                    <a:pt x="115039" y="7916"/>
                  </a:cubicBezTo>
                  <a:cubicBezTo>
                    <a:pt x="113995" y="8482"/>
                    <a:pt x="112908" y="8830"/>
                    <a:pt x="111777" y="9047"/>
                  </a:cubicBezTo>
                  <a:cubicBezTo>
                    <a:pt x="105949" y="10091"/>
                    <a:pt x="103470" y="3741"/>
                    <a:pt x="107428" y="1175"/>
                  </a:cubicBezTo>
                  <a:cubicBezTo>
                    <a:pt x="109211" y="1"/>
                    <a:pt x="111690" y="392"/>
                    <a:pt x="112386" y="3132"/>
                  </a:cubicBezTo>
                  <a:cubicBezTo>
                    <a:pt x="109254" y="1784"/>
                    <a:pt x="106340" y="5872"/>
                    <a:pt x="110037" y="7046"/>
                  </a:cubicBezTo>
                  <a:cubicBezTo>
                    <a:pt x="112256" y="7742"/>
                    <a:pt x="115561" y="6003"/>
                    <a:pt x="117127" y="5046"/>
                  </a:cubicBezTo>
                  <a:cubicBezTo>
                    <a:pt x="120693" y="2828"/>
                    <a:pt x="125651" y="914"/>
                    <a:pt x="128478" y="5176"/>
                  </a:cubicBezTo>
                  <a:cubicBezTo>
                    <a:pt x="130044" y="4002"/>
                    <a:pt x="132045" y="2567"/>
                    <a:pt x="134002" y="2436"/>
                  </a:cubicBezTo>
                  <a:cubicBezTo>
                    <a:pt x="137916" y="2219"/>
                    <a:pt x="139047" y="5481"/>
                    <a:pt x="142744" y="5481"/>
                  </a:cubicBezTo>
                  <a:close/>
                  <a:moveTo>
                    <a:pt x="0" y="7351"/>
                  </a:moveTo>
                  <a:lnTo>
                    <a:pt x="0" y="5481"/>
                  </a:lnTo>
                  <a:lnTo>
                    <a:pt x="58846" y="5481"/>
                  </a:lnTo>
                  <a:cubicBezTo>
                    <a:pt x="62543" y="5481"/>
                    <a:pt x="63674" y="2219"/>
                    <a:pt x="67545" y="2436"/>
                  </a:cubicBezTo>
                  <a:cubicBezTo>
                    <a:pt x="69458" y="2567"/>
                    <a:pt x="71459" y="4002"/>
                    <a:pt x="73068" y="5176"/>
                  </a:cubicBezTo>
                  <a:cubicBezTo>
                    <a:pt x="75895" y="914"/>
                    <a:pt x="80810" y="2828"/>
                    <a:pt x="84420" y="5046"/>
                  </a:cubicBezTo>
                  <a:cubicBezTo>
                    <a:pt x="86029" y="6003"/>
                    <a:pt x="89291" y="7742"/>
                    <a:pt x="91466" y="7046"/>
                  </a:cubicBezTo>
                  <a:cubicBezTo>
                    <a:pt x="95163" y="5872"/>
                    <a:pt x="92292" y="1784"/>
                    <a:pt x="89117" y="3132"/>
                  </a:cubicBezTo>
                  <a:cubicBezTo>
                    <a:pt x="89857" y="392"/>
                    <a:pt x="92336" y="1"/>
                    <a:pt x="94119" y="1175"/>
                  </a:cubicBezTo>
                  <a:cubicBezTo>
                    <a:pt x="98077" y="3741"/>
                    <a:pt x="95554" y="10091"/>
                    <a:pt x="89770" y="9047"/>
                  </a:cubicBezTo>
                  <a:cubicBezTo>
                    <a:pt x="88639" y="8830"/>
                    <a:pt x="87551" y="8438"/>
                    <a:pt x="86508" y="7916"/>
                  </a:cubicBezTo>
                  <a:cubicBezTo>
                    <a:pt x="83550" y="13136"/>
                    <a:pt x="79027" y="11309"/>
                    <a:pt x="75112" y="8351"/>
                  </a:cubicBezTo>
                  <a:cubicBezTo>
                    <a:pt x="73808" y="7351"/>
                    <a:pt x="72459" y="6394"/>
                    <a:pt x="71068" y="5524"/>
                  </a:cubicBezTo>
                  <a:cubicBezTo>
                    <a:pt x="68502" y="3958"/>
                    <a:pt x="66501" y="4089"/>
                    <a:pt x="63978" y="5785"/>
                  </a:cubicBezTo>
                  <a:cubicBezTo>
                    <a:pt x="62369" y="6916"/>
                    <a:pt x="60977" y="8438"/>
                    <a:pt x="59585" y="8743"/>
                  </a:cubicBezTo>
                  <a:cubicBezTo>
                    <a:pt x="58759" y="7829"/>
                    <a:pt x="57585" y="7307"/>
                    <a:pt x="56367" y="7351"/>
                  </a:cubicBezTo>
                  <a:close/>
                  <a:moveTo>
                    <a:pt x="116170" y="7351"/>
                  </a:moveTo>
                  <a:cubicBezTo>
                    <a:pt x="118997" y="11961"/>
                    <a:pt x="123477" y="9004"/>
                    <a:pt x="126739" y="6525"/>
                  </a:cubicBezTo>
                  <a:lnTo>
                    <a:pt x="126869" y="6438"/>
                  </a:lnTo>
                  <a:cubicBezTo>
                    <a:pt x="124216" y="3132"/>
                    <a:pt x="119780" y="5133"/>
                    <a:pt x="116822" y="6959"/>
                  </a:cubicBezTo>
                  <a:cubicBezTo>
                    <a:pt x="116605" y="7133"/>
                    <a:pt x="116387" y="7264"/>
                    <a:pt x="116170" y="7394"/>
                  </a:cubicBezTo>
                  <a:moveTo>
                    <a:pt x="85420" y="7394"/>
                  </a:moveTo>
                  <a:cubicBezTo>
                    <a:pt x="85203" y="7264"/>
                    <a:pt x="84985" y="7133"/>
                    <a:pt x="84724" y="6959"/>
                  </a:cubicBezTo>
                  <a:cubicBezTo>
                    <a:pt x="81767" y="5133"/>
                    <a:pt x="77374" y="3176"/>
                    <a:pt x="74721" y="6438"/>
                  </a:cubicBezTo>
                  <a:lnTo>
                    <a:pt x="74852" y="6525"/>
                  </a:lnTo>
                  <a:cubicBezTo>
                    <a:pt x="78113" y="9004"/>
                    <a:pt x="82593" y="11961"/>
                    <a:pt x="85420" y="7351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6"/>
            <p:cNvSpPr/>
            <p:nvPr/>
          </p:nvSpPr>
          <p:spPr>
            <a:xfrm>
              <a:off x="6241775" y="310975"/>
              <a:ext cx="129425" cy="128325"/>
            </a:xfrm>
            <a:custGeom>
              <a:avLst/>
              <a:gdLst/>
              <a:ahLst/>
              <a:cxnLst/>
              <a:rect l="l" t="t" r="r" b="b"/>
              <a:pathLst>
                <a:path w="5177" h="5133" extrusionOk="0">
                  <a:moveTo>
                    <a:pt x="2828" y="5089"/>
                  </a:moveTo>
                  <a:cubicBezTo>
                    <a:pt x="871" y="5002"/>
                    <a:pt x="1" y="2610"/>
                    <a:pt x="1436" y="1305"/>
                  </a:cubicBezTo>
                  <a:cubicBezTo>
                    <a:pt x="2871" y="0"/>
                    <a:pt x="5176" y="1087"/>
                    <a:pt x="5089" y="3045"/>
                  </a:cubicBezTo>
                  <a:cubicBezTo>
                    <a:pt x="5002" y="4219"/>
                    <a:pt x="4002" y="5132"/>
                    <a:pt x="2828" y="50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6"/>
            <p:cNvSpPr/>
            <p:nvPr/>
          </p:nvSpPr>
          <p:spPr>
            <a:xfrm>
              <a:off x="6437500" y="322925"/>
              <a:ext cx="112025" cy="110925"/>
            </a:xfrm>
            <a:custGeom>
              <a:avLst/>
              <a:gdLst/>
              <a:ahLst/>
              <a:cxnLst/>
              <a:rect l="l" t="t" r="r" b="b"/>
              <a:pathLst>
                <a:path w="4481" h="4437" extrusionOk="0">
                  <a:moveTo>
                    <a:pt x="2436" y="4393"/>
                  </a:moveTo>
                  <a:cubicBezTo>
                    <a:pt x="740" y="4306"/>
                    <a:pt x="0" y="2262"/>
                    <a:pt x="1262" y="1131"/>
                  </a:cubicBezTo>
                  <a:cubicBezTo>
                    <a:pt x="2479" y="0"/>
                    <a:pt x="4480" y="914"/>
                    <a:pt x="4393" y="2610"/>
                  </a:cubicBezTo>
                  <a:cubicBezTo>
                    <a:pt x="4350" y="3654"/>
                    <a:pt x="3480" y="4437"/>
                    <a:pt x="2436" y="43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6"/>
            <p:cNvSpPr/>
            <p:nvPr/>
          </p:nvSpPr>
          <p:spPr>
            <a:xfrm>
              <a:off x="6618000" y="332700"/>
              <a:ext cx="94625" cy="94625"/>
            </a:xfrm>
            <a:custGeom>
              <a:avLst/>
              <a:gdLst/>
              <a:ahLst/>
              <a:cxnLst/>
              <a:rect l="l" t="t" r="r" b="b"/>
              <a:pathLst>
                <a:path w="3785" h="3785" extrusionOk="0">
                  <a:moveTo>
                    <a:pt x="2044" y="3741"/>
                  </a:moveTo>
                  <a:cubicBezTo>
                    <a:pt x="653" y="3698"/>
                    <a:pt x="0" y="1915"/>
                    <a:pt x="1044" y="958"/>
                  </a:cubicBezTo>
                  <a:cubicBezTo>
                    <a:pt x="2088" y="1"/>
                    <a:pt x="3784" y="827"/>
                    <a:pt x="3741" y="2219"/>
                  </a:cubicBezTo>
                  <a:cubicBezTo>
                    <a:pt x="3654" y="3089"/>
                    <a:pt x="2914" y="3785"/>
                    <a:pt x="2044" y="37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6"/>
            <p:cNvSpPr/>
            <p:nvPr/>
          </p:nvSpPr>
          <p:spPr>
            <a:xfrm>
              <a:off x="6784350" y="342500"/>
              <a:ext cx="78325" cy="77225"/>
            </a:xfrm>
            <a:custGeom>
              <a:avLst/>
              <a:gdLst/>
              <a:ahLst/>
              <a:cxnLst/>
              <a:rect l="l" t="t" r="r" b="b"/>
              <a:pathLst>
                <a:path w="3133" h="3089" extrusionOk="0">
                  <a:moveTo>
                    <a:pt x="1697" y="3088"/>
                  </a:moveTo>
                  <a:cubicBezTo>
                    <a:pt x="523" y="3045"/>
                    <a:pt x="1" y="1610"/>
                    <a:pt x="871" y="827"/>
                  </a:cubicBezTo>
                  <a:cubicBezTo>
                    <a:pt x="1740" y="0"/>
                    <a:pt x="3132" y="653"/>
                    <a:pt x="3089" y="1827"/>
                  </a:cubicBezTo>
                  <a:cubicBezTo>
                    <a:pt x="3045" y="2523"/>
                    <a:pt x="2436" y="3088"/>
                    <a:pt x="1697" y="3045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6"/>
            <p:cNvSpPr/>
            <p:nvPr/>
          </p:nvSpPr>
          <p:spPr>
            <a:xfrm>
              <a:off x="1219425" y="310975"/>
              <a:ext cx="129425" cy="128325"/>
            </a:xfrm>
            <a:custGeom>
              <a:avLst/>
              <a:gdLst/>
              <a:ahLst/>
              <a:cxnLst/>
              <a:rect l="l" t="t" r="r" b="b"/>
              <a:pathLst>
                <a:path w="5177" h="5133" extrusionOk="0">
                  <a:moveTo>
                    <a:pt x="2392" y="5089"/>
                  </a:moveTo>
                  <a:cubicBezTo>
                    <a:pt x="4306" y="5002"/>
                    <a:pt x="5176" y="2610"/>
                    <a:pt x="3741" y="1305"/>
                  </a:cubicBezTo>
                  <a:cubicBezTo>
                    <a:pt x="2306" y="0"/>
                    <a:pt x="0" y="1087"/>
                    <a:pt x="131" y="3045"/>
                  </a:cubicBezTo>
                  <a:cubicBezTo>
                    <a:pt x="174" y="4219"/>
                    <a:pt x="1175" y="5132"/>
                    <a:pt x="2392" y="50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6"/>
            <p:cNvSpPr/>
            <p:nvPr/>
          </p:nvSpPr>
          <p:spPr>
            <a:xfrm>
              <a:off x="1042200" y="322925"/>
              <a:ext cx="112000" cy="110925"/>
            </a:xfrm>
            <a:custGeom>
              <a:avLst/>
              <a:gdLst/>
              <a:ahLst/>
              <a:cxnLst/>
              <a:rect l="l" t="t" r="r" b="b"/>
              <a:pathLst>
                <a:path w="4480" h="4437" extrusionOk="0">
                  <a:moveTo>
                    <a:pt x="2044" y="4393"/>
                  </a:moveTo>
                  <a:cubicBezTo>
                    <a:pt x="3697" y="4306"/>
                    <a:pt x="4480" y="2262"/>
                    <a:pt x="3218" y="1131"/>
                  </a:cubicBezTo>
                  <a:cubicBezTo>
                    <a:pt x="2001" y="0"/>
                    <a:pt x="0" y="914"/>
                    <a:pt x="87" y="2610"/>
                  </a:cubicBezTo>
                  <a:cubicBezTo>
                    <a:pt x="130" y="3610"/>
                    <a:pt x="1000" y="4437"/>
                    <a:pt x="2044" y="4393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6"/>
            <p:cNvSpPr/>
            <p:nvPr/>
          </p:nvSpPr>
          <p:spPr>
            <a:xfrm>
              <a:off x="878000" y="332700"/>
              <a:ext cx="95700" cy="94625"/>
            </a:xfrm>
            <a:custGeom>
              <a:avLst/>
              <a:gdLst/>
              <a:ahLst/>
              <a:cxnLst/>
              <a:rect l="l" t="t" r="r" b="b"/>
              <a:pathLst>
                <a:path w="3828" h="3785" extrusionOk="0">
                  <a:moveTo>
                    <a:pt x="1740" y="3741"/>
                  </a:moveTo>
                  <a:cubicBezTo>
                    <a:pt x="3176" y="3698"/>
                    <a:pt x="3828" y="1915"/>
                    <a:pt x="2741" y="958"/>
                  </a:cubicBezTo>
                  <a:cubicBezTo>
                    <a:pt x="1697" y="1"/>
                    <a:pt x="1" y="827"/>
                    <a:pt x="88" y="2219"/>
                  </a:cubicBezTo>
                  <a:cubicBezTo>
                    <a:pt x="131" y="3089"/>
                    <a:pt x="870" y="3785"/>
                    <a:pt x="1740" y="37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>
              <a:off x="729050" y="342500"/>
              <a:ext cx="77225" cy="78300"/>
            </a:xfrm>
            <a:custGeom>
              <a:avLst/>
              <a:gdLst/>
              <a:ahLst/>
              <a:cxnLst/>
              <a:rect l="l" t="t" r="r" b="b"/>
              <a:pathLst>
                <a:path w="3089" h="3132" extrusionOk="0">
                  <a:moveTo>
                    <a:pt x="1435" y="3088"/>
                  </a:moveTo>
                  <a:cubicBezTo>
                    <a:pt x="2566" y="3045"/>
                    <a:pt x="3088" y="1610"/>
                    <a:pt x="2262" y="783"/>
                  </a:cubicBezTo>
                  <a:cubicBezTo>
                    <a:pt x="1392" y="0"/>
                    <a:pt x="0" y="653"/>
                    <a:pt x="44" y="1827"/>
                  </a:cubicBezTo>
                  <a:cubicBezTo>
                    <a:pt x="44" y="2523"/>
                    <a:pt x="696" y="3132"/>
                    <a:pt x="1435" y="308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2349513" y="2030413"/>
            <a:ext cx="4488600" cy="57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1"/>
          </p:nvPr>
        </p:nvSpPr>
        <p:spPr>
          <a:xfrm>
            <a:off x="2349513" y="2793438"/>
            <a:ext cx="4488600" cy="117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pic>
        <p:nvPicPr>
          <p:cNvPr id="48" name="Google Shape;48;p7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1" cy="514349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9" name="Google Shape;49;p7"/>
          <p:cNvCxnSpPr/>
          <p:nvPr/>
        </p:nvCxnSpPr>
        <p:spPr>
          <a:xfrm>
            <a:off x="-111400" y="3391105"/>
            <a:ext cx="6293400" cy="18033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  <p:grpSp>
        <p:nvGrpSpPr>
          <p:cNvPr id="50" name="Google Shape;50;p7"/>
          <p:cNvGrpSpPr/>
          <p:nvPr/>
        </p:nvGrpSpPr>
        <p:grpSpPr>
          <a:xfrm>
            <a:off x="-1867070" y="-959950"/>
            <a:ext cx="12904395" cy="3805200"/>
            <a:chOff x="-1867070" y="-959950"/>
            <a:chExt cx="12904395" cy="3805200"/>
          </a:xfrm>
        </p:grpSpPr>
        <p:cxnSp>
          <p:nvCxnSpPr>
            <p:cNvPr id="51" name="Google Shape;51;p7"/>
            <p:cNvCxnSpPr/>
            <p:nvPr/>
          </p:nvCxnSpPr>
          <p:spPr>
            <a:xfrm rot="10800000" flipH="1">
              <a:off x="2407050" y="941750"/>
              <a:ext cx="4329900" cy="9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7"/>
            <p:cNvCxnSpPr/>
            <p:nvPr/>
          </p:nvCxnSpPr>
          <p:spPr>
            <a:xfrm rot="10800000" flipH="1">
              <a:off x="-1867070" y="942650"/>
              <a:ext cx="4247100" cy="1902600"/>
            </a:xfrm>
            <a:prstGeom prst="curvedConnector3">
              <a:avLst>
                <a:gd name="adj1" fmla="val 50000"/>
              </a:avLst>
            </a:prstGeom>
            <a:noFill/>
            <a:ln w="28575" cap="flat" cmpd="sng">
              <a:solidFill>
                <a:schemeClr val="lt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7"/>
            <p:cNvCxnSpPr/>
            <p:nvPr/>
          </p:nvCxnSpPr>
          <p:spPr>
            <a:xfrm rot="10800000" flipH="1">
              <a:off x="6790225" y="-959950"/>
              <a:ext cx="4247100" cy="1902600"/>
            </a:xfrm>
            <a:prstGeom prst="curvedConnector3">
              <a:avLst>
                <a:gd name="adj1" fmla="val 50000"/>
              </a:avLst>
            </a:prstGeom>
            <a:noFill/>
            <a:ln w="28575" cap="flat" cmpd="sng">
              <a:solidFill>
                <a:schemeClr val="lt1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8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1" cy="5143496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9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1" cy="5143496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713250" y="3696625"/>
            <a:ext cx="2926200" cy="7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798"/>
            </a:gs>
            <a:gs pos="100000">
              <a:srgbClr val="CFB78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572700"/>
          </a:xfrm>
          <a:prstGeom prst="rect">
            <a:avLst/>
          </a:prstGeom>
          <a:noFill/>
          <a:ln>
            <a:noFill/>
          </a:ln>
          <a:effectLst>
            <a:outerShdw dist="19050" algn="bl" rotWithShape="0">
              <a:srgbClr val="D25F4B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Lobster"/>
              <a:buNone/>
              <a:defRPr sz="3500">
                <a:solidFill>
                  <a:schemeClr val="lt2"/>
                </a:solidFill>
                <a:latin typeface="Lobster"/>
                <a:ea typeface="Lobster"/>
                <a:cs typeface="Lobster"/>
                <a:sym typeface="Lobst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Lobster"/>
              <a:buNone/>
              <a:defRPr sz="3500">
                <a:solidFill>
                  <a:schemeClr val="lt2"/>
                </a:solidFill>
                <a:latin typeface="Lobster"/>
                <a:ea typeface="Lobster"/>
                <a:cs typeface="Lobster"/>
                <a:sym typeface="Lobste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Lobster"/>
              <a:buNone/>
              <a:defRPr sz="3500">
                <a:solidFill>
                  <a:schemeClr val="lt2"/>
                </a:solidFill>
                <a:latin typeface="Lobster"/>
                <a:ea typeface="Lobster"/>
                <a:cs typeface="Lobster"/>
                <a:sym typeface="Lobste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Lobster"/>
              <a:buNone/>
              <a:defRPr sz="3500">
                <a:solidFill>
                  <a:schemeClr val="lt2"/>
                </a:solidFill>
                <a:latin typeface="Lobster"/>
                <a:ea typeface="Lobster"/>
                <a:cs typeface="Lobster"/>
                <a:sym typeface="Lobste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Lobster"/>
              <a:buNone/>
              <a:defRPr sz="3500">
                <a:solidFill>
                  <a:schemeClr val="lt2"/>
                </a:solidFill>
                <a:latin typeface="Lobster"/>
                <a:ea typeface="Lobster"/>
                <a:cs typeface="Lobster"/>
                <a:sym typeface="Lobste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Lobster"/>
              <a:buNone/>
              <a:defRPr sz="3500">
                <a:solidFill>
                  <a:schemeClr val="lt2"/>
                </a:solidFill>
                <a:latin typeface="Lobster"/>
                <a:ea typeface="Lobster"/>
                <a:cs typeface="Lobster"/>
                <a:sym typeface="Lobste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Lobster"/>
              <a:buNone/>
              <a:defRPr sz="3500">
                <a:solidFill>
                  <a:schemeClr val="lt2"/>
                </a:solidFill>
                <a:latin typeface="Lobster"/>
                <a:ea typeface="Lobster"/>
                <a:cs typeface="Lobster"/>
                <a:sym typeface="Lobste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Lobster"/>
              <a:buNone/>
              <a:defRPr sz="3500">
                <a:solidFill>
                  <a:schemeClr val="lt2"/>
                </a:solidFill>
                <a:latin typeface="Lobster"/>
                <a:ea typeface="Lobster"/>
                <a:cs typeface="Lobster"/>
                <a:sym typeface="Lobste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Lobster"/>
              <a:buNone/>
              <a:defRPr sz="3500">
                <a:solidFill>
                  <a:schemeClr val="lt2"/>
                </a:solidFill>
                <a:latin typeface="Lobster"/>
                <a:ea typeface="Lobster"/>
                <a:cs typeface="Lobster"/>
                <a:sym typeface="Lobst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50" y="1246950"/>
            <a:ext cx="7717500" cy="3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Char char="●"/>
              <a:defRPr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Char char="○"/>
              <a:defRPr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Char char="■"/>
              <a:defRPr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Char char="●"/>
              <a:defRPr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Char char="○"/>
              <a:defRPr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Char char="■"/>
              <a:defRPr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Char char="●"/>
              <a:defRPr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Char char="○"/>
              <a:defRPr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Comfortaa"/>
              <a:buChar char="■"/>
              <a:defRPr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9" name="Google Shape;309;p34"/>
          <p:cNvCxnSpPr/>
          <p:nvPr/>
        </p:nvCxnSpPr>
        <p:spPr>
          <a:xfrm rot="10800000" flipH="1">
            <a:off x="-111400" y="-45550"/>
            <a:ext cx="6293400" cy="18033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  <p:grpSp>
        <p:nvGrpSpPr>
          <p:cNvPr id="310" name="Google Shape;310;p34"/>
          <p:cNvGrpSpPr/>
          <p:nvPr/>
        </p:nvGrpSpPr>
        <p:grpSpPr>
          <a:xfrm>
            <a:off x="7509838" y="200381"/>
            <a:ext cx="1556131" cy="1518484"/>
            <a:chOff x="1125475" y="238125"/>
            <a:chExt cx="5321925" cy="5193175"/>
          </a:xfrm>
        </p:grpSpPr>
        <p:sp>
          <p:nvSpPr>
            <p:cNvPr id="311" name="Google Shape;311;p34"/>
            <p:cNvSpPr/>
            <p:nvPr/>
          </p:nvSpPr>
          <p:spPr>
            <a:xfrm>
              <a:off x="3670675" y="238125"/>
              <a:ext cx="327175" cy="316075"/>
            </a:xfrm>
            <a:custGeom>
              <a:avLst/>
              <a:gdLst/>
              <a:ahLst/>
              <a:cxnLst/>
              <a:rect l="l" t="t" r="r" b="b"/>
              <a:pathLst>
                <a:path w="13087" h="12643" extrusionOk="0">
                  <a:moveTo>
                    <a:pt x="0" y="0"/>
                  </a:moveTo>
                  <a:lnTo>
                    <a:pt x="0" y="333"/>
                  </a:lnTo>
                  <a:cubicBezTo>
                    <a:pt x="333" y="333"/>
                    <a:pt x="610" y="388"/>
                    <a:pt x="887" y="499"/>
                  </a:cubicBezTo>
                  <a:cubicBezTo>
                    <a:pt x="1165" y="610"/>
                    <a:pt x="1386" y="832"/>
                    <a:pt x="1608" y="1109"/>
                  </a:cubicBezTo>
                  <a:lnTo>
                    <a:pt x="1830" y="1386"/>
                  </a:lnTo>
                  <a:lnTo>
                    <a:pt x="1830" y="9649"/>
                  </a:lnTo>
                  <a:cubicBezTo>
                    <a:pt x="1886" y="10258"/>
                    <a:pt x="1775" y="10924"/>
                    <a:pt x="1497" y="11534"/>
                  </a:cubicBezTo>
                  <a:cubicBezTo>
                    <a:pt x="1109" y="11867"/>
                    <a:pt x="555" y="12033"/>
                    <a:pt x="0" y="12033"/>
                  </a:cubicBezTo>
                  <a:lnTo>
                    <a:pt x="0" y="12421"/>
                  </a:lnTo>
                  <a:lnTo>
                    <a:pt x="4436" y="12421"/>
                  </a:lnTo>
                  <a:lnTo>
                    <a:pt x="4436" y="12033"/>
                  </a:lnTo>
                  <a:cubicBezTo>
                    <a:pt x="3937" y="12033"/>
                    <a:pt x="3494" y="11922"/>
                    <a:pt x="3105" y="11645"/>
                  </a:cubicBezTo>
                  <a:cubicBezTo>
                    <a:pt x="2828" y="11312"/>
                    <a:pt x="2662" y="10647"/>
                    <a:pt x="2662" y="9649"/>
                  </a:cubicBezTo>
                  <a:lnTo>
                    <a:pt x="2662" y="2329"/>
                  </a:lnTo>
                  <a:lnTo>
                    <a:pt x="10979" y="12643"/>
                  </a:lnTo>
                  <a:lnTo>
                    <a:pt x="11312" y="12643"/>
                  </a:lnTo>
                  <a:lnTo>
                    <a:pt x="11312" y="2773"/>
                  </a:lnTo>
                  <a:cubicBezTo>
                    <a:pt x="11201" y="2107"/>
                    <a:pt x="11368" y="1442"/>
                    <a:pt x="11645" y="887"/>
                  </a:cubicBezTo>
                  <a:cubicBezTo>
                    <a:pt x="12033" y="555"/>
                    <a:pt x="12532" y="333"/>
                    <a:pt x="13087" y="333"/>
                  </a:cubicBezTo>
                  <a:lnTo>
                    <a:pt x="13087" y="0"/>
                  </a:lnTo>
                  <a:lnTo>
                    <a:pt x="8651" y="0"/>
                  </a:lnTo>
                  <a:lnTo>
                    <a:pt x="8651" y="333"/>
                  </a:lnTo>
                  <a:cubicBezTo>
                    <a:pt x="9150" y="333"/>
                    <a:pt x="9593" y="499"/>
                    <a:pt x="9981" y="721"/>
                  </a:cubicBezTo>
                  <a:cubicBezTo>
                    <a:pt x="10370" y="1331"/>
                    <a:pt x="10591" y="2052"/>
                    <a:pt x="10480" y="2773"/>
                  </a:cubicBezTo>
                  <a:lnTo>
                    <a:pt x="10480" y="9039"/>
                  </a:lnTo>
                  <a:lnTo>
                    <a:pt x="321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12" name="Google Shape;312;p34"/>
            <p:cNvSpPr/>
            <p:nvPr/>
          </p:nvSpPr>
          <p:spPr>
            <a:xfrm>
              <a:off x="1125475" y="2639150"/>
              <a:ext cx="433925" cy="316100"/>
            </a:xfrm>
            <a:custGeom>
              <a:avLst/>
              <a:gdLst/>
              <a:ahLst/>
              <a:cxnLst/>
              <a:rect l="l" t="t" r="r" b="b"/>
              <a:pathLst>
                <a:path w="17357" h="12644" extrusionOk="0">
                  <a:moveTo>
                    <a:pt x="13641" y="0"/>
                  </a:moveTo>
                  <a:lnTo>
                    <a:pt x="13641" y="389"/>
                  </a:lnTo>
                  <a:cubicBezTo>
                    <a:pt x="13918" y="389"/>
                    <a:pt x="14195" y="389"/>
                    <a:pt x="14473" y="500"/>
                  </a:cubicBezTo>
                  <a:cubicBezTo>
                    <a:pt x="14805" y="610"/>
                    <a:pt x="14972" y="888"/>
                    <a:pt x="14972" y="1220"/>
                  </a:cubicBezTo>
                  <a:cubicBezTo>
                    <a:pt x="14972" y="1387"/>
                    <a:pt x="14972" y="1498"/>
                    <a:pt x="14916" y="1609"/>
                  </a:cubicBezTo>
                  <a:cubicBezTo>
                    <a:pt x="14861" y="1941"/>
                    <a:pt x="14805" y="2274"/>
                    <a:pt x="14639" y="2607"/>
                  </a:cubicBezTo>
                  <a:lnTo>
                    <a:pt x="12310" y="8928"/>
                  </a:lnTo>
                  <a:lnTo>
                    <a:pt x="9593" y="1886"/>
                  </a:lnTo>
                  <a:cubicBezTo>
                    <a:pt x="9538" y="1664"/>
                    <a:pt x="9427" y="1498"/>
                    <a:pt x="9427" y="1387"/>
                  </a:cubicBezTo>
                  <a:cubicBezTo>
                    <a:pt x="9371" y="1331"/>
                    <a:pt x="9371" y="1220"/>
                    <a:pt x="9371" y="1109"/>
                  </a:cubicBezTo>
                  <a:cubicBezTo>
                    <a:pt x="9371" y="832"/>
                    <a:pt x="9538" y="555"/>
                    <a:pt x="9815" y="500"/>
                  </a:cubicBezTo>
                  <a:cubicBezTo>
                    <a:pt x="10148" y="389"/>
                    <a:pt x="10425" y="389"/>
                    <a:pt x="10758" y="389"/>
                  </a:cubicBezTo>
                  <a:lnTo>
                    <a:pt x="10758" y="56"/>
                  </a:lnTo>
                  <a:lnTo>
                    <a:pt x="5767" y="56"/>
                  </a:lnTo>
                  <a:lnTo>
                    <a:pt x="5767" y="389"/>
                  </a:lnTo>
                  <a:cubicBezTo>
                    <a:pt x="6044" y="389"/>
                    <a:pt x="6377" y="389"/>
                    <a:pt x="6654" y="500"/>
                  </a:cubicBezTo>
                  <a:cubicBezTo>
                    <a:pt x="6987" y="666"/>
                    <a:pt x="7264" y="943"/>
                    <a:pt x="7375" y="1331"/>
                  </a:cubicBezTo>
                  <a:lnTo>
                    <a:pt x="8262" y="3660"/>
                  </a:lnTo>
                  <a:lnTo>
                    <a:pt x="6266" y="8873"/>
                  </a:lnTo>
                  <a:lnTo>
                    <a:pt x="3604" y="1830"/>
                  </a:lnTo>
                  <a:cubicBezTo>
                    <a:pt x="3493" y="1664"/>
                    <a:pt x="3438" y="1498"/>
                    <a:pt x="3438" y="1387"/>
                  </a:cubicBezTo>
                  <a:cubicBezTo>
                    <a:pt x="3383" y="1276"/>
                    <a:pt x="3383" y="1165"/>
                    <a:pt x="3383" y="1054"/>
                  </a:cubicBezTo>
                  <a:cubicBezTo>
                    <a:pt x="3383" y="777"/>
                    <a:pt x="3549" y="555"/>
                    <a:pt x="3826" y="500"/>
                  </a:cubicBezTo>
                  <a:cubicBezTo>
                    <a:pt x="4048" y="389"/>
                    <a:pt x="4325" y="389"/>
                    <a:pt x="4602" y="389"/>
                  </a:cubicBezTo>
                  <a:lnTo>
                    <a:pt x="4602" y="56"/>
                  </a:lnTo>
                  <a:lnTo>
                    <a:pt x="0" y="56"/>
                  </a:lnTo>
                  <a:lnTo>
                    <a:pt x="0" y="389"/>
                  </a:lnTo>
                  <a:cubicBezTo>
                    <a:pt x="499" y="389"/>
                    <a:pt x="943" y="666"/>
                    <a:pt x="1220" y="1054"/>
                  </a:cubicBezTo>
                  <a:cubicBezTo>
                    <a:pt x="1774" y="2163"/>
                    <a:pt x="2218" y="3272"/>
                    <a:pt x="2606" y="4381"/>
                  </a:cubicBezTo>
                  <a:lnTo>
                    <a:pt x="4159" y="8762"/>
                  </a:lnTo>
                  <a:lnTo>
                    <a:pt x="5545" y="12643"/>
                  </a:lnTo>
                  <a:lnTo>
                    <a:pt x="5822" y="12643"/>
                  </a:lnTo>
                  <a:lnTo>
                    <a:pt x="8706" y="4714"/>
                  </a:lnTo>
                  <a:lnTo>
                    <a:pt x="10868" y="10481"/>
                  </a:lnTo>
                  <a:lnTo>
                    <a:pt x="11700" y="12643"/>
                  </a:lnTo>
                  <a:lnTo>
                    <a:pt x="11977" y="12643"/>
                  </a:lnTo>
                  <a:lnTo>
                    <a:pt x="13197" y="9261"/>
                  </a:lnTo>
                  <a:lnTo>
                    <a:pt x="13918" y="7098"/>
                  </a:lnTo>
                  <a:lnTo>
                    <a:pt x="15914" y="1498"/>
                  </a:lnTo>
                  <a:cubicBezTo>
                    <a:pt x="16025" y="1165"/>
                    <a:pt x="16247" y="832"/>
                    <a:pt x="16580" y="610"/>
                  </a:cubicBezTo>
                  <a:cubicBezTo>
                    <a:pt x="16802" y="500"/>
                    <a:pt x="17079" y="389"/>
                    <a:pt x="17356" y="389"/>
                  </a:cubicBezTo>
                  <a:lnTo>
                    <a:pt x="173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13" name="Google Shape;313;p34"/>
            <p:cNvSpPr/>
            <p:nvPr/>
          </p:nvSpPr>
          <p:spPr>
            <a:xfrm>
              <a:off x="6172900" y="2671025"/>
              <a:ext cx="274500" cy="310550"/>
            </a:xfrm>
            <a:custGeom>
              <a:avLst/>
              <a:gdLst/>
              <a:ahLst/>
              <a:cxnLst/>
              <a:rect l="l" t="t" r="r" b="b"/>
              <a:pathLst>
                <a:path w="10980" h="12422" extrusionOk="0">
                  <a:moveTo>
                    <a:pt x="0" y="1"/>
                  </a:moveTo>
                  <a:lnTo>
                    <a:pt x="0" y="389"/>
                  </a:lnTo>
                  <a:cubicBezTo>
                    <a:pt x="84" y="380"/>
                    <a:pt x="165" y="375"/>
                    <a:pt x="246" y="375"/>
                  </a:cubicBezTo>
                  <a:cubicBezTo>
                    <a:pt x="647" y="375"/>
                    <a:pt x="1017" y="491"/>
                    <a:pt x="1387" y="722"/>
                  </a:cubicBezTo>
                  <a:cubicBezTo>
                    <a:pt x="1608" y="1110"/>
                    <a:pt x="1719" y="1609"/>
                    <a:pt x="1664" y="2053"/>
                  </a:cubicBezTo>
                  <a:lnTo>
                    <a:pt x="1664" y="10370"/>
                  </a:lnTo>
                  <a:cubicBezTo>
                    <a:pt x="1664" y="11036"/>
                    <a:pt x="1553" y="11535"/>
                    <a:pt x="1387" y="11701"/>
                  </a:cubicBezTo>
                  <a:cubicBezTo>
                    <a:pt x="943" y="11923"/>
                    <a:pt x="499" y="12034"/>
                    <a:pt x="0" y="12034"/>
                  </a:cubicBezTo>
                  <a:lnTo>
                    <a:pt x="0" y="12422"/>
                  </a:lnTo>
                  <a:lnTo>
                    <a:pt x="10148" y="12422"/>
                  </a:lnTo>
                  <a:lnTo>
                    <a:pt x="10980" y="9261"/>
                  </a:lnTo>
                  <a:lnTo>
                    <a:pt x="10481" y="9206"/>
                  </a:lnTo>
                  <a:cubicBezTo>
                    <a:pt x="10203" y="10037"/>
                    <a:pt x="9593" y="10758"/>
                    <a:pt x="8817" y="11257"/>
                  </a:cubicBezTo>
                  <a:cubicBezTo>
                    <a:pt x="8074" y="11536"/>
                    <a:pt x="7292" y="11659"/>
                    <a:pt x="6503" y="11659"/>
                  </a:cubicBezTo>
                  <a:cubicBezTo>
                    <a:pt x="6350" y="11659"/>
                    <a:pt x="6198" y="11655"/>
                    <a:pt x="6045" y="11646"/>
                  </a:cubicBezTo>
                  <a:cubicBezTo>
                    <a:pt x="5851" y="11660"/>
                    <a:pt x="5658" y="11667"/>
                    <a:pt x="5466" y="11667"/>
                  </a:cubicBezTo>
                  <a:cubicBezTo>
                    <a:pt x="4941" y="11667"/>
                    <a:pt x="4425" y="11616"/>
                    <a:pt x="3937" y="11535"/>
                  </a:cubicBezTo>
                  <a:cubicBezTo>
                    <a:pt x="3660" y="11479"/>
                    <a:pt x="3549" y="11257"/>
                    <a:pt x="3549" y="10925"/>
                  </a:cubicBezTo>
                  <a:lnTo>
                    <a:pt x="3549" y="6267"/>
                  </a:lnTo>
                  <a:lnTo>
                    <a:pt x="6433" y="6267"/>
                  </a:lnTo>
                  <a:cubicBezTo>
                    <a:pt x="6525" y="6258"/>
                    <a:pt x="6618" y="6253"/>
                    <a:pt x="6709" y="6253"/>
                  </a:cubicBezTo>
                  <a:cubicBezTo>
                    <a:pt x="7169" y="6253"/>
                    <a:pt x="7616" y="6368"/>
                    <a:pt x="7985" y="6600"/>
                  </a:cubicBezTo>
                  <a:cubicBezTo>
                    <a:pt x="8263" y="7043"/>
                    <a:pt x="8429" y="7542"/>
                    <a:pt x="8484" y="8041"/>
                  </a:cubicBezTo>
                  <a:lnTo>
                    <a:pt x="8928" y="8041"/>
                  </a:lnTo>
                  <a:lnTo>
                    <a:pt x="8928" y="3716"/>
                  </a:lnTo>
                  <a:lnTo>
                    <a:pt x="8484" y="3716"/>
                  </a:lnTo>
                  <a:cubicBezTo>
                    <a:pt x="8484" y="4215"/>
                    <a:pt x="8263" y="4714"/>
                    <a:pt x="7985" y="5158"/>
                  </a:cubicBezTo>
                  <a:cubicBezTo>
                    <a:pt x="7599" y="5399"/>
                    <a:pt x="7129" y="5557"/>
                    <a:pt x="6647" y="5557"/>
                  </a:cubicBezTo>
                  <a:cubicBezTo>
                    <a:pt x="6576" y="5557"/>
                    <a:pt x="6504" y="5553"/>
                    <a:pt x="6433" y="5546"/>
                  </a:cubicBezTo>
                  <a:lnTo>
                    <a:pt x="3549" y="5546"/>
                  </a:lnTo>
                  <a:lnTo>
                    <a:pt x="3549" y="1387"/>
                  </a:lnTo>
                  <a:cubicBezTo>
                    <a:pt x="3549" y="1165"/>
                    <a:pt x="3605" y="999"/>
                    <a:pt x="3660" y="888"/>
                  </a:cubicBezTo>
                  <a:cubicBezTo>
                    <a:pt x="3716" y="777"/>
                    <a:pt x="3882" y="722"/>
                    <a:pt x="4159" y="722"/>
                  </a:cubicBezTo>
                  <a:lnTo>
                    <a:pt x="6765" y="722"/>
                  </a:lnTo>
                  <a:cubicBezTo>
                    <a:pt x="6882" y="713"/>
                    <a:pt x="6999" y="708"/>
                    <a:pt x="7116" y="708"/>
                  </a:cubicBezTo>
                  <a:cubicBezTo>
                    <a:pt x="7719" y="708"/>
                    <a:pt x="8315" y="831"/>
                    <a:pt x="8873" y="1110"/>
                  </a:cubicBezTo>
                  <a:cubicBezTo>
                    <a:pt x="9261" y="1553"/>
                    <a:pt x="9482" y="2108"/>
                    <a:pt x="9538" y="2718"/>
                  </a:cubicBezTo>
                  <a:lnTo>
                    <a:pt x="10037" y="2718"/>
                  </a:lnTo>
                  <a:lnTo>
                    <a:pt x="99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14" name="Google Shape;314;p34"/>
            <p:cNvSpPr/>
            <p:nvPr/>
          </p:nvSpPr>
          <p:spPr>
            <a:xfrm>
              <a:off x="3715025" y="5107975"/>
              <a:ext cx="210750" cy="323325"/>
            </a:xfrm>
            <a:custGeom>
              <a:avLst/>
              <a:gdLst/>
              <a:ahLst/>
              <a:cxnLst/>
              <a:rect l="l" t="t" r="r" b="b"/>
              <a:pathLst>
                <a:path w="8430" h="12933" extrusionOk="0">
                  <a:moveTo>
                    <a:pt x="3814" y="1"/>
                  </a:moveTo>
                  <a:cubicBezTo>
                    <a:pt x="2932" y="1"/>
                    <a:pt x="2065" y="377"/>
                    <a:pt x="1442" y="949"/>
                  </a:cubicBezTo>
                  <a:cubicBezTo>
                    <a:pt x="832" y="1559"/>
                    <a:pt x="500" y="2446"/>
                    <a:pt x="500" y="3333"/>
                  </a:cubicBezTo>
                  <a:cubicBezTo>
                    <a:pt x="555" y="4054"/>
                    <a:pt x="832" y="4719"/>
                    <a:pt x="1331" y="5274"/>
                  </a:cubicBezTo>
                  <a:cubicBezTo>
                    <a:pt x="1664" y="5662"/>
                    <a:pt x="2052" y="5939"/>
                    <a:pt x="2496" y="6217"/>
                  </a:cubicBezTo>
                  <a:lnTo>
                    <a:pt x="4049" y="7215"/>
                  </a:lnTo>
                  <a:cubicBezTo>
                    <a:pt x="4714" y="7603"/>
                    <a:pt x="5324" y="8046"/>
                    <a:pt x="5878" y="8490"/>
                  </a:cubicBezTo>
                  <a:cubicBezTo>
                    <a:pt x="6322" y="8934"/>
                    <a:pt x="6544" y="9488"/>
                    <a:pt x="6544" y="10098"/>
                  </a:cubicBezTo>
                  <a:cubicBezTo>
                    <a:pt x="6544" y="10708"/>
                    <a:pt x="6322" y="11263"/>
                    <a:pt x="5878" y="11706"/>
                  </a:cubicBezTo>
                  <a:cubicBezTo>
                    <a:pt x="5435" y="12039"/>
                    <a:pt x="4880" y="12261"/>
                    <a:pt x="4326" y="12261"/>
                  </a:cubicBezTo>
                  <a:cubicBezTo>
                    <a:pt x="3272" y="12261"/>
                    <a:pt x="2219" y="11762"/>
                    <a:pt x="1553" y="10930"/>
                  </a:cubicBezTo>
                  <a:cubicBezTo>
                    <a:pt x="1054" y="10320"/>
                    <a:pt x="721" y="9654"/>
                    <a:pt x="444" y="8934"/>
                  </a:cubicBezTo>
                  <a:lnTo>
                    <a:pt x="1" y="8934"/>
                  </a:lnTo>
                  <a:lnTo>
                    <a:pt x="555" y="12926"/>
                  </a:lnTo>
                  <a:lnTo>
                    <a:pt x="999" y="12926"/>
                  </a:lnTo>
                  <a:cubicBezTo>
                    <a:pt x="999" y="12760"/>
                    <a:pt x="1054" y="12649"/>
                    <a:pt x="1110" y="12483"/>
                  </a:cubicBezTo>
                  <a:cubicBezTo>
                    <a:pt x="1193" y="12358"/>
                    <a:pt x="1307" y="12295"/>
                    <a:pt x="1453" y="12295"/>
                  </a:cubicBezTo>
                  <a:cubicBezTo>
                    <a:pt x="1501" y="12295"/>
                    <a:pt x="1553" y="12302"/>
                    <a:pt x="1609" y="12316"/>
                  </a:cubicBezTo>
                  <a:cubicBezTo>
                    <a:pt x="1941" y="12372"/>
                    <a:pt x="2330" y="12483"/>
                    <a:pt x="2662" y="12593"/>
                  </a:cubicBezTo>
                  <a:cubicBezTo>
                    <a:pt x="3217" y="12815"/>
                    <a:pt x="3882" y="12926"/>
                    <a:pt x="4492" y="12926"/>
                  </a:cubicBezTo>
                  <a:cubicBezTo>
                    <a:pt x="4564" y="12930"/>
                    <a:pt x="4636" y="12932"/>
                    <a:pt x="4708" y="12932"/>
                  </a:cubicBezTo>
                  <a:cubicBezTo>
                    <a:pt x="5640" y="12932"/>
                    <a:pt x="6600" y="12601"/>
                    <a:pt x="7320" y="11983"/>
                  </a:cubicBezTo>
                  <a:cubicBezTo>
                    <a:pt x="8041" y="11318"/>
                    <a:pt x="8429" y="10431"/>
                    <a:pt x="8429" y="9488"/>
                  </a:cubicBezTo>
                  <a:cubicBezTo>
                    <a:pt x="8429" y="8823"/>
                    <a:pt x="8207" y="8157"/>
                    <a:pt x="7819" y="7603"/>
                  </a:cubicBezTo>
                  <a:cubicBezTo>
                    <a:pt x="7209" y="6882"/>
                    <a:pt x="6433" y="6327"/>
                    <a:pt x="5657" y="5884"/>
                  </a:cubicBezTo>
                  <a:lnTo>
                    <a:pt x="3993" y="4830"/>
                  </a:lnTo>
                  <a:cubicBezTo>
                    <a:pt x="3494" y="4553"/>
                    <a:pt x="2995" y="4165"/>
                    <a:pt x="2607" y="3721"/>
                  </a:cubicBezTo>
                  <a:cubicBezTo>
                    <a:pt x="2330" y="3389"/>
                    <a:pt x="2163" y="2945"/>
                    <a:pt x="2163" y="2501"/>
                  </a:cubicBezTo>
                  <a:cubicBezTo>
                    <a:pt x="2163" y="2002"/>
                    <a:pt x="2330" y="1559"/>
                    <a:pt x="2718" y="1226"/>
                  </a:cubicBezTo>
                  <a:cubicBezTo>
                    <a:pt x="3106" y="949"/>
                    <a:pt x="3605" y="782"/>
                    <a:pt x="4104" y="782"/>
                  </a:cubicBezTo>
                  <a:cubicBezTo>
                    <a:pt x="4825" y="838"/>
                    <a:pt x="5490" y="1060"/>
                    <a:pt x="6100" y="1503"/>
                  </a:cubicBezTo>
                  <a:cubicBezTo>
                    <a:pt x="6877" y="2113"/>
                    <a:pt x="7376" y="3000"/>
                    <a:pt x="7542" y="3998"/>
                  </a:cubicBezTo>
                  <a:lnTo>
                    <a:pt x="8041" y="3998"/>
                  </a:lnTo>
                  <a:lnTo>
                    <a:pt x="7597" y="6"/>
                  </a:lnTo>
                  <a:lnTo>
                    <a:pt x="7209" y="6"/>
                  </a:lnTo>
                  <a:cubicBezTo>
                    <a:pt x="7209" y="172"/>
                    <a:pt x="7098" y="339"/>
                    <a:pt x="7043" y="505"/>
                  </a:cubicBezTo>
                  <a:cubicBezTo>
                    <a:pt x="6877" y="616"/>
                    <a:pt x="6710" y="671"/>
                    <a:pt x="6544" y="671"/>
                  </a:cubicBezTo>
                  <a:cubicBezTo>
                    <a:pt x="6211" y="561"/>
                    <a:pt x="5823" y="450"/>
                    <a:pt x="5490" y="339"/>
                  </a:cubicBezTo>
                  <a:cubicBezTo>
                    <a:pt x="4991" y="117"/>
                    <a:pt x="4492" y="61"/>
                    <a:pt x="3993" y="6"/>
                  </a:cubicBezTo>
                  <a:cubicBezTo>
                    <a:pt x="3933" y="2"/>
                    <a:pt x="3873" y="1"/>
                    <a:pt x="38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15" name="Google Shape;315;p34"/>
            <p:cNvSpPr/>
            <p:nvPr/>
          </p:nvSpPr>
          <p:spPr>
            <a:xfrm>
              <a:off x="1763150" y="792625"/>
              <a:ext cx="4240650" cy="4087100"/>
            </a:xfrm>
            <a:custGeom>
              <a:avLst/>
              <a:gdLst/>
              <a:ahLst/>
              <a:cxnLst/>
              <a:rect l="l" t="t" r="r" b="b"/>
              <a:pathLst>
                <a:path w="169626" h="163484" extrusionOk="0">
                  <a:moveTo>
                    <a:pt x="86393" y="36210"/>
                  </a:moveTo>
                  <a:lnTo>
                    <a:pt x="86393" y="36210"/>
                  </a:lnTo>
                  <a:cubicBezTo>
                    <a:pt x="96097" y="37153"/>
                    <a:pt x="105191" y="41201"/>
                    <a:pt x="112455" y="47744"/>
                  </a:cubicBezTo>
                  <a:lnTo>
                    <a:pt x="101587" y="55618"/>
                  </a:lnTo>
                  <a:cubicBezTo>
                    <a:pt x="97816" y="52735"/>
                    <a:pt x="93436" y="50738"/>
                    <a:pt x="88778" y="49740"/>
                  </a:cubicBezTo>
                  <a:lnTo>
                    <a:pt x="86393" y="36210"/>
                  </a:lnTo>
                  <a:close/>
                  <a:moveTo>
                    <a:pt x="75248" y="36376"/>
                  </a:moveTo>
                  <a:lnTo>
                    <a:pt x="73473" y="50017"/>
                  </a:lnTo>
                  <a:cubicBezTo>
                    <a:pt x="68982" y="51182"/>
                    <a:pt x="64823" y="53234"/>
                    <a:pt x="61218" y="56173"/>
                  </a:cubicBezTo>
                  <a:cubicBezTo>
                    <a:pt x="56450" y="52956"/>
                    <a:pt x="51625" y="49685"/>
                    <a:pt x="50184" y="48520"/>
                  </a:cubicBezTo>
                  <a:cubicBezTo>
                    <a:pt x="57060" y="41977"/>
                    <a:pt x="65821" y="37763"/>
                    <a:pt x="75248" y="36376"/>
                  </a:cubicBezTo>
                  <a:close/>
                  <a:moveTo>
                    <a:pt x="73196" y="52014"/>
                  </a:moveTo>
                  <a:lnTo>
                    <a:pt x="71754" y="63104"/>
                  </a:lnTo>
                  <a:cubicBezTo>
                    <a:pt x="71144" y="62716"/>
                    <a:pt x="67207" y="60110"/>
                    <a:pt x="62827" y="57226"/>
                  </a:cubicBezTo>
                  <a:lnTo>
                    <a:pt x="62827" y="57171"/>
                  </a:lnTo>
                  <a:cubicBezTo>
                    <a:pt x="65932" y="54842"/>
                    <a:pt x="69425" y="53067"/>
                    <a:pt x="73196" y="52014"/>
                  </a:cubicBezTo>
                  <a:close/>
                  <a:moveTo>
                    <a:pt x="89110" y="51736"/>
                  </a:moveTo>
                  <a:lnTo>
                    <a:pt x="89110" y="51736"/>
                  </a:lnTo>
                  <a:cubicBezTo>
                    <a:pt x="93047" y="52679"/>
                    <a:pt x="96763" y="54398"/>
                    <a:pt x="99979" y="56782"/>
                  </a:cubicBezTo>
                  <a:lnTo>
                    <a:pt x="91162" y="63215"/>
                  </a:lnTo>
                  <a:lnTo>
                    <a:pt x="89110" y="51736"/>
                  </a:lnTo>
                  <a:close/>
                  <a:moveTo>
                    <a:pt x="51570" y="50017"/>
                  </a:moveTo>
                  <a:lnTo>
                    <a:pt x="51570" y="50017"/>
                  </a:lnTo>
                  <a:cubicBezTo>
                    <a:pt x="56949" y="53844"/>
                    <a:pt x="70922" y="62993"/>
                    <a:pt x="71588" y="63437"/>
                  </a:cubicBezTo>
                  <a:lnTo>
                    <a:pt x="71699" y="63326"/>
                  </a:lnTo>
                  <a:lnTo>
                    <a:pt x="70867" y="70035"/>
                  </a:lnTo>
                  <a:lnTo>
                    <a:pt x="51570" y="50017"/>
                  </a:lnTo>
                  <a:close/>
                  <a:moveTo>
                    <a:pt x="111513" y="49352"/>
                  </a:moveTo>
                  <a:lnTo>
                    <a:pt x="111513" y="49352"/>
                  </a:lnTo>
                  <a:cubicBezTo>
                    <a:pt x="102197" y="66154"/>
                    <a:pt x="100422" y="69647"/>
                    <a:pt x="100145" y="70479"/>
                  </a:cubicBezTo>
                  <a:lnTo>
                    <a:pt x="92548" y="69481"/>
                  </a:lnTo>
                  <a:lnTo>
                    <a:pt x="111513" y="49352"/>
                  </a:lnTo>
                  <a:close/>
                  <a:moveTo>
                    <a:pt x="105191" y="61496"/>
                  </a:moveTo>
                  <a:lnTo>
                    <a:pt x="105191" y="61551"/>
                  </a:lnTo>
                  <a:cubicBezTo>
                    <a:pt x="107853" y="64601"/>
                    <a:pt x="109905" y="68095"/>
                    <a:pt x="111235" y="71921"/>
                  </a:cubicBezTo>
                  <a:lnTo>
                    <a:pt x="100478" y="70534"/>
                  </a:lnTo>
                  <a:cubicBezTo>
                    <a:pt x="100755" y="69814"/>
                    <a:pt x="102419" y="66597"/>
                    <a:pt x="105191" y="61496"/>
                  </a:cubicBezTo>
                  <a:close/>
                  <a:moveTo>
                    <a:pt x="57193" y="62758"/>
                  </a:moveTo>
                  <a:cubicBezTo>
                    <a:pt x="59513" y="67177"/>
                    <a:pt x="61552" y="71091"/>
                    <a:pt x="61828" y="71643"/>
                  </a:cubicBezTo>
                  <a:lnTo>
                    <a:pt x="51736" y="73251"/>
                  </a:lnTo>
                  <a:cubicBezTo>
                    <a:pt x="52896" y="69442"/>
                    <a:pt x="54714" y="65908"/>
                    <a:pt x="57193" y="62758"/>
                  </a:cubicBezTo>
                  <a:close/>
                  <a:moveTo>
                    <a:pt x="112622" y="48021"/>
                  </a:moveTo>
                  <a:cubicBezTo>
                    <a:pt x="120108" y="54897"/>
                    <a:pt x="125154" y="64047"/>
                    <a:pt x="126873" y="74028"/>
                  </a:cubicBezTo>
                  <a:lnTo>
                    <a:pt x="113232" y="72253"/>
                  </a:lnTo>
                  <a:cubicBezTo>
                    <a:pt x="111845" y="67595"/>
                    <a:pt x="109405" y="63381"/>
                    <a:pt x="106134" y="59777"/>
                  </a:cubicBezTo>
                  <a:cubicBezTo>
                    <a:pt x="107908" y="56561"/>
                    <a:pt x="110071" y="52679"/>
                    <a:pt x="112511" y="48298"/>
                  </a:cubicBezTo>
                  <a:lnTo>
                    <a:pt x="112511" y="48243"/>
                  </a:lnTo>
                  <a:lnTo>
                    <a:pt x="112622" y="48021"/>
                  </a:lnTo>
                  <a:close/>
                  <a:moveTo>
                    <a:pt x="49851" y="48853"/>
                  </a:moveTo>
                  <a:cubicBezTo>
                    <a:pt x="50905" y="50627"/>
                    <a:pt x="53622" y="55895"/>
                    <a:pt x="56228" y="60886"/>
                  </a:cubicBezTo>
                  <a:cubicBezTo>
                    <a:pt x="53178" y="64601"/>
                    <a:pt x="50960" y="68926"/>
                    <a:pt x="49740" y="73584"/>
                  </a:cubicBezTo>
                  <a:lnTo>
                    <a:pt x="36210" y="75691"/>
                  </a:lnTo>
                  <a:cubicBezTo>
                    <a:pt x="37596" y="65488"/>
                    <a:pt x="42421" y="56006"/>
                    <a:pt x="49851" y="48853"/>
                  </a:cubicBezTo>
                  <a:close/>
                  <a:moveTo>
                    <a:pt x="81735" y="6100"/>
                  </a:moveTo>
                  <a:cubicBezTo>
                    <a:pt x="122104" y="6156"/>
                    <a:pt x="155430" y="37763"/>
                    <a:pt x="157537" y="78076"/>
                  </a:cubicBezTo>
                  <a:lnTo>
                    <a:pt x="127649" y="74139"/>
                  </a:lnTo>
                  <a:cubicBezTo>
                    <a:pt x="125930" y="63825"/>
                    <a:pt x="120773" y="54454"/>
                    <a:pt x="113065" y="47411"/>
                  </a:cubicBezTo>
                  <a:lnTo>
                    <a:pt x="113287" y="47134"/>
                  </a:lnTo>
                  <a:lnTo>
                    <a:pt x="113287" y="47134"/>
                  </a:lnTo>
                  <a:lnTo>
                    <a:pt x="113010" y="47356"/>
                  </a:lnTo>
                  <a:cubicBezTo>
                    <a:pt x="105579" y="40646"/>
                    <a:pt x="96208" y="36487"/>
                    <a:pt x="86282" y="35489"/>
                  </a:cubicBezTo>
                  <a:lnTo>
                    <a:pt x="81125" y="6100"/>
                  </a:lnTo>
                  <a:close/>
                  <a:moveTo>
                    <a:pt x="81680" y="2440"/>
                  </a:moveTo>
                  <a:cubicBezTo>
                    <a:pt x="82844" y="2440"/>
                    <a:pt x="84009" y="2440"/>
                    <a:pt x="85173" y="2496"/>
                  </a:cubicBezTo>
                  <a:lnTo>
                    <a:pt x="85562" y="2496"/>
                  </a:lnTo>
                  <a:cubicBezTo>
                    <a:pt x="87003" y="2551"/>
                    <a:pt x="88445" y="2662"/>
                    <a:pt x="89887" y="2828"/>
                  </a:cubicBezTo>
                  <a:lnTo>
                    <a:pt x="90330" y="2884"/>
                  </a:lnTo>
                  <a:cubicBezTo>
                    <a:pt x="91772" y="3050"/>
                    <a:pt x="93214" y="3217"/>
                    <a:pt x="94600" y="3438"/>
                  </a:cubicBezTo>
                  <a:lnTo>
                    <a:pt x="94988" y="3494"/>
                  </a:lnTo>
                  <a:cubicBezTo>
                    <a:pt x="96430" y="3771"/>
                    <a:pt x="97872" y="4048"/>
                    <a:pt x="99258" y="4381"/>
                  </a:cubicBezTo>
                  <a:lnTo>
                    <a:pt x="99646" y="4437"/>
                  </a:lnTo>
                  <a:cubicBezTo>
                    <a:pt x="101088" y="4769"/>
                    <a:pt x="102474" y="5157"/>
                    <a:pt x="103805" y="5546"/>
                  </a:cubicBezTo>
                  <a:lnTo>
                    <a:pt x="104249" y="5656"/>
                  </a:lnTo>
                  <a:cubicBezTo>
                    <a:pt x="105635" y="6045"/>
                    <a:pt x="107021" y="6488"/>
                    <a:pt x="108352" y="6987"/>
                  </a:cubicBezTo>
                  <a:lnTo>
                    <a:pt x="108740" y="7154"/>
                  </a:lnTo>
                  <a:cubicBezTo>
                    <a:pt x="110126" y="7653"/>
                    <a:pt x="111457" y="8152"/>
                    <a:pt x="112788" y="8706"/>
                  </a:cubicBezTo>
                  <a:lnTo>
                    <a:pt x="113176" y="8873"/>
                  </a:lnTo>
                  <a:cubicBezTo>
                    <a:pt x="114452" y="9483"/>
                    <a:pt x="115782" y="10093"/>
                    <a:pt x="117058" y="10703"/>
                  </a:cubicBezTo>
                  <a:lnTo>
                    <a:pt x="117446" y="10869"/>
                  </a:lnTo>
                  <a:cubicBezTo>
                    <a:pt x="118721" y="11534"/>
                    <a:pt x="119997" y="12255"/>
                    <a:pt x="121272" y="12976"/>
                  </a:cubicBezTo>
                  <a:lnTo>
                    <a:pt x="121605" y="13198"/>
                  </a:lnTo>
                  <a:cubicBezTo>
                    <a:pt x="122880" y="13863"/>
                    <a:pt x="124100" y="14695"/>
                    <a:pt x="125320" y="15471"/>
                  </a:cubicBezTo>
                  <a:lnTo>
                    <a:pt x="125653" y="15693"/>
                  </a:lnTo>
                  <a:cubicBezTo>
                    <a:pt x="126873" y="16469"/>
                    <a:pt x="128037" y="17301"/>
                    <a:pt x="129201" y="18188"/>
                  </a:cubicBezTo>
                  <a:lnTo>
                    <a:pt x="129534" y="18410"/>
                  </a:lnTo>
                  <a:cubicBezTo>
                    <a:pt x="130643" y="19297"/>
                    <a:pt x="131808" y="20185"/>
                    <a:pt x="132917" y="21127"/>
                  </a:cubicBezTo>
                  <a:lnTo>
                    <a:pt x="133194" y="21405"/>
                  </a:lnTo>
                  <a:cubicBezTo>
                    <a:pt x="134303" y="22347"/>
                    <a:pt x="135357" y="23290"/>
                    <a:pt x="136410" y="24288"/>
                  </a:cubicBezTo>
                  <a:lnTo>
                    <a:pt x="136743" y="24565"/>
                  </a:lnTo>
                  <a:cubicBezTo>
                    <a:pt x="137796" y="25563"/>
                    <a:pt x="138795" y="26617"/>
                    <a:pt x="139793" y="27671"/>
                  </a:cubicBezTo>
                  <a:cubicBezTo>
                    <a:pt x="139904" y="27726"/>
                    <a:pt x="139959" y="27837"/>
                    <a:pt x="140070" y="27948"/>
                  </a:cubicBezTo>
                  <a:lnTo>
                    <a:pt x="140125" y="27892"/>
                  </a:lnTo>
                  <a:cubicBezTo>
                    <a:pt x="141068" y="28946"/>
                    <a:pt x="142066" y="30055"/>
                    <a:pt x="142953" y="31164"/>
                  </a:cubicBezTo>
                  <a:cubicBezTo>
                    <a:pt x="143064" y="31275"/>
                    <a:pt x="143120" y="31386"/>
                    <a:pt x="143231" y="31497"/>
                  </a:cubicBezTo>
                  <a:cubicBezTo>
                    <a:pt x="144173" y="32606"/>
                    <a:pt x="145061" y="33715"/>
                    <a:pt x="145892" y="34879"/>
                  </a:cubicBezTo>
                  <a:lnTo>
                    <a:pt x="146336" y="35545"/>
                  </a:lnTo>
                  <a:cubicBezTo>
                    <a:pt x="147223" y="36709"/>
                    <a:pt x="147999" y="37929"/>
                    <a:pt x="148776" y="39094"/>
                  </a:cubicBezTo>
                  <a:lnTo>
                    <a:pt x="148998" y="39482"/>
                  </a:lnTo>
                  <a:cubicBezTo>
                    <a:pt x="149774" y="40702"/>
                    <a:pt x="150550" y="41922"/>
                    <a:pt x="151216" y="43197"/>
                  </a:cubicBezTo>
                  <a:lnTo>
                    <a:pt x="151437" y="43530"/>
                  </a:lnTo>
                  <a:cubicBezTo>
                    <a:pt x="152158" y="44805"/>
                    <a:pt x="152824" y="46080"/>
                    <a:pt x="153434" y="47411"/>
                  </a:cubicBezTo>
                  <a:cubicBezTo>
                    <a:pt x="153489" y="47522"/>
                    <a:pt x="153545" y="47633"/>
                    <a:pt x="153600" y="47744"/>
                  </a:cubicBezTo>
                  <a:cubicBezTo>
                    <a:pt x="154210" y="49075"/>
                    <a:pt x="154820" y="50406"/>
                    <a:pt x="155374" y="51736"/>
                  </a:cubicBezTo>
                  <a:cubicBezTo>
                    <a:pt x="155430" y="51847"/>
                    <a:pt x="155485" y="51958"/>
                    <a:pt x="155541" y="52125"/>
                  </a:cubicBezTo>
                  <a:cubicBezTo>
                    <a:pt x="156040" y="53455"/>
                    <a:pt x="156594" y="54786"/>
                    <a:pt x="157038" y="56173"/>
                  </a:cubicBezTo>
                  <a:cubicBezTo>
                    <a:pt x="157093" y="56283"/>
                    <a:pt x="157149" y="56450"/>
                    <a:pt x="157204" y="56561"/>
                  </a:cubicBezTo>
                  <a:cubicBezTo>
                    <a:pt x="157648" y="57947"/>
                    <a:pt x="158036" y="59333"/>
                    <a:pt x="158424" y="60720"/>
                  </a:cubicBezTo>
                  <a:cubicBezTo>
                    <a:pt x="158480" y="60830"/>
                    <a:pt x="158535" y="60997"/>
                    <a:pt x="158591" y="61108"/>
                  </a:cubicBezTo>
                  <a:cubicBezTo>
                    <a:pt x="158923" y="62494"/>
                    <a:pt x="159311" y="63880"/>
                    <a:pt x="159589" y="65322"/>
                  </a:cubicBezTo>
                  <a:cubicBezTo>
                    <a:pt x="159589" y="65433"/>
                    <a:pt x="159644" y="65599"/>
                    <a:pt x="159700" y="65710"/>
                  </a:cubicBezTo>
                  <a:cubicBezTo>
                    <a:pt x="159977" y="67096"/>
                    <a:pt x="160199" y="68538"/>
                    <a:pt x="160476" y="69980"/>
                  </a:cubicBezTo>
                  <a:cubicBezTo>
                    <a:pt x="160476" y="70146"/>
                    <a:pt x="160476" y="70257"/>
                    <a:pt x="160531" y="70368"/>
                  </a:cubicBezTo>
                  <a:cubicBezTo>
                    <a:pt x="160698" y="71810"/>
                    <a:pt x="160864" y="73251"/>
                    <a:pt x="161030" y="74693"/>
                  </a:cubicBezTo>
                  <a:lnTo>
                    <a:pt x="161030" y="75081"/>
                  </a:lnTo>
                  <a:cubicBezTo>
                    <a:pt x="161141" y="76246"/>
                    <a:pt x="161252" y="77410"/>
                    <a:pt x="161252" y="78519"/>
                  </a:cubicBezTo>
                  <a:lnTo>
                    <a:pt x="158258" y="78131"/>
                  </a:lnTo>
                  <a:cubicBezTo>
                    <a:pt x="158202" y="77189"/>
                    <a:pt x="158147" y="76301"/>
                    <a:pt x="158092" y="75359"/>
                  </a:cubicBezTo>
                  <a:lnTo>
                    <a:pt x="158036" y="74970"/>
                  </a:lnTo>
                  <a:cubicBezTo>
                    <a:pt x="157925" y="73584"/>
                    <a:pt x="157759" y="72198"/>
                    <a:pt x="157537" y="70812"/>
                  </a:cubicBezTo>
                  <a:lnTo>
                    <a:pt x="157482" y="70423"/>
                  </a:lnTo>
                  <a:cubicBezTo>
                    <a:pt x="157260" y="69037"/>
                    <a:pt x="157038" y="67706"/>
                    <a:pt x="156761" y="66320"/>
                  </a:cubicBezTo>
                  <a:cubicBezTo>
                    <a:pt x="156761" y="66209"/>
                    <a:pt x="156705" y="66043"/>
                    <a:pt x="156650" y="65932"/>
                  </a:cubicBezTo>
                  <a:cubicBezTo>
                    <a:pt x="156373" y="64546"/>
                    <a:pt x="156040" y="63215"/>
                    <a:pt x="155707" y="61884"/>
                  </a:cubicBezTo>
                  <a:cubicBezTo>
                    <a:pt x="155652" y="61773"/>
                    <a:pt x="155596" y="61607"/>
                    <a:pt x="155596" y="61496"/>
                  </a:cubicBezTo>
                  <a:cubicBezTo>
                    <a:pt x="155208" y="60165"/>
                    <a:pt x="154820" y="58834"/>
                    <a:pt x="154376" y="57503"/>
                  </a:cubicBezTo>
                  <a:cubicBezTo>
                    <a:pt x="154321" y="57392"/>
                    <a:pt x="154265" y="57282"/>
                    <a:pt x="154210" y="57115"/>
                  </a:cubicBezTo>
                  <a:cubicBezTo>
                    <a:pt x="153766" y="55840"/>
                    <a:pt x="153267" y="54509"/>
                    <a:pt x="152768" y="53234"/>
                  </a:cubicBezTo>
                  <a:cubicBezTo>
                    <a:pt x="152713" y="53123"/>
                    <a:pt x="152657" y="53012"/>
                    <a:pt x="152602" y="52845"/>
                  </a:cubicBezTo>
                  <a:cubicBezTo>
                    <a:pt x="152103" y="51570"/>
                    <a:pt x="151493" y="50295"/>
                    <a:pt x="150938" y="49075"/>
                  </a:cubicBezTo>
                  <a:lnTo>
                    <a:pt x="150717" y="48687"/>
                  </a:lnTo>
                  <a:cubicBezTo>
                    <a:pt x="150107" y="47467"/>
                    <a:pt x="149497" y="46247"/>
                    <a:pt x="148831" y="45027"/>
                  </a:cubicBezTo>
                  <a:cubicBezTo>
                    <a:pt x="148776" y="44916"/>
                    <a:pt x="148720" y="44750"/>
                    <a:pt x="148609" y="44639"/>
                  </a:cubicBezTo>
                  <a:cubicBezTo>
                    <a:pt x="147944" y="43419"/>
                    <a:pt x="147223" y="42254"/>
                    <a:pt x="146502" y="41090"/>
                  </a:cubicBezTo>
                  <a:cubicBezTo>
                    <a:pt x="146447" y="40979"/>
                    <a:pt x="146336" y="40868"/>
                    <a:pt x="146280" y="40757"/>
                  </a:cubicBezTo>
                  <a:cubicBezTo>
                    <a:pt x="145560" y="39593"/>
                    <a:pt x="144728" y="38428"/>
                    <a:pt x="143951" y="37319"/>
                  </a:cubicBezTo>
                  <a:lnTo>
                    <a:pt x="143508" y="36654"/>
                  </a:lnTo>
                  <a:cubicBezTo>
                    <a:pt x="142676" y="35545"/>
                    <a:pt x="141789" y="34491"/>
                    <a:pt x="140957" y="33382"/>
                  </a:cubicBezTo>
                  <a:lnTo>
                    <a:pt x="140680" y="33105"/>
                  </a:lnTo>
                  <a:cubicBezTo>
                    <a:pt x="139793" y="31996"/>
                    <a:pt x="138850" y="30998"/>
                    <a:pt x="137907" y="29944"/>
                  </a:cubicBezTo>
                  <a:lnTo>
                    <a:pt x="137630" y="29667"/>
                  </a:lnTo>
                  <a:cubicBezTo>
                    <a:pt x="136687" y="28669"/>
                    <a:pt x="135689" y="27671"/>
                    <a:pt x="134691" y="26728"/>
                  </a:cubicBezTo>
                  <a:lnTo>
                    <a:pt x="134414" y="26395"/>
                  </a:lnTo>
                  <a:cubicBezTo>
                    <a:pt x="133416" y="25453"/>
                    <a:pt x="132362" y="24565"/>
                    <a:pt x="131309" y="23623"/>
                  </a:cubicBezTo>
                  <a:lnTo>
                    <a:pt x="130976" y="23401"/>
                  </a:lnTo>
                  <a:cubicBezTo>
                    <a:pt x="129922" y="22514"/>
                    <a:pt x="128869" y="21626"/>
                    <a:pt x="127760" y="20795"/>
                  </a:cubicBezTo>
                  <a:lnTo>
                    <a:pt x="127427" y="20517"/>
                  </a:lnTo>
                  <a:cubicBezTo>
                    <a:pt x="126318" y="19686"/>
                    <a:pt x="125154" y="18909"/>
                    <a:pt x="124045" y="18133"/>
                  </a:cubicBezTo>
                  <a:lnTo>
                    <a:pt x="123656" y="17911"/>
                  </a:lnTo>
                  <a:cubicBezTo>
                    <a:pt x="122492" y="17190"/>
                    <a:pt x="121327" y="16414"/>
                    <a:pt x="120163" y="15749"/>
                  </a:cubicBezTo>
                  <a:lnTo>
                    <a:pt x="119775" y="15527"/>
                  </a:lnTo>
                  <a:cubicBezTo>
                    <a:pt x="118610" y="14861"/>
                    <a:pt x="117390" y="14196"/>
                    <a:pt x="116115" y="13586"/>
                  </a:cubicBezTo>
                  <a:lnTo>
                    <a:pt x="115782" y="13364"/>
                  </a:lnTo>
                  <a:cubicBezTo>
                    <a:pt x="114507" y="12754"/>
                    <a:pt x="113287" y="12200"/>
                    <a:pt x="112012" y="11645"/>
                  </a:cubicBezTo>
                  <a:cubicBezTo>
                    <a:pt x="111845" y="11590"/>
                    <a:pt x="111734" y="11534"/>
                    <a:pt x="111624" y="11479"/>
                  </a:cubicBezTo>
                  <a:cubicBezTo>
                    <a:pt x="110348" y="10924"/>
                    <a:pt x="109073" y="10425"/>
                    <a:pt x="107742" y="9926"/>
                  </a:cubicBezTo>
                  <a:lnTo>
                    <a:pt x="107354" y="9815"/>
                  </a:lnTo>
                  <a:cubicBezTo>
                    <a:pt x="106078" y="9316"/>
                    <a:pt x="104748" y="8928"/>
                    <a:pt x="103417" y="8540"/>
                  </a:cubicBezTo>
                  <a:lnTo>
                    <a:pt x="103029" y="8374"/>
                  </a:lnTo>
                  <a:cubicBezTo>
                    <a:pt x="101698" y="8041"/>
                    <a:pt x="100367" y="7653"/>
                    <a:pt x="98981" y="7375"/>
                  </a:cubicBezTo>
                  <a:lnTo>
                    <a:pt x="98593" y="7265"/>
                  </a:lnTo>
                  <a:cubicBezTo>
                    <a:pt x="97262" y="6932"/>
                    <a:pt x="95875" y="6710"/>
                    <a:pt x="94545" y="6433"/>
                  </a:cubicBezTo>
                  <a:lnTo>
                    <a:pt x="94101" y="6377"/>
                  </a:lnTo>
                  <a:cubicBezTo>
                    <a:pt x="92770" y="6156"/>
                    <a:pt x="91384" y="5989"/>
                    <a:pt x="89998" y="5823"/>
                  </a:cubicBezTo>
                  <a:lnTo>
                    <a:pt x="89609" y="5767"/>
                  </a:lnTo>
                  <a:cubicBezTo>
                    <a:pt x="88223" y="5656"/>
                    <a:pt x="86837" y="5546"/>
                    <a:pt x="85451" y="5490"/>
                  </a:cubicBezTo>
                  <a:lnTo>
                    <a:pt x="85007" y="5490"/>
                  </a:lnTo>
                  <a:cubicBezTo>
                    <a:pt x="83898" y="5435"/>
                    <a:pt x="82789" y="5379"/>
                    <a:pt x="81680" y="5379"/>
                  </a:cubicBezTo>
                  <a:lnTo>
                    <a:pt x="80959" y="5379"/>
                  </a:lnTo>
                  <a:lnTo>
                    <a:pt x="80848" y="4658"/>
                  </a:lnTo>
                  <a:lnTo>
                    <a:pt x="80460" y="2440"/>
                  </a:lnTo>
                  <a:close/>
                  <a:moveTo>
                    <a:pt x="79296" y="6156"/>
                  </a:moveTo>
                  <a:lnTo>
                    <a:pt x="75359" y="35711"/>
                  </a:lnTo>
                  <a:cubicBezTo>
                    <a:pt x="54564" y="38594"/>
                    <a:pt x="38262" y="55008"/>
                    <a:pt x="35545" y="75858"/>
                  </a:cubicBezTo>
                  <a:lnTo>
                    <a:pt x="5823" y="80571"/>
                  </a:lnTo>
                  <a:lnTo>
                    <a:pt x="5823" y="80571"/>
                  </a:lnTo>
                  <a:cubicBezTo>
                    <a:pt x="6599" y="40203"/>
                    <a:pt x="38872" y="7486"/>
                    <a:pt x="79296" y="6156"/>
                  </a:cubicBezTo>
                  <a:close/>
                  <a:moveTo>
                    <a:pt x="79739" y="2496"/>
                  </a:moveTo>
                  <a:lnTo>
                    <a:pt x="79351" y="5490"/>
                  </a:lnTo>
                  <a:cubicBezTo>
                    <a:pt x="78353" y="5490"/>
                    <a:pt x="77299" y="5546"/>
                    <a:pt x="76301" y="5656"/>
                  </a:cubicBezTo>
                  <a:lnTo>
                    <a:pt x="75913" y="5656"/>
                  </a:lnTo>
                  <a:cubicBezTo>
                    <a:pt x="74527" y="5767"/>
                    <a:pt x="73140" y="5878"/>
                    <a:pt x="71754" y="6045"/>
                  </a:cubicBezTo>
                  <a:lnTo>
                    <a:pt x="71311" y="6100"/>
                  </a:lnTo>
                  <a:cubicBezTo>
                    <a:pt x="69924" y="6322"/>
                    <a:pt x="68593" y="6544"/>
                    <a:pt x="67207" y="6821"/>
                  </a:cubicBezTo>
                  <a:lnTo>
                    <a:pt x="66819" y="6876"/>
                  </a:lnTo>
                  <a:cubicBezTo>
                    <a:pt x="65433" y="7154"/>
                    <a:pt x="64102" y="7486"/>
                    <a:pt x="62771" y="7819"/>
                  </a:cubicBezTo>
                  <a:lnTo>
                    <a:pt x="62383" y="7930"/>
                  </a:lnTo>
                  <a:cubicBezTo>
                    <a:pt x="61052" y="8263"/>
                    <a:pt x="59721" y="8651"/>
                    <a:pt x="58390" y="9094"/>
                  </a:cubicBezTo>
                  <a:lnTo>
                    <a:pt x="57670" y="9316"/>
                  </a:lnTo>
                  <a:cubicBezTo>
                    <a:pt x="56339" y="9760"/>
                    <a:pt x="55008" y="10203"/>
                    <a:pt x="53733" y="10703"/>
                  </a:cubicBezTo>
                  <a:lnTo>
                    <a:pt x="53344" y="10869"/>
                  </a:lnTo>
                  <a:cubicBezTo>
                    <a:pt x="52069" y="11368"/>
                    <a:pt x="50794" y="11922"/>
                    <a:pt x="49518" y="12477"/>
                  </a:cubicBezTo>
                  <a:lnTo>
                    <a:pt x="49186" y="12699"/>
                  </a:lnTo>
                  <a:cubicBezTo>
                    <a:pt x="47910" y="13253"/>
                    <a:pt x="46690" y="13863"/>
                    <a:pt x="45470" y="14473"/>
                  </a:cubicBezTo>
                  <a:lnTo>
                    <a:pt x="45082" y="14695"/>
                  </a:lnTo>
                  <a:cubicBezTo>
                    <a:pt x="43918" y="15360"/>
                    <a:pt x="42698" y="16081"/>
                    <a:pt x="41533" y="16802"/>
                  </a:cubicBezTo>
                  <a:lnTo>
                    <a:pt x="41145" y="17024"/>
                  </a:lnTo>
                  <a:cubicBezTo>
                    <a:pt x="39981" y="17745"/>
                    <a:pt x="38816" y="18466"/>
                    <a:pt x="37707" y="19297"/>
                  </a:cubicBezTo>
                  <a:lnTo>
                    <a:pt x="37375" y="19519"/>
                  </a:lnTo>
                  <a:cubicBezTo>
                    <a:pt x="36210" y="20351"/>
                    <a:pt x="35156" y="21183"/>
                    <a:pt x="34047" y="22015"/>
                  </a:cubicBezTo>
                  <a:lnTo>
                    <a:pt x="33715" y="22292"/>
                  </a:lnTo>
                  <a:cubicBezTo>
                    <a:pt x="32661" y="23179"/>
                    <a:pt x="31608" y="24066"/>
                    <a:pt x="30554" y="24954"/>
                  </a:cubicBezTo>
                  <a:lnTo>
                    <a:pt x="30277" y="25231"/>
                  </a:lnTo>
                  <a:cubicBezTo>
                    <a:pt x="29223" y="26173"/>
                    <a:pt x="28225" y="27116"/>
                    <a:pt x="27282" y="28114"/>
                  </a:cubicBezTo>
                  <a:lnTo>
                    <a:pt x="26950" y="28447"/>
                  </a:lnTo>
                  <a:cubicBezTo>
                    <a:pt x="26007" y="29390"/>
                    <a:pt x="25064" y="30443"/>
                    <a:pt x="24122" y="31497"/>
                  </a:cubicBezTo>
                  <a:lnTo>
                    <a:pt x="23844" y="31774"/>
                  </a:lnTo>
                  <a:cubicBezTo>
                    <a:pt x="22957" y="32828"/>
                    <a:pt x="22070" y="33881"/>
                    <a:pt x="21238" y="34990"/>
                  </a:cubicBezTo>
                  <a:lnTo>
                    <a:pt x="20961" y="35323"/>
                  </a:lnTo>
                  <a:cubicBezTo>
                    <a:pt x="20129" y="36432"/>
                    <a:pt x="19297" y="37541"/>
                    <a:pt x="18521" y="38650"/>
                  </a:cubicBezTo>
                  <a:lnTo>
                    <a:pt x="18299" y="39038"/>
                  </a:lnTo>
                  <a:cubicBezTo>
                    <a:pt x="17523" y="40147"/>
                    <a:pt x="16747" y="41312"/>
                    <a:pt x="16026" y="42476"/>
                  </a:cubicBezTo>
                  <a:lnTo>
                    <a:pt x="15860" y="42809"/>
                  </a:lnTo>
                  <a:cubicBezTo>
                    <a:pt x="15139" y="44029"/>
                    <a:pt x="14473" y="45249"/>
                    <a:pt x="13808" y="46469"/>
                  </a:cubicBezTo>
                  <a:lnTo>
                    <a:pt x="13641" y="46801"/>
                  </a:lnTo>
                  <a:cubicBezTo>
                    <a:pt x="12976" y="48077"/>
                    <a:pt x="12366" y="49297"/>
                    <a:pt x="11812" y="50572"/>
                  </a:cubicBezTo>
                  <a:cubicBezTo>
                    <a:pt x="11756" y="50683"/>
                    <a:pt x="11701" y="50794"/>
                    <a:pt x="11645" y="50960"/>
                  </a:cubicBezTo>
                  <a:cubicBezTo>
                    <a:pt x="11091" y="52180"/>
                    <a:pt x="10536" y="53455"/>
                    <a:pt x="10037" y="54786"/>
                  </a:cubicBezTo>
                  <a:lnTo>
                    <a:pt x="9926" y="55174"/>
                  </a:lnTo>
                  <a:cubicBezTo>
                    <a:pt x="9427" y="56450"/>
                    <a:pt x="8984" y="57781"/>
                    <a:pt x="8540" y="59111"/>
                  </a:cubicBezTo>
                  <a:lnTo>
                    <a:pt x="8374" y="59500"/>
                  </a:lnTo>
                  <a:cubicBezTo>
                    <a:pt x="7985" y="60830"/>
                    <a:pt x="7653" y="62161"/>
                    <a:pt x="7265" y="63492"/>
                  </a:cubicBezTo>
                  <a:cubicBezTo>
                    <a:pt x="7265" y="63603"/>
                    <a:pt x="7209" y="63769"/>
                    <a:pt x="7209" y="63880"/>
                  </a:cubicBezTo>
                  <a:cubicBezTo>
                    <a:pt x="6876" y="65211"/>
                    <a:pt x="6599" y="66597"/>
                    <a:pt x="6322" y="67928"/>
                  </a:cubicBezTo>
                  <a:lnTo>
                    <a:pt x="6266" y="68372"/>
                  </a:lnTo>
                  <a:cubicBezTo>
                    <a:pt x="5989" y="69703"/>
                    <a:pt x="5823" y="71089"/>
                    <a:pt x="5601" y="72475"/>
                  </a:cubicBezTo>
                  <a:cubicBezTo>
                    <a:pt x="5601" y="72586"/>
                    <a:pt x="5601" y="72752"/>
                    <a:pt x="5601" y="72863"/>
                  </a:cubicBezTo>
                  <a:cubicBezTo>
                    <a:pt x="5435" y="74250"/>
                    <a:pt x="5268" y="75636"/>
                    <a:pt x="5213" y="77022"/>
                  </a:cubicBezTo>
                  <a:lnTo>
                    <a:pt x="5213" y="77466"/>
                  </a:lnTo>
                  <a:cubicBezTo>
                    <a:pt x="5157" y="78519"/>
                    <a:pt x="5102" y="79573"/>
                    <a:pt x="5047" y="80626"/>
                  </a:cubicBezTo>
                  <a:lnTo>
                    <a:pt x="2052" y="81126"/>
                  </a:lnTo>
                  <a:cubicBezTo>
                    <a:pt x="2108" y="79850"/>
                    <a:pt x="2163" y="78575"/>
                    <a:pt x="2219" y="77244"/>
                  </a:cubicBezTo>
                  <a:lnTo>
                    <a:pt x="2219" y="76856"/>
                  </a:lnTo>
                  <a:cubicBezTo>
                    <a:pt x="2329" y="75414"/>
                    <a:pt x="2440" y="73972"/>
                    <a:pt x="2607" y="72531"/>
                  </a:cubicBezTo>
                  <a:cubicBezTo>
                    <a:pt x="2607" y="72420"/>
                    <a:pt x="2607" y="72253"/>
                    <a:pt x="2662" y="72142"/>
                  </a:cubicBezTo>
                  <a:cubicBezTo>
                    <a:pt x="2829" y="70701"/>
                    <a:pt x="3050" y="69259"/>
                    <a:pt x="3328" y="67873"/>
                  </a:cubicBezTo>
                  <a:lnTo>
                    <a:pt x="3383" y="67429"/>
                  </a:lnTo>
                  <a:cubicBezTo>
                    <a:pt x="3660" y="66043"/>
                    <a:pt x="3938" y="64601"/>
                    <a:pt x="4326" y="63215"/>
                  </a:cubicBezTo>
                  <a:cubicBezTo>
                    <a:pt x="4326" y="63048"/>
                    <a:pt x="4381" y="62938"/>
                    <a:pt x="4381" y="62827"/>
                  </a:cubicBezTo>
                  <a:cubicBezTo>
                    <a:pt x="4769" y="61440"/>
                    <a:pt x="5157" y="60054"/>
                    <a:pt x="5546" y="58668"/>
                  </a:cubicBezTo>
                  <a:cubicBezTo>
                    <a:pt x="5601" y="58501"/>
                    <a:pt x="5657" y="58391"/>
                    <a:pt x="5657" y="58280"/>
                  </a:cubicBezTo>
                  <a:cubicBezTo>
                    <a:pt x="6100" y="56893"/>
                    <a:pt x="6599" y="55507"/>
                    <a:pt x="7043" y="54176"/>
                  </a:cubicBezTo>
                  <a:lnTo>
                    <a:pt x="7209" y="53788"/>
                  </a:lnTo>
                  <a:cubicBezTo>
                    <a:pt x="7708" y="52402"/>
                    <a:pt x="8263" y="51071"/>
                    <a:pt x="8873" y="49796"/>
                  </a:cubicBezTo>
                  <a:lnTo>
                    <a:pt x="9039" y="49407"/>
                  </a:lnTo>
                  <a:cubicBezTo>
                    <a:pt x="9594" y="48077"/>
                    <a:pt x="10259" y="46746"/>
                    <a:pt x="10924" y="45470"/>
                  </a:cubicBezTo>
                  <a:cubicBezTo>
                    <a:pt x="10980" y="45360"/>
                    <a:pt x="11035" y="45249"/>
                    <a:pt x="11091" y="45138"/>
                  </a:cubicBezTo>
                  <a:cubicBezTo>
                    <a:pt x="11812" y="43862"/>
                    <a:pt x="12477" y="42587"/>
                    <a:pt x="13198" y="41367"/>
                  </a:cubicBezTo>
                  <a:lnTo>
                    <a:pt x="13420" y="40979"/>
                  </a:lnTo>
                  <a:cubicBezTo>
                    <a:pt x="14141" y="39759"/>
                    <a:pt x="14917" y="38539"/>
                    <a:pt x="15749" y="37375"/>
                  </a:cubicBezTo>
                  <a:lnTo>
                    <a:pt x="15970" y="36986"/>
                  </a:lnTo>
                  <a:cubicBezTo>
                    <a:pt x="16802" y="35822"/>
                    <a:pt x="17634" y="34657"/>
                    <a:pt x="18521" y="33493"/>
                  </a:cubicBezTo>
                  <a:lnTo>
                    <a:pt x="18798" y="33160"/>
                  </a:lnTo>
                  <a:cubicBezTo>
                    <a:pt x="19741" y="32051"/>
                    <a:pt x="20684" y="30887"/>
                    <a:pt x="21626" y="29833"/>
                  </a:cubicBezTo>
                  <a:lnTo>
                    <a:pt x="21904" y="29500"/>
                  </a:lnTo>
                  <a:cubicBezTo>
                    <a:pt x="22846" y="28447"/>
                    <a:pt x="23844" y="27393"/>
                    <a:pt x="24843" y="26340"/>
                  </a:cubicBezTo>
                  <a:lnTo>
                    <a:pt x="25120" y="26063"/>
                  </a:lnTo>
                  <a:cubicBezTo>
                    <a:pt x="26173" y="25009"/>
                    <a:pt x="27227" y="24011"/>
                    <a:pt x="28281" y="23068"/>
                  </a:cubicBezTo>
                  <a:cubicBezTo>
                    <a:pt x="28336" y="22957"/>
                    <a:pt x="28447" y="22846"/>
                    <a:pt x="28558" y="22791"/>
                  </a:cubicBezTo>
                  <a:cubicBezTo>
                    <a:pt x="29667" y="21793"/>
                    <a:pt x="30720" y="20906"/>
                    <a:pt x="31885" y="20018"/>
                  </a:cubicBezTo>
                  <a:lnTo>
                    <a:pt x="32218" y="19741"/>
                  </a:lnTo>
                  <a:cubicBezTo>
                    <a:pt x="33327" y="18854"/>
                    <a:pt x="34491" y="17967"/>
                    <a:pt x="35656" y="17135"/>
                  </a:cubicBezTo>
                  <a:lnTo>
                    <a:pt x="35988" y="16913"/>
                  </a:lnTo>
                  <a:cubicBezTo>
                    <a:pt x="37208" y="16081"/>
                    <a:pt x="38373" y="15250"/>
                    <a:pt x="39593" y="14473"/>
                  </a:cubicBezTo>
                  <a:lnTo>
                    <a:pt x="39981" y="14251"/>
                  </a:lnTo>
                  <a:cubicBezTo>
                    <a:pt x="41201" y="13531"/>
                    <a:pt x="42421" y="12810"/>
                    <a:pt x="43696" y="12089"/>
                  </a:cubicBezTo>
                  <a:lnTo>
                    <a:pt x="44084" y="11922"/>
                  </a:lnTo>
                  <a:cubicBezTo>
                    <a:pt x="45359" y="11202"/>
                    <a:pt x="46635" y="10592"/>
                    <a:pt x="47910" y="9982"/>
                  </a:cubicBezTo>
                  <a:lnTo>
                    <a:pt x="48298" y="9760"/>
                  </a:lnTo>
                  <a:cubicBezTo>
                    <a:pt x="49629" y="9150"/>
                    <a:pt x="50960" y="8595"/>
                    <a:pt x="52291" y="8041"/>
                  </a:cubicBezTo>
                  <a:lnTo>
                    <a:pt x="52679" y="7930"/>
                  </a:lnTo>
                  <a:cubicBezTo>
                    <a:pt x="54010" y="7375"/>
                    <a:pt x="55341" y="6876"/>
                    <a:pt x="56727" y="6433"/>
                  </a:cubicBezTo>
                  <a:lnTo>
                    <a:pt x="57503" y="6211"/>
                  </a:lnTo>
                  <a:cubicBezTo>
                    <a:pt x="58890" y="5767"/>
                    <a:pt x="60276" y="5324"/>
                    <a:pt x="61662" y="4991"/>
                  </a:cubicBezTo>
                  <a:lnTo>
                    <a:pt x="62050" y="4880"/>
                  </a:lnTo>
                  <a:cubicBezTo>
                    <a:pt x="63437" y="4547"/>
                    <a:pt x="64878" y="4215"/>
                    <a:pt x="66265" y="3938"/>
                  </a:cubicBezTo>
                  <a:lnTo>
                    <a:pt x="66708" y="3827"/>
                  </a:lnTo>
                  <a:cubicBezTo>
                    <a:pt x="68094" y="3605"/>
                    <a:pt x="69536" y="3328"/>
                    <a:pt x="70978" y="3161"/>
                  </a:cubicBezTo>
                  <a:lnTo>
                    <a:pt x="71366" y="3106"/>
                  </a:lnTo>
                  <a:cubicBezTo>
                    <a:pt x="72808" y="2939"/>
                    <a:pt x="74249" y="2773"/>
                    <a:pt x="75691" y="2662"/>
                  </a:cubicBezTo>
                  <a:lnTo>
                    <a:pt x="76079" y="2662"/>
                  </a:lnTo>
                  <a:cubicBezTo>
                    <a:pt x="77299" y="2551"/>
                    <a:pt x="78519" y="2496"/>
                    <a:pt x="79739" y="2496"/>
                  </a:cubicBezTo>
                  <a:close/>
                  <a:moveTo>
                    <a:pt x="70922" y="70479"/>
                  </a:moveTo>
                  <a:lnTo>
                    <a:pt x="81683" y="82012"/>
                  </a:lnTo>
                  <a:lnTo>
                    <a:pt x="81683" y="82012"/>
                  </a:lnTo>
                  <a:lnTo>
                    <a:pt x="1165" y="81514"/>
                  </a:lnTo>
                  <a:lnTo>
                    <a:pt x="62050" y="71865"/>
                  </a:lnTo>
                  <a:lnTo>
                    <a:pt x="70922" y="70479"/>
                  </a:lnTo>
                  <a:close/>
                  <a:moveTo>
                    <a:pt x="80072" y="1220"/>
                  </a:moveTo>
                  <a:lnTo>
                    <a:pt x="90996" y="63492"/>
                  </a:lnTo>
                  <a:lnTo>
                    <a:pt x="92049" y="69592"/>
                  </a:lnTo>
                  <a:lnTo>
                    <a:pt x="81735" y="82013"/>
                  </a:lnTo>
                  <a:lnTo>
                    <a:pt x="81735" y="82040"/>
                  </a:lnTo>
                  <a:lnTo>
                    <a:pt x="81734" y="82014"/>
                  </a:lnTo>
                  <a:lnTo>
                    <a:pt x="81735" y="82013"/>
                  </a:lnTo>
                  <a:lnTo>
                    <a:pt x="81734" y="82013"/>
                  </a:lnTo>
                  <a:lnTo>
                    <a:pt x="81734" y="82013"/>
                  </a:lnTo>
                  <a:lnTo>
                    <a:pt x="80072" y="1220"/>
                  </a:lnTo>
                  <a:close/>
                  <a:moveTo>
                    <a:pt x="161807" y="78797"/>
                  </a:moveTo>
                  <a:lnTo>
                    <a:pt x="98593" y="92216"/>
                  </a:lnTo>
                  <a:lnTo>
                    <a:pt x="92105" y="93602"/>
                  </a:lnTo>
                  <a:lnTo>
                    <a:pt x="81957" y="81791"/>
                  </a:lnTo>
                  <a:lnTo>
                    <a:pt x="161807" y="78797"/>
                  </a:lnTo>
                  <a:close/>
                  <a:moveTo>
                    <a:pt x="51515" y="89831"/>
                  </a:moveTo>
                  <a:lnTo>
                    <a:pt x="63048" y="91717"/>
                  </a:lnTo>
                  <a:lnTo>
                    <a:pt x="56561" y="100423"/>
                  </a:lnTo>
                  <a:cubicBezTo>
                    <a:pt x="54232" y="97262"/>
                    <a:pt x="52513" y="93658"/>
                    <a:pt x="51515" y="89831"/>
                  </a:cubicBezTo>
                  <a:close/>
                  <a:moveTo>
                    <a:pt x="112012" y="89610"/>
                  </a:moveTo>
                  <a:lnTo>
                    <a:pt x="112012" y="89610"/>
                  </a:lnTo>
                  <a:cubicBezTo>
                    <a:pt x="110847" y="94267"/>
                    <a:pt x="108629" y="98593"/>
                    <a:pt x="105524" y="102252"/>
                  </a:cubicBezTo>
                  <a:lnTo>
                    <a:pt x="98870" y="92382"/>
                  </a:lnTo>
                  <a:lnTo>
                    <a:pt x="112012" y="89610"/>
                  </a:lnTo>
                  <a:close/>
                  <a:moveTo>
                    <a:pt x="63492" y="91772"/>
                  </a:moveTo>
                  <a:lnTo>
                    <a:pt x="70534" y="92881"/>
                  </a:lnTo>
                  <a:lnTo>
                    <a:pt x="49075" y="111069"/>
                  </a:lnTo>
                  <a:lnTo>
                    <a:pt x="63492" y="91772"/>
                  </a:lnTo>
                  <a:close/>
                  <a:moveTo>
                    <a:pt x="71810" y="100811"/>
                  </a:moveTo>
                  <a:lnTo>
                    <a:pt x="73307" y="112067"/>
                  </a:lnTo>
                  <a:cubicBezTo>
                    <a:pt x="68982" y="110847"/>
                    <a:pt x="64989" y="108685"/>
                    <a:pt x="61551" y="105801"/>
                  </a:cubicBezTo>
                  <a:lnTo>
                    <a:pt x="71810" y="100811"/>
                  </a:lnTo>
                  <a:close/>
                  <a:moveTo>
                    <a:pt x="91051" y="100755"/>
                  </a:moveTo>
                  <a:lnTo>
                    <a:pt x="100866" y="106633"/>
                  </a:lnTo>
                  <a:cubicBezTo>
                    <a:pt x="97317" y="109350"/>
                    <a:pt x="93325" y="111291"/>
                    <a:pt x="88999" y="112345"/>
                  </a:cubicBezTo>
                  <a:lnTo>
                    <a:pt x="91051" y="100755"/>
                  </a:lnTo>
                  <a:close/>
                  <a:moveTo>
                    <a:pt x="36210" y="87336"/>
                  </a:moveTo>
                  <a:lnTo>
                    <a:pt x="49518" y="89499"/>
                  </a:lnTo>
                  <a:cubicBezTo>
                    <a:pt x="50572" y="93990"/>
                    <a:pt x="52568" y="98260"/>
                    <a:pt x="55396" y="101975"/>
                  </a:cubicBezTo>
                  <a:lnTo>
                    <a:pt x="47578" y="112455"/>
                  </a:lnTo>
                  <a:cubicBezTo>
                    <a:pt x="41312" y="105469"/>
                    <a:pt x="37319" y="96707"/>
                    <a:pt x="36210" y="87336"/>
                  </a:cubicBezTo>
                  <a:close/>
                  <a:moveTo>
                    <a:pt x="92216" y="93990"/>
                  </a:moveTo>
                  <a:lnTo>
                    <a:pt x="111956" y="112844"/>
                  </a:lnTo>
                  <a:lnTo>
                    <a:pt x="111956" y="112844"/>
                  </a:lnTo>
                  <a:lnTo>
                    <a:pt x="91107" y="100367"/>
                  </a:lnTo>
                  <a:lnTo>
                    <a:pt x="92216" y="93990"/>
                  </a:lnTo>
                  <a:close/>
                  <a:moveTo>
                    <a:pt x="59777" y="106689"/>
                  </a:moveTo>
                  <a:cubicBezTo>
                    <a:pt x="63714" y="110182"/>
                    <a:pt x="68427" y="112733"/>
                    <a:pt x="73529" y="114064"/>
                  </a:cubicBezTo>
                  <a:lnTo>
                    <a:pt x="73584" y="114064"/>
                  </a:lnTo>
                  <a:lnTo>
                    <a:pt x="75303" y="127261"/>
                  </a:lnTo>
                  <a:cubicBezTo>
                    <a:pt x="64656" y="125708"/>
                    <a:pt x="54897" y="120551"/>
                    <a:pt x="47688" y="112566"/>
                  </a:cubicBezTo>
                  <a:lnTo>
                    <a:pt x="59777" y="106689"/>
                  </a:lnTo>
                  <a:close/>
                  <a:moveTo>
                    <a:pt x="127372" y="86338"/>
                  </a:moveTo>
                  <a:lnTo>
                    <a:pt x="127372" y="86338"/>
                  </a:lnTo>
                  <a:cubicBezTo>
                    <a:pt x="125209" y="108075"/>
                    <a:pt x="108075" y="125265"/>
                    <a:pt x="86338" y="127483"/>
                  </a:cubicBezTo>
                  <a:lnTo>
                    <a:pt x="88667" y="114341"/>
                  </a:lnTo>
                  <a:cubicBezTo>
                    <a:pt x="93768" y="113232"/>
                    <a:pt x="98482" y="110958"/>
                    <a:pt x="102530" y="107631"/>
                  </a:cubicBezTo>
                  <a:lnTo>
                    <a:pt x="102530" y="107687"/>
                  </a:lnTo>
                  <a:lnTo>
                    <a:pt x="113620" y="114285"/>
                  </a:lnTo>
                  <a:lnTo>
                    <a:pt x="113121" y="113564"/>
                  </a:lnTo>
                  <a:lnTo>
                    <a:pt x="106577" y="103805"/>
                  </a:lnTo>
                  <a:cubicBezTo>
                    <a:pt x="110237" y="99646"/>
                    <a:pt x="112788" y="94600"/>
                    <a:pt x="114008" y="89166"/>
                  </a:cubicBezTo>
                  <a:lnTo>
                    <a:pt x="127372" y="86338"/>
                  </a:lnTo>
                  <a:close/>
                  <a:moveTo>
                    <a:pt x="5767" y="82401"/>
                  </a:moveTo>
                  <a:lnTo>
                    <a:pt x="35489" y="87225"/>
                  </a:lnTo>
                  <a:cubicBezTo>
                    <a:pt x="37984" y="108297"/>
                    <a:pt x="54398" y="125043"/>
                    <a:pt x="75414" y="127926"/>
                  </a:cubicBezTo>
                  <a:lnTo>
                    <a:pt x="75414" y="127982"/>
                  </a:lnTo>
                  <a:lnTo>
                    <a:pt x="79351" y="157925"/>
                  </a:lnTo>
                  <a:cubicBezTo>
                    <a:pt x="38539" y="156595"/>
                    <a:pt x="6045" y="123268"/>
                    <a:pt x="5767" y="82401"/>
                  </a:cubicBezTo>
                  <a:close/>
                  <a:moveTo>
                    <a:pt x="157648" y="79961"/>
                  </a:moveTo>
                  <a:cubicBezTo>
                    <a:pt x="157648" y="80626"/>
                    <a:pt x="157648" y="81347"/>
                    <a:pt x="157648" y="82068"/>
                  </a:cubicBezTo>
                  <a:cubicBezTo>
                    <a:pt x="157592" y="123934"/>
                    <a:pt x="123601" y="157870"/>
                    <a:pt x="81735" y="157925"/>
                  </a:cubicBezTo>
                  <a:lnTo>
                    <a:pt x="80959" y="157925"/>
                  </a:lnTo>
                  <a:lnTo>
                    <a:pt x="86171" y="128148"/>
                  </a:lnTo>
                  <a:cubicBezTo>
                    <a:pt x="108407" y="125986"/>
                    <a:pt x="125985" y="108352"/>
                    <a:pt x="128092" y="86172"/>
                  </a:cubicBezTo>
                  <a:lnTo>
                    <a:pt x="157648" y="79961"/>
                  </a:lnTo>
                  <a:close/>
                  <a:moveTo>
                    <a:pt x="2219" y="81791"/>
                  </a:moveTo>
                  <a:lnTo>
                    <a:pt x="5213" y="82290"/>
                  </a:lnTo>
                  <a:lnTo>
                    <a:pt x="5213" y="82345"/>
                  </a:lnTo>
                  <a:cubicBezTo>
                    <a:pt x="5213" y="83732"/>
                    <a:pt x="5268" y="85118"/>
                    <a:pt x="5324" y="86504"/>
                  </a:cubicBezTo>
                  <a:lnTo>
                    <a:pt x="5324" y="86948"/>
                  </a:lnTo>
                  <a:cubicBezTo>
                    <a:pt x="5435" y="88334"/>
                    <a:pt x="5546" y="89720"/>
                    <a:pt x="5712" y="91107"/>
                  </a:cubicBezTo>
                  <a:cubicBezTo>
                    <a:pt x="5712" y="91218"/>
                    <a:pt x="5712" y="91384"/>
                    <a:pt x="5767" y="91495"/>
                  </a:cubicBezTo>
                  <a:cubicBezTo>
                    <a:pt x="5934" y="92881"/>
                    <a:pt x="6156" y="94267"/>
                    <a:pt x="6377" y="95598"/>
                  </a:cubicBezTo>
                  <a:lnTo>
                    <a:pt x="6433" y="96042"/>
                  </a:lnTo>
                  <a:cubicBezTo>
                    <a:pt x="6710" y="97428"/>
                    <a:pt x="6987" y="98759"/>
                    <a:pt x="7320" y="100090"/>
                  </a:cubicBezTo>
                  <a:cubicBezTo>
                    <a:pt x="7320" y="100201"/>
                    <a:pt x="7375" y="100367"/>
                    <a:pt x="7431" y="100478"/>
                  </a:cubicBezTo>
                  <a:cubicBezTo>
                    <a:pt x="7764" y="101809"/>
                    <a:pt x="8096" y="103140"/>
                    <a:pt x="8540" y="104470"/>
                  </a:cubicBezTo>
                  <a:lnTo>
                    <a:pt x="8651" y="104859"/>
                  </a:lnTo>
                  <a:cubicBezTo>
                    <a:pt x="9094" y="106189"/>
                    <a:pt x="9538" y="107520"/>
                    <a:pt x="10037" y="108796"/>
                  </a:cubicBezTo>
                  <a:lnTo>
                    <a:pt x="10203" y="109184"/>
                  </a:lnTo>
                  <a:cubicBezTo>
                    <a:pt x="10703" y="110515"/>
                    <a:pt x="11202" y="111790"/>
                    <a:pt x="11756" y="113010"/>
                  </a:cubicBezTo>
                  <a:cubicBezTo>
                    <a:pt x="11812" y="113176"/>
                    <a:pt x="11867" y="113287"/>
                    <a:pt x="11922" y="113398"/>
                  </a:cubicBezTo>
                  <a:cubicBezTo>
                    <a:pt x="12532" y="114674"/>
                    <a:pt x="13087" y="115893"/>
                    <a:pt x="13752" y="117169"/>
                  </a:cubicBezTo>
                  <a:lnTo>
                    <a:pt x="13919" y="117502"/>
                  </a:lnTo>
                  <a:cubicBezTo>
                    <a:pt x="14584" y="118721"/>
                    <a:pt x="15250" y="119941"/>
                    <a:pt x="15970" y="121161"/>
                  </a:cubicBezTo>
                  <a:lnTo>
                    <a:pt x="16192" y="121494"/>
                  </a:lnTo>
                  <a:cubicBezTo>
                    <a:pt x="16913" y="122658"/>
                    <a:pt x="17634" y="123823"/>
                    <a:pt x="18410" y="124932"/>
                  </a:cubicBezTo>
                  <a:lnTo>
                    <a:pt x="18632" y="125320"/>
                  </a:lnTo>
                  <a:cubicBezTo>
                    <a:pt x="19464" y="126429"/>
                    <a:pt x="20240" y="127538"/>
                    <a:pt x="21127" y="128647"/>
                  </a:cubicBezTo>
                  <a:lnTo>
                    <a:pt x="21349" y="128980"/>
                  </a:lnTo>
                  <a:cubicBezTo>
                    <a:pt x="22181" y="130089"/>
                    <a:pt x="23068" y="131143"/>
                    <a:pt x="24011" y="132196"/>
                  </a:cubicBezTo>
                  <a:lnTo>
                    <a:pt x="24288" y="132473"/>
                  </a:lnTo>
                  <a:cubicBezTo>
                    <a:pt x="25175" y="133527"/>
                    <a:pt x="26118" y="134580"/>
                    <a:pt x="27116" y="135523"/>
                  </a:cubicBezTo>
                  <a:lnTo>
                    <a:pt x="27393" y="135856"/>
                  </a:lnTo>
                  <a:cubicBezTo>
                    <a:pt x="28336" y="136799"/>
                    <a:pt x="29334" y="137797"/>
                    <a:pt x="30388" y="138739"/>
                  </a:cubicBezTo>
                  <a:lnTo>
                    <a:pt x="30720" y="139017"/>
                  </a:lnTo>
                  <a:cubicBezTo>
                    <a:pt x="31719" y="139904"/>
                    <a:pt x="32772" y="140791"/>
                    <a:pt x="33881" y="141678"/>
                  </a:cubicBezTo>
                  <a:lnTo>
                    <a:pt x="34158" y="141955"/>
                  </a:lnTo>
                  <a:cubicBezTo>
                    <a:pt x="35267" y="142787"/>
                    <a:pt x="36376" y="143619"/>
                    <a:pt x="37485" y="144451"/>
                  </a:cubicBezTo>
                  <a:lnTo>
                    <a:pt x="37818" y="144673"/>
                  </a:lnTo>
                  <a:cubicBezTo>
                    <a:pt x="38983" y="145449"/>
                    <a:pt x="40147" y="146225"/>
                    <a:pt x="41312" y="146946"/>
                  </a:cubicBezTo>
                  <a:lnTo>
                    <a:pt x="41644" y="147168"/>
                  </a:lnTo>
                  <a:cubicBezTo>
                    <a:pt x="42809" y="147944"/>
                    <a:pt x="44029" y="148610"/>
                    <a:pt x="45249" y="149275"/>
                  </a:cubicBezTo>
                  <a:lnTo>
                    <a:pt x="45581" y="149497"/>
                  </a:lnTo>
                  <a:cubicBezTo>
                    <a:pt x="46801" y="150107"/>
                    <a:pt x="48077" y="150772"/>
                    <a:pt x="49296" y="151327"/>
                  </a:cubicBezTo>
                  <a:lnTo>
                    <a:pt x="49685" y="151493"/>
                  </a:lnTo>
                  <a:cubicBezTo>
                    <a:pt x="50960" y="152103"/>
                    <a:pt x="52235" y="152658"/>
                    <a:pt x="53511" y="153157"/>
                  </a:cubicBezTo>
                  <a:lnTo>
                    <a:pt x="53899" y="153323"/>
                  </a:lnTo>
                  <a:cubicBezTo>
                    <a:pt x="55174" y="153822"/>
                    <a:pt x="56450" y="154266"/>
                    <a:pt x="57781" y="154709"/>
                  </a:cubicBezTo>
                  <a:lnTo>
                    <a:pt x="58557" y="154931"/>
                  </a:lnTo>
                  <a:cubicBezTo>
                    <a:pt x="59832" y="155375"/>
                    <a:pt x="61163" y="155763"/>
                    <a:pt x="62494" y="156096"/>
                  </a:cubicBezTo>
                  <a:lnTo>
                    <a:pt x="62937" y="156206"/>
                  </a:lnTo>
                  <a:cubicBezTo>
                    <a:pt x="64268" y="156539"/>
                    <a:pt x="65599" y="156872"/>
                    <a:pt x="66985" y="157094"/>
                  </a:cubicBezTo>
                  <a:lnTo>
                    <a:pt x="67374" y="157205"/>
                  </a:lnTo>
                  <a:cubicBezTo>
                    <a:pt x="68704" y="157426"/>
                    <a:pt x="70091" y="157704"/>
                    <a:pt x="71477" y="157870"/>
                  </a:cubicBezTo>
                  <a:lnTo>
                    <a:pt x="71865" y="157925"/>
                  </a:lnTo>
                  <a:cubicBezTo>
                    <a:pt x="73251" y="158147"/>
                    <a:pt x="74638" y="158258"/>
                    <a:pt x="76024" y="158369"/>
                  </a:cubicBezTo>
                  <a:lnTo>
                    <a:pt x="76468" y="158369"/>
                  </a:lnTo>
                  <a:cubicBezTo>
                    <a:pt x="77521" y="158424"/>
                    <a:pt x="78519" y="158480"/>
                    <a:pt x="79573" y="158535"/>
                  </a:cubicBezTo>
                  <a:lnTo>
                    <a:pt x="79961" y="161530"/>
                  </a:lnTo>
                  <a:cubicBezTo>
                    <a:pt x="79589" y="161545"/>
                    <a:pt x="79226" y="161552"/>
                    <a:pt x="78869" y="161552"/>
                  </a:cubicBezTo>
                  <a:cubicBezTo>
                    <a:pt x="77895" y="161552"/>
                    <a:pt x="76972" y="161500"/>
                    <a:pt x="76079" y="161419"/>
                  </a:cubicBezTo>
                  <a:lnTo>
                    <a:pt x="76079" y="161474"/>
                  </a:lnTo>
                  <a:lnTo>
                    <a:pt x="75691" y="161474"/>
                  </a:lnTo>
                  <a:cubicBezTo>
                    <a:pt x="74249" y="161363"/>
                    <a:pt x="72808" y="161197"/>
                    <a:pt x="71366" y="161031"/>
                  </a:cubicBezTo>
                  <a:lnTo>
                    <a:pt x="70978" y="160975"/>
                  </a:lnTo>
                  <a:cubicBezTo>
                    <a:pt x="69536" y="160753"/>
                    <a:pt x="68094" y="160532"/>
                    <a:pt x="66708" y="160254"/>
                  </a:cubicBezTo>
                  <a:lnTo>
                    <a:pt x="66265" y="160199"/>
                  </a:lnTo>
                  <a:cubicBezTo>
                    <a:pt x="64878" y="159922"/>
                    <a:pt x="63437" y="159589"/>
                    <a:pt x="62050" y="159201"/>
                  </a:cubicBezTo>
                  <a:lnTo>
                    <a:pt x="61662" y="159145"/>
                  </a:lnTo>
                  <a:cubicBezTo>
                    <a:pt x="60276" y="158757"/>
                    <a:pt x="58890" y="158369"/>
                    <a:pt x="57503" y="157925"/>
                  </a:cubicBezTo>
                  <a:lnTo>
                    <a:pt x="56727" y="157648"/>
                  </a:lnTo>
                  <a:cubicBezTo>
                    <a:pt x="55341" y="157205"/>
                    <a:pt x="54010" y="156706"/>
                    <a:pt x="52679" y="156206"/>
                  </a:cubicBezTo>
                  <a:lnTo>
                    <a:pt x="52291" y="156040"/>
                  </a:lnTo>
                  <a:cubicBezTo>
                    <a:pt x="50960" y="155486"/>
                    <a:pt x="49629" y="154931"/>
                    <a:pt x="48298" y="154321"/>
                  </a:cubicBezTo>
                  <a:lnTo>
                    <a:pt x="47910" y="154155"/>
                  </a:lnTo>
                  <a:cubicBezTo>
                    <a:pt x="46635" y="153545"/>
                    <a:pt x="45304" y="152879"/>
                    <a:pt x="44084" y="152214"/>
                  </a:cubicBezTo>
                  <a:lnTo>
                    <a:pt x="43696" y="151992"/>
                  </a:lnTo>
                  <a:cubicBezTo>
                    <a:pt x="42421" y="151327"/>
                    <a:pt x="41201" y="150606"/>
                    <a:pt x="39981" y="149830"/>
                  </a:cubicBezTo>
                  <a:lnTo>
                    <a:pt x="39593" y="149608"/>
                  </a:lnTo>
                  <a:cubicBezTo>
                    <a:pt x="38373" y="148831"/>
                    <a:pt x="37153" y="148055"/>
                    <a:pt x="35988" y="147223"/>
                  </a:cubicBezTo>
                  <a:lnTo>
                    <a:pt x="35656" y="147002"/>
                  </a:lnTo>
                  <a:cubicBezTo>
                    <a:pt x="34491" y="146114"/>
                    <a:pt x="33327" y="145283"/>
                    <a:pt x="32162" y="144340"/>
                  </a:cubicBezTo>
                  <a:lnTo>
                    <a:pt x="31885" y="144118"/>
                  </a:lnTo>
                  <a:cubicBezTo>
                    <a:pt x="30720" y="143175"/>
                    <a:pt x="29611" y="142288"/>
                    <a:pt x="28558" y="141290"/>
                  </a:cubicBezTo>
                  <a:lnTo>
                    <a:pt x="28281" y="141013"/>
                  </a:lnTo>
                  <a:cubicBezTo>
                    <a:pt x="27172" y="140070"/>
                    <a:pt x="26173" y="139072"/>
                    <a:pt x="25120" y="138018"/>
                  </a:cubicBezTo>
                  <a:lnTo>
                    <a:pt x="24843" y="137741"/>
                  </a:lnTo>
                  <a:cubicBezTo>
                    <a:pt x="23844" y="136688"/>
                    <a:pt x="22846" y="135634"/>
                    <a:pt x="21904" y="134580"/>
                  </a:cubicBezTo>
                  <a:lnTo>
                    <a:pt x="21626" y="134248"/>
                  </a:lnTo>
                  <a:cubicBezTo>
                    <a:pt x="20684" y="133139"/>
                    <a:pt x="19741" y="132030"/>
                    <a:pt x="18854" y="130921"/>
                  </a:cubicBezTo>
                  <a:lnTo>
                    <a:pt x="18577" y="130588"/>
                  </a:lnTo>
                  <a:cubicBezTo>
                    <a:pt x="17689" y="129424"/>
                    <a:pt x="16858" y="128259"/>
                    <a:pt x="16026" y="127095"/>
                  </a:cubicBezTo>
                  <a:lnTo>
                    <a:pt x="15804" y="126762"/>
                  </a:lnTo>
                  <a:cubicBezTo>
                    <a:pt x="15028" y="125597"/>
                    <a:pt x="14196" y="124377"/>
                    <a:pt x="13475" y="123102"/>
                  </a:cubicBezTo>
                  <a:lnTo>
                    <a:pt x="13309" y="122714"/>
                  </a:lnTo>
                  <a:cubicBezTo>
                    <a:pt x="12588" y="121439"/>
                    <a:pt x="11867" y="120219"/>
                    <a:pt x="11257" y="118888"/>
                  </a:cubicBezTo>
                  <a:cubicBezTo>
                    <a:pt x="11146" y="118777"/>
                    <a:pt x="11091" y="118666"/>
                    <a:pt x="11035" y="118555"/>
                  </a:cubicBezTo>
                  <a:cubicBezTo>
                    <a:pt x="10370" y="117280"/>
                    <a:pt x="9760" y="115949"/>
                    <a:pt x="9150" y="114674"/>
                  </a:cubicBezTo>
                  <a:lnTo>
                    <a:pt x="8984" y="114285"/>
                  </a:lnTo>
                  <a:cubicBezTo>
                    <a:pt x="8374" y="112955"/>
                    <a:pt x="7819" y="111624"/>
                    <a:pt x="7320" y="110293"/>
                  </a:cubicBezTo>
                  <a:lnTo>
                    <a:pt x="7209" y="109905"/>
                  </a:lnTo>
                  <a:cubicBezTo>
                    <a:pt x="6655" y="108518"/>
                    <a:pt x="6211" y="107188"/>
                    <a:pt x="5823" y="105801"/>
                  </a:cubicBezTo>
                  <a:cubicBezTo>
                    <a:pt x="5767" y="105635"/>
                    <a:pt x="5712" y="105524"/>
                    <a:pt x="5657" y="105413"/>
                  </a:cubicBezTo>
                  <a:cubicBezTo>
                    <a:pt x="5268" y="104027"/>
                    <a:pt x="4880" y="102641"/>
                    <a:pt x="4492" y="101254"/>
                  </a:cubicBezTo>
                  <a:cubicBezTo>
                    <a:pt x="4492" y="101088"/>
                    <a:pt x="4437" y="100977"/>
                    <a:pt x="4437" y="100811"/>
                  </a:cubicBezTo>
                  <a:cubicBezTo>
                    <a:pt x="4104" y="99424"/>
                    <a:pt x="3771" y="98038"/>
                    <a:pt x="3494" y="96596"/>
                  </a:cubicBezTo>
                  <a:lnTo>
                    <a:pt x="3438" y="96153"/>
                  </a:lnTo>
                  <a:cubicBezTo>
                    <a:pt x="3161" y="94767"/>
                    <a:pt x="2939" y="93325"/>
                    <a:pt x="2773" y="91883"/>
                  </a:cubicBezTo>
                  <a:cubicBezTo>
                    <a:pt x="2773" y="91772"/>
                    <a:pt x="2773" y="91606"/>
                    <a:pt x="2718" y="91495"/>
                  </a:cubicBezTo>
                  <a:cubicBezTo>
                    <a:pt x="2551" y="90053"/>
                    <a:pt x="2440" y="88611"/>
                    <a:pt x="2329" y="87170"/>
                  </a:cubicBezTo>
                  <a:lnTo>
                    <a:pt x="2329" y="86782"/>
                  </a:lnTo>
                  <a:cubicBezTo>
                    <a:pt x="2274" y="85340"/>
                    <a:pt x="2219" y="83898"/>
                    <a:pt x="2219" y="82401"/>
                  </a:cubicBezTo>
                  <a:lnTo>
                    <a:pt x="2219" y="81791"/>
                  </a:lnTo>
                  <a:close/>
                  <a:moveTo>
                    <a:pt x="161308" y="79129"/>
                  </a:moveTo>
                  <a:lnTo>
                    <a:pt x="161308" y="79462"/>
                  </a:lnTo>
                  <a:lnTo>
                    <a:pt x="161308" y="79906"/>
                  </a:lnTo>
                  <a:cubicBezTo>
                    <a:pt x="161308" y="80571"/>
                    <a:pt x="161363" y="81347"/>
                    <a:pt x="161363" y="82068"/>
                  </a:cubicBezTo>
                  <a:cubicBezTo>
                    <a:pt x="161363" y="82789"/>
                    <a:pt x="161308" y="83454"/>
                    <a:pt x="161308" y="84175"/>
                  </a:cubicBezTo>
                  <a:lnTo>
                    <a:pt x="161308" y="84619"/>
                  </a:lnTo>
                  <a:cubicBezTo>
                    <a:pt x="161252" y="86061"/>
                    <a:pt x="161197" y="87502"/>
                    <a:pt x="161030" y="88944"/>
                  </a:cubicBezTo>
                  <a:lnTo>
                    <a:pt x="161030" y="89332"/>
                  </a:lnTo>
                  <a:cubicBezTo>
                    <a:pt x="160864" y="90774"/>
                    <a:pt x="160698" y="92216"/>
                    <a:pt x="160531" y="93658"/>
                  </a:cubicBezTo>
                  <a:cubicBezTo>
                    <a:pt x="160531" y="93768"/>
                    <a:pt x="160476" y="93935"/>
                    <a:pt x="160476" y="94046"/>
                  </a:cubicBezTo>
                  <a:cubicBezTo>
                    <a:pt x="160199" y="95487"/>
                    <a:pt x="159977" y="96929"/>
                    <a:pt x="159700" y="98315"/>
                  </a:cubicBezTo>
                  <a:cubicBezTo>
                    <a:pt x="159644" y="98426"/>
                    <a:pt x="159644" y="98593"/>
                    <a:pt x="159589" y="98704"/>
                  </a:cubicBezTo>
                  <a:cubicBezTo>
                    <a:pt x="159311" y="100145"/>
                    <a:pt x="158923" y="101532"/>
                    <a:pt x="158591" y="102918"/>
                  </a:cubicBezTo>
                  <a:cubicBezTo>
                    <a:pt x="158535" y="103084"/>
                    <a:pt x="158480" y="103195"/>
                    <a:pt x="158424" y="103306"/>
                  </a:cubicBezTo>
                  <a:cubicBezTo>
                    <a:pt x="158036" y="104692"/>
                    <a:pt x="157648" y="106079"/>
                    <a:pt x="157204" y="107465"/>
                  </a:cubicBezTo>
                  <a:cubicBezTo>
                    <a:pt x="157149" y="107631"/>
                    <a:pt x="157093" y="107742"/>
                    <a:pt x="157038" y="107853"/>
                  </a:cubicBezTo>
                  <a:cubicBezTo>
                    <a:pt x="156594" y="109239"/>
                    <a:pt x="156040" y="110570"/>
                    <a:pt x="155541" y="111901"/>
                  </a:cubicBezTo>
                  <a:lnTo>
                    <a:pt x="155374" y="112289"/>
                  </a:lnTo>
                  <a:cubicBezTo>
                    <a:pt x="154820" y="113620"/>
                    <a:pt x="154210" y="114951"/>
                    <a:pt x="153600" y="116282"/>
                  </a:cubicBezTo>
                  <a:cubicBezTo>
                    <a:pt x="153545" y="116393"/>
                    <a:pt x="153489" y="116503"/>
                    <a:pt x="153434" y="116614"/>
                  </a:cubicBezTo>
                  <a:cubicBezTo>
                    <a:pt x="152824" y="117945"/>
                    <a:pt x="152158" y="119221"/>
                    <a:pt x="151437" y="120496"/>
                  </a:cubicBezTo>
                  <a:lnTo>
                    <a:pt x="151216" y="120829"/>
                  </a:lnTo>
                  <a:cubicBezTo>
                    <a:pt x="150550" y="122104"/>
                    <a:pt x="149774" y="123324"/>
                    <a:pt x="148998" y="124544"/>
                  </a:cubicBezTo>
                  <a:lnTo>
                    <a:pt x="148776" y="124932"/>
                  </a:lnTo>
                  <a:cubicBezTo>
                    <a:pt x="147999" y="126152"/>
                    <a:pt x="147223" y="127316"/>
                    <a:pt x="146336" y="128481"/>
                  </a:cubicBezTo>
                  <a:lnTo>
                    <a:pt x="145892" y="129146"/>
                  </a:lnTo>
                  <a:cubicBezTo>
                    <a:pt x="145061" y="130311"/>
                    <a:pt x="144173" y="131420"/>
                    <a:pt x="143231" y="132529"/>
                  </a:cubicBezTo>
                  <a:cubicBezTo>
                    <a:pt x="143120" y="132640"/>
                    <a:pt x="143064" y="132751"/>
                    <a:pt x="142953" y="132862"/>
                  </a:cubicBezTo>
                  <a:cubicBezTo>
                    <a:pt x="142066" y="133971"/>
                    <a:pt x="141068" y="135080"/>
                    <a:pt x="140125" y="136133"/>
                  </a:cubicBezTo>
                  <a:lnTo>
                    <a:pt x="139848" y="136410"/>
                  </a:lnTo>
                  <a:cubicBezTo>
                    <a:pt x="138850" y="137464"/>
                    <a:pt x="137852" y="138518"/>
                    <a:pt x="136798" y="139516"/>
                  </a:cubicBezTo>
                  <a:lnTo>
                    <a:pt x="136466" y="139793"/>
                  </a:lnTo>
                  <a:cubicBezTo>
                    <a:pt x="135412" y="140791"/>
                    <a:pt x="134358" y="141734"/>
                    <a:pt x="133249" y="142676"/>
                  </a:cubicBezTo>
                  <a:lnTo>
                    <a:pt x="132972" y="142954"/>
                  </a:lnTo>
                  <a:cubicBezTo>
                    <a:pt x="131863" y="143896"/>
                    <a:pt x="130699" y="144784"/>
                    <a:pt x="129590" y="145671"/>
                  </a:cubicBezTo>
                  <a:lnTo>
                    <a:pt x="129257" y="145893"/>
                  </a:lnTo>
                  <a:cubicBezTo>
                    <a:pt x="128092" y="146780"/>
                    <a:pt x="126873" y="147612"/>
                    <a:pt x="125708" y="148388"/>
                  </a:cubicBezTo>
                  <a:lnTo>
                    <a:pt x="125320" y="148610"/>
                  </a:lnTo>
                  <a:cubicBezTo>
                    <a:pt x="124155" y="149386"/>
                    <a:pt x="122936" y="150162"/>
                    <a:pt x="121660" y="150883"/>
                  </a:cubicBezTo>
                  <a:lnTo>
                    <a:pt x="121327" y="151105"/>
                  </a:lnTo>
                  <a:cubicBezTo>
                    <a:pt x="120052" y="151826"/>
                    <a:pt x="118777" y="152491"/>
                    <a:pt x="117501" y="153212"/>
                  </a:cubicBezTo>
                  <a:lnTo>
                    <a:pt x="117113" y="153378"/>
                  </a:lnTo>
                  <a:cubicBezTo>
                    <a:pt x="115838" y="153988"/>
                    <a:pt x="114507" y="154598"/>
                    <a:pt x="113176" y="155208"/>
                  </a:cubicBezTo>
                  <a:lnTo>
                    <a:pt x="112843" y="155375"/>
                  </a:lnTo>
                  <a:cubicBezTo>
                    <a:pt x="111513" y="155929"/>
                    <a:pt x="110126" y="156428"/>
                    <a:pt x="108796" y="156927"/>
                  </a:cubicBezTo>
                  <a:lnTo>
                    <a:pt x="108407" y="157094"/>
                  </a:lnTo>
                  <a:cubicBezTo>
                    <a:pt x="107021" y="157593"/>
                    <a:pt x="105690" y="158036"/>
                    <a:pt x="104304" y="158424"/>
                  </a:cubicBezTo>
                  <a:lnTo>
                    <a:pt x="103860" y="158535"/>
                  </a:lnTo>
                  <a:cubicBezTo>
                    <a:pt x="102474" y="158924"/>
                    <a:pt x="101088" y="159312"/>
                    <a:pt x="99702" y="159644"/>
                  </a:cubicBezTo>
                  <a:lnTo>
                    <a:pt x="99313" y="159755"/>
                  </a:lnTo>
                  <a:cubicBezTo>
                    <a:pt x="97927" y="160033"/>
                    <a:pt x="96485" y="160310"/>
                    <a:pt x="95044" y="160587"/>
                  </a:cubicBezTo>
                  <a:lnTo>
                    <a:pt x="94655" y="160643"/>
                  </a:lnTo>
                  <a:cubicBezTo>
                    <a:pt x="93269" y="160864"/>
                    <a:pt x="91827" y="161086"/>
                    <a:pt x="90386" y="161197"/>
                  </a:cubicBezTo>
                  <a:lnTo>
                    <a:pt x="89942" y="161253"/>
                  </a:lnTo>
                  <a:cubicBezTo>
                    <a:pt x="88500" y="161419"/>
                    <a:pt x="87059" y="161530"/>
                    <a:pt x="85617" y="161585"/>
                  </a:cubicBezTo>
                  <a:lnTo>
                    <a:pt x="85229" y="161585"/>
                  </a:lnTo>
                  <a:cubicBezTo>
                    <a:pt x="84064" y="161641"/>
                    <a:pt x="82900" y="161641"/>
                    <a:pt x="81735" y="161641"/>
                  </a:cubicBezTo>
                  <a:lnTo>
                    <a:pt x="80349" y="161641"/>
                  </a:lnTo>
                  <a:lnTo>
                    <a:pt x="80460" y="161086"/>
                  </a:lnTo>
                  <a:lnTo>
                    <a:pt x="80904" y="158646"/>
                  </a:lnTo>
                  <a:lnTo>
                    <a:pt x="81735" y="158646"/>
                  </a:lnTo>
                  <a:cubicBezTo>
                    <a:pt x="82844" y="158646"/>
                    <a:pt x="83953" y="158646"/>
                    <a:pt x="85062" y="158591"/>
                  </a:cubicBezTo>
                  <a:lnTo>
                    <a:pt x="85451" y="158591"/>
                  </a:lnTo>
                  <a:cubicBezTo>
                    <a:pt x="86837" y="158535"/>
                    <a:pt x="88223" y="158424"/>
                    <a:pt x="89609" y="158258"/>
                  </a:cubicBezTo>
                  <a:lnTo>
                    <a:pt x="89998" y="158258"/>
                  </a:lnTo>
                  <a:cubicBezTo>
                    <a:pt x="91384" y="158092"/>
                    <a:pt x="92770" y="157925"/>
                    <a:pt x="94156" y="157704"/>
                  </a:cubicBezTo>
                  <a:lnTo>
                    <a:pt x="94545" y="157593"/>
                  </a:lnTo>
                  <a:cubicBezTo>
                    <a:pt x="95931" y="157371"/>
                    <a:pt x="97262" y="157094"/>
                    <a:pt x="98648" y="156816"/>
                  </a:cubicBezTo>
                  <a:lnTo>
                    <a:pt x="99036" y="156706"/>
                  </a:lnTo>
                  <a:cubicBezTo>
                    <a:pt x="100367" y="156428"/>
                    <a:pt x="101698" y="156040"/>
                    <a:pt x="103029" y="155652"/>
                  </a:cubicBezTo>
                  <a:lnTo>
                    <a:pt x="103417" y="155541"/>
                  </a:lnTo>
                  <a:cubicBezTo>
                    <a:pt x="104748" y="155153"/>
                    <a:pt x="106078" y="154709"/>
                    <a:pt x="107409" y="154266"/>
                  </a:cubicBezTo>
                  <a:lnTo>
                    <a:pt x="107797" y="154155"/>
                  </a:lnTo>
                  <a:cubicBezTo>
                    <a:pt x="109073" y="153656"/>
                    <a:pt x="110348" y="153157"/>
                    <a:pt x="111624" y="152602"/>
                  </a:cubicBezTo>
                  <a:cubicBezTo>
                    <a:pt x="111790" y="152547"/>
                    <a:pt x="111901" y="152491"/>
                    <a:pt x="112012" y="152436"/>
                  </a:cubicBezTo>
                  <a:cubicBezTo>
                    <a:pt x="113287" y="151881"/>
                    <a:pt x="114562" y="151327"/>
                    <a:pt x="115782" y="150717"/>
                  </a:cubicBezTo>
                  <a:lnTo>
                    <a:pt x="116170" y="150495"/>
                  </a:lnTo>
                  <a:cubicBezTo>
                    <a:pt x="117390" y="149885"/>
                    <a:pt x="118610" y="149220"/>
                    <a:pt x="119830" y="148554"/>
                  </a:cubicBezTo>
                  <a:lnTo>
                    <a:pt x="120163" y="148332"/>
                  </a:lnTo>
                  <a:cubicBezTo>
                    <a:pt x="121383" y="147612"/>
                    <a:pt x="122547" y="146891"/>
                    <a:pt x="123712" y="146170"/>
                  </a:cubicBezTo>
                  <a:lnTo>
                    <a:pt x="124045" y="145893"/>
                  </a:lnTo>
                  <a:cubicBezTo>
                    <a:pt x="125209" y="145172"/>
                    <a:pt x="126318" y="144340"/>
                    <a:pt x="127427" y="143508"/>
                  </a:cubicBezTo>
                  <a:lnTo>
                    <a:pt x="127760" y="143286"/>
                  </a:lnTo>
                  <a:cubicBezTo>
                    <a:pt x="128869" y="142455"/>
                    <a:pt x="129978" y="141567"/>
                    <a:pt x="131031" y="140680"/>
                  </a:cubicBezTo>
                  <a:lnTo>
                    <a:pt x="131309" y="140403"/>
                  </a:lnTo>
                  <a:cubicBezTo>
                    <a:pt x="132418" y="139516"/>
                    <a:pt x="133416" y="138628"/>
                    <a:pt x="134414" y="137630"/>
                  </a:cubicBezTo>
                  <a:lnTo>
                    <a:pt x="134747" y="137353"/>
                  </a:lnTo>
                  <a:cubicBezTo>
                    <a:pt x="135745" y="136410"/>
                    <a:pt x="136687" y="135412"/>
                    <a:pt x="137630" y="134414"/>
                  </a:cubicBezTo>
                  <a:cubicBezTo>
                    <a:pt x="137741" y="134303"/>
                    <a:pt x="137852" y="134192"/>
                    <a:pt x="137907" y="134081"/>
                  </a:cubicBezTo>
                  <a:cubicBezTo>
                    <a:pt x="138850" y="133083"/>
                    <a:pt x="139793" y="132030"/>
                    <a:pt x="140680" y="130976"/>
                  </a:cubicBezTo>
                  <a:lnTo>
                    <a:pt x="140957" y="130643"/>
                  </a:lnTo>
                  <a:cubicBezTo>
                    <a:pt x="141844" y="129590"/>
                    <a:pt x="142676" y="128481"/>
                    <a:pt x="143508" y="127372"/>
                  </a:cubicBezTo>
                  <a:lnTo>
                    <a:pt x="143951" y="126762"/>
                  </a:lnTo>
                  <a:cubicBezTo>
                    <a:pt x="144783" y="125653"/>
                    <a:pt x="145560" y="124488"/>
                    <a:pt x="146280" y="123324"/>
                  </a:cubicBezTo>
                  <a:lnTo>
                    <a:pt x="146502" y="122991"/>
                  </a:lnTo>
                  <a:cubicBezTo>
                    <a:pt x="147279" y="121827"/>
                    <a:pt x="147999" y="120607"/>
                    <a:pt x="148665" y="119387"/>
                  </a:cubicBezTo>
                  <a:lnTo>
                    <a:pt x="148831" y="119054"/>
                  </a:lnTo>
                  <a:cubicBezTo>
                    <a:pt x="149552" y="117834"/>
                    <a:pt x="150162" y="116614"/>
                    <a:pt x="150772" y="115394"/>
                  </a:cubicBezTo>
                  <a:lnTo>
                    <a:pt x="150938" y="115006"/>
                  </a:lnTo>
                  <a:cubicBezTo>
                    <a:pt x="151548" y="113731"/>
                    <a:pt x="152103" y="112511"/>
                    <a:pt x="152657" y="111180"/>
                  </a:cubicBezTo>
                  <a:lnTo>
                    <a:pt x="152768" y="110792"/>
                  </a:lnTo>
                  <a:cubicBezTo>
                    <a:pt x="153323" y="109517"/>
                    <a:pt x="153822" y="108241"/>
                    <a:pt x="154265" y="106910"/>
                  </a:cubicBezTo>
                  <a:cubicBezTo>
                    <a:pt x="154321" y="106799"/>
                    <a:pt x="154321" y="106689"/>
                    <a:pt x="154376" y="106522"/>
                  </a:cubicBezTo>
                  <a:cubicBezTo>
                    <a:pt x="154820" y="105247"/>
                    <a:pt x="155208" y="103916"/>
                    <a:pt x="155596" y="102585"/>
                  </a:cubicBezTo>
                  <a:cubicBezTo>
                    <a:pt x="155652" y="102419"/>
                    <a:pt x="155652" y="102308"/>
                    <a:pt x="155707" y="102197"/>
                  </a:cubicBezTo>
                  <a:cubicBezTo>
                    <a:pt x="156095" y="100866"/>
                    <a:pt x="156428" y="99480"/>
                    <a:pt x="156705" y="98149"/>
                  </a:cubicBezTo>
                  <a:cubicBezTo>
                    <a:pt x="156705" y="97983"/>
                    <a:pt x="156761" y="97872"/>
                    <a:pt x="156761" y="97705"/>
                  </a:cubicBezTo>
                  <a:cubicBezTo>
                    <a:pt x="157038" y="96375"/>
                    <a:pt x="157315" y="95044"/>
                    <a:pt x="157537" y="93658"/>
                  </a:cubicBezTo>
                  <a:lnTo>
                    <a:pt x="157592" y="93214"/>
                  </a:lnTo>
                  <a:cubicBezTo>
                    <a:pt x="157759" y="91828"/>
                    <a:pt x="157925" y="90497"/>
                    <a:pt x="158092" y="89111"/>
                  </a:cubicBezTo>
                  <a:lnTo>
                    <a:pt x="158092" y="88722"/>
                  </a:lnTo>
                  <a:cubicBezTo>
                    <a:pt x="158202" y="87336"/>
                    <a:pt x="158313" y="85950"/>
                    <a:pt x="158369" y="84564"/>
                  </a:cubicBezTo>
                  <a:lnTo>
                    <a:pt x="158369" y="84120"/>
                  </a:lnTo>
                  <a:cubicBezTo>
                    <a:pt x="158369" y="83454"/>
                    <a:pt x="158369" y="82734"/>
                    <a:pt x="158369" y="82068"/>
                  </a:cubicBezTo>
                  <a:cubicBezTo>
                    <a:pt x="158369" y="81347"/>
                    <a:pt x="158369" y="80682"/>
                    <a:pt x="158369" y="79961"/>
                  </a:cubicBezTo>
                  <a:cubicBezTo>
                    <a:pt x="158369" y="79906"/>
                    <a:pt x="158369" y="79850"/>
                    <a:pt x="158369" y="79795"/>
                  </a:cubicBezTo>
                  <a:lnTo>
                    <a:pt x="159589" y="79517"/>
                  </a:lnTo>
                  <a:lnTo>
                    <a:pt x="161308" y="79129"/>
                  </a:lnTo>
                  <a:close/>
                  <a:moveTo>
                    <a:pt x="81709" y="82040"/>
                  </a:moveTo>
                  <a:lnTo>
                    <a:pt x="81734" y="82067"/>
                  </a:lnTo>
                  <a:lnTo>
                    <a:pt x="80072" y="161918"/>
                  </a:lnTo>
                  <a:lnTo>
                    <a:pt x="71976" y="100533"/>
                  </a:lnTo>
                  <a:lnTo>
                    <a:pt x="70922" y="92826"/>
                  </a:lnTo>
                  <a:lnTo>
                    <a:pt x="81709" y="82040"/>
                  </a:lnTo>
                  <a:close/>
                  <a:moveTo>
                    <a:pt x="80016" y="0"/>
                  </a:moveTo>
                  <a:lnTo>
                    <a:pt x="79961" y="500"/>
                  </a:lnTo>
                  <a:cubicBezTo>
                    <a:pt x="35933" y="1553"/>
                    <a:pt x="610" y="37319"/>
                    <a:pt x="278" y="81403"/>
                  </a:cubicBezTo>
                  <a:lnTo>
                    <a:pt x="0" y="81458"/>
                  </a:lnTo>
                  <a:lnTo>
                    <a:pt x="278" y="81514"/>
                  </a:lnTo>
                  <a:lnTo>
                    <a:pt x="278" y="81957"/>
                  </a:lnTo>
                  <a:cubicBezTo>
                    <a:pt x="222" y="114951"/>
                    <a:pt x="20074" y="144673"/>
                    <a:pt x="50572" y="157260"/>
                  </a:cubicBezTo>
                  <a:cubicBezTo>
                    <a:pt x="60659" y="161449"/>
                    <a:pt x="71251" y="163483"/>
                    <a:pt x="81753" y="163483"/>
                  </a:cubicBezTo>
                  <a:cubicBezTo>
                    <a:pt x="102947" y="163483"/>
                    <a:pt x="123776" y="155199"/>
                    <a:pt x="139349" y="139627"/>
                  </a:cubicBezTo>
                  <a:cubicBezTo>
                    <a:pt x="162638" y="116282"/>
                    <a:pt x="169625" y="81236"/>
                    <a:pt x="156982" y="50794"/>
                  </a:cubicBezTo>
                  <a:cubicBezTo>
                    <a:pt x="144395" y="20351"/>
                    <a:pt x="114673" y="500"/>
                    <a:pt x="81735" y="500"/>
                  </a:cubicBezTo>
                  <a:lnTo>
                    <a:pt x="80127" y="500"/>
                  </a:lnTo>
                  <a:lnTo>
                    <a:pt x="8001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316" name="Google Shape;316;p34"/>
          <p:cNvSpPr/>
          <p:nvPr/>
        </p:nvSpPr>
        <p:spPr>
          <a:xfrm>
            <a:off x="561325" y="335850"/>
            <a:ext cx="3622500" cy="4471800"/>
          </a:xfrm>
          <a:prstGeom prst="plaque">
            <a:avLst>
              <a:gd name="adj" fmla="val 8509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7" name="Google Shape;317;p34"/>
          <p:cNvGrpSpPr/>
          <p:nvPr/>
        </p:nvGrpSpPr>
        <p:grpSpPr>
          <a:xfrm>
            <a:off x="-1867070" y="2303605"/>
            <a:ext cx="12904395" cy="3805200"/>
            <a:chOff x="-1867070" y="2303605"/>
            <a:chExt cx="12904395" cy="3805200"/>
          </a:xfrm>
        </p:grpSpPr>
        <p:cxnSp>
          <p:nvCxnSpPr>
            <p:cNvPr id="318" name="Google Shape;318;p34"/>
            <p:cNvCxnSpPr/>
            <p:nvPr/>
          </p:nvCxnSpPr>
          <p:spPr>
            <a:xfrm>
              <a:off x="2407050" y="4206205"/>
              <a:ext cx="4329900" cy="9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319" name="Google Shape;319;p34"/>
            <p:cNvCxnSpPr/>
            <p:nvPr/>
          </p:nvCxnSpPr>
          <p:spPr>
            <a:xfrm>
              <a:off x="-1867070" y="2303605"/>
              <a:ext cx="4247100" cy="1902600"/>
            </a:xfrm>
            <a:prstGeom prst="curvedConnector3">
              <a:avLst>
                <a:gd name="adj1" fmla="val 50000"/>
              </a:avLst>
            </a:prstGeom>
            <a:noFill/>
            <a:ln w="28575" cap="flat" cmpd="sng">
              <a:solidFill>
                <a:schemeClr val="lt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320" name="Google Shape;320;p34"/>
            <p:cNvCxnSpPr/>
            <p:nvPr/>
          </p:nvCxnSpPr>
          <p:spPr>
            <a:xfrm>
              <a:off x="6790225" y="4206205"/>
              <a:ext cx="4247100" cy="1902600"/>
            </a:xfrm>
            <a:prstGeom prst="curvedConnector3">
              <a:avLst>
                <a:gd name="adj1" fmla="val 50000"/>
              </a:avLst>
            </a:prstGeom>
            <a:noFill/>
            <a:ln w="28575" cap="flat" cmpd="sng">
              <a:solidFill>
                <a:schemeClr val="lt1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  <p:sp>
        <p:nvSpPr>
          <p:cNvPr id="322" name="Google Shape;322;p34"/>
          <p:cNvSpPr txBox="1">
            <a:spLocks noGrp="1"/>
          </p:cNvSpPr>
          <p:nvPr>
            <p:ph type="ctrTitle"/>
          </p:nvPr>
        </p:nvSpPr>
        <p:spPr>
          <a:xfrm>
            <a:off x="4492175" y="335850"/>
            <a:ext cx="4090500" cy="401442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dirty="0" err="1"/>
              <a:t>Bài</a:t>
            </a:r>
            <a:r>
              <a:rPr lang="en-US" altLang="en-GB" dirty="0"/>
              <a:t> 21: </a:t>
            </a:r>
            <a:r>
              <a:rPr lang="en-US" altLang="en-GB" dirty="0" err="1"/>
              <a:t>Vùng</a:t>
            </a:r>
            <a:r>
              <a:rPr lang="en-US" altLang="en-GB" dirty="0"/>
              <a:t> </a:t>
            </a:r>
            <a:r>
              <a:rPr lang="en-US" altLang="en-GB" dirty="0" err="1"/>
              <a:t>đất</a:t>
            </a:r>
            <a:r>
              <a:rPr lang="en-US" altLang="en-GB" dirty="0"/>
              <a:t> </a:t>
            </a:r>
            <a:r>
              <a:rPr lang="en-US" altLang="en-GB" dirty="0" err="1"/>
              <a:t>phía</a:t>
            </a:r>
            <a:r>
              <a:rPr lang="en-US" altLang="en-GB" dirty="0"/>
              <a:t> Nam </a:t>
            </a:r>
            <a:r>
              <a:rPr lang="en-US" altLang="en-GB" dirty="0" err="1"/>
              <a:t>từ</a:t>
            </a:r>
            <a:r>
              <a:rPr lang="en-US" altLang="en-GB" dirty="0"/>
              <a:t> </a:t>
            </a:r>
            <a:r>
              <a:rPr lang="en-US" altLang="en-GB" dirty="0" err="1"/>
              <a:t>đầu</a:t>
            </a:r>
            <a:r>
              <a:rPr lang="en-US" altLang="en-GB" dirty="0"/>
              <a:t> </a:t>
            </a:r>
            <a:r>
              <a:rPr lang="en-US" altLang="en-GB" dirty="0" err="1"/>
              <a:t>thế</a:t>
            </a:r>
            <a:r>
              <a:rPr lang="en-US" altLang="en-GB" dirty="0"/>
              <a:t> </a:t>
            </a:r>
            <a:r>
              <a:rPr lang="en-US" altLang="en-GB" dirty="0" err="1"/>
              <a:t>kỉ</a:t>
            </a:r>
            <a:r>
              <a:rPr lang="en-US" altLang="en-GB" dirty="0"/>
              <a:t> X </a:t>
            </a:r>
            <a:r>
              <a:rPr lang="en-US" altLang="en-GB" dirty="0" err="1"/>
              <a:t>đến</a:t>
            </a:r>
            <a:r>
              <a:rPr lang="en-US" altLang="en-GB" dirty="0"/>
              <a:t> </a:t>
            </a:r>
            <a:r>
              <a:rPr lang="en-US" altLang="en-GB" dirty="0" err="1"/>
              <a:t>đầu</a:t>
            </a:r>
            <a:r>
              <a:rPr lang="en-US" altLang="en-GB" dirty="0"/>
              <a:t> </a:t>
            </a:r>
            <a:r>
              <a:rPr lang="en-US" altLang="en-GB" dirty="0" err="1"/>
              <a:t>thế</a:t>
            </a:r>
            <a:r>
              <a:rPr lang="en-US" altLang="en-GB" dirty="0"/>
              <a:t> </a:t>
            </a:r>
            <a:r>
              <a:rPr lang="en-US" altLang="en-GB" dirty="0" err="1"/>
              <a:t>kỉ</a:t>
            </a:r>
            <a:r>
              <a:rPr lang="en-US" altLang="en-GB" dirty="0"/>
              <a:t> XVI</a:t>
            </a:r>
            <a:endParaRPr lang="vi-VN" altLang="en-GB" dirty="0"/>
          </a:p>
        </p:txBody>
      </p:sp>
      <p:sp>
        <p:nvSpPr>
          <p:cNvPr id="323" name="Google Shape;323;p34"/>
          <p:cNvSpPr txBox="1">
            <a:spLocks noGrp="1"/>
          </p:cNvSpPr>
          <p:nvPr>
            <p:ph type="subTitle" idx="1"/>
          </p:nvPr>
        </p:nvSpPr>
        <p:spPr>
          <a:xfrm>
            <a:off x="4777720" y="3310738"/>
            <a:ext cx="3276600" cy="60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GB"/>
              <a:t>Nhóm 2</a:t>
            </a:r>
          </a:p>
        </p:txBody>
      </p:sp>
      <p:grpSp>
        <p:nvGrpSpPr>
          <p:cNvPr id="324" name="Google Shape;324;p34"/>
          <p:cNvGrpSpPr/>
          <p:nvPr/>
        </p:nvGrpSpPr>
        <p:grpSpPr>
          <a:xfrm>
            <a:off x="4655363" y="3029163"/>
            <a:ext cx="3521314" cy="221374"/>
            <a:chOff x="729050" y="223975"/>
            <a:chExt cx="6133625" cy="328400"/>
          </a:xfrm>
        </p:grpSpPr>
        <p:sp>
          <p:nvSpPr>
            <p:cNvPr id="325" name="Google Shape;325;p34"/>
            <p:cNvSpPr/>
            <p:nvPr/>
          </p:nvSpPr>
          <p:spPr>
            <a:xfrm>
              <a:off x="1275975" y="223975"/>
              <a:ext cx="5038675" cy="328400"/>
            </a:xfrm>
            <a:custGeom>
              <a:avLst/>
              <a:gdLst/>
              <a:ahLst/>
              <a:cxnLst/>
              <a:rect l="l" t="t" r="r" b="b"/>
              <a:pathLst>
                <a:path w="201547" h="13136" extrusionOk="0">
                  <a:moveTo>
                    <a:pt x="201547" y="5481"/>
                  </a:moveTo>
                  <a:lnTo>
                    <a:pt x="201547" y="7351"/>
                  </a:lnTo>
                  <a:lnTo>
                    <a:pt x="145136" y="7351"/>
                  </a:lnTo>
                  <a:cubicBezTo>
                    <a:pt x="143918" y="7351"/>
                    <a:pt x="142744" y="7829"/>
                    <a:pt x="141961" y="8743"/>
                  </a:cubicBezTo>
                  <a:cubicBezTo>
                    <a:pt x="140526" y="8438"/>
                    <a:pt x="139178" y="6959"/>
                    <a:pt x="137525" y="5785"/>
                  </a:cubicBezTo>
                  <a:cubicBezTo>
                    <a:pt x="135046" y="4089"/>
                    <a:pt x="133045" y="3958"/>
                    <a:pt x="130479" y="5524"/>
                  </a:cubicBezTo>
                  <a:cubicBezTo>
                    <a:pt x="129087" y="6394"/>
                    <a:pt x="127739" y="7351"/>
                    <a:pt x="126434" y="8395"/>
                  </a:cubicBezTo>
                  <a:cubicBezTo>
                    <a:pt x="122520" y="11309"/>
                    <a:pt x="117997" y="13136"/>
                    <a:pt x="115039" y="7916"/>
                  </a:cubicBezTo>
                  <a:cubicBezTo>
                    <a:pt x="113995" y="8482"/>
                    <a:pt x="112908" y="8830"/>
                    <a:pt x="111777" y="9047"/>
                  </a:cubicBezTo>
                  <a:cubicBezTo>
                    <a:pt x="105949" y="10091"/>
                    <a:pt x="103470" y="3741"/>
                    <a:pt x="107428" y="1175"/>
                  </a:cubicBezTo>
                  <a:cubicBezTo>
                    <a:pt x="109211" y="1"/>
                    <a:pt x="111690" y="392"/>
                    <a:pt x="112386" y="3132"/>
                  </a:cubicBezTo>
                  <a:cubicBezTo>
                    <a:pt x="109254" y="1784"/>
                    <a:pt x="106340" y="5872"/>
                    <a:pt x="110037" y="7046"/>
                  </a:cubicBezTo>
                  <a:cubicBezTo>
                    <a:pt x="112256" y="7742"/>
                    <a:pt x="115561" y="6003"/>
                    <a:pt x="117127" y="5046"/>
                  </a:cubicBezTo>
                  <a:cubicBezTo>
                    <a:pt x="120693" y="2828"/>
                    <a:pt x="125651" y="914"/>
                    <a:pt x="128478" y="5176"/>
                  </a:cubicBezTo>
                  <a:cubicBezTo>
                    <a:pt x="130044" y="4002"/>
                    <a:pt x="132045" y="2567"/>
                    <a:pt x="134002" y="2436"/>
                  </a:cubicBezTo>
                  <a:cubicBezTo>
                    <a:pt x="137916" y="2219"/>
                    <a:pt x="139047" y="5481"/>
                    <a:pt x="142744" y="5481"/>
                  </a:cubicBezTo>
                  <a:close/>
                  <a:moveTo>
                    <a:pt x="0" y="7351"/>
                  </a:moveTo>
                  <a:lnTo>
                    <a:pt x="0" y="5481"/>
                  </a:lnTo>
                  <a:lnTo>
                    <a:pt x="58846" y="5481"/>
                  </a:lnTo>
                  <a:cubicBezTo>
                    <a:pt x="62543" y="5481"/>
                    <a:pt x="63674" y="2219"/>
                    <a:pt x="67545" y="2436"/>
                  </a:cubicBezTo>
                  <a:cubicBezTo>
                    <a:pt x="69458" y="2567"/>
                    <a:pt x="71459" y="4002"/>
                    <a:pt x="73068" y="5176"/>
                  </a:cubicBezTo>
                  <a:cubicBezTo>
                    <a:pt x="75895" y="914"/>
                    <a:pt x="80810" y="2828"/>
                    <a:pt x="84420" y="5046"/>
                  </a:cubicBezTo>
                  <a:cubicBezTo>
                    <a:pt x="86029" y="6003"/>
                    <a:pt x="89291" y="7742"/>
                    <a:pt x="91466" y="7046"/>
                  </a:cubicBezTo>
                  <a:cubicBezTo>
                    <a:pt x="95163" y="5872"/>
                    <a:pt x="92292" y="1784"/>
                    <a:pt x="89117" y="3132"/>
                  </a:cubicBezTo>
                  <a:cubicBezTo>
                    <a:pt x="89857" y="392"/>
                    <a:pt x="92336" y="1"/>
                    <a:pt x="94119" y="1175"/>
                  </a:cubicBezTo>
                  <a:cubicBezTo>
                    <a:pt x="98077" y="3741"/>
                    <a:pt x="95554" y="10091"/>
                    <a:pt x="89770" y="9047"/>
                  </a:cubicBezTo>
                  <a:cubicBezTo>
                    <a:pt x="88639" y="8830"/>
                    <a:pt x="87551" y="8438"/>
                    <a:pt x="86508" y="7916"/>
                  </a:cubicBezTo>
                  <a:cubicBezTo>
                    <a:pt x="83550" y="13136"/>
                    <a:pt x="79027" y="11309"/>
                    <a:pt x="75112" y="8351"/>
                  </a:cubicBezTo>
                  <a:cubicBezTo>
                    <a:pt x="73808" y="7351"/>
                    <a:pt x="72459" y="6394"/>
                    <a:pt x="71068" y="5524"/>
                  </a:cubicBezTo>
                  <a:cubicBezTo>
                    <a:pt x="68502" y="3958"/>
                    <a:pt x="66501" y="4089"/>
                    <a:pt x="63978" y="5785"/>
                  </a:cubicBezTo>
                  <a:cubicBezTo>
                    <a:pt x="62369" y="6916"/>
                    <a:pt x="60977" y="8438"/>
                    <a:pt x="59585" y="8743"/>
                  </a:cubicBezTo>
                  <a:cubicBezTo>
                    <a:pt x="58759" y="7829"/>
                    <a:pt x="57585" y="7307"/>
                    <a:pt x="56367" y="7351"/>
                  </a:cubicBezTo>
                  <a:close/>
                  <a:moveTo>
                    <a:pt x="116170" y="7351"/>
                  </a:moveTo>
                  <a:cubicBezTo>
                    <a:pt x="118997" y="11961"/>
                    <a:pt x="123477" y="9004"/>
                    <a:pt x="126739" y="6525"/>
                  </a:cubicBezTo>
                  <a:lnTo>
                    <a:pt x="126869" y="6438"/>
                  </a:lnTo>
                  <a:cubicBezTo>
                    <a:pt x="124216" y="3132"/>
                    <a:pt x="119780" y="5133"/>
                    <a:pt x="116822" y="6959"/>
                  </a:cubicBezTo>
                  <a:cubicBezTo>
                    <a:pt x="116605" y="7133"/>
                    <a:pt x="116387" y="7264"/>
                    <a:pt x="116170" y="7394"/>
                  </a:cubicBezTo>
                  <a:moveTo>
                    <a:pt x="85420" y="7394"/>
                  </a:moveTo>
                  <a:cubicBezTo>
                    <a:pt x="85203" y="7264"/>
                    <a:pt x="84985" y="7133"/>
                    <a:pt x="84724" y="6959"/>
                  </a:cubicBezTo>
                  <a:cubicBezTo>
                    <a:pt x="81767" y="5133"/>
                    <a:pt x="77374" y="3176"/>
                    <a:pt x="74721" y="6438"/>
                  </a:cubicBezTo>
                  <a:lnTo>
                    <a:pt x="74852" y="6525"/>
                  </a:lnTo>
                  <a:cubicBezTo>
                    <a:pt x="78113" y="9004"/>
                    <a:pt x="82593" y="11961"/>
                    <a:pt x="85420" y="7351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4"/>
            <p:cNvSpPr/>
            <p:nvPr/>
          </p:nvSpPr>
          <p:spPr>
            <a:xfrm>
              <a:off x="6241775" y="310975"/>
              <a:ext cx="129425" cy="128325"/>
            </a:xfrm>
            <a:custGeom>
              <a:avLst/>
              <a:gdLst/>
              <a:ahLst/>
              <a:cxnLst/>
              <a:rect l="l" t="t" r="r" b="b"/>
              <a:pathLst>
                <a:path w="5177" h="5133" extrusionOk="0">
                  <a:moveTo>
                    <a:pt x="2828" y="5089"/>
                  </a:moveTo>
                  <a:cubicBezTo>
                    <a:pt x="871" y="5002"/>
                    <a:pt x="1" y="2610"/>
                    <a:pt x="1436" y="1305"/>
                  </a:cubicBezTo>
                  <a:cubicBezTo>
                    <a:pt x="2871" y="0"/>
                    <a:pt x="5176" y="1087"/>
                    <a:pt x="5089" y="3045"/>
                  </a:cubicBezTo>
                  <a:cubicBezTo>
                    <a:pt x="5002" y="4219"/>
                    <a:pt x="4002" y="5132"/>
                    <a:pt x="2828" y="50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4"/>
            <p:cNvSpPr/>
            <p:nvPr/>
          </p:nvSpPr>
          <p:spPr>
            <a:xfrm>
              <a:off x="6437500" y="322925"/>
              <a:ext cx="112025" cy="110925"/>
            </a:xfrm>
            <a:custGeom>
              <a:avLst/>
              <a:gdLst/>
              <a:ahLst/>
              <a:cxnLst/>
              <a:rect l="l" t="t" r="r" b="b"/>
              <a:pathLst>
                <a:path w="4481" h="4437" extrusionOk="0">
                  <a:moveTo>
                    <a:pt x="2436" y="4393"/>
                  </a:moveTo>
                  <a:cubicBezTo>
                    <a:pt x="740" y="4306"/>
                    <a:pt x="0" y="2262"/>
                    <a:pt x="1262" y="1131"/>
                  </a:cubicBezTo>
                  <a:cubicBezTo>
                    <a:pt x="2479" y="0"/>
                    <a:pt x="4480" y="914"/>
                    <a:pt x="4393" y="2610"/>
                  </a:cubicBezTo>
                  <a:cubicBezTo>
                    <a:pt x="4350" y="3654"/>
                    <a:pt x="3480" y="4437"/>
                    <a:pt x="2436" y="43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4"/>
            <p:cNvSpPr/>
            <p:nvPr/>
          </p:nvSpPr>
          <p:spPr>
            <a:xfrm>
              <a:off x="6618000" y="332700"/>
              <a:ext cx="94625" cy="94625"/>
            </a:xfrm>
            <a:custGeom>
              <a:avLst/>
              <a:gdLst/>
              <a:ahLst/>
              <a:cxnLst/>
              <a:rect l="l" t="t" r="r" b="b"/>
              <a:pathLst>
                <a:path w="3785" h="3785" extrusionOk="0">
                  <a:moveTo>
                    <a:pt x="2044" y="3741"/>
                  </a:moveTo>
                  <a:cubicBezTo>
                    <a:pt x="653" y="3698"/>
                    <a:pt x="0" y="1915"/>
                    <a:pt x="1044" y="958"/>
                  </a:cubicBezTo>
                  <a:cubicBezTo>
                    <a:pt x="2088" y="1"/>
                    <a:pt x="3784" y="827"/>
                    <a:pt x="3741" y="2219"/>
                  </a:cubicBezTo>
                  <a:cubicBezTo>
                    <a:pt x="3654" y="3089"/>
                    <a:pt x="2914" y="3785"/>
                    <a:pt x="2044" y="37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4"/>
            <p:cNvSpPr/>
            <p:nvPr/>
          </p:nvSpPr>
          <p:spPr>
            <a:xfrm>
              <a:off x="6784350" y="342500"/>
              <a:ext cx="78325" cy="77225"/>
            </a:xfrm>
            <a:custGeom>
              <a:avLst/>
              <a:gdLst/>
              <a:ahLst/>
              <a:cxnLst/>
              <a:rect l="l" t="t" r="r" b="b"/>
              <a:pathLst>
                <a:path w="3133" h="3089" extrusionOk="0">
                  <a:moveTo>
                    <a:pt x="1697" y="3088"/>
                  </a:moveTo>
                  <a:cubicBezTo>
                    <a:pt x="523" y="3045"/>
                    <a:pt x="1" y="1610"/>
                    <a:pt x="871" y="827"/>
                  </a:cubicBezTo>
                  <a:cubicBezTo>
                    <a:pt x="1740" y="0"/>
                    <a:pt x="3132" y="653"/>
                    <a:pt x="3089" y="1827"/>
                  </a:cubicBezTo>
                  <a:cubicBezTo>
                    <a:pt x="3045" y="2523"/>
                    <a:pt x="2436" y="3088"/>
                    <a:pt x="1697" y="3045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4"/>
            <p:cNvSpPr/>
            <p:nvPr/>
          </p:nvSpPr>
          <p:spPr>
            <a:xfrm>
              <a:off x="1219425" y="310975"/>
              <a:ext cx="129425" cy="128325"/>
            </a:xfrm>
            <a:custGeom>
              <a:avLst/>
              <a:gdLst/>
              <a:ahLst/>
              <a:cxnLst/>
              <a:rect l="l" t="t" r="r" b="b"/>
              <a:pathLst>
                <a:path w="5177" h="5133" extrusionOk="0">
                  <a:moveTo>
                    <a:pt x="2392" y="5089"/>
                  </a:moveTo>
                  <a:cubicBezTo>
                    <a:pt x="4306" y="5002"/>
                    <a:pt x="5176" y="2610"/>
                    <a:pt x="3741" y="1305"/>
                  </a:cubicBezTo>
                  <a:cubicBezTo>
                    <a:pt x="2306" y="0"/>
                    <a:pt x="0" y="1087"/>
                    <a:pt x="131" y="3045"/>
                  </a:cubicBezTo>
                  <a:cubicBezTo>
                    <a:pt x="174" y="4219"/>
                    <a:pt x="1175" y="5132"/>
                    <a:pt x="2392" y="50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4"/>
            <p:cNvSpPr/>
            <p:nvPr/>
          </p:nvSpPr>
          <p:spPr>
            <a:xfrm>
              <a:off x="1042200" y="322925"/>
              <a:ext cx="112000" cy="110925"/>
            </a:xfrm>
            <a:custGeom>
              <a:avLst/>
              <a:gdLst/>
              <a:ahLst/>
              <a:cxnLst/>
              <a:rect l="l" t="t" r="r" b="b"/>
              <a:pathLst>
                <a:path w="4480" h="4437" extrusionOk="0">
                  <a:moveTo>
                    <a:pt x="2044" y="4393"/>
                  </a:moveTo>
                  <a:cubicBezTo>
                    <a:pt x="3697" y="4306"/>
                    <a:pt x="4480" y="2262"/>
                    <a:pt x="3218" y="1131"/>
                  </a:cubicBezTo>
                  <a:cubicBezTo>
                    <a:pt x="2001" y="0"/>
                    <a:pt x="0" y="914"/>
                    <a:pt x="87" y="2610"/>
                  </a:cubicBezTo>
                  <a:cubicBezTo>
                    <a:pt x="130" y="3610"/>
                    <a:pt x="1000" y="4437"/>
                    <a:pt x="2044" y="4393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4"/>
            <p:cNvSpPr/>
            <p:nvPr/>
          </p:nvSpPr>
          <p:spPr>
            <a:xfrm>
              <a:off x="878000" y="332700"/>
              <a:ext cx="95700" cy="94625"/>
            </a:xfrm>
            <a:custGeom>
              <a:avLst/>
              <a:gdLst/>
              <a:ahLst/>
              <a:cxnLst/>
              <a:rect l="l" t="t" r="r" b="b"/>
              <a:pathLst>
                <a:path w="3828" h="3785" extrusionOk="0">
                  <a:moveTo>
                    <a:pt x="1740" y="3741"/>
                  </a:moveTo>
                  <a:cubicBezTo>
                    <a:pt x="3176" y="3698"/>
                    <a:pt x="3828" y="1915"/>
                    <a:pt x="2741" y="958"/>
                  </a:cubicBezTo>
                  <a:cubicBezTo>
                    <a:pt x="1697" y="1"/>
                    <a:pt x="1" y="827"/>
                    <a:pt x="88" y="2219"/>
                  </a:cubicBezTo>
                  <a:cubicBezTo>
                    <a:pt x="131" y="3089"/>
                    <a:pt x="870" y="3785"/>
                    <a:pt x="1740" y="37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4"/>
            <p:cNvSpPr/>
            <p:nvPr/>
          </p:nvSpPr>
          <p:spPr>
            <a:xfrm>
              <a:off x="729050" y="342500"/>
              <a:ext cx="77225" cy="78300"/>
            </a:xfrm>
            <a:custGeom>
              <a:avLst/>
              <a:gdLst/>
              <a:ahLst/>
              <a:cxnLst/>
              <a:rect l="l" t="t" r="r" b="b"/>
              <a:pathLst>
                <a:path w="3089" h="3132" extrusionOk="0">
                  <a:moveTo>
                    <a:pt x="1435" y="3088"/>
                  </a:moveTo>
                  <a:cubicBezTo>
                    <a:pt x="2566" y="3045"/>
                    <a:pt x="3088" y="1610"/>
                    <a:pt x="2262" y="783"/>
                  </a:cubicBezTo>
                  <a:cubicBezTo>
                    <a:pt x="1392" y="0"/>
                    <a:pt x="0" y="653"/>
                    <a:pt x="44" y="1827"/>
                  </a:cubicBezTo>
                  <a:cubicBezTo>
                    <a:pt x="44" y="2523"/>
                    <a:pt x="696" y="3132"/>
                    <a:pt x="1435" y="308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1" name="Picture 100"/>
          <p:cNvPicPr/>
          <p:nvPr/>
        </p:nvPicPr>
        <p:blipFill>
          <a:blip r:embed="rId3"/>
          <a:stretch>
            <a:fillRect/>
          </a:stretch>
        </p:blipFill>
        <p:spPr>
          <a:xfrm>
            <a:off x="758190" y="561975"/>
            <a:ext cx="3265805" cy="40271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95605" y="1635760"/>
            <a:ext cx="4098290" cy="2032000"/>
          </a:xfrm>
        </p:spPr>
        <p:txBody>
          <a:bodyPr/>
          <a:lstStyle/>
          <a:p>
            <a:r>
              <a:rPr lang="en-US"/>
              <a:t> Ảnh hưởng của văn minh Ăng-co ở vùng đất Nam Bộ không đậm nét; người dân tiếp thu ảnh hưởng của văn hóa Trung Quốc.</a:t>
            </a:r>
          </a:p>
        </p:txBody>
      </p:sp>
      <p:sp>
        <p:nvSpPr>
          <p:cNvPr id="7" name="Google Shape;439;p40"/>
          <p:cNvSpPr/>
          <p:nvPr/>
        </p:nvSpPr>
        <p:spPr>
          <a:xfrm>
            <a:off x="4861560" y="1268730"/>
            <a:ext cx="4078605" cy="2734310"/>
          </a:xfrm>
          <a:prstGeom prst="plaque">
            <a:avLst>
              <a:gd name="adj" fmla="val 8509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40"/>
          <p:cNvSpPr txBox="1">
            <a:spLocks noGrp="1"/>
          </p:cNvSpPr>
          <p:nvPr>
            <p:ph type="title"/>
          </p:nvPr>
        </p:nvSpPr>
        <p:spPr>
          <a:xfrm>
            <a:off x="3347720" y="195580"/>
            <a:ext cx="2753360" cy="57594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GB"/>
              <a:t>Văn hóa</a:t>
            </a:r>
          </a:p>
        </p:txBody>
      </p:sp>
      <p:grpSp>
        <p:nvGrpSpPr>
          <p:cNvPr id="398" name="Google Shape;398;p38"/>
          <p:cNvGrpSpPr/>
          <p:nvPr/>
        </p:nvGrpSpPr>
        <p:grpSpPr>
          <a:xfrm>
            <a:off x="1764030" y="843915"/>
            <a:ext cx="6049010" cy="169545"/>
            <a:chOff x="729050" y="223975"/>
            <a:chExt cx="6133625" cy="328400"/>
          </a:xfrm>
        </p:grpSpPr>
        <p:sp>
          <p:nvSpPr>
            <p:cNvPr id="399" name="Google Shape;399;p38"/>
            <p:cNvSpPr/>
            <p:nvPr/>
          </p:nvSpPr>
          <p:spPr>
            <a:xfrm>
              <a:off x="1275975" y="223975"/>
              <a:ext cx="5038675" cy="328400"/>
            </a:xfrm>
            <a:custGeom>
              <a:avLst/>
              <a:gdLst/>
              <a:ahLst/>
              <a:cxnLst/>
              <a:rect l="l" t="t" r="r" b="b"/>
              <a:pathLst>
                <a:path w="201547" h="13136" extrusionOk="0">
                  <a:moveTo>
                    <a:pt x="201547" y="5481"/>
                  </a:moveTo>
                  <a:lnTo>
                    <a:pt x="201547" y="7351"/>
                  </a:lnTo>
                  <a:lnTo>
                    <a:pt x="145136" y="7351"/>
                  </a:lnTo>
                  <a:cubicBezTo>
                    <a:pt x="143918" y="7351"/>
                    <a:pt x="142744" y="7829"/>
                    <a:pt x="141961" y="8743"/>
                  </a:cubicBezTo>
                  <a:cubicBezTo>
                    <a:pt x="140526" y="8438"/>
                    <a:pt x="139178" y="6959"/>
                    <a:pt x="137525" y="5785"/>
                  </a:cubicBezTo>
                  <a:cubicBezTo>
                    <a:pt x="135046" y="4089"/>
                    <a:pt x="133045" y="3958"/>
                    <a:pt x="130479" y="5524"/>
                  </a:cubicBezTo>
                  <a:cubicBezTo>
                    <a:pt x="129087" y="6394"/>
                    <a:pt x="127739" y="7351"/>
                    <a:pt x="126434" y="8395"/>
                  </a:cubicBezTo>
                  <a:cubicBezTo>
                    <a:pt x="122520" y="11309"/>
                    <a:pt x="117997" y="13136"/>
                    <a:pt x="115039" y="7916"/>
                  </a:cubicBezTo>
                  <a:cubicBezTo>
                    <a:pt x="113995" y="8482"/>
                    <a:pt x="112908" y="8830"/>
                    <a:pt x="111777" y="9047"/>
                  </a:cubicBezTo>
                  <a:cubicBezTo>
                    <a:pt x="105949" y="10091"/>
                    <a:pt x="103470" y="3741"/>
                    <a:pt x="107428" y="1175"/>
                  </a:cubicBezTo>
                  <a:cubicBezTo>
                    <a:pt x="109211" y="1"/>
                    <a:pt x="111690" y="392"/>
                    <a:pt x="112386" y="3132"/>
                  </a:cubicBezTo>
                  <a:cubicBezTo>
                    <a:pt x="109254" y="1784"/>
                    <a:pt x="106340" y="5872"/>
                    <a:pt x="110037" y="7046"/>
                  </a:cubicBezTo>
                  <a:cubicBezTo>
                    <a:pt x="112256" y="7742"/>
                    <a:pt x="115561" y="6003"/>
                    <a:pt x="117127" y="5046"/>
                  </a:cubicBezTo>
                  <a:cubicBezTo>
                    <a:pt x="120693" y="2828"/>
                    <a:pt x="125651" y="914"/>
                    <a:pt x="128478" y="5176"/>
                  </a:cubicBezTo>
                  <a:cubicBezTo>
                    <a:pt x="130044" y="4002"/>
                    <a:pt x="132045" y="2567"/>
                    <a:pt x="134002" y="2436"/>
                  </a:cubicBezTo>
                  <a:cubicBezTo>
                    <a:pt x="137916" y="2219"/>
                    <a:pt x="139047" y="5481"/>
                    <a:pt x="142744" y="5481"/>
                  </a:cubicBezTo>
                  <a:close/>
                  <a:moveTo>
                    <a:pt x="0" y="7351"/>
                  </a:moveTo>
                  <a:lnTo>
                    <a:pt x="0" y="5481"/>
                  </a:lnTo>
                  <a:lnTo>
                    <a:pt x="58846" y="5481"/>
                  </a:lnTo>
                  <a:cubicBezTo>
                    <a:pt x="62543" y="5481"/>
                    <a:pt x="63674" y="2219"/>
                    <a:pt x="67545" y="2436"/>
                  </a:cubicBezTo>
                  <a:cubicBezTo>
                    <a:pt x="69458" y="2567"/>
                    <a:pt x="71459" y="4002"/>
                    <a:pt x="73068" y="5176"/>
                  </a:cubicBezTo>
                  <a:cubicBezTo>
                    <a:pt x="75895" y="914"/>
                    <a:pt x="80810" y="2828"/>
                    <a:pt x="84420" y="5046"/>
                  </a:cubicBezTo>
                  <a:cubicBezTo>
                    <a:pt x="86029" y="6003"/>
                    <a:pt x="89291" y="7742"/>
                    <a:pt x="91466" y="7046"/>
                  </a:cubicBezTo>
                  <a:cubicBezTo>
                    <a:pt x="95163" y="5872"/>
                    <a:pt x="92292" y="1784"/>
                    <a:pt x="89117" y="3132"/>
                  </a:cubicBezTo>
                  <a:cubicBezTo>
                    <a:pt x="89857" y="392"/>
                    <a:pt x="92336" y="1"/>
                    <a:pt x="94119" y="1175"/>
                  </a:cubicBezTo>
                  <a:cubicBezTo>
                    <a:pt x="98077" y="3741"/>
                    <a:pt x="95554" y="10091"/>
                    <a:pt x="89770" y="9047"/>
                  </a:cubicBezTo>
                  <a:cubicBezTo>
                    <a:pt x="88639" y="8830"/>
                    <a:pt x="87551" y="8438"/>
                    <a:pt x="86508" y="7916"/>
                  </a:cubicBezTo>
                  <a:cubicBezTo>
                    <a:pt x="83550" y="13136"/>
                    <a:pt x="79027" y="11309"/>
                    <a:pt x="75112" y="8351"/>
                  </a:cubicBezTo>
                  <a:cubicBezTo>
                    <a:pt x="73808" y="7351"/>
                    <a:pt x="72459" y="6394"/>
                    <a:pt x="71068" y="5524"/>
                  </a:cubicBezTo>
                  <a:cubicBezTo>
                    <a:pt x="68502" y="3958"/>
                    <a:pt x="66501" y="4089"/>
                    <a:pt x="63978" y="5785"/>
                  </a:cubicBezTo>
                  <a:cubicBezTo>
                    <a:pt x="62369" y="6916"/>
                    <a:pt x="60977" y="8438"/>
                    <a:pt x="59585" y="8743"/>
                  </a:cubicBezTo>
                  <a:cubicBezTo>
                    <a:pt x="58759" y="7829"/>
                    <a:pt x="57585" y="7307"/>
                    <a:pt x="56367" y="7351"/>
                  </a:cubicBezTo>
                  <a:close/>
                  <a:moveTo>
                    <a:pt x="116170" y="7351"/>
                  </a:moveTo>
                  <a:cubicBezTo>
                    <a:pt x="118997" y="11961"/>
                    <a:pt x="123477" y="9004"/>
                    <a:pt x="126739" y="6525"/>
                  </a:cubicBezTo>
                  <a:lnTo>
                    <a:pt x="126869" y="6438"/>
                  </a:lnTo>
                  <a:cubicBezTo>
                    <a:pt x="124216" y="3132"/>
                    <a:pt x="119780" y="5133"/>
                    <a:pt x="116822" y="6959"/>
                  </a:cubicBezTo>
                  <a:cubicBezTo>
                    <a:pt x="116605" y="7133"/>
                    <a:pt x="116387" y="7264"/>
                    <a:pt x="116170" y="7394"/>
                  </a:cubicBezTo>
                  <a:moveTo>
                    <a:pt x="85420" y="7394"/>
                  </a:moveTo>
                  <a:cubicBezTo>
                    <a:pt x="85203" y="7264"/>
                    <a:pt x="84985" y="7133"/>
                    <a:pt x="84724" y="6959"/>
                  </a:cubicBezTo>
                  <a:cubicBezTo>
                    <a:pt x="81767" y="5133"/>
                    <a:pt x="77374" y="3176"/>
                    <a:pt x="74721" y="6438"/>
                  </a:cubicBezTo>
                  <a:lnTo>
                    <a:pt x="74852" y="6525"/>
                  </a:lnTo>
                  <a:cubicBezTo>
                    <a:pt x="78113" y="9004"/>
                    <a:pt x="82593" y="11961"/>
                    <a:pt x="85420" y="7351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8"/>
            <p:cNvSpPr/>
            <p:nvPr/>
          </p:nvSpPr>
          <p:spPr>
            <a:xfrm>
              <a:off x="6241775" y="310975"/>
              <a:ext cx="129425" cy="128325"/>
            </a:xfrm>
            <a:custGeom>
              <a:avLst/>
              <a:gdLst/>
              <a:ahLst/>
              <a:cxnLst/>
              <a:rect l="l" t="t" r="r" b="b"/>
              <a:pathLst>
                <a:path w="5177" h="5133" extrusionOk="0">
                  <a:moveTo>
                    <a:pt x="2828" y="5089"/>
                  </a:moveTo>
                  <a:cubicBezTo>
                    <a:pt x="871" y="5002"/>
                    <a:pt x="1" y="2610"/>
                    <a:pt x="1436" y="1305"/>
                  </a:cubicBezTo>
                  <a:cubicBezTo>
                    <a:pt x="2871" y="0"/>
                    <a:pt x="5176" y="1087"/>
                    <a:pt x="5089" y="3045"/>
                  </a:cubicBezTo>
                  <a:cubicBezTo>
                    <a:pt x="5002" y="4219"/>
                    <a:pt x="4002" y="5132"/>
                    <a:pt x="2828" y="50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8"/>
            <p:cNvSpPr/>
            <p:nvPr/>
          </p:nvSpPr>
          <p:spPr>
            <a:xfrm>
              <a:off x="6437500" y="322925"/>
              <a:ext cx="112025" cy="110925"/>
            </a:xfrm>
            <a:custGeom>
              <a:avLst/>
              <a:gdLst/>
              <a:ahLst/>
              <a:cxnLst/>
              <a:rect l="l" t="t" r="r" b="b"/>
              <a:pathLst>
                <a:path w="4481" h="4437" extrusionOk="0">
                  <a:moveTo>
                    <a:pt x="2436" y="4393"/>
                  </a:moveTo>
                  <a:cubicBezTo>
                    <a:pt x="740" y="4306"/>
                    <a:pt x="0" y="2262"/>
                    <a:pt x="1262" y="1131"/>
                  </a:cubicBezTo>
                  <a:cubicBezTo>
                    <a:pt x="2479" y="0"/>
                    <a:pt x="4480" y="914"/>
                    <a:pt x="4393" y="2610"/>
                  </a:cubicBezTo>
                  <a:cubicBezTo>
                    <a:pt x="4350" y="3654"/>
                    <a:pt x="3480" y="4437"/>
                    <a:pt x="2436" y="43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8"/>
            <p:cNvSpPr/>
            <p:nvPr/>
          </p:nvSpPr>
          <p:spPr>
            <a:xfrm>
              <a:off x="6618000" y="332700"/>
              <a:ext cx="94625" cy="94625"/>
            </a:xfrm>
            <a:custGeom>
              <a:avLst/>
              <a:gdLst/>
              <a:ahLst/>
              <a:cxnLst/>
              <a:rect l="l" t="t" r="r" b="b"/>
              <a:pathLst>
                <a:path w="3785" h="3785" extrusionOk="0">
                  <a:moveTo>
                    <a:pt x="2044" y="3741"/>
                  </a:moveTo>
                  <a:cubicBezTo>
                    <a:pt x="653" y="3698"/>
                    <a:pt x="0" y="1915"/>
                    <a:pt x="1044" y="958"/>
                  </a:cubicBezTo>
                  <a:cubicBezTo>
                    <a:pt x="2088" y="1"/>
                    <a:pt x="3784" y="827"/>
                    <a:pt x="3741" y="2219"/>
                  </a:cubicBezTo>
                  <a:cubicBezTo>
                    <a:pt x="3654" y="3089"/>
                    <a:pt x="2914" y="3785"/>
                    <a:pt x="2044" y="37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8"/>
            <p:cNvSpPr/>
            <p:nvPr/>
          </p:nvSpPr>
          <p:spPr>
            <a:xfrm>
              <a:off x="6784350" y="342500"/>
              <a:ext cx="78325" cy="77225"/>
            </a:xfrm>
            <a:custGeom>
              <a:avLst/>
              <a:gdLst/>
              <a:ahLst/>
              <a:cxnLst/>
              <a:rect l="l" t="t" r="r" b="b"/>
              <a:pathLst>
                <a:path w="3133" h="3089" extrusionOk="0">
                  <a:moveTo>
                    <a:pt x="1697" y="3088"/>
                  </a:moveTo>
                  <a:cubicBezTo>
                    <a:pt x="523" y="3045"/>
                    <a:pt x="1" y="1610"/>
                    <a:pt x="871" y="827"/>
                  </a:cubicBezTo>
                  <a:cubicBezTo>
                    <a:pt x="1740" y="0"/>
                    <a:pt x="3132" y="653"/>
                    <a:pt x="3089" y="1827"/>
                  </a:cubicBezTo>
                  <a:cubicBezTo>
                    <a:pt x="3045" y="2523"/>
                    <a:pt x="2436" y="3088"/>
                    <a:pt x="1697" y="3045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8"/>
            <p:cNvSpPr/>
            <p:nvPr/>
          </p:nvSpPr>
          <p:spPr>
            <a:xfrm>
              <a:off x="1219425" y="310975"/>
              <a:ext cx="129425" cy="128325"/>
            </a:xfrm>
            <a:custGeom>
              <a:avLst/>
              <a:gdLst/>
              <a:ahLst/>
              <a:cxnLst/>
              <a:rect l="l" t="t" r="r" b="b"/>
              <a:pathLst>
                <a:path w="5177" h="5133" extrusionOk="0">
                  <a:moveTo>
                    <a:pt x="2392" y="5089"/>
                  </a:moveTo>
                  <a:cubicBezTo>
                    <a:pt x="4306" y="5002"/>
                    <a:pt x="5176" y="2610"/>
                    <a:pt x="3741" y="1305"/>
                  </a:cubicBezTo>
                  <a:cubicBezTo>
                    <a:pt x="2306" y="0"/>
                    <a:pt x="0" y="1087"/>
                    <a:pt x="131" y="3045"/>
                  </a:cubicBezTo>
                  <a:cubicBezTo>
                    <a:pt x="174" y="4219"/>
                    <a:pt x="1175" y="5132"/>
                    <a:pt x="2392" y="50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8"/>
            <p:cNvSpPr/>
            <p:nvPr/>
          </p:nvSpPr>
          <p:spPr>
            <a:xfrm>
              <a:off x="1042200" y="322925"/>
              <a:ext cx="112000" cy="110925"/>
            </a:xfrm>
            <a:custGeom>
              <a:avLst/>
              <a:gdLst/>
              <a:ahLst/>
              <a:cxnLst/>
              <a:rect l="l" t="t" r="r" b="b"/>
              <a:pathLst>
                <a:path w="4480" h="4437" extrusionOk="0">
                  <a:moveTo>
                    <a:pt x="2044" y="4393"/>
                  </a:moveTo>
                  <a:cubicBezTo>
                    <a:pt x="3697" y="4306"/>
                    <a:pt x="4480" y="2262"/>
                    <a:pt x="3218" y="1131"/>
                  </a:cubicBezTo>
                  <a:cubicBezTo>
                    <a:pt x="2001" y="0"/>
                    <a:pt x="0" y="914"/>
                    <a:pt x="87" y="2610"/>
                  </a:cubicBezTo>
                  <a:cubicBezTo>
                    <a:pt x="130" y="3610"/>
                    <a:pt x="1000" y="4437"/>
                    <a:pt x="2044" y="4393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8"/>
            <p:cNvSpPr/>
            <p:nvPr/>
          </p:nvSpPr>
          <p:spPr>
            <a:xfrm>
              <a:off x="878000" y="332700"/>
              <a:ext cx="95700" cy="94625"/>
            </a:xfrm>
            <a:custGeom>
              <a:avLst/>
              <a:gdLst/>
              <a:ahLst/>
              <a:cxnLst/>
              <a:rect l="l" t="t" r="r" b="b"/>
              <a:pathLst>
                <a:path w="3828" h="3785" extrusionOk="0">
                  <a:moveTo>
                    <a:pt x="1740" y="3741"/>
                  </a:moveTo>
                  <a:cubicBezTo>
                    <a:pt x="3176" y="3698"/>
                    <a:pt x="3828" y="1915"/>
                    <a:pt x="2741" y="958"/>
                  </a:cubicBezTo>
                  <a:cubicBezTo>
                    <a:pt x="1697" y="1"/>
                    <a:pt x="1" y="827"/>
                    <a:pt x="88" y="2219"/>
                  </a:cubicBezTo>
                  <a:cubicBezTo>
                    <a:pt x="131" y="3089"/>
                    <a:pt x="870" y="3785"/>
                    <a:pt x="1740" y="37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8"/>
            <p:cNvSpPr/>
            <p:nvPr/>
          </p:nvSpPr>
          <p:spPr>
            <a:xfrm>
              <a:off x="729050" y="342500"/>
              <a:ext cx="77225" cy="78300"/>
            </a:xfrm>
            <a:custGeom>
              <a:avLst/>
              <a:gdLst/>
              <a:ahLst/>
              <a:cxnLst/>
              <a:rect l="l" t="t" r="r" b="b"/>
              <a:pathLst>
                <a:path w="3089" h="3132" extrusionOk="0">
                  <a:moveTo>
                    <a:pt x="1435" y="3088"/>
                  </a:moveTo>
                  <a:cubicBezTo>
                    <a:pt x="2566" y="3045"/>
                    <a:pt x="3088" y="1610"/>
                    <a:pt x="2262" y="783"/>
                  </a:cubicBezTo>
                  <a:cubicBezTo>
                    <a:pt x="1392" y="0"/>
                    <a:pt x="0" y="653"/>
                    <a:pt x="44" y="1827"/>
                  </a:cubicBezTo>
                  <a:cubicBezTo>
                    <a:pt x="44" y="2523"/>
                    <a:pt x="696" y="3132"/>
                    <a:pt x="1435" y="308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1" name="Picture 110"/>
          <p:cNvPicPr/>
          <p:nvPr/>
        </p:nvPicPr>
        <p:blipFill>
          <a:blip r:embed="rId2"/>
          <a:stretch>
            <a:fillRect/>
          </a:stretch>
        </p:blipFill>
        <p:spPr>
          <a:xfrm>
            <a:off x="5003800" y="1419860"/>
            <a:ext cx="3749040" cy="24707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1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icture 115"/>
          <p:cNvPicPr/>
          <p:nvPr/>
        </p:nvPicPr>
        <p:blipFill>
          <a:blip r:embed="rId3"/>
          <a:stretch>
            <a:fillRect/>
          </a:stretch>
        </p:blipFill>
        <p:spPr>
          <a:xfrm>
            <a:off x="5076190" y="1564005"/>
            <a:ext cx="3163570" cy="22948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 Box 2"/>
          <p:cNvSpPr txBox="1"/>
          <p:nvPr/>
        </p:nvSpPr>
        <p:spPr>
          <a:xfrm>
            <a:off x="612140" y="1131570"/>
            <a:ext cx="4244975" cy="34766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000" dirty="0">
                <a:latin typeface="Comfortaa" charset="0"/>
                <a:cs typeface="Comfortaa" charset="0"/>
              </a:rPr>
              <a:t>- Hin-</a:t>
            </a:r>
            <a:r>
              <a:rPr lang="en-US" sz="2000" dirty="0" err="1">
                <a:latin typeface="Comfortaa" charset="0"/>
                <a:cs typeface="Comfortaa" charset="0"/>
              </a:rPr>
              <a:t>đu</a:t>
            </a:r>
            <a:r>
              <a:rPr lang="en-US" sz="2000" dirty="0">
                <a:latin typeface="Comfortaa" charset="0"/>
                <a:cs typeface="Comfortaa" charset="0"/>
              </a:rPr>
              <a:t> </a:t>
            </a:r>
            <a:r>
              <a:rPr lang="en-US" sz="2000" dirty="0" err="1">
                <a:latin typeface="Comfortaa" charset="0"/>
                <a:cs typeface="Comfortaa" charset="0"/>
              </a:rPr>
              <a:t>giáo</a:t>
            </a:r>
            <a:r>
              <a:rPr lang="en-US" sz="2000" dirty="0">
                <a:latin typeface="Comfortaa" charset="0"/>
                <a:cs typeface="Comfortaa" charset="0"/>
              </a:rPr>
              <a:t>, </a:t>
            </a:r>
            <a:r>
              <a:rPr lang="en-US" sz="2000" dirty="0" err="1">
                <a:latin typeface="Comfortaa" charset="0"/>
                <a:cs typeface="Comfortaa" charset="0"/>
              </a:rPr>
              <a:t>Phật</a:t>
            </a:r>
            <a:r>
              <a:rPr lang="en-US" sz="2000" dirty="0">
                <a:latin typeface="Comfortaa" charset="0"/>
                <a:cs typeface="Comfortaa" charset="0"/>
              </a:rPr>
              <a:t> </a:t>
            </a:r>
            <a:r>
              <a:rPr lang="en-US" sz="2000" dirty="0" err="1">
                <a:latin typeface="Comfortaa" charset="0"/>
                <a:cs typeface="Comfortaa" charset="0"/>
              </a:rPr>
              <a:t>giáo</a:t>
            </a:r>
            <a:r>
              <a:rPr lang="en-US" sz="2000" dirty="0">
                <a:latin typeface="Comfortaa" charset="0"/>
                <a:cs typeface="Comfortaa" charset="0"/>
              </a:rPr>
              <a:t>, </a:t>
            </a:r>
            <a:r>
              <a:rPr lang="en-US" sz="2000" dirty="0" err="1">
                <a:latin typeface="Comfortaa" charset="0"/>
                <a:cs typeface="Comfortaa" charset="0"/>
              </a:rPr>
              <a:t>các</a:t>
            </a:r>
            <a:r>
              <a:rPr lang="en-US" sz="2000" dirty="0">
                <a:latin typeface="Comfortaa" charset="0"/>
                <a:cs typeface="Comfortaa" charset="0"/>
              </a:rPr>
              <a:t> </a:t>
            </a:r>
            <a:r>
              <a:rPr lang="en-US" sz="2000" dirty="0" err="1">
                <a:latin typeface="Comfortaa" charset="0"/>
                <a:cs typeface="Comfortaa" charset="0"/>
              </a:rPr>
              <a:t>tín</a:t>
            </a:r>
            <a:r>
              <a:rPr lang="en-US" sz="2000" dirty="0">
                <a:latin typeface="Comfortaa" charset="0"/>
                <a:cs typeface="Comfortaa" charset="0"/>
              </a:rPr>
              <a:t> </a:t>
            </a:r>
            <a:r>
              <a:rPr lang="en-US" sz="2000" dirty="0" err="1">
                <a:latin typeface="Comfortaa" charset="0"/>
                <a:cs typeface="Comfortaa" charset="0"/>
              </a:rPr>
              <a:t>ngưỡng</a:t>
            </a:r>
            <a:r>
              <a:rPr lang="en-US" sz="2000" dirty="0">
                <a:latin typeface="Comfortaa" charset="0"/>
                <a:cs typeface="Comfortaa" charset="0"/>
              </a:rPr>
              <a:t> </a:t>
            </a:r>
            <a:r>
              <a:rPr lang="en-US" sz="2000" dirty="0" err="1">
                <a:latin typeface="Comfortaa" charset="0"/>
                <a:cs typeface="Comfortaa" charset="0"/>
              </a:rPr>
              <a:t>dân</a:t>
            </a:r>
            <a:r>
              <a:rPr lang="en-US" sz="2000" dirty="0">
                <a:latin typeface="Comfortaa" charset="0"/>
                <a:cs typeface="Comfortaa" charset="0"/>
              </a:rPr>
              <a:t> </a:t>
            </a:r>
            <a:r>
              <a:rPr lang="en-US" sz="2000" dirty="0" err="1">
                <a:latin typeface="Comfortaa" charset="0"/>
                <a:cs typeface="Comfortaa" charset="0"/>
              </a:rPr>
              <a:t>gian</a:t>
            </a:r>
            <a:r>
              <a:rPr lang="en-US" sz="2000" dirty="0">
                <a:latin typeface="Comfortaa" charset="0"/>
                <a:cs typeface="Comfortaa" charset="0"/>
              </a:rPr>
              <a:t>,… </a:t>
            </a:r>
            <a:r>
              <a:rPr lang="en-US" sz="2000" dirty="0" err="1">
                <a:latin typeface="Comfortaa" charset="0"/>
                <a:cs typeface="Comfortaa" charset="0"/>
              </a:rPr>
              <a:t>tiếp</a:t>
            </a:r>
            <a:r>
              <a:rPr lang="en-US" sz="2000" dirty="0">
                <a:latin typeface="Comfortaa" charset="0"/>
                <a:cs typeface="Comfortaa" charset="0"/>
              </a:rPr>
              <a:t> </a:t>
            </a:r>
            <a:r>
              <a:rPr lang="en-US" sz="2000" dirty="0" err="1">
                <a:latin typeface="Comfortaa" charset="0"/>
                <a:cs typeface="Comfortaa" charset="0"/>
              </a:rPr>
              <a:t>tục</a:t>
            </a:r>
            <a:r>
              <a:rPr lang="en-US" sz="2000" dirty="0">
                <a:latin typeface="Comfortaa" charset="0"/>
                <a:cs typeface="Comfortaa" charset="0"/>
              </a:rPr>
              <a:t> </a:t>
            </a:r>
            <a:r>
              <a:rPr lang="en-US" sz="2000" dirty="0" err="1">
                <a:latin typeface="Comfortaa" charset="0"/>
                <a:cs typeface="Comfortaa" charset="0"/>
              </a:rPr>
              <a:t>được</a:t>
            </a:r>
            <a:r>
              <a:rPr lang="en-US" sz="2000" dirty="0">
                <a:latin typeface="Comfortaa" charset="0"/>
                <a:cs typeface="Comfortaa" charset="0"/>
              </a:rPr>
              <a:t> </a:t>
            </a:r>
            <a:r>
              <a:rPr lang="en-US" sz="2000" dirty="0" err="1">
                <a:latin typeface="Comfortaa" charset="0"/>
                <a:cs typeface="Comfortaa" charset="0"/>
              </a:rPr>
              <a:t>duy</a:t>
            </a:r>
            <a:r>
              <a:rPr lang="en-US" sz="2000" dirty="0">
                <a:latin typeface="Comfortaa" charset="0"/>
                <a:cs typeface="Comfortaa" charset="0"/>
              </a:rPr>
              <a:t> </a:t>
            </a:r>
            <a:r>
              <a:rPr lang="en-US" sz="2000" dirty="0" err="1">
                <a:latin typeface="Comfortaa" charset="0"/>
                <a:cs typeface="Comfortaa" charset="0"/>
              </a:rPr>
              <a:t>trì</a:t>
            </a:r>
            <a:r>
              <a:rPr lang="en-US" sz="2000" dirty="0">
                <a:latin typeface="Comfortaa" charset="0"/>
                <a:cs typeface="Comfortaa" charset="0"/>
              </a:rPr>
              <a:t> </a:t>
            </a:r>
            <a:r>
              <a:rPr lang="en-US" sz="2000" dirty="0" err="1">
                <a:latin typeface="Comfortaa" charset="0"/>
                <a:cs typeface="Comfortaa" charset="0"/>
              </a:rPr>
              <a:t>trong</a:t>
            </a:r>
            <a:r>
              <a:rPr lang="en-US" sz="2000" dirty="0">
                <a:latin typeface="Comfortaa" charset="0"/>
                <a:cs typeface="Comfortaa" charset="0"/>
              </a:rPr>
              <a:t> </a:t>
            </a:r>
            <a:r>
              <a:rPr lang="en-US" sz="2000" dirty="0" err="1">
                <a:latin typeface="Comfortaa" charset="0"/>
                <a:cs typeface="Comfortaa" charset="0"/>
              </a:rPr>
              <a:t>đời</a:t>
            </a:r>
            <a:r>
              <a:rPr lang="en-US" sz="2000" dirty="0">
                <a:latin typeface="Comfortaa" charset="0"/>
                <a:cs typeface="Comfortaa" charset="0"/>
              </a:rPr>
              <a:t> </a:t>
            </a:r>
            <a:r>
              <a:rPr lang="en-US" sz="2000" dirty="0" err="1">
                <a:latin typeface="Comfortaa" charset="0"/>
                <a:cs typeface="Comfortaa" charset="0"/>
              </a:rPr>
              <a:t>sống</a:t>
            </a:r>
            <a:r>
              <a:rPr lang="en-US" sz="2000" dirty="0">
                <a:latin typeface="Comfortaa" charset="0"/>
                <a:cs typeface="Comfortaa" charset="0"/>
              </a:rPr>
              <a:t> </a:t>
            </a:r>
            <a:r>
              <a:rPr lang="en-US" sz="2000" dirty="0" err="1">
                <a:latin typeface="Comfortaa" charset="0"/>
                <a:cs typeface="Comfortaa" charset="0"/>
              </a:rPr>
              <a:t>văn</a:t>
            </a:r>
            <a:r>
              <a:rPr lang="en-US" sz="2000" dirty="0">
                <a:latin typeface="Comfortaa" charset="0"/>
                <a:cs typeface="Comfortaa" charset="0"/>
              </a:rPr>
              <a:t> </a:t>
            </a:r>
            <a:r>
              <a:rPr lang="en-US" sz="2000" dirty="0" err="1">
                <a:latin typeface="Comfortaa" charset="0"/>
                <a:cs typeface="Comfortaa" charset="0"/>
              </a:rPr>
              <a:t>hóa</a:t>
            </a:r>
            <a:r>
              <a:rPr lang="en-US" sz="2000" dirty="0">
                <a:latin typeface="Comfortaa" charset="0"/>
                <a:cs typeface="Comfortaa" charset="0"/>
              </a:rPr>
              <a:t> </a:t>
            </a:r>
            <a:r>
              <a:rPr lang="en-US" sz="2000" dirty="0" err="1">
                <a:latin typeface="Comfortaa" charset="0"/>
                <a:cs typeface="Comfortaa" charset="0"/>
              </a:rPr>
              <a:t>của</a:t>
            </a:r>
            <a:r>
              <a:rPr lang="en-US" sz="2000" dirty="0">
                <a:latin typeface="Comfortaa" charset="0"/>
                <a:cs typeface="Comfortaa" charset="0"/>
              </a:rPr>
              <a:t> </a:t>
            </a:r>
            <a:r>
              <a:rPr lang="en-US" sz="2000" dirty="0" err="1">
                <a:latin typeface="Comfortaa" charset="0"/>
                <a:cs typeface="Comfortaa" charset="0"/>
              </a:rPr>
              <a:t>cư</a:t>
            </a:r>
            <a:r>
              <a:rPr lang="en-US" sz="2000" dirty="0">
                <a:latin typeface="Comfortaa" charset="0"/>
                <a:cs typeface="Comfortaa" charset="0"/>
              </a:rPr>
              <a:t> </a:t>
            </a:r>
            <a:r>
              <a:rPr lang="en-US" sz="2000" dirty="0" err="1">
                <a:latin typeface="Comfortaa" charset="0"/>
                <a:cs typeface="Comfortaa" charset="0"/>
              </a:rPr>
              <a:t>dân</a:t>
            </a:r>
            <a:r>
              <a:rPr lang="en-US" sz="2000" dirty="0">
                <a:latin typeface="Comfortaa" charset="0"/>
                <a:cs typeface="Comfortaa" charset="0"/>
              </a:rPr>
              <a:t>.</a:t>
            </a:r>
          </a:p>
          <a:p>
            <a:endParaRPr lang="en-US" sz="2000" dirty="0">
              <a:latin typeface="Comfortaa" charset="0"/>
              <a:cs typeface="Comfortaa" charset="0"/>
            </a:endParaRPr>
          </a:p>
          <a:p>
            <a:r>
              <a:rPr lang="en-US" sz="2000" dirty="0">
                <a:latin typeface="Comfortaa" charset="0"/>
                <a:cs typeface="Comfortaa" charset="0"/>
              </a:rPr>
              <a:t>- </a:t>
            </a:r>
            <a:r>
              <a:rPr lang="en-US" sz="2000" dirty="0" err="1">
                <a:latin typeface="Comfortaa" charset="0"/>
                <a:cs typeface="Comfortaa" charset="0"/>
              </a:rPr>
              <a:t>Đời</a:t>
            </a:r>
            <a:r>
              <a:rPr lang="en-US" sz="2000" dirty="0">
                <a:latin typeface="Comfortaa" charset="0"/>
                <a:cs typeface="Comfortaa" charset="0"/>
              </a:rPr>
              <a:t> </a:t>
            </a:r>
            <a:r>
              <a:rPr lang="en-US" sz="2000" dirty="0" err="1">
                <a:latin typeface="Comfortaa" charset="0"/>
                <a:cs typeface="Comfortaa" charset="0"/>
              </a:rPr>
              <a:t>sống</a:t>
            </a:r>
            <a:r>
              <a:rPr lang="en-US" sz="2000" dirty="0">
                <a:latin typeface="Comfortaa" charset="0"/>
                <a:cs typeface="Comfortaa" charset="0"/>
              </a:rPr>
              <a:t> </a:t>
            </a:r>
            <a:r>
              <a:rPr lang="en-US" sz="2000" dirty="0" err="1">
                <a:latin typeface="Comfortaa" charset="0"/>
                <a:cs typeface="Comfortaa" charset="0"/>
              </a:rPr>
              <a:t>vật</a:t>
            </a:r>
            <a:r>
              <a:rPr lang="en-US" sz="2000" dirty="0">
                <a:latin typeface="Comfortaa" charset="0"/>
                <a:cs typeface="Comfortaa" charset="0"/>
              </a:rPr>
              <a:t> </a:t>
            </a:r>
            <a:r>
              <a:rPr lang="en-US" sz="2000" dirty="0" err="1">
                <a:latin typeface="Comfortaa" charset="0"/>
                <a:cs typeface="Comfortaa" charset="0"/>
              </a:rPr>
              <a:t>chất</a:t>
            </a:r>
            <a:r>
              <a:rPr lang="en-US" sz="2000" dirty="0">
                <a:latin typeface="Comfortaa" charset="0"/>
                <a:cs typeface="Comfortaa" charset="0"/>
              </a:rPr>
              <a:t> </a:t>
            </a:r>
            <a:r>
              <a:rPr lang="en-US" sz="2000" dirty="0" err="1">
                <a:latin typeface="Comfortaa" charset="0"/>
                <a:cs typeface="Comfortaa" charset="0"/>
              </a:rPr>
              <a:t>và</a:t>
            </a:r>
            <a:r>
              <a:rPr lang="en-US" sz="2000" dirty="0">
                <a:latin typeface="Comfortaa" charset="0"/>
                <a:cs typeface="Comfortaa" charset="0"/>
              </a:rPr>
              <a:t> </a:t>
            </a:r>
            <a:r>
              <a:rPr lang="en-US" sz="2000" dirty="0" err="1">
                <a:latin typeface="Comfortaa" charset="0"/>
                <a:cs typeface="Comfortaa" charset="0"/>
              </a:rPr>
              <a:t>tinh</a:t>
            </a:r>
            <a:r>
              <a:rPr lang="en-US" sz="2000" dirty="0">
                <a:latin typeface="Comfortaa" charset="0"/>
                <a:cs typeface="Comfortaa" charset="0"/>
              </a:rPr>
              <a:t> </a:t>
            </a:r>
            <a:r>
              <a:rPr lang="en-US" sz="2000" dirty="0" err="1">
                <a:latin typeface="Comfortaa" charset="0"/>
                <a:cs typeface="Comfortaa" charset="0"/>
              </a:rPr>
              <a:t>thần</a:t>
            </a:r>
            <a:r>
              <a:rPr lang="en-US" sz="2000" dirty="0">
                <a:latin typeface="Comfortaa" charset="0"/>
                <a:cs typeface="Comfortaa" charset="0"/>
              </a:rPr>
              <a:t> </a:t>
            </a:r>
            <a:r>
              <a:rPr lang="en-US" sz="2000" dirty="0" err="1">
                <a:latin typeface="Comfortaa" charset="0"/>
                <a:cs typeface="Comfortaa" charset="0"/>
              </a:rPr>
              <a:t>phản</a:t>
            </a:r>
            <a:r>
              <a:rPr lang="en-US" sz="2000" dirty="0">
                <a:latin typeface="Comfortaa" charset="0"/>
                <a:cs typeface="Comfortaa" charset="0"/>
              </a:rPr>
              <a:t> </a:t>
            </a:r>
            <a:r>
              <a:rPr lang="en-US" sz="2000" dirty="0" err="1">
                <a:latin typeface="Comfortaa" charset="0"/>
                <a:cs typeface="Comfortaa" charset="0"/>
              </a:rPr>
              <a:t>ánh</a:t>
            </a:r>
            <a:r>
              <a:rPr lang="en-US" sz="2000" dirty="0">
                <a:latin typeface="Comfortaa" charset="0"/>
                <a:cs typeface="Comfortaa" charset="0"/>
              </a:rPr>
              <a:t> </a:t>
            </a:r>
            <a:r>
              <a:rPr lang="en-US" sz="2000" dirty="0" err="1">
                <a:latin typeface="Comfortaa" charset="0"/>
                <a:cs typeface="Comfortaa" charset="0"/>
              </a:rPr>
              <a:t>một</a:t>
            </a:r>
            <a:r>
              <a:rPr lang="en-US" sz="2000" dirty="0">
                <a:latin typeface="Comfortaa" charset="0"/>
                <a:cs typeface="Comfortaa" charset="0"/>
              </a:rPr>
              <a:t> </a:t>
            </a:r>
            <a:r>
              <a:rPr lang="en-US" sz="2000" dirty="0" err="1">
                <a:latin typeface="Comfortaa" charset="0"/>
                <a:cs typeface="Comfortaa" charset="0"/>
              </a:rPr>
              <a:t>nền</a:t>
            </a:r>
            <a:r>
              <a:rPr lang="en-US" sz="2000" dirty="0">
                <a:latin typeface="Comfortaa" charset="0"/>
                <a:cs typeface="Comfortaa" charset="0"/>
              </a:rPr>
              <a:t> </a:t>
            </a:r>
            <a:r>
              <a:rPr lang="en-US" sz="2000" dirty="0" err="1">
                <a:latin typeface="Comfortaa" charset="0"/>
                <a:cs typeface="Comfortaa" charset="0"/>
              </a:rPr>
              <a:t>văn</a:t>
            </a:r>
            <a:r>
              <a:rPr lang="en-US" sz="2000" dirty="0">
                <a:latin typeface="Comfortaa" charset="0"/>
                <a:cs typeface="Comfortaa" charset="0"/>
              </a:rPr>
              <a:t> </a:t>
            </a:r>
            <a:r>
              <a:rPr lang="en-US" sz="2000" dirty="0" err="1">
                <a:latin typeface="Comfortaa" charset="0"/>
                <a:cs typeface="Comfortaa" charset="0"/>
              </a:rPr>
              <a:t>hoà</a:t>
            </a:r>
            <a:r>
              <a:rPr lang="en-US" sz="2000" dirty="0">
                <a:latin typeface="Comfortaa" charset="0"/>
                <a:cs typeface="Comfortaa" charset="0"/>
              </a:rPr>
              <a:t> </a:t>
            </a:r>
            <a:r>
              <a:rPr lang="en-US" sz="2000" dirty="0" err="1">
                <a:latin typeface="Comfortaa" charset="0"/>
                <a:cs typeface="Comfortaa" charset="0"/>
              </a:rPr>
              <a:t>bình</a:t>
            </a:r>
            <a:r>
              <a:rPr lang="en-US" sz="2000" dirty="0">
                <a:latin typeface="Comfortaa" charset="0"/>
                <a:cs typeface="Comfortaa" charset="0"/>
              </a:rPr>
              <a:t> </a:t>
            </a:r>
            <a:r>
              <a:rPr lang="en-US" sz="2000" dirty="0" err="1">
                <a:latin typeface="Comfortaa" charset="0"/>
                <a:cs typeface="Comfortaa" charset="0"/>
              </a:rPr>
              <a:t>dân</a:t>
            </a:r>
            <a:r>
              <a:rPr lang="en-US" sz="2000" dirty="0">
                <a:latin typeface="Comfortaa" charset="0"/>
                <a:cs typeface="Comfortaa" charset="0"/>
              </a:rPr>
              <a:t> </a:t>
            </a:r>
            <a:r>
              <a:rPr lang="en-US" sz="2000" dirty="0" err="1">
                <a:latin typeface="Comfortaa" charset="0"/>
                <a:cs typeface="Comfortaa" charset="0"/>
              </a:rPr>
              <a:t>của</a:t>
            </a:r>
            <a:r>
              <a:rPr lang="en-US" sz="2000" dirty="0">
                <a:latin typeface="Comfortaa" charset="0"/>
                <a:cs typeface="Comfortaa" charset="0"/>
              </a:rPr>
              <a:t> </a:t>
            </a:r>
            <a:r>
              <a:rPr lang="en-US" sz="2000" dirty="0" err="1">
                <a:latin typeface="Comfortaa" charset="0"/>
                <a:cs typeface="Comfortaa" charset="0"/>
              </a:rPr>
              <a:t>những</a:t>
            </a:r>
            <a:r>
              <a:rPr lang="en-US" sz="2000" dirty="0">
                <a:latin typeface="Comfortaa" charset="0"/>
                <a:cs typeface="Comfortaa" charset="0"/>
              </a:rPr>
              <a:t> con </a:t>
            </a:r>
            <a:r>
              <a:rPr lang="en-US" sz="2000" dirty="0" err="1">
                <a:latin typeface="Comfortaa" charset="0"/>
                <a:cs typeface="Comfortaa" charset="0"/>
              </a:rPr>
              <a:t>người</a:t>
            </a:r>
            <a:r>
              <a:rPr lang="en-US" sz="2000" dirty="0">
                <a:latin typeface="Comfortaa" charset="0"/>
                <a:cs typeface="Comfortaa" charset="0"/>
              </a:rPr>
              <a:t> </a:t>
            </a:r>
            <a:r>
              <a:rPr lang="en-US" sz="2000" dirty="0" err="1">
                <a:latin typeface="Comfortaa" charset="0"/>
                <a:cs typeface="Comfortaa" charset="0"/>
              </a:rPr>
              <a:t>sống</a:t>
            </a:r>
            <a:r>
              <a:rPr lang="en-US" sz="2000" dirty="0">
                <a:latin typeface="Comfortaa" charset="0"/>
                <a:cs typeface="Comfortaa" charset="0"/>
              </a:rPr>
              <a:t> ở </a:t>
            </a:r>
            <a:r>
              <a:rPr lang="en-US" sz="2000" dirty="0" err="1">
                <a:latin typeface="Comfortaa" charset="0"/>
                <a:cs typeface="Comfortaa" charset="0"/>
              </a:rPr>
              <a:t>vùng</a:t>
            </a:r>
            <a:r>
              <a:rPr lang="en-US" sz="2000" dirty="0">
                <a:latin typeface="Comfortaa" charset="0"/>
                <a:cs typeface="Comfortaa" charset="0"/>
              </a:rPr>
              <a:t> </a:t>
            </a:r>
            <a:r>
              <a:rPr lang="en-US" sz="2000" dirty="0" err="1">
                <a:latin typeface="Comfortaa" charset="0"/>
                <a:cs typeface="Comfortaa" charset="0"/>
              </a:rPr>
              <a:t>khí</a:t>
            </a:r>
            <a:r>
              <a:rPr lang="en-US" sz="2000" dirty="0">
                <a:latin typeface="Comfortaa" charset="0"/>
                <a:cs typeface="Comfortaa" charset="0"/>
              </a:rPr>
              <a:t> </a:t>
            </a:r>
            <a:r>
              <a:rPr lang="en-US" sz="2000" dirty="0" err="1">
                <a:latin typeface="Comfortaa" charset="0"/>
                <a:cs typeface="Comfortaa" charset="0"/>
              </a:rPr>
              <a:t>hâu</a:t>
            </a:r>
            <a:r>
              <a:rPr lang="en-US" sz="2000" dirty="0">
                <a:latin typeface="Comfortaa" charset="0"/>
                <a:cs typeface="Comfortaa" charset="0"/>
              </a:rPr>
              <a:t> </a:t>
            </a:r>
            <a:r>
              <a:rPr lang="en-US" sz="2000" dirty="0" err="1">
                <a:latin typeface="Comfortaa" charset="0"/>
                <a:cs typeface="Comfortaa" charset="0"/>
              </a:rPr>
              <a:t>nóng</a:t>
            </a:r>
            <a:r>
              <a:rPr lang="en-US" sz="2000" dirty="0">
                <a:latin typeface="Comfortaa" charset="0"/>
                <a:cs typeface="Comfortaa" charset="0"/>
              </a:rPr>
              <a:t> </a:t>
            </a:r>
            <a:r>
              <a:rPr lang="en-US" sz="2000" dirty="0" err="1">
                <a:latin typeface="Comfortaa" charset="0"/>
                <a:cs typeface="Comfortaa" charset="0"/>
              </a:rPr>
              <a:t>ẩm</a:t>
            </a:r>
            <a:r>
              <a:rPr lang="en-US" sz="2000" dirty="0">
                <a:latin typeface="Comfortaa" charset="0"/>
                <a:cs typeface="Comfortaa" charset="0"/>
              </a:rPr>
              <a:t> </a:t>
            </a:r>
            <a:r>
              <a:rPr lang="en-US" sz="2000" dirty="0" err="1">
                <a:latin typeface="Comfortaa" charset="0"/>
                <a:cs typeface="Comfortaa" charset="0"/>
              </a:rPr>
              <a:t>và</a:t>
            </a:r>
            <a:r>
              <a:rPr lang="en-US" sz="2000" dirty="0">
                <a:latin typeface="Comfortaa" charset="0"/>
                <a:cs typeface="Comfortaa" charset="0"/>
              </a:rPr>
              <a:t> </a:t>
            </a:r>
            <a:r>
              <a:rPr lang="en-US" sz="2000" dirty="0" err="1">
                <a:latin typeface="Comfortaa" charset="0"/>
                <a:cs typeface="Comfortaa" charset="0"/>
              </a:rPr>
              <a:t>môi</a:t>
            </a:r>
            <a:r>
              <a:rPr lang="en-US" sz="2000" dirty="0">
                <a:latin typeface="Comfortaa" charset="0"/>
                <a:cs typeface="Comfortaa" charset="0"/>
              </a:rPr>
              <a:t> </a:t>
            </a:r>
            <a:r>
              <a:rPr lang="en-US" sz="2000" dirty="0" err="1">
                <a:latin typeface="Comfortaa" charset="0"/>
                <a:cs typeface="Comfortaa" charset="0"/>
              </a:rPr>
              <a:t>trường</a:t>
            </a:r>
            <a:r>
              <a:rPr lang="en-US" sz="2000" dirty="0">
                <a:latin typeface="Comfortaa" charset="0"/>
                <a:cs typeface="Comfortaa" charset="0"/>
              </a:rPr>
              <a:t> </a:t>
            </a:r>
            <a:r>
              <a:rPr lang="en-US" sz="2000" dirty="0" err="1">
                <a:latin typeface="Comfortaa" charset="0"/>
                <a:cs typeface="Comfortaa" charset="0"/>
              </a:rPr>
              <a:t>sông</a:t>
            </a:r>
            <a:r>
              <a:rPr lang="en-US" sz="2000" dirty="0">
                <a:latin typeface="Comfortaa" charset="0"/>
                <a:cs typeface="Comfortaa" charset="0"/>
              </a:rPr>
              <a:t> </a:t>
            </a:r>
            <a:r>
              <a:rPr lang="en-US" sz="2000" dirty="0" err="1">
                <a:latin typeface="Comfortaa" charset="0"/>
                <a:cs typeface="Comfortaa" charset="0"/>
              </a:rPr>
              <a:t>nước</a:t>
            </a:r>
            <a:r>
              <a:rPr lang="en-US" sz="2000" dirty="0">
                <a:latin typeface="Comfortaa" charset="0"/>
                <a:cs typeface="Comfortaa" charset="0"/>
              </a:rPr>
              <a:t>.</a:t>
            </a:r>
          </a:p>
        </p:txBody>
      </p:sp>
      <p:sp>
        <p:nvSpPr>
          <p:cNvPr id="438" name="Google Shape;438;p40"/>
          <p:cNvSpPr txBox="1">
            <a:spLocks noGrp="1"/>
          </p:cNvSpPr>
          <p:nvPr>
            <p:ph type="title"/>
          </p:nvPr>
        </p:nvSpPr>
        <p:spPr>
          <a:xfrm>
            <a:off x="3347720" y="195580"/>
            <a:ext cx="2753360" cy="57594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GB"/>
              <a:t>Văn hóa</a:t>
            </a:r>
          </a:p>
        </p:txBody>
      </p:sp>
      <p:grpSp>
        <p:nvGrpSpPr>
          <p:cNvPr id="398" name="Google Shape;398;p38"/>
          <p:cNvGrpSpPr/>
          <p:nvPr/>
        </p:nvGrpSpPr>
        <p:grpSpPr>
          <a:xfrm>
            <a:off x="1764030" y="843915"/>
            <a:ext cx="6049010" cy="169545"/>
            <a:chOff x="729050" y="223975"/>
            <a:chExt cx="6133625" cy="328400"/>
          </a:xfrm>
        </p:grpSpPr>
        <p:sp>
          <p:nvSpPr>
            <p:cNvPr id="399" name="Google Shape;399;p38"/>
            <p:cNvSpPr/>
            <p:nvPr/>
          </p:nvSpPr>
          <p:spPr>
            <a:xfrm>
              <a:off x="1275975" y="223975"/>
              <a:ext cx="5038675" cy="328400"/>
            </a:xfrm>
            <a:custGeom>
              <a:avLst/>
              <a:gdLst/>
              <a:ahLst/>
              <a:cxnLst/>
              <a:rect l="l" t="t" r="r" b="b"/>
              <a:pathLst>
                <a:path w="201547" h="13136" extrusionOk="0">
                  <a:moveTo>
                    <a:pt x="201547" y="5481"/>
                  </a:moveTo>
                  <a:lnTo>
                    <a:pt x="201547" y="7351"/>
                  </a:lnTo>
                  <a:lnTo>
                    <a:pt x="145136" y="7351"/>
                  </a:lnTo>
                  <a:cubicBezTo>
                    <a:pt x="143918" y="7351"/>
                    <a:pt x="142744" y="7829"/>
                    <a:pt x="141961" y="8743"/>
                  </a:cubicBezTo>
                  <a:cubicBezTo>
                    <a:pt x="140526" y="8438"/>
                    <a:pt x="139178" y="6959"/>
                    <a:pt x="137525" y="5785"/>
                  </a:cubicBezTo>
                  <a:cubicBezTo>
                    <a:pt x="135046" y="4089"/>
                    <a:pt x="133045" y="3958"/>
                    <a:pt x="130479" y="5524"/>
                  </a:cubicBezTo>
                  <a:cubicBezTo>
                    <a:pt x="129087" y="6394"/>
                    <a:pt x="127739" y="7351"/>
                    <a:pt x="126434" y="8395"/>
                  </a:cubicBezTo>
                  <a:cubicBezTo>
                    <a:pt x="122520" y="11309"/>
                    <a:pt x="117997" y="13136"/>
                    <a:pt x="115039" y="7916"/>
                  </a:cubicBezTo>
                  <a:cubicBezTo>
                    <a:pt x="113995" y="8482"/>
                    <a:pt x="112908" y="8830"/>
                    <a:pt x="111777" y="9047"/>
                  </a:cubicBezTo>
                  <a:cubicBezTo>
                    <a:pt x="105949" y="10091"/>
                    <a:pt x="103470" y="3741"/>
                    <a:pt x="107428" y="1175"/>
                  </a:cubicBezTo>
                  <a:cubicBezTo>
                    <a:pt x="109211" y="1"/>
                    <a:pt x="111690" y="392"/>
                    <a:pt x="112386" y="3132"/>
                  </a:cubicBezTo>
                  <a:cubicBezTo>
                    <a:pt x="109254" y="1784"/>
                    <a:pt x="106340" y="5872"/>
                    <a:pt x="110037" y="7046"/>
                  </a:cubicBezTo>
                  <a:cubicBezTo>
                    <a:pt x="112256" y="7742"/>
                    <a:pt x="115561" y="6003"/>
                    <a:pt x="117127" y="5046"/>
                  </a:cubicBezTo>
                  <a:cubicBezTo>
                    <a:pt x="120693" y="2828"/>
                    <a:pt x="125651" y="914"/>
                    <a:pt x="128478" y="5176"/>
                  </a:cubicBezTo>
                  <a:cubicBezTo>
                    <a:pt x="130044" y="4002"/>
                    <a:pt x="132045" y="2567"/>
                    <a:pt x="134002" y="2436"/>
                  </a:cubicBezTo>
                  <a:cubicBezTo>
                    <a:pt x="137916" y="2219"/>
                    <a:pt x="139047" y="5481"/>
                    <a:pt x="142744" y="5481"/>
                  </a:cubicBezTo>
                  <a:close/>
                  <a:moveTo>
                    <a:pt x="0" y="7351"/>
                  </a:moveTo>
                  <a:lnTo>
                    <a:pt x="0" y="5481"/>
                  </a:lnTo>
                  <a:lnTo>
                    <a:pt x="58846" y="5481"/>
                  </a:lnTo>
                  <a:cubicBezTo>
                    <a:pt x="62543" y="5481"/>
                    <a:pt x="63674" y="2219"/>
                    <a:pt x="67545" y="2436"/>
                  </a:cubicBezTo>
                  <a:cubicBezTo>
                    <a:pt x="69458" y="2567"/>
                    <a:pt x="71459" y="4002"/>
                    <a:pt x="73068" y="5176"/>
                  </a:cubicBezTo>
                  <a:cubicBezTo>
                    <a:pt x="75895" y="914"/>
                    <a:pt x="80810" y="2828"/>
                    <a:pt x="84420" y="5046"/>
                  </a:cubicBezTo>
                  <a:cubicBezTo>
                    <a:pt x="86029" y="6003"/>
                    <a:pt x="89291" y="7742"/>
                    <a:pt x="91466" y="7046"/>
                  </a:cubicBezTo>
                  <a:cubicBezTo>
                    <a:pt x="95163" y="5872"/>
                    <a:pt x="92292" y="1784"/>
                    <a:pt x="89117" y="3132"/>
                  </a:cubicBezTo>
                  <a:cubicBezTo>
                    <a:pt x="89857" y="392"/>
                    <a:pt x="92336" y="1"/>
                    <a:pt x="94119" y="1175"/>
                  </a:cubicBezTo>
                  <a:cubicBezTo>
                    <a:pt x="98077" y="3741"/>
                    <a:pt x="95554" y="10091"/>
                    <a:pt x="89770" y="9047"/>
                  </a:cubicBezTo>
                  <a:cubicBezTo>
                    <a:pt x="88639" y="8830"/>
                    <a:pt x="87551" y="8438"/>
                    <a:pt x="86508" y="7916"/>
                  </a:cubicBezTo>
                  <a:cubicBezTo>
                    <a:pt x="83550" y="13136"/>
                    <a:pt x="79027" y="11309"/>
                    <a:pt x="75112" y="8351"/>
                  </a:cubicBezTo>
                  <a:cubicBezTo>
                    <a:pt x="73808" y="7351"/>
                    <a:pt x="72459" y="6394"/>
                    <a:pt x="71068" y="5524"/>
                  </a:cubicBezTo>
                  <a:cubicBezTo>
                    <a:pt x="68502" y="3958"/>
                    <a:pt x="66501" y="4089"/>
                    <a:pt x="63978" y="5785"/>
                  </a:cubicBezTo>
                  <a:cubicBezTo>
                    <a:pt x="62369" y="6916"/>
                    <a:pt x="60977" y="8438"/>
                    <a:pt x="59585" y="8743"/>
                  </a:cubicBezTo>
                  <a:cubicBezTo>
                    <a:pt x="58759" y="7829"/>
                    <a:pt x="57585" y="7307"/>
                    <a:pt x="56367" y="7351"/>
                  </a:cubicBezTo>
                  <a:close/>
                  <a:moveTo>
                    <a:pt x="116170" y="7351"/>
                  </a:moveTo>
                  <a:cubicBezTo>
                    <a:pt x="118997" y="11961"/>
                    <a:pt x="123477" y="9004"/>
                    <a:pt x="126739" y="6525"/>
                  </a:cubicBezTo>
                  <a:lnTo>
                    <a:pt x="126869" y="6438"/>
                  </a:lnTo>
                  <a:cubicBezTo>
                    <a:pt x="124216" y="3132"/>
                    <a:pt x="119780" y="5133"/>
                    <a:pt x="116822" y="6959"/>
                  </a:cubicBezTo>
                  <a:cubicBezTo>
                    <a:pt x="116605" y="7133"/>
                    <a:pt x="116387" y="7264"/>
                    <a:pt x="116170" y="7394"/>
                  </a:cubicBezTo>
                  <a:moveTo>
                    <a:pt x="85420" y="7394"/>
                  </a:moveTo>
                  <a:cubicBezTo>
                    <a:pt x="85203" y="7264"/>
                    <a:pt x="84985" y="7133"/>
                    <a:pt x="84724" y="6959"/>
                  </a:cubicBezTo>
                  <a:cubicBezTo>
                    <a:pt x="81767" y="5133"/>
                    <a:pt x="77374" y="3176"/>
                    <a:pt x="74721" y="6438"/>
                  </a:cubicBezTo>
                  <a:lnTo>
                    <a:pt x="74852" y="6525"/>
                  </a:lnTo>
                  <a:cubicBezTo>
                    <a:pt x="78113" y="9004"/>
                    <a:pt x="82593" y="11961"/>
                    <a:pt x="85420" y="7351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8"/>
            <p:cNvSpPr/>
            <p:nvPr/>
          </p:nvSpPr>
          <p:spPr>
            <a:xfrm>
              <a:off x="6241775" y="310975"/>
              <a:ext cx="129425" cy="128325"/>
            </a:xfrm>
            <a:custGeom>
              <a:avLst/>
              <a:gdLst/>
              <a:ahLst/>
              <a:cxnLst/>
              <a:rect l="l" t="t" r="r" b="b"/>
              <a:pathLst>
                <a:path w="5177" h="5133" extrusionOk="0">
                  <a:moveTo>
                    <a:pt x="2828" y="5089"/>
                  </a:moveTo>
                  <a:cubicBezTo>
                    <a:pt x="871" y="5002"/>
                    <a:pt x="1" y="2610"/>
                    <a:pt x="1436" y="1305"/>
                  </a:cubicBezTo>
                  <a:cubicBezTo>
                    <a:pt x="2871" y="0"/>
                    <a:pt x="5176" y="1087"/>
                    <a:pt x="5089" y="3045"/>
                  </a:cubicBezTo>
                  <a:cubicBezTo>
                    <a:pt x="5002" y="4219"/>
                    <a:pt x="4002" y="5132"/>
                    <a:pt x="2828" y="50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8"/>
            <p:cNvSpPr/>
            <p:nvPr/>
          </p:nvSpPr>
          <p:spPr>
            <a:xfrm>
              <a:off x="6437500" y="322925"/>
              <a:ext cx="112025" cy="110925"/>
            </a:xfrm>
            <a:custGeom>
              <a:avLst/>
              <a:gdLst/>
              <a:ahLst/>
              <a:cxnLst/>
              <a:rect l="l" t="t" r="r" b="b"/>
              <a:pathLst>
                <a:path w="4481" h="4437" extrusionOk="0">
                  <a:moveTo>
                    <a:pt x="2436" y="4393"/>
                  </a:moveTo>
                  <a:cubicBezTo>
                    <a:pt x="740" y="4306"/>
                    <a:pt x="0" y="2262"/>
                    <a:pt x="1262" y="1131"/>
                  </a:cubicBezTo>
                  <a:cubicBezTo>
                    <a:pt x="2479" y="0"/>
                    <a:pt x="4480" y="914"/>
                    <a:pt x="4393" y="2610"/>
                  </a:cubicBezTo>
                  <a:cubicBezTo>
                    <a:pt x="4350" y="3654"/>
                    <a:pt x="3480" y="4437"/>
                    <a:pt x="2436" y="43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8"/>
            <p:cNvSpPr/>
            <p:nvPr/>
          </p:nvSpPr>
          <p:spPr>
            <a:xfrm>
              <a:off x="6618000" y="332700"/>
              <a:ext cx="94625" cy="94625"/>
            </a:xfrm>
            <a:custGeom>
              <a:avLst/>
              <a:gdLst/>
              <a:ahLst/>
              <a:cxnLst/>
              <a:rect l="l" t="t" r="r" b="b"/>
              <a:pathLst>
                <a:path w="3785" h="3785" extrusionOk="0">
                  <a:moveTo>
                    <a:pt x="2044" y="3741"/>
                  </a:moveTo>
                  <a:cubicBezTo>
                    <a:pt x="653" y="3698"/>
                    <a:pt x="0" y="1915"/>
                    <a:pt x="1044" y="958"/>
                  </a:cubicBezTo>
                  <a:cubicBezTo>
                    <a:pt x="2088" y="1"/>
                    <a:pt x="3784" y="827"/>
                    <a:pt x="3741" y="2219"/>
                  </a:cubicBezTo>
                  <a:cubicBezTo>
                    <a:pt x="3654" y="3089"/>
                    <a:pt x="2914" y="3785"/>
                    <a:pt x="2044" y="37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8"/>
            <p:cNvSpPr/>
            <p:nvPr/>
          </p:nvSpPr>
          <p:spPr>
            <a:xfrm>
              <a:off x="6784350" y="342500"/>
              <a:ext cx="78325" cy="77225"/>
            </a:xfrm>
            <a:custGeom>
              <a:avLst/>
              <a:gdLst/>
              <a:ahLst/>
              <a:cxnLst/>
              <a:rect l="l" t="t" r="r" b="b"/>
              <a:pathLst>
                <a:path w="3133" h="3089" extrusionOk="0">
                  <a:moveTo>
                    <a:pt x="1697" y="3088"/>
                  </a:moveTo>
                  <a:cubicBezTo>
                    <a:pt x="523" y="3045"/>
                    <a:pt x="1" y="1610"/>
                    <a:pt x="871" y="827"/>
                  </a:cubicBezTo>
                  <a:cubicBezTo>
                    <a:pt x="1740" y="0"/>
                    <a:pt x="3132" y="653"/>
                    <a:pt x="3089" y="1827"/>
                  </a:cubicBezTo>
                  <a:cubicBezTo>
                    <a:pt x="3045" y="2523"/>
                    <a:pt x="2436" y="3088"/>
                    <a:pt x="1697" y="3045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8"/>
            <p:cNvSpPr/>
            <p:nvPr/>
          </p:nvSpPr>
          <p:spPr>
            <a:xfrm>
              <a:off x="1219425" y="310975"/>
              <a:ext cx="129425" cy="128325"/>
            </a:xfrm>
            <a:custGeom>
              <a:avLst/>
              <a:gdLst/>
              <a:ahLst/>
              <a:cxnLst/>
              <a:rect l="l" t="t" r="r" b="b"/>
              <a:pathLst>
                <a:path w="5177" h="5133" extrusionOk="0">
                  <a:moveTo>
                    <a:pt x="2392" y="5089"/>
                  </a:moveTo>
                  <a:cubicBezTo>
                    <a:pt x="4306" y="5002"/>
                    <a:pt x="5176" y="2610"/>
                    <a:pt x="3741" y="1305"/>
                  </a:cubicBezTo>
                  <a:cubicBezTo>
                    <a:pt x="2306" y="0"/>
                    <a:pt x="0" y="1087"/>
                    <a:pt x="131" y="3045"/>
                  </a:cubicBezTo>
                  <a:cubicBezTo>
                    <a:pt x="174" y="4219"/>
                    <a:pt x="1175" y="5132"/>
                    <a:pt x="2392" y="50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8"/>
            <p:cNvSpPr/>
            <p:nvPr/>
          </p:nvSpPr>
          <p:spPr>
            <a:xfrm>
              <a:off x="1042200" y="322925"/>
              <a:ext cx="112000" cy="110925"/>
            </a:xfrm>
            <a:custGeom>
              <a:avLst/>
              <a:gdLst/>
              <a:ahLst/>
              <a:cxnLst/>
              <a:rect l="l" t="t" r="r" b="b"/>
              <a:pathLst>
                <a:path w="4480" h="4437" extrusionOk="0">
                  <a:moveTo>
                    <a:pt x="2044" y="4393"/>
                  </a:moveTo>
                  <a:cubicBezTo>
                    <a:pt x="3697" y="4306"/>
                    <a:pt x="4480" y="2262"/>
                    <a:pt x="3218" y="1131"/>
                  </a:cubicBezTo>
                  <a:cubicBezTo>
                    <a:pt x="2001" y="0"/>
                    <a:pt x="0" y="914"/>
                    <a:pt x="87" y="2610"/>
                  </a:cubicBezTo>
                  <a:cubicBezTo>
                    <a:pt x="130" y="3610"/>
                    <a:pt x="1000" y="4437"/>
                    <a:pt x="2044" y="4393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8"/>
            <p:cNvSpPr/>
            <p:nvPr/>
          </p:nvSpPr>
          <p:spPr>
            <a:xfrm>
              <a:off x="878000" y="332700"/>
              <a:ext cx="95700" cy="94625"/>
            </a:xfrm>
            <a:custGeom>
              <a:avLst/>
              <a:gdLst/>
              <a:ahLst/>
              <a:cxnLst/>
              <a:rect l="l" t="t" r="r" b="b"/>
              <a:pathLst>
                <a:path w="3828" h="3785" extrusionOk="0">
                  <a:moveTo>
                    <a:pt x="1740" y="3741"/>
                  </a:moveTo>
                  <a:cubicBezTo>
                    <a:pt x="3176" y="3698"/>
                    <a:pt x="3828" y="1915"/>
                    <a:pt x="2741" y="958"/>
                  </a:cubicBezTo>
                  <a:cubicBezTo>
                    <a:pt x="1697" y="1"/>
                    <a:pt x="1" y="827"/>
                    <a:pt x="88" y="2219"/>
                  </a:cubicBezTo>
                  <a:cubicBezTo>
                    <a:pt x="131" y="3089"/>
                    <a:pt x="870" y="3785"/>
                    <a:pt x="1740" y="37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8"/>
            <p:cNvSpPr/>
            <p:nvPr/>
          </p:nvSpPr>
          <p:spPr>
            <a:xfrm>
              <a:off x="729050" y="342500"/>
              <a:ext cx="77225" cy="78300"/>
            </a:xfrm>
            <a:custGeom>
              <a:avLst/>
              <a:gdLst/>
              <a:ahLst/>
              <a:cxnLst/>
              <a:rect l="l" t="t" r="r" b="b"/>
              <a:pathLst>
                <a:path w="3089" h="3132" extrusionOk="0">
                  <a:moveTo>
                    <a:pt x="1435" y="3088"/>
                  </a:moveTo>
                  <a:cubicBezTo>
                    <a:pt x="2566" y="3045"/>
                    <a:pt x="3088" y="1610"/>
                    <a:pt x="2262" y="783"/>
                  </a:cubicBezTo>
                  <a:cubicBezTo>
                    <a:pt x="1392" y="0"/>
                    <a:pt x="0" y="653"/>
                    <a:pt x="44" y="1827"/>
                  </a:cubicBezTo>
                  <a:cubicBezTo>
                    <a:pt x="44" y="2523"/>
                    <a:pt x="696" y="3132"/>
                    <a:pt x="1435" y="308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5"/>
          <p:cNvSpPr txBox="1">
            <a:spLocks noGrp="1"/>
          </p:cNvSpPr>
          <p:nvPr>
            <p:ph type="title"/>
          </p:nvPr>
        </p:nvSpPr>
        <p:spPr>
          <a:xfrm>
            <a:off x="713105" y="539750"/>
            <a:ext cx="7819390" cy="57277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GB"/>
              <a:t>Một số hình ảnh văn hóa Nam Bộ </a:t>
            </a:r>
          </a:p>
        </p:txBody>
      </p:sp>
      <p:grpSp>
        <p:nvGrpSpPr>
          <p:cNvPr id="340" name="Google Shape;340;p35"/>
          <p:cNvGrpSpPr/>
          <p:nvPr/>
        </p:nvGrpSpPr>
        <p:grpSpPr>
          <a:xfrm>
            <a:off x="2504660" y="1133688"/>
            <a:ext cx="4134677" cy="221374"/>
            <a:chOff x="729050" y="223975"/>
            <a:chExt cx="6133625" cy="328400"/>
          </a:xfrm>
        </p:grpSpPr>
        <p:sp>
          <p:nvSpPr>
            <p:cNvPr id="341" name="Google Shape;341;p35"/>
            <p:cNvSpPr/>
            <p:nvPr/>
          </p:nvSpPr>
          <p:spPr>
            <a:xfrm>
              <a:off x="1275975" y="223975"/>
              <a:ext cx="5038675" cy="328400"/>
            </a:xfrm>
            <a:custGeom>
              <a:avLst/>
              <a:gdLst/>
              <a:ahLst/>
              <a:cxnLst/>
              <a:rect l="l" t="t" r="r" b="b"/>
              <a:pathLst>
                <a:path w="201547" h="13136" extrusionOk="0">
                  <a:moveTo>
                    <a:pt x="201547" y="5481"/>
                  </a:moveTo>
                  <a:lnTo>
                    <a:pt x="201547" y="7351"/>
                  </a:lnTo>
                  <a:lnTo>
                    <a:pt x="145136" y="7351"/>
                  </a:lnTo>
                  <a:cubicBezTo>
                    <a:pt x="143918" y="7351"/>
                    <a:pt x="142744" y="7829"/>
                    <a:pt x="141961" y="8743"/>
                  </a:cubicBezTo>
                  <a:cubicBezTo>
                    <a:pt x="140526" y="8438"/>
                    <a:pt x="139178" y="6959"/>
                    <a:pt x="137525" y="5785"/>
                  </a:cubicBezTo>
                  <a:cubicBezTo>
                    <a:pt x="135046" y="4089"/>
                    <a:pt x="133045" y="3958"/>
                    <a:pt x="130479" y="5524"/>
                  </a:cubicBezTo>
                  <a:cubicBezTo>
                    <a:pt x="129087" y="6394"/>
                    <a:pt x="127739" y="7351"/>
                    <a:pt x="126434" y="8395"/>
                  </a:cubicBezTo>
                  <a:cubicBezTo>
                    <a:pt x="122520" y="11309"/>
                    <a:pt x="117997" y="13136"/>
                    <a:pt x="115039" y="7916"/>
                  </a:cubicBezTo>
                  <a:cubicBezTo>
                    <a:pt x="113995" y="8482"/>
                    <a:pt x="112908" y="8830"/>
                    <a:pt x="111777" y="9047"/>
                  </a:cubicBezTo>
                  <a:cubicBezTo>
                    <a:pt x="105949" y="10091"/>
                    <a:pt x="103470" y="3741"/>
                    <a:pt x="107428" y="1175"/>
                  </a:cubicBezTo>
                  <a:cubicBezTo>
                    <a:pt x="109211" y="1"/>
                    <a:pt x="111690" y="392"/>
                    <a:pt x="112386" y="3132"/>
                  </a:cubicBezTo>
                  <a:cubicBezTo>
                    <a:pt x="109254" y="1784"/>
                    <a:pt x="106340" y="5872"/>
                    <a:pt x="110037" y="7046"/>
                  </a:cubicBezTo>
                  <a:cubicBezTo>
                    <a:pt x="112256" y="7742"/>
                    <a:pt x="115561" y="6003"/>
                    <a:pt x="117127" y="5046"/>
                  </a:cubicBezTo>
                  <a:cubicBezTo>
                    <a:pt x="120693" y="2828"/>
                    <a:pt x="125651" y="914"/>
                    <a:pt x="128478" y="5176"/>
                  </a:cubicBezTo>
                  <a:cubicBezTo>
                    <a:pt x="130044" y="4002"/>
                    <a:pt x="132045" y="2567"/>
                    <a:pt x="134002" y="2436"/>
                  </a:cubicBezTo>
                  <a:cubicBezTo>
                    <a:pt x="137916" y="2219"/>
                    <a:pt x="139047" y="5481"/>
                    <a:pt x="142744" y="5481"/>
                  </a:cubicBezTo>
                  <a:close/>
                  <a:moveTo>
                    <a:pt x="0" y="7351"/>
                  </a:moveTo>
                  <a:lnTo>
                    <a:pt x="0" y="5481"/>
                  </a:lnTo>
                  <a:lnTo>
                    <a:pt x="58846" y="5481"/>
                  </a:lnTo>
                  <a:cubicBezTo>
                    <a:pt x="62543" y="5481"/>
                    <a:pt x="63674" y="2219"/>
                    <a:pt x="67545" y="2436"/>
                  </a:cubicBezTo>
                  <a:cubicBezTo>
                    <a:pt x="69458" y="2567"/>
                    <a:pt x="71459" y="4002"/>
                    <a:pt x="73068" y="5176"/>
                  </a:cubicBezTo>
                  <a:cubicBezTo>
                    <a:pt x="75895" y="914"/>
                    <a:pt x="80810" y="2828"/>
                    <a:pt x="84420" y="5046"/>
                  </a:cubicBezTo>
                  <a:cubicBezTo>
                    <a:pt x="86029" y="6003"/>
                    <a:pt x="89291" y="7742"/>
                    <a:pt x="91466" y="7046"/>
                  </a:cubicBezTo>
                  <a:cubicBezTo>
                    <a:pt x="95163" y="5872"/>
                    <a:pt x="92292" y="1784"/>
                    <a:pt x="89117" y="3132"/>
                  </a:cubicBezTo>
                  <a:cubicBezTo>
                    <a:pt x="89857" y="392"/>
                    <a:pt x="92336" y="1"/>
                    <a:pt x="94119" y="1175"/>
                  </a:cubicBezTo>
                  <a:cubicBezTo>
                    <a:pt x="98077" y="3741"/>
                    <a:pt x="95554" y="10091"/>
                    <a:pt x="89770" y="9047"/>
                  </a:cubicBezTo>
                  <a:cubicBezTo>
                    <a:pt x="88639" y="8830"/>
                    <a:pt x="87551" y="8438"/>
                    <a:pt x="86508" y="7916"/>
                  </a:cubicBezTo>
                  <a:cubicBezTo>
                    <a:pt x="83550" y="13136"/>
                    <a:pt x="79027" y="11309"/>
                    <a:pt x="75112" y="8351"/>
                  </a:cubicBezTo>
                  <a:cubicBezTo>
                    <a:pt x="73808" y="7351"/>
                    <a:pt x="72459" y="6394"/>
                    <a:pt x="71068" y="5524"/>
                  </a:cubicBezTo>
                  <a:cubicBezTo>
                    <a:pt x="68502" y="3958"/>
                    <a:pt x="66501" y="4089"/>
                    <a:pt x="63978" y="5785"/>
                  </a:cubicBezTo>
                  <a:cubicBezTo>
                    <a:pt x="62369" y="6916"/>
                    <a:pt x="60977" y="8438"/>
                    <a:pt x="59585" y="8743"/>
                  </a:cubicBezTo>
                  <a:cubicBezTo>
                    <a:pt x="58759" y="7829"/>
                    <a:pt x="57585" y="7307"/>
                    <a:pt x="56367" y="7351"/>
                  </a:cubicBezTo>
                  <a:close/>
                  <a:moveTo>
                    <a:pt x="116170" y="7351"/>
                  </a:moveTo>
                  <a:cubicBezTo>
                    <a:pt x="118997" y="11961"/>
                    <a:pt x="123477" y="9004"/>
                    <a:pt x="126739" y="6525"/>
                  </a:cubicBezTo>
                  <a:lnTo>
                    <a:pt x="126869" y="6438"/>
                  </a:lnTo>
                  <a:cubicBezTo>
                    <a:pt x="124216" y="3132"/>
                    <a:pt x="119780" y="5133"/>
                    <a:pt x="116822" y="6959"/>
                  </a:cubicBezTo>
                  <a:cubicBezTo>
                    <a:pt x="116605" y="7133"/>
                    <a:pt x="116387" y="7264"/>
                    <a:pt x="116170" y="7394"/>
                  </a:cubicBezTo>
                  <a:moveTo>
                    <a:pt x="85420" y="7394"/>
                  </a:moveTo>
                  <a:cubicBezTo>
                    <a:pt x="85203" y="7264"/>
                    <a:pt x="84985" y="7133"/>
                    <a:pt x="84724" y="6959"/>
                  </a:cubicBezTo>
                  <a:cubicBezTo>
                    <a:pt x="81767" y="5133"/>
                    <a:pt x="77374" y="3176"/>
                    <a:pt x="74721" y="6438"/>
                  </a:cubicBezTo>
                  <a:lnTo>
                    <a:pt x="74852" y="6525"/>
                  </a:lnTo>
                  <a:cubicBezTo>
                    <a:pt x="78113" y="9004"/>
                    <a:pt x="82593" y="11961"/>
                    <a:pt x="85420" y="7351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5"/>
            <p:cNvSpPr/>
            <p:nvPr/>
          </p:nvSpPr>
          <p:spPr>
            <a:xfrm>
              <a:off x="6241775" y="310975"/>
              <a:ext cx="129425" cy="128325"/>
            </a:xfrm>
            <a:custGeom>
              <a:avLst/>
              <a:gdLst/>
              <a:ahLst/>
              <a:cxnLst/>
              <a:rect l="l" t="t" r="r" b="b"/>
              <a:pathLst>
                <a:path w="5177" h="5133" extrusionOk="0">
                  <a:moveTo>
                    <a:pt x="2828" y="5089"/>
                  </a:moveTo>
                  <a:cubicBezTo>
                    <a:pt x="871" y="5002"/>
                    <a:pt x="1" y="2610"/>
                    <a:pt x="1436" y="1305"/>
                  </a:cubicBezTo>
                  <a:cubicBezTo>
                    <a:pt x="2871" y="0"/>
                    <a:pt x="5176" y="1087"/>
                    <a:pt x="5089" y="3045"/>
                  </a:cubicBezTo>
                  <a:cubicBezTo>
                    <a:pt x="5002" y="4219"/>
                    <a:pt x="4002" y="5132"/>
                    <a:pt x="2828" y="50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5"/>
            <p:cNvSpPr/>
            <p:nvPr/>
          </p:nvSpPr>
          <p:spPr>
            <a:xfrm>
              <a:off x="6437500" y="322925"/>
              <a:ext cx="112025" cy="110925"/>
            </a:xfrm>
            <a:custGeom>
              <a:avLst/>
              <a:gdLst/>
              <a:ahLst/>
              <a:cxnLst/>
              <a:rect l="l" t="t" r="r" b="b"/>
              <a:pathLst>
                <a:path w="4481" h="4437" extrusionOk="0">
                  <a:moveTo>
                    <a:pt x="2436" y="4393"/>
                  </a:moveTo>
                  <a:cubicBezTo>
                    <a:pt x="740" y="4306"/>
                    <a:pt x="0" y="2262"/>
                    <a:pt x="1262" y="1131"/>
                  </a:cubicBezTo>
                  <a:cubicBezTo>
                    <a:pt x="2479" y="0"/>
                    <a:pt x="4480" y="914"/>
                    <a:pt x="4393" y="2610"/>
                  </a:cubicBezTo>
                  <a:cubicBezTo>
                    <a:pt x="4350" y="3654"/>
                    <a:pt x="3480" y="4437"/>
                    <a:pt x="2436" y="43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5"/>
            <p:cNvSpPr/>
            <p:nvPr/>
          </p:nvSpPr>
          <p:spPr>
            <a:xfrm>
              <a:off x="6618000" y="332700"/>
              <a:ext cx="94625" cy="94625"/>
            </a:xfrm>
            <a:custGeom>
              <a:avLst/>
              <a:gdLst/>
              <a:ahLst/>
              <a:cxnLst/>
              <a:rect l="l" t="t" r="r" b="b"/>
              <a:pathLst>
                <a:path w="3785" h="3785" extrusionOk="0">
                  <a:moveTo>
                    <a:pt x="2044" y="3741"/>
                  </a:moveTo>
                  <a:cubicBezTo>
                    <a:pt x="653" y="3698"/>
                    <a:pt x="0" y="1915"/>
                    <a:pt x="1044" y="958"/>
                  </a:cubicBezTo>
                  <a:cubicBezTo>
                    <a:pt x="2088" y="1"/>
                    <a:pt x="3784" y="827"/>
                    <a:pt x="3741" y="2219"/>
                  </a:cubicBezTo>
                  <a:cubicBezTo>
                    <a:pt x="3654" y="3089"/>
                    <a:pt x="2914" y="3785"/>
                    <a:pt x="2044" y="37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5"/>
            <p:cNvSpPr/>
            <p:nvPr/>
          </p:nvSpPr>
          <p:spPr>
            <a:xfrm>
              <a:off x="6784350" y="342500"/>
              <a:ext cx="78325" cy="77225"/>
            </a:xfrm>
            <a:custGeom>
              <a:avLst/>
              <a:gdLst/>
              <a:ahLst/>
              <a:cxnLst/>
              <a:rect l="l" t="t" r="r" b="b"/>
              <a:pathLst>
                <a:path w="3133" h="3089" extrusionOk="0">
                  <a:moveTo>
                    <a:pt x="1697" y="3088"/>
                  </a:moveTo>
                  <a:cubicBezTo>
                    <a:pt x="523" y="3045"/>
                    <a:pt x="1" y="1610"/>
                    <a:pt x="871" y="827"/>
                  </a:cubicBezTo>
                  <a:cubicBezTo>
                    <a:pt x="1740" y="0"/>
                    <a:pt x="3132" y="653"/>
                    <a:pt x="3089" y="1827"/>
                  </a:cubicBezTo>
                  <a:cubicBezTo>
                    <a:pt x="3045" y="2523"/>
                    <a:pt x="2436" y="3088"/>
                    <a:pt x="1697" y="3045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5"/>
            <p:cNvSpPr/>
            <p:nvPr/>
          </p:nvSpPr>
          <p:spPr>
            <a:xfrm>
              <a:off x="1219425" y="310975"/>
              <a:ext cx="129425" cy="128325"/>
            </a:xfrm>
            <a:custGeom>
              <a:avLst/>
              <a:gdLst/>
              <a:ahLst/>
              <a:cxnLst/>
              <a:rect l="l" t="t" r="r" b="b"/>
              <a:pathLst>
                <a:path w="5177" h="5133" extrusionOk="0">
                  <a:moveTo>
                    <a:pt x="2392" y="5089"/>
                  </a:moveTo>
                  <a:cubicBezTo>
                    <a:pt x="4306" y="5002"/>
                    <a:pt x="5176" y="2610"/>
                    <a:pt x="3741" y="1305"/>
                  </a:cubicBezTo>
                  <a:cubicBezTo>
                    <a:pt x="2306" y="0"/>
                    <a:pt x="0" y="1087"/>
                    <a:pt x="131" y="3045"/>
                  </a:cubicBezTo>
                  <a:cubicBezTo>
                    <a:pt x="174" y="4219"/>
                    <a:pt x="1175" y="5132"/>
                    <a:pt x="2392" y="50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5"/>
            <p:cNvSpPr/>
            <p:nvPr/>
          </p:nvSpPr>
          <p:spPr>
            <a:xfrm>
              <a:off x="1042200" y="322925"/>
              <a:ext cx="112000" cy="110925"/>
            </a:xfrm>
            <a:custGeom>
              <a:avLst/>
              <a:gdLst/>
              <a:ahLst/>
              <a:cxnLst/>
              <a:rect l="l" t="t" r="r" b="b"/>
              <a:pathLst>
                <a:path w="4480" h="4437" extrusionOk="0">
                  <a:moveTo>
                    <a:pt x="2044" y="4393"/>
                  </a:moveTo>
                  <a:cubicBezTo>
                    <a:pt x="3697" y="4306"/>
                    <a:pt x="4480" y="2262"/>
                    <a:pt x="3218" y="1131"/>
                  </a:cubicBezTo>
                  <a:cubicBezTo>
                    <a:pt x="2001" y="0"/>
                    <a:pt x="0" y="914"/>
                    <a:pt x="87" y="2610"/>
                  </a:cubicBezTo>
                  <a:cubicBezTo>
                    <a:pt x="130" y="3610"/>
                    <a:pt x="1000" y="4437"/>
                    <a:pt x="2044" y="4393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5"/>
            <p:cNvSpPr/>
            <p:nvPr/>
          </p:nvSpPr>
          <p:spPr>
            <a:xfrm>
              <a:off x="878000" y="332700"/>
              <a:ext cx="95700" cy="94625"/>
            </a:xfrm>
            <a:custGeom>
              <a:avLst/>
              <a:gdLst/>
              <a:ahLst/>
              <a:cxnLst/>
              <a:rect l="l" t="t" r="r" b="b"/>
              <a:pathLst>
                <a:path w="3828" h="3785" extrusionOk="0">
                  <a:moveTo>
                    <a:pt x="1740" y="3741"/>
                  </a:moveTo>
                  <a:cubicBezTo>
                    <a:pt x="3176" y="3698"/>
                    <a:pt x="3828" y="1915"/>
                    <a:pt x="2741" y="958"/>
                  </a:cubicBezTo>
                  <a:cubicBezTo>
                    <a:pt x="1697" y="1"/>
                    <a:pt x="1" y="827"/>
                    <a:pt x="88" y="2219"/>
                  </a:cubicBezTo>
                  <a:cubicBezTo>
                    <a:pt x="131" y="3089"/>
                    <a:pt x="870" y="3785"/>
                    <a:pt x="1740" y="37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5"/>
            <p:cNvSpPr/>
            <p:nvPr/>
          </p:nvSpPr>
          <p:spPr>
            <a:xfrm>
              <a:off x="729050" y="342500"/>
              <a:ext cx="77225" cy="78300"/>
            </a:xfrm>
            <a:custGeom>
              <a:avLst/>
              <a:gdLst/>
              <a:ahLst/>
              <a:cxnLst/>
              <a:rect l="l" t="t" r="r" b="b"/>
              <a:pathLst>
                <a:path w="3089" h="3132" extrusionOk="0">
                  <a:moveTo>
                    <a:pt x="1435" y="3088"/>
                  </a:moveTo>
                  <a:cubicBezTo>
                    <a:pt x="2566" y="3045"/>
                    <a:pt x="3088" y="1610"/>
                    <a:pt x="2262" y="783"/>
                  </a:cubicBezTo>
                  <a:cubicBezTo>
                    <a:pt x="1392" y="0"/>
                    <a:pt x="0" y="653"/>
                    <a:pt x="44" y="1827"/>
                  </a:cubicBezTo>
                  <a:cubicBezTo>
                    <a:pt x="44" y="2523"/>
                    <a:pt x="696" y="3132"/>
                    <a:pt x="1435" y="308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3" name="Picture 112"/>
          <p:cNvPicPr/>
          <p:nvPr/>
        </p:nvPicPr>
        <p:blipFill>
          <a:blip r:embed="rId3"/>
          <a:stretch>
            <a:fillRect/>
          </a:stretch>
        </p:blipFill>
        <p:spPr>
          <a:xfrm>
            <a:off x="611505" y="1563370"/>
            <a:ext cx="2383155" cy="28816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4" name="Picture 113"/>
          <p:cNvPicPr/>
          <p:nvPr/>
        </p:nvPicPr>
        <p:blipFill>
          <a:blip r:embed="rId4"/>
          <a:stretch>
            <a:fillRect/>
          </a:stretch>
        </p:blipFill>
        <p:spPr>
          <a:xfrm>
            <a:off x="3420110" y="1563370"/>
            <a:ext cx="5078730" cy="30486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1"/>
          <p:cNvSpPr txBox="1"/>
          <p:nvPr/>
        </p:nvSpPr>
        <p:spPr>
          <a:xfrm>
            <a:off x="3371215" y="4719955"/>
            <a:ext cx="508952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/>
              <a:t>Tháp Bằng An ( Quảng Nam )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508635" y="4606290"/>
            <a:ext cx="255143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/>
              <a:t>Tháp Nhạn ( Phú Yên 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1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601b6fc-588f-4e22-b263-828ef1dd50b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695325"/>
            <a:ext cx="6096000" cy="375285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447800" y="4527550"/>
            <a:ext cx="614870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/>
              <a:t>Thánh Địa Mỹ Sơn ( Quảng Nam 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Picture 116"/>
          <p:cNvPicPr/>
          <p:nvPr/>
        </p:nvPicPr>
        <p:blipFill>
          <a:blip r:embed="rId2"/>
          <a:stretch>
            <a:fillRect/>
          </a:stretch>
        </p:blipFill>
        <p:spPr>
          <a:xfrm>
            <a:off x="539115" y="1203960"/>
            <a:ext cx="4345305" cy="29229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 Box 4"/>
          <p:cNvSpPr txBox="1"/>
          <p:nvPr/>
        </p:nvSpPr>
        <p:spPr>
          <a:xfrm>
            <a:off x="1331595" y="4227830"/>
            <a:ext cx="254000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600"/>
              <a:t>Đờn ca tài tử Nam Bộ</a:t>
            </a:r>
          </a:p>
        </p:txBody>
      </p:sp>
      <p:pic>
        <p:nvPicPr>
          <p:cNvPr id="118" name="Picture 117"/>
          <p:cNvPicPr/>
          <p:nvPr/>
        </p:nvPicPr>
        <p:blipFill>
          <a:blip r:embed="rId3"/>
          <a:stretch>
            <a:fillRect/>
          </a:stretch>
        </p:blipFill>
        <p:spPr>
          <a:xfrm>
            <a:off x="5219700" y="1203960"/>
            <a:ext cx="3503295" cy="27228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 Box 5"/>
          <p:cNvSpPr txBox="1"/>
          <p:nvPr/>
        </p:nvSpPr>
        <p:spPr>
          <a:xfrm>
            <a:off x="5372100" y="4292600"/>
            <a:ext cx="330390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/>
              <a:t>Dệt chiếu Nam Bộ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1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1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BCD7CACF-CBAD-A20D-4674-66A737B6C727}"/>
              </a:ext>
            </a:extLst>
          </p:cNvPr>
          <p:cNvSpPr txBox="1"/>
          <p:nvPr/>
        </p:nvSpPr>
        <p:spPr>
          <a:xfrm>
            <a:off x="612140" y="1131570"/>
            <a:ext cx="6810636" cy="30469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27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5" name="Google Shape;835;p50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1" cy="514349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6" name="Google Shape;836;p50"/>
          <p:cNvCxnSpPr/>
          <p:nvPr/>
        </p:nvCxnSpPr>
        <p:spPr>
          <a:xfrm rot="10800000">
            <a:off x="0" y="2913925"/>
            <a:ext cx="3401400" cy="2268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837" name="Google Shape;837;p50"/>
          <p:cNvSpPr txBox="1">
            <a:spLocks noGrp="1"/>
          </p:cNvSpPr>
          <p:nvPr>
            <p:ph type="title"/>
          </p:nvPr>
        </p:nvSpPr>
        <p:spPr>
          <a:xfrm>
            <a:off x="713250" y="3696625"/>
            <a:ext cx="2926200" cy="7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GB"/>
              <a:t>Cảm ơn cô và các bạn đã lắng nghe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42"/>
          <p:cNvSpPr txBox="1">
            <a:spLocks noGrp="1"/>
          </p:cNvSpPr>
          <p:nvPr>
            <p:ph type="title" idx="6"/>
          </p:nvPr>
        </p:nvSpPr>
        <p:spPr>
          <a:xfrm>
            <a:off x="713250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GB"/>
              <a:t>Nội dung</a:t>
            </a:r>
          </a:p>
        </p:txBody>
      </p:sp>
      <p:sp>
        <p:nvSpPr>
          <p:cNvPr id="473" name="Google Shape;473;p42"/>
          <p:cNvSpPr txBox="1">
            <a:spLocks noGrp="1"/>
          </p:cNvSpPr>
          <p:nvPr>
            <p:ph type="title"/>
          </p:nvPr>
        </p:nvSpPr>
        <p:spPr>
          <a:xfrm>
            <a:off x="2340233" y="2636790"/>
            <a:ext cx="1930800" cy="52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GB"/>
              <a:t>01</a:t>
            </a:r>
          </a:p>
        </p:txBody>
      </p:sp>
      <p:sp>
        <p:nvSpPr>
          <p:cNvPr id="474" name="Google Shape;474;p42"/>
          <p:cNvSpPr txBox="1">
            <a:spLocks noGrp="1"/>
          </p:cNvSpPr>
          <p:nvPr>
            <p:ph type="subTitle" idx="1"/>
          </p:nvPr>
        </p:nvSpPr>
        <p:spPr>
          <a:xfrm>
            <a:off x="2340233" y="3003834"/>
            <a:ext cx="1930800" cy="90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GB"/>
              <a:t>Diễn biến cơ bản về chính trị</a:t>
            </a:r>
          </a:p>
        </p:txBody>
      </p:sp>
      <p:sp>
        <p:nvSpPr>
          <p:cNvPr id="477" name="Google Shape;477;p42"/>
          <p:cNvSpPr txBox="1">
            <a:spLocks noGrp="1"/>
          </p:cNvSpPr>
          <p:nvPr>
            <p:ph type="title" idx="4"/>
          </p:nvPr>
        </p:nvSpPr>
        <p:spPr>
          <a:xfrm>
            <a:off x="5148533" y="2636790"/>
            <a:ext cx="1930800" cy="52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GB"/>
              <a:t>02</a:t>
            </a:r>
          </a:p>
        </p:txBody>
      </p:sp>
      <p:sp>
        <p:nvSpPr>
          <p:cNvPr id="478" name="Google Shape;478;p42"/>
          <p:cNvSpPr txBox="1">
            <a:spLocks noGrp="1"/>
          </p:cNvSpPr>
          <p:nvPr>
            <p:ph type="subTitle" idx="5"/>
          </p:nvPr>
        </p:nvSpPr>
        <p:spPr>
          <a:xfrm>
            <a:off x="5148533" y="3003834"/>
            <a:ext cx="1930800" cy="90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GB"/>
              <a:t>Tình hình kinh tế và văn hóa</a:t>
            </a:r>
          </a:p>
        </p:txBody>
      </p:sp>
      <p:grpSp>
        <p:nvGrpSpPr>
          <p:cNvPr id="492" name="Google Shape;492;p42"/>
          <p:cNvGrpSpPr/>
          <p:nvPr/>
        </p:nvGrpSpPr>
        <p:grpSpPr>
          <a:xfrm>
            <a:off x="3033336" y="1978127"/>
            <a:ext cx="571181" cy="586668"/>
            <a:chOff x="1869991" y="1935198"/>
            <a:chExt cx="571181" cy="586668"/>
          </a:xfrm>
        </p:grpSpPr>
        <p:grpSp>
          <p:nvGrpSpPr>
            <p:cNvPr id="493" name="Google Shape;493;p42"/>
            <p:cNvGrpSpPr/>
            <p:nvPr/>
          </p:nvGrpSpPr>
          <p:grpSpPr>
            <a:xfrm>
              <a:off x="1869991" y="1935198"/>
              <a:ext cx="557070" cy="572557"/>
              <a:chOff x="1261550" y="238025"/>
              <a:chExt cx="5078125" cy="5219300"/>
            </a:xfrm>
          </p:grpSpPr>
          <p:sp>
            <p:nvSpPr>
              <p:cNvPr id="494" name="Google Shape;494;p42"/>
              <p:cNvSpPr/>
              <p:nvPr/>
            </p:nvSpPr>
            <p:spPr>
              <a:xfrm>
                <a:off x="5327625" y="4371875"/>
                <a:ext cx="620625" cy="620600"/>
              </a:xfrm>
              <a:custGeom>
                <a:avLst/>
                <a:gdLst/>
                <a:ahLst/>
                <a:cxnLst/>
                <a:rect l="l" t="t" r="r" b="b"/>
                <a:pathLst>
                  <a:path w="24825" h="24824" extrusionOk="0">
                    <a:moveTo>
                      <a:pt x="12429" y="6133"/>
                    </a:moveTo>
                    <a:cubicBezTo>
                      <a:pt x="15886" y="6133"/>
                      <a:pt x="18724" y="8938"/>
                      <a:pt x="18724" y="12428"/>
                    </a:cubicBezTo>
                    <a:cubicBezTo>
                      <a:pt x="18724" y="15886"/>
                      <a:pt x="15886" y="18724"/>
                      <a:pt x="12429" y="18724"/>
                    </a:cubicBezTo>
                    <a:cubicBezTo>
                      <a:pt x="8938" y="18724"/>
                      <a:pt x="6133" y="15886"/>
                      <a:pt x="6133" y="12428"/>
                    </a:cubicBezTo>
                    <a:cubicBezTo>
                      <a:pt x="6133" y="8938"/>
                      <a:pt x="8938" y="6133"/>
                      <a:pt x="12429" y="6133"/>
                    </a:cubicBezTo>
                    <a:close/>
                    <a:moveTo>
                      <a:pt x="12429" y="0"/>
                    </a:moveTo>
                    <a:cubicBezTo>
                      <a:pt x="5579" y="0"/>
                      <a:pt x="1" y="5578"/>
                      <a:pt x="1" y="12428"/>
                    </a:cubicBezTo>
                    <a:cubicBezTo>
                      <a:pt x="1" y="19278"/>
                      <a:pt x="5579" y="24824"/>
                      <a:pt x="12429" y="24824"/>
                    </a:cubicBezTo>
                    <a:cubicBezTo>
                      <a:pt x="19279" y="24824"/>
                      <a:pt x="24824" y="19278"/>
                      <a:pt x="24824" y="12428"/>
                    </a:cubicBezTo>
                    <a:cubicBezTo>
                      <a:pt x="24824" y="5578"/>
                      <a:pt x="19279" y="0"/>
                      <a:pt x="124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42"/>
              <p:cNvSpPr/>
              <p:nvPr/>
            </p:nvSpPr>
            <p:spPr>
              <a:xfrm>
                <a:off x="5555975" y="2561450"/>
                <a:ext cx="620600" cy="620625"/>
              </a:xfrm>
              <a:custGeom>
                <a:avLst/>
                <a:gdLst/>
                <a:ahLst/>
                <a:cxnLst/>
                <a:rect l="l" t="t" r="r" b="b"/>
                <a:pathLst>
                  <a:path w="24824" h="24825" extrusionOk="0">
                    <a:moveTo>
                      <a:pt x="12396" y="6134"/>
                    </a:moveTo>
                    <a:cubicBezTo>
                      <a:pt x="15853" y="6134"/>
                      <a:pt x="18691" y="8939"/>
                      <a:pt x="18691" y="12429"/>
                    </a:cubicBezTo>
                    <a:cubicBezTo>
                      <a:pt x="18691" y="15887"/>
                      <a:pt x="15853" y="18692"/>
                      <a:pt x="12396" y="18692"/>
                    </a:cubicBezTo>
                    <a:cubicBezTo>
                      <a:pt x="8938" y="18692"/>
                      <a:pt x="6100" y="15887"/>
                      <a:pt x="6100" y="12429"/>
                    </a:cubicBezTo>
                    <a:cubicBezTo>
                      <a:pt x="6100" y="8939"/>
                      <a:pt x="8938" y="6134"/>
                      <a:pt x="12396" y="6134"/>
                    </a:cubicBezTo>
                    <a:close/>
                    <a:moveTo>
                      <a:pt x="12396" y="1"/>
                    </a:moveTo>
                    <a:cubicBezTo>
                      <a:pt x="5546" y="1"/>
                      <a:pt x="0" y="5579"/>
                      <a:pt x="0" y="12429"/>
                    </a:cubicBezTo>
                    <a:cubicBezTo>
                      <a:pt x="0" y="19247"/>
                      <a:pt x="5546" y="24825"/>
                      <a:pt x="12396" y="24825"/>
                    </a:cubicBezTo>
                    <a:cubicBezTo>
                      <a:pt x="19246" y="24825"/>
                      <a:pt x="24824" y="19247"/>
                      <a:pt x="24824" y="12429"/>
                    </a:cubicBezTo>
                    <a:cubicBezTo>
                      <a:pt x="24824" y="5579"/>
                      <a:pt x="19246" y="1"/>
                      <a:pt x="123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42"/>
              <p:cNvSpPr/>
              <p:nvPr/>
            </p:nvSpPr>
            <p:spPr>
              <a:xfrm>
                <a:off x="2124350" y="2045250"/>
                <a:ext cx="620625" cy="620625"/>
              </a:xfrm>
              <a:custGeom>
                <a:avLst/>
                <a:gdLst/>
                <a:ahLst/>
                <a:cxnLst/>
                <a:rect l="l" t="t" r="r" b="b"/>
                <a:pathLst>
                  <a:path w="24825" h="24825" extrusionOk="0">
                    <a:moveTo>
                      <a:pt x="12429" y="6133"/>
                    </a:moveTo>
                    <a:cubicBezTo>
                      <a:pt x="15887" y="6133"/>
                      <a:pt x="18725" y="8938"/>
                      <a:pt x="18725" y="12429"/>
                    </a:cubicBezTo>
                    <a:cubicBezTo>
                      <a:pt x="18725" y="15886"/>
                      <a:pt x="15887" y="18724"/>
                      <a:pt x="12429" y="18724"/>
                    </a:cubicBezTo>
                    <a:cubicBezTo>
                      <a:pt x="8939" y="18724"/>
                      <a:pt x="6133" y="15886"/>
                      <a:pt x="6133" y="12429"/>
                    </a:cubicBezTo>
                    <a:cubicBezTo>
                      <a:pt x="6133" y="8938"/>
                      <a:pt x="8939" y="6133"/>
                      <a:pt x="12429" y="6133"/>
                    </a:cubicBezTo>
                    <a:close/>
                    <a:moveTo>
                      <a:pt x="12429" y="1"/>
                    </a:moveTo>
                    <a:cubicBezTo>
                      <a:pt x="5579" y="1"/>
                      <a:pt x="1" y="5579"/>
                      <a:pt x="1" y="12429"/>
                    </a:cubicBezTo>
                    <a:cubicBezTo>
                      <a:pt x="1" y="19279"/>
                      <a:pt x="5579" y="24824"/>
                      <a:pt x="12429" y="24824"/>
                    </a:cubicBezTo>
                    <a:cubicBezTo>
                      <a:pt x="19279" y="24824"/>
                      <a:pt x="24824" y="19279"/>
                      <a:pt x="24824" y="12429"/>
                    </a:cubicBezTo>
                    <a:cubicBezTo>
                      <a:pt x="24824" y="5579"/>
                      <a:pt x="19279" y="1"/>
                      <a:pt x="124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42"/>
              <p:cNvSpPr/>
              <p:nvPr/>
            </p:nvSpPr>
            <p:spPr>
              <a:xfrm>
                <a:off x="1261550" y="238025"/>
                <a:ext cx="5078125" cy="5219300"/>
              </a:xfrm>
              <a:custGeom>
                <a:avLst/>
                <a:gdLst/>
                <a:ahLst/>
                <a:cxnLst/>
                <a:rect l="l" t="t" r="r" b="b"/>
                <a:pathLst>
                  <a:path w="203125" h="208772" extrusionOk="0">
                    <a:moveTo>
                      <a:pt x="113094" y="84783"/>
                    </a:moveTo>
                    <a:lnTo>
                      <a:pt x="96230" y="100604"/>
                    </a:lnTo>
                    <a:lnTo>
                      <a:pt x="95773" y="101060"/>
                    </a:lnTo>
                    <a:lnTo>
                      <a:pt x="88662" y="107682"/>
                    </a:lnTo>
                    <a:cubicBezTo>
                      <a:pt x="95218" y="98581"/>
                      <a:pt x="103471" y="90818"/>
                      <a:pt x="113094" y="84783"/>
                    </a:cubicBezTo>
                    <a:close/>
                    <a:moveTo>
                      <a:pt x="18725" y="100897"/>
                    </a:moveTo>
                    <a:cubicBezTo>
                      <a:pt x="21889" y="100897"/>
                      <a:pt x="24825" y="102757"/>
                      <a:pt x="26227" y="105595"/>
                    </a:cubicBezTo>
                    <a:cubicBezTo>
                      <a:pt x="26227" y="105627"/>
                      <a:pt x="26260" y="105692"/>
                      <a:pt x="26293" y="105725"/>
                    </a:cubicBezTo>
                    <a:cubicBezTo>
                      <a:pt x="26293" y="105725"/>
                      <a:pt x="26293" y="105758"/>
                      <a:pt x="26293" y="105758"/>
                    </a:cubicBezTo>
                    <a:cubicBezTo>
                      <a:pt x="26358" y="105888"/>
                      <a:pt x="26456" y="106019"/>
                      <a:pt x="26554" y="106149"/>
                    </a:cubicBezTo>
                    <a:cubicBezTo>
                      <a:pt x="26554" y="106149"/>
                      <a:pt x="26554" y="106182"/>
                      <a:pt x="26586" y="106182"/>
                    </a:cubicBezTo>
                    <a:cubicBezTo>
                      <a:pt x="26684" y="106312"/>
                      <a:pt x="26782" y="106410"/>
                      <a:pt x="26880" y="106508"/>
                    </a:cubicBezTo>
                    <a:cubicBezTo>
                      <a:pt x="26880" y="106540"/>
                      <a:pt x="26912" y="106540"/>
                      <a:pt x="26912" y="106540"/>
                    </a:cubicBezTo>
                    <a:cubicBezTo>
                      <a:pt x="27043" y="106671"/>
                      <a:pt x="27141" y="106736"/>
                      <a:pt x="27271" y="106834"/>
                    </a:cubicBezTo>
                    <a:cubicBezTo>
                      <a:pt x="27304" y="106834"/>
                      <a:pt x="27304" y="106867"/>
                      <a:pt x="27336" y="106867"/>
                    </a:cubicBezTo>
                    <a:cubicBezTo>
                      <a:pt x="27434" y="106932"/>
                      <a:pt x="27565" y="107030"/>
                      <a:pt x="27695" y="107062"/>
                    </a:cubicBezTo>
                    <a:cubicBezTo>
                      <a:pt x="27728" y="107095"/>
                      <a:pt x="27728" y="107095"/>
                      <a:pt x="27760" y="107095"/>
                    </a:cubicBezTo>
                    <a:cubicBezTo>
                      <a:pt x="27891" y="107160"/>
                      <a:pt x="28021" y="107225"/>
                      <a:pt x="28184" y="107258"/>
                    </a:cubicBezTo>
                    <a:lnTo>
                      <a:pt x="28217" y="107258"/>
                    </a:lnTo>
                    <a:cubicBezTo>
                      <a:pt x="28380" y="107291"/>
                      <a:pt x="28511" y="107323"/>
                      <a:pt x="28674" y="107356"/>
                    </a:cubicBezTo>
                    <a:lnTo>
                      <a:pt x="29196" y="107356"/>
                    </a:lnTo>
                    <a:cubicBezTo>
                      <a:pt x="29359" y="107356"/>
                      <a:pt x="29555" y="107323"/>
                      <a:pt x="29718" y="107291"/>
                    </a:cubicBezTo>
                    <a:cubicBezTo>
                      <a:pt x="30174" y="107160"/>
                      <a:pt x="30664" y="107095"/>
                      <a:pt x="31153" y="107062"/>
                    </a:cubicBezTo>
                    <a:cubicBezTo>
                      <a:pt x="31316" y="107062"/>
                      <a:pt x="31479" y="107030"/>
                      <a:pt x="31642" y="107030"/>
                    </a:cubicBezTo>
                    <a:cubicBezTo>
                      <a:pt x="36242" y="107030"/>
                      <a:pt x="39993" y="110781"/>
                      <a:pt x="39993" y="115380"/>
                    </a:cubicBezTo>
                    <a:cubicBezTo>
                      <a:pt x="39993" y="115641"/>
                      <a:pt x="39960" y="115902"/>
                      <a:pt x="39928" y="116163"/>
                    </a:cubicBezTo>
                    <a:cubicBezTo>
                      <a:pt x="39928" y="116261"/>
                      <a:pt x="39928" y="116359"/>
                      <a:pt x="39895" y="116424"/>
                    </a:cubicBezTo>
                    <a:cubicBezTo>
                      <a:pt x="39895" y="116620"/>
                      <a:pt x="39862" y="116783"/>
                      <a:pt x="39830" y="116946"/>
                    </a:cubicBezTo>
                    <a:cubicBezTo>
                      <a:pt x="39797" y="117044"/>
                      <a:pt x="39797" y="117142"/>
                      <a:pt x="39765" y="117240"/>
                    </a:cubicBezTo>
                    <a:cubicBezTo>
                      <a:pt x="39732" y="117403"/>
                      <a:pt x="39699" y="117566"/>
                      <a:pt x="39634" y="117729"/>
                    </a:cubicBezTo>
                    <a:cubicBezTo>
                      <a:pt x="39601" y="117827"/>
                      <a:pt x="39569" y="117892"/>
                      <a:pt x="39536" y="117990"/>
                    </a:cubicBezTo>
                    <a:cubicBezTo>
                      <a:pt x="39504" y="118153"/>
                      <a:pt x="39438" y="118316"/>
                      <a:pt x="39373" y="118479"/>
                    </a:cubicBezTo>
                    <a:cubicBezTo>
                      <a:pt x="39340" y="118545"/>
                      <a:pt x="39308" y="118642"/>
                      <a:pt x="39275" y="118708"/>
                    </a:cubicBezTo>
                    <a:cubicBezTo>
                      <a:pt x="39210" y="118871"/>
                      <a:pt x="39112" y="119034"/>
                      <a:pt x="39047" y="119197"/>
                    </a:cubicBezTo>
                    <a:cubicBezTo>
                      <a:pt x="39014" y="119262"/>
                      <a:pt x="38982" y="119327"/>
                      <a:pt x="38949" y="119393"/>
                    </a:cubicBezTo>
                    <a:cubicBezTo>
                      <a:pt x="38819" y="119588"/>
                      <a:pt x="38721" y="119784"/>
                      <a:pt x="38590" y="119980"/>
                    </a:cubicBezTo>
                    <a:cubicBezTo>
                      <a:pt x="38590" y="120012"/>
                      <a:pt x="38558" y="120012"/>
                      <a:pt x="38558" y="120045"/>
                    </a:cubicBezTo>
                    <a:cubicBezTo>
                      <a:pt x="38101" y="120697"/>
                      <a:pt x="37579" y="121285"/>
                      <a:pt x="36959" y="121807"/>
                    </a:cubicBezTo>
                    <a:cubicBezTo>
                      <a:pt x="36764" y="121937"/>
                      <a:pt x="36535" y="122100"/>
                      <a:pt x="36339" y="122263"/>
                    </a:cubicBezTo>
                    <a:cubicBezTo>
                      <a:pt x="36307" y="122263"/>
                      <a:pt x="36274" y="122296"/>
                      <a:pt x="36242" y="122296"/>
                    </a:cubicBezTo>
                    <a:cubicBezTo>
                      <a:pt x="36079" y="122426"/>
                      <a:pt x="35883" y="122524"/>
                      <a:pt x="35687" y="122655"/>
                    </a:cubicBezTo>
                    <a:cubicBezTo>
                      <a:pt x="35654" y="122687"/>
                      <a:pt x="35589" y="122687"/>
                      <a:pt x="35524" y="122720"/>
                    </a:cubicBezTo>
                    <a:cubicBezTo>
                      <a:pt x="35361" y="122818"/>
                      <a:pt x="35198" y="122916"/>
                      <a:pt x="35035" y="122981"/>
                    </a:cubicBezTo>
                    <a:cubicBezTo>
                      <a:pt x="34937" y="123014"/>
                      <a:pt x="34872" y="123046"/>
                      <a:pt x="34774" y="123079"/>
                    </a:cubicBezTo>
                    <a:cubicBezTo>
                      <a:pt x="34643" y="123144"/>
                      <a:pt x="34480" y="123209"/>
                      <a:pt x="34317" y="123242"/>
                    </a:cubicBezTo>
                    <a:cubicBezTo>
                      <a:pt x="34219" y="123274"/>
                      <a:pt x="34121" y="123307"/>
                      <a:pt x="34023" y="123340"/>
                    </a:cubicBezTo>
                    <a:cubicBezTo>
                      <a:pt x="33893" y="123372"/>
                      <a:pt x="33762" y="123405"/>
                      <a:pt x="33632" y="123438"/>
                    </a:cubicBezTo>
                    <a:cubicBezTo>
                      <a:pt x="33502" y="123470"/>
                      <a:pt x="33371" y="123503"/>
                      <a:pt x="33241" y="123535"/>
                    </a:cubicBezTo>
                    <a:cubicBezTo>
                      <a:pt x="32719" y="123633"/>
                      <a:pt x="32197" y="123699"/>
                      <a:pt x="31642" y="123699"/>
                    </a:cubicBezTo>
                    <a:cubicBezTo>
                      <a:pt x="31251" y="123699"/>
                      <a:pt x="30827" y="123666"/>
                      <a:pt x="30403" y="123601"/>
                    </a:cubicBezTo>
                    <a:cubicBezTo>
                      <a:pt x="30241" y="123575"/>
                      <a:pt x="30080" y="123562"/>
                      <a:pt x="29920" y="123562"/>
                    </a:cubicBezTo>
                    <a:cubicBezTo>
                      <a:pt x="28883" y="123562"/>
                      <a:pt x="27902" y="124099"/>
                      <a:pt x="27336" y="125003"/>
                    </a:cubicBezTo>
                    <a:cubicBezTo>
                      <a:pt x="25803" y="127482"/>
                      <a:pt x="23161" y="128950"/>
                      <a:pt x="20258" y="128950"/>
                    </a:cubicBezTo>
                    <a:cubicBezTo>
                      <a:pt x="15691" y="128950"/>
                      <a:pt x="11940" y="125199"/>
                      <a:pt x="11940" y="120632"/>
                    </a:cubicBezTo>
                    <a:cubicBezTo>
                      <a:pt x="11940" y="119523"/>
                      <a:pt x="12168" y="118447"/>
                      <a:pt x="12592" y="117436"/>
                    </a:cubicBezTo>
                    <a:cubicBezTo>
                      <a:pt x="13016" y="116392"/>
                      <a:pt x="12853" y="115217"/>
                      <a:pt x="12168" y="114369"/>
                    </a:cubicBezTo>
                    <a:cubicBezTo>
                      <a:pt x="11026" y="112869"/>
                      <a:pt x="10407" y="111107"/>
                      <a:pt x="10407" y="109248"/>
                    </a:cubicBezTo>
                    <a:cubicBezTo>
                      <a:pt x="10407" y="104649"/>
                      <a:pt x="14125" y="100897"/>
                      <a:pt x="18725" y="100897"/>
                    </a:cubicBezTo>
                    <a:close/>
                    <a:moveTo>
                      <a:pt x="130578" y="102235"/>
                    </a:moveTo>
                    <a:lnTo>
                      <a:pt x="117237" y="129113"/>
                    </a:lnTo>
                    <a:cubicBezTo>
                      <a:pt x="117041" y="129537"/>
                      <a:pt x="116780" y="129896"/>
                      <a:pt x="116454" y="130223"/>
                    </a:cubicBezTo>
                    <a:cubicBezTo>
                      <a:pt x="115680" y="130996"/>
                      <a:pt x="114662" y="131423"/>
                      <a:pt x="113577" y="131423"/>
                    </a:cubicBezTo>
                    <a:cubicBezTo>
                      <a:pt x="113289" y="131423"/>
                      <a:pt x="112996" y="131393"/>
                      <a:pt x="112703" y="131332"/>
                    </a:cubicBezTo>
                    <a:cubicBezTo>
                      <a:pt x="112572" y="131299"/>
                      <a:pt x="112442" y="131266"/>
                      <a:pt x="112279" y="131234"/>
                    </a:cubicBezTo>
                    <a:cubicBezTo>
                      <a:pt x="112148" y="131168"/>
                      <a:pt x="112018" y="131136"/>
                      <a:pt x="111887" y="131071"/>
                    </a:cubicBezTo>
                    <a:lnTo>
                      <a:pt x="111854" y="131071"/>
                    </a:lnTo>
                    <a:cubicBezTo>
                      <a:pt x="111822" y="131038"/>
                      <a:pt x="111822" y="131038"/>
                      <a:pt x="111822" y="131038"/>
                    </a:cubicBezTo>
                    <a:cubicBezTo>
                      <a:pt x="111691" y="130973"/>
                      <a:pt x="111561" y="130908"/>
                      <a:pt x="111430" y="130842"/>
                    </a:cubicBezTo>
                    <a:cubicBezTo>
                      <a:pt x="111430" y="130842"/>
                      <a:pt x="111398" y="130842"/>
                      <a:pt x="111398" y="130810"/>
                    </a:cubicBezTo>
                    <a:cubicBezTo>
                      <a:pt x="111072" y="130647"/>
                      <a:pt x="110811" y="130418"/>
                      <a:pt x="110550" y="130157"/>
                    </a:cubicBezTo>
                    <a:cubicBezTo>
                      <a:pt x="110550" y="130125"/>
                      <a:pt x="110550" y="130125"/>
                      <a:pt x="110517" y="130125"/>
                    </a:cubicBezTo>
                    <a:cubicBezTo>
                      <a:pt x="110452" y="130027"/>
                      <a:pt x="110387" y="129962"/>
                      <a:pt x="110321" y="129864"/>
                    </a:cubicBezTo>
                    <a:cubicBezTo>
                      <a:pt x="110289" y="129864"/>
                      <a:pt x="110289" y="129831"/>
                      <a:pt x="110256" y="129798"/>
                    </a:cubicBezTo>
                    <a:cubicBezTo>
                      <a:pt x="110191" y="129733"/>
                      <a:pt x="110158" y="129635"/>
                      <a:pt x="110093" y="129570"/>
                    </a:cubicBezTo>
                    <a:cubicBezTo>
                      <a:pt x="110060" y="129537"/>
                      <a:pt x="110060" y="129505"/>
                      <a:pt x="110028" y="129472"/>
                    </a:cubicBezTo>
                    <a:cubicBezTo>
                      <a:pt x="109995" y="129407"/>
                      <a:pt x="109930" y="129309"/>
                      <a:pt x="109897" y="129211"/>
                    </a:cubicBezTo>
                    <a:cubicBezTo>
                      <a:pt x="109865" y="129179"/>
                      <a:pt x="109865" y="129179"/>
                      <a:pt x="109865" y="129146"/>
                    </a:cubicBezTo>
                    <a:cubicBezTo>
                      <a:pt x="109408" y="128265"/>
                      <a:pt x="109277" y="127221"/>
                      <a:pt x="109538" y="126243"/>
                    </a:cubicBezTo>
                    <a:cubicBezTo>
                      <a:pt x="109538" y="126210"/>
                      <a:pt x="109538" y="126178"/>
                      <a:pt x="109571" y="126178"/>
                    </a:cubicBezTo>
                    <a:cubicBezTo>
                      <a:pt x="109571" y="126080"/>
                      <a:pt x="109604" y="125982"/>
                      <a:pt x="109636" y="125884"/>
                    </a:cubicBezTo>
                    <a:cubicBezTo>
                      <a:pt x="109702" y="125754"/>
                      <a:pt x="109734" y="125656"/>
                      <a:pt x="109799" y="125525"/>
                    </a:cubicBezTo>
                    <a:cubicBezTo>
                      <a:pt x="109799" y="125525"/>
                      <a:pt x="109799" y="125493"/>
                      <a:pt x="109799" y="125493"/>
                    </a:cubicBezTo>
                    <a:lnTo>
                      <a:pt x="114170" y="116392"/>
                    </a:lnTo>
                    <a:lnTo>
                      <a:pt x="124805" y="106410"/>
                    </a:lnTo>
                    <a:lnTo>
                      <a:pt x="130578" y="102235"/>
                    </a:lnTo>
                    <a:close/>
                    <a:moveTo>
                      <a:pt x="101840" y="127939"/>
                    </a:moveTo>
                    <a:lnTo>
                      <a:pt x="97893" y="136192"/>
                    </a:lnTo>
                    <a:cubicBezTo>
                      <a:pt x="97238" y="137575"/>
                      <a:pt x="95879" y="138380"/>
                      <a:pt x="94448" y="138380"/>
                    </a:cubicBezTo>
                    <a:cubicBezTo>
                      <a:pt x="93954" y="138380"/>
                      <a:pt x="93452" y="138285"/>
                      <a:pt x="92968" y="138084"/>
                    </a:cubicBezTo>
                    <a:cubicBezTo>
                      <a:pt x="92543" y="137888"/>
                      <a:pt x="92152" y="137660"/>
                      <a:pt x="91826" y="137334"/>
                    </a:cubicBezTo>
                    <a:lnTo>
                      <a:pt x="101840" y="127939"/>
                    </a:lnTo>
                    <a:close/>
                    <a:moveTo>
                      <a:pt x="149791" y="6463"/>
                    </a:moveTo>
                    <a:lnTo>
                      <a:pt x="138798" y="25056"/>
                    </a:lnTo>
                    <a:lnTo>
                      <a:pt x="128001" y="31515"/>
                    </a:lnTo>
                    <a:lnTo>
                      <a:pt x="106342" y="31515"/>
                    </a:lnTo>
                    <a:cubicBezTo>
                      <a:pt x="104645" y="31515"/>
                      <a:pt x="103275" y="32885"/>
                      <a:pt x="103275" y="34581"/>
                    </a:cubicBezTo>
                    <a:cubicBezTo>
                      <a:pt x="103275" y="36277"/>
                      <a:pt x="104645" y="37647"/>
                      <a:pt x="106342" y="37647"/>
                    </a:cubicBezTo>
                    <a:lnTo>
                      <a:pt x="117791" y="37647"/>
                    </a:lnTo>
                    <a:lnTo>
                      <a:pt x="104221" y="45770"/>
                    </a:lnTo>
                    <a:cubicBezTo>
                      <a:pt x="91271" y="53533"/>
                      <a:pt x="83149" y="66646"/>
                      <a:pt x="77506" y="77248"/>
                    </a:cubicBezTo>
                    <a:cubicBezTo>
                      <a:pt x="76690" y="78748"/>
                      <a:pt x="77277" y="80575"/>
                      <a:pt x="78745" y="81391"/>
                    </a:cubicBezTo>
                    <a:cubicBezTo>
                      <a:pt x="79205" y="81630"/>
                      <a:pt x="79699" y="81745"/>
                      <a:pt x="80184" y="81745"/>
                    </a:cubicBezTo>
                    <a:cubicBezTo>
                      <a:pt x="81284" y="81745"/>
                      <a:pt x="82345" y="81159"/>
                      <a:pt x="82888" y="80118"/>
                    </a:cubicBezTo>
                    <a:cubicBezTo>
                      <a:pt x="84845" y="76465"/>
                      <a:pt x="86802" y="73138"/>
                      <a:pt x="88760" y="70137"/>
                    </a:cubicBezTo>
                    <a:cubicBezTo>
                      <a:pt x="89249" y="69386"/>
                      <a:pt x="89738" y="68669"/>
                      <a:pt x="90227" y="67951"/>
                    </a:cubicBezTo>
                    <a:cubicBezTo>
                      <a:pt x="90717" y="67266"/>
                      <a:pt x="91206" y="66581"/>
                      <a:pt x="91695" y="65896"/>
                    </a:cubicBezTo>
                    <a:cubicBezTo>
                      <a:pt x="96621" y="59209"/>
                      <a:pt x="101677" y="54414"/>
                      <a:pt x="107353" y="51021"/>
                    </a:cubicBezTo>
                    <a:lnTo>
                      <a:pt x="132438" y="35984"/>
                    </a:lnTo>
                    <a:lnTo>
                      <a:pt x="142615" y="29916"/>
                    </a:lnTo>
                    <a:lnTo>
                      <a:pt x="162839" y="17782"/>
                    </a:lnTo>
                    <a:cubicBezTo>
                      <a:pt x="162937" y="17749"/>
                      <a:pt x="163002" y="17684"/>
                      <a:pt x="163068" y="17651"/>
                    </a:cubicBezTo>
                    <a:lnTo>
                      <a:pt x="177257" y="7343"/>
                    </a:lnTo>
                    <a:lnTo>
                      <a:pt x="195687" y="32722"/>
                    </a:lnTo>
                    <a:lnTo>
                      <a:pt x="181530" y="43030"/>
                    </a:lnTo>
                    <a:cubicBezTo>
                      <a:pt x="180943" y="43454"/>
                      <a:pt x="180519" y="44073"/>
                      <a:pt x="180356" y="44758"/>
                    </a:cubicBezTo>
                    <a:cubicBezTo>
                      <a:pt x="180324" y="44922"/>
                      <a:pt x="176572" y="59698"/>
                      <a:pt x="166852" y="71507"/>
                    </a:cubicBezTo>
                    <a:cubicBezTo>
                      <a:pt x="166721" y="71670"/>
                      <a:pt x="166558" y="71833"/>
                      <a:pt x="166427" y="71996"/>
                    </a:cubicBezTo>
                    <a:cubicBezTo>
                      <a:pt x="166362" y="72061"/>
                      <a:pt x="166330" y="72127"/>
                      <a:pt x="166264" y="72192"/>
                    </a:cubicBezTo>
                    <a:cubicBezTo>
                      <a:pt x="166134" y="72355"/>
                      <a:pt x="165971" y="72518"/>
                      <a:pt x="165840" y="72714"/>
                    </a:cubicBezTo>
                    <a:cubicBezTo>
                      <a:pt x="165775" y="72746"/>
                      <a:pt x="165742" y="72812"/>
                      <a:pt x="165677" y="72877"/>
                    </a:cubicBezTo>
                    <a:cubicBezTo>
                      <a:pt x="165547" y="73040"/>
                      <a:pt x="165384" y="73203"/>
                      <a:pt x="165221" y="73366"/>
                    </a:cubicBezTo>
                    <a:cubicBezTo>
                      <a:pt x="165188" y="73431"/>
                      <a:pt x="165155" y="73464"/>
                      <a:pt x="165090" y="73529"/>
                    </a:cubicBezTo>
                    <a:cubicBezTo>
                      <a:pt x="164894" y="73725"/>
                      <a:pt x="164699" y="73953"/>
                      <a:pt x="164503" y="74149"/>
                    </a:cubicBezTo>
                    <a:cubicBezTo>
                      <a:pt x="153151" y="86120"/>
                      <a:pt x="138374" y="89415"/>
                      <a:pt x="138211" y="89448"/>
                    </a:cubicBezTo>
                    <a:cubicBezTo>
                      <a:pt x="138146" y="89448"/>
                      <a:pt x="138081" y="89480"/>
                      <a:pt x="138048" y="89480"/>
                    </a:cubicBezTo>
                    <a:cubicBezTo>
                      <a:pt x="138016" y="89480"/>
                      <a:pt x="137950" y="89513"/>
                      <a:pt x="137918" y="89513"/>
                    </a:cubicBezTo>
                    <a:lnTo>
                      <a:pt x="137885" y="89513"/>
                    </a:lnTo>
                    <a:cubicBezTo>
                      <a:pt x="137852" y="89546"/>
                      <a:pt x="137820" y="89546"/>
                      <a:pt x="137787" y="89578"/>
                    </a:cubicBezTo>
                    <a:cubicBezTo>
                      <a:pt x="137722" y="89578"/>
                      <a:pt x="137657" y="89611"/>
                      <a:pt x="137592" y="89643"/>
                    </a:cubicBezTo>
                    <a:cubicBezTo>
                      <a:pt x="137559" y="89643"/>
                      <a:pt x="137559" y="89643"/>
                      <a:pt x="137526" y="89676"/>
                    </a:cubicBezTo>
                    <a:cubicBezTo>
                      <a:pt x="137494" y="89676"/>
                      <a:pt x="137461" y="89709"/>
                      <a:pt x="137428" y="89709"/>
                    </a:cubicBezTo>
                    <a:cubicBezTo>
                      <a:pt x="137396" y="89741"/>
                      <a:pt x="137331" y="89774"/>
                      <a:pt x="137298" y="89806"/>
                    </a:cubicBezTo>
                    <a:cubicBezTo>
                      <a:pt x="137233" y="89806"/>
                      <a:pt x="137200" y="89839"/>
                      <a:pt x="137167" y="89872"/>
                    </a:cubicBezTo>
                    <a:cubicBezTo>
                      <a:pt x="137135" y="89904"/>
                      <a:pt x="137070" y="89937"/>
                      <a:pt x="137037" y="89937"/>
                    </a:cubicBezTo>
                    <a:lnTo>
                      <a:pt x="121053" y="101582"/>
                    </a:lnTo>
                    <a:lnTo>
                      <a:pt x="106342" y="112249"/>
                    </a:lnTo>
                    <a:cubicBezTo>
                      <a:pt x="106244" y="112347"/>
                      <a:pt x="106113" y="112412"/>
                      <a:pt x="106015" y="112477"/>
                    </a:cubicBezTo>
                    <a:cubicBezTo>
                      <a:pt x="105983" y="112510"/>
                      <a:pt x="105918" y="112543"/>
                      <a:pt x="105885" y="112543"/>
                    </a:cubicBezTo>
                    <a:cubicBezTo>
                      <a:pt x="105820" y="112608"/>
                      <a:pt x="105722" y="112640"/>
                      <a:pt x="105624" y="112673"/>
                    </a:cubicBezTo>
                    <a:cubicBezTo>
                      <a:pt x="105591" y="112706"/>
                      <a:pt x="105559" y="112738"/>
                      <a:pt x="105526" y="112738"/>
                    </a:cubicBezTo>
                    <a:cubicBezTo>
                      <a:pt x="105396" y="112803"/>
                      <a:pt x="105298" y="112836"/>
                      <a:pt x="105200" y="112869"/>
                    </a:cubicBezTo>
                    <a:cubicBezTo>
                      <a:pt x="105167" y="112901"/>
                      <a:pt x="105135" y="112901"/>
                      <a:pt x="105102" y="112901"/>
                    </a:cubicBezTo>
                    <a:cubicBezTo>
                      <a:pt x="105004" y="112934"/>
                      <a:pt x="104874" y="112967"/>
                      <a:pt x="104743" y="112999"/>
                    </a:cubicBezTo>
                    <a:cubicBezTo>
                      <a:pt x="104711" y="113032"/>
                      <a:pt x="104645" y="113032"/>
                      <a:pt x="104613" y="113032"/>
                    </a:cubicBezTo>
                    <a:cubicBezTo>
                      <a:pt x="104515" y="113064"/>
                      <a:pt x="104450" y="113064"/>
                      <a:pt x="104352" y="113097"/>
                    </a:cubicBezTo>
                    <a:cubicBezTo>
                      <a:pt x="104287" y="113097"/>
                      <a:pt x="104254" y="113097"/>
                      <a:pt x="104189" y="113130"/>
                    </a:cubicBezTo>
                    <a:lnTo>
                      <a:pt x="103895" y="113130"/>
                    </a:lnTo>
                    <a:cubicBezTo>
                      <a:pt x="103863" y="113130"/>
                      <a:pt x="103830" y="113162"/>
                      <a:pt x="103797" y="113162"/>
                    </a:cubicBezTo>
                    <a:lnTo>
                      <a:pt x="103765" y="113162"/>
                    </a:lnTo>
                    <a:cubicBezTo>
                      <a:pt x="103569" y="113162"/>
                      <a:pt x="103406" y="113162"/>
                      <a:pt x="103243" y="113130"/>
                    </a:cubicBezTo>
                    <a:lnTo>
                      <a:pt x="103112" y="113130"/>
                    </a:lnTo>
                    <a:cubicBezTo>
                      <a:pt x="102982" y="113097"/>
                      <a:pt x="102851" y="113097"/>
                      <a:pt x="102721" y="113064"/>
                    </a:cubicBezTo>
                    <a:cubicBezTo>
                      <a:pt x="102656" y="113064"/>
                      <a:pt x="102623" y="113032"/>
                      <a:pt x="102558" y="113032"/>
                    </a:cubicBezTo>
                    <a:cubicBezTo>
                      <a:pt x="102427" y="112999"/>
                      <a:pt x="102297" y="112967"/>
                      <a:pt x="102134" y="112901"/>
                    </a:cubicBezTo>
                    <a:lnTo>
                      <a:pt x="102068" y="112901"/>
                    </a:lnTo>
                    <a:cubicBezTo>
                      <a:pt x="101710" y="112771"/>
                      <a:pt x="101383" y="112608"/>
                      <a:pt x="101090" y="112412"/>
                    </a:cubicBezTo>
                    <a:cubicBezTo>
                      <a:pt x="101057" y="112412"/>
                      <a:pt x="101057" y="112379"/>
                      <a:pt x="101025" y="112379"/>
                    </a:cubicBezTo>
                    <a:cubicBezTo>
                      <a:pt x="100894" y="112282"/>
                      <a:pt x="100796" y="112184"/>
                      <a:pt x="100666" y="112086"/>
                    </a:cubicBezTo>
                    <a:cubicBezTo>
                      <a:pt x="100633" y="112086"/>
                      <a:pt x="100601" y="112053"/>
                      <a:pt x="100568" y="112021"/>
                    </a:cubicBezTo>
                    <a:cubicBezTo>
                      <a:pt x="100470" y="111923"/>
                      <a:pt x="100372" y="111825"/>
                      <a:pt x="100274" y="111727"/>
                    </a:cubicBezTo>
                    <a:cubicBezTo>
                      <a:pt x="100242" y="111694"/>
                      <a:pt x="100209" y="111662"/>
                      <a:pt x="100177" y="111629"/>
                    </a:cubicBezTo>
                    <a:cubicBezTo>
                      <a:pt x="100046" y="111499"/>
                      <a:pt x="99948" y="111368"/>
                      <a:pt x="99850" y="111238"/>
                    </a:cubicBezTo>
                    <a:lnTo>
                      <a:pt x="99818" y="111238"/>
                    </a:lnTo>
                    <a:cubicBezTo>
                      <a:pt x="99655" y="110977"/>
                      <a:pt x="99524" y="110748"/>
                      <a:pt x="99394" y="110487"/>
                    </a:cubicBezTo>
                    <a:cubicBezTo>
                      <a:pt x="99394" y="110455"/>
                      <a:pt x="99361" y="110455"/>
                      <a:pt x="99361" y="110422"/>
                    </a:cubicBezTo>
                    <a:cubicBezTo>
                      <a:pt x="99328" y="110324"/>
                      <a:pt x="99263" y="110227"/>
                      <a:pt x="99231" y="110096"/>
                    </a:cubicBezTo>
                    <a:cubicBezTo>
                      <a:pt x="99231" y="110063"/>
                      <a:pt x="99198" y="109998"/>
                      <a:pt x="99198" y="109966"/>
                    </a:cubicBezTo>
                    <a:cubicBezTo>
                      <a:pt x="99165" y="109868"/>
                      <a:pt x="99133" y="109802"/>
                      <a:pt x="99100" y="109737"/>
                    </a:cubicBezTo>
                    <a:cubicBezTo>
                      <a:pt x="99100" y="109639"/>
                      <a:pt x="99067" y="109574"/>
                      <a:pt x="99067" y="109509"/>
                    </a:cubicBezTo>
                    <a:cubicBezTo>
                      <a:pt x="99035" y="109444"/>
                      <a:pt x="99035" y="109411"/>
                      <a:pt x="99035" y="109346"/>
                    </a:cubicBezTo>
                    <a:cubicBezTo>
                      <a:pt x="99002" y="109248"/>
                      <a:pt x="99002" y="109150"/>
                      <a:pt x="98970" y="109052"/>
                    </a:cubicBezTo>
                    <a:cubicBezTo>
                      <a:pt x="98970" y="109020"/>
                      <a:pt x="98970" y="108987"/>
                      <a:pt x="98970" y="108954"/>
                    </a:cubicBezTo>
                    <a:cubicBezTo>
                      <a:pt x="98970" y="108856"/>
                      <a:pt x="98970" y="108759"/>
                      <a:pt x="98937" y="108628"/>
                    </a:cubicBezTo>
                    <a:cubicBezTo>
                      <a:pt x="98937" y="108628"/>
                      <a:pt x="98937" y="108596"/>
                      <a:pt x="98937" y="108596"/>
                    </a:cubicBezTo>
                    <a:cubicBezTo>
                      <a:pt x="98937" y="108465"/>
                      <a:pt x="98937" y="108335"/>
                      <a:pt x="98970" y="108237"/>
                    </a:cubicBezTo>
                    <a:cubicBezTo>
                      <a:pt x="98970" y="108237"/>
                      <a:pt x="98970" y="108204"/>
                      <a:pt x="98970" y="108204"/>
                    </a:cubicBezTo>
                    <a:cubicBezTo>
                      <a:pt x="98970" y="108074"/>
                      <a:pt x="98970" y="107943"/>
                      <a:pt x="99002" y="107845"/>
                    </a:cubicBezTo>
                    <a:cubicBezTo>
                      <a:pt x="99002" y="107813"/>
                      <a:pt x="99002" y="107813"/>
                      <a:pt x="99002" y="107813"/>
                    </a:cubicBezTo>
                    <a:cubicBezTo>
                      <a:pt x="99035" y="107454"/>
                      <a:pt x="99165" y="107062"/>
                      <a:pt x="99296" y="106704"/>
                    </a:cubicBezTo>
                    <a:cubicBezTo>
                      <a:pt x="99361" y="106573"/>
                      <a:pt x="99394" y="106475"/>
                      <a:pt x="99459" y="106345"/>
                    </a:cubicBezTo>
                    <a:cubicBezTo>
                      <a:pt x="99459" y="106345"/>
                      <a:pt x="99459" y="106345"/>
                      <a:pt x="99492" y="106312"/>
                    </a:cubicBezTo>
                    <a:cubicBezTo>
                      <a:pt x="99524" y="106214"/>
                      <a:pt x="99589" y="106116"/>
                      <a:pt x="99655" y="106019"/>
                    </a:cubicBezTo>
                    <a:cubicBezTo>
                      <a:pt x="99655" y="105986"/>
                      <a:pt x="99687" y="105953"/>
                      <a:pt x="99687" y="105953"/>
                    </a:cubicBezTo>
                    <a:cubicBezTo>
                      <a:pt x="99752" y="105855"/>
                      <a:pt x="99818" y="105758"/>
                      <a:pt x="99883" y="105692"/>
                    </a:cubicBezTo>
                    <a:cubicBezTo>
                      <a:pt x="99916" y="105660"/>
                      <a:pt x="99948" y="105595"/>
                      <a:pt x="99981" y="105562"/>
                    </a:cubicBezTo>
                    <a:cubicBezTo>
                      <a:pt x="100013" y="105497"/>
                      <a:pt x="100079" y="105431"/>
                      <a:pt x="100111" y="105366"/>
                    </a:cubicBezTo>
                    <a:cubicBezTo>
                      <a:pt x="100209" y="105268"/>
                      <a:pt x="100307" y="105170"/>
                      <a:pt x="100405" y="105073"/>
                    </a:cubicBezTo>
                    <a:lnTo>
                      <a:pt x="135732" y="71898"/>
                    </a:lnTo>
                    <a:cubicBezTo>
                      <a:pt x="136874" y="70822"/>
                      <a:pt x="137037" y="69093"/>
                      <a:pt x="136124" y="67853"/>
                    </a:cubicBezTo>
                    <a:cubicBezTo>
                      <a:pt x="135524" y="67040"/>
                      <a:pt x="134588" y="66592"/>
                      <a:pt x="133628" y="66592"/>
                    </a:cubicBezTo>
                    <a:cubicBezTo>
                      <a:pt x="133124" y="66592"/>
                      <a:pt x="132615" y="66715"/>
                      <a:pt x="132144" y="66973"/>
                    </a:cubicBezTo>
                    <a:lnTo>
                      <a:pt x="114170" y="77020"/>
                    </a:lnTo>
                    <a:cubicBezTo>
                      <a:pt x="96751" y="86740"/>
                      <a:pt x="83084" y="101452"/>
                      <a:pt x="74635" y="119556"/>
                    </a:cubicBezTo>
                    <a:lnTo>
                      <a:pt x="73657" y="121676"/>
                    </a:lnTo>
                    <a:lnTo>
                      <a:pt x="54378" y="139650"/>
                    </a:lnTo>
                    <a:lnTo>
                      <a:pt x="54378" y="139650"/>
                    </a:lnTo>
                    <a:lnTo>
                      <a:pt x="71699" y="103278"/>
                    </a:lnTo>
                    <a:cubicBezTo>
                      <a:pt x="72645" y="101289"/>
                      <a:pt x="73591" y="99266"/>
                      <a:pt x="74537" y="97211"/>
                    </a:cubicBezTo>
                    <a:cubicBezTo>
                      <a:pt x="74961" y="96298"/>
                      <a:pt x="75385" y="95384"/>
                      <a:pt x="75809" y="94471"/>
                    </a:cubicBezTo>
                    <a:lnTo>
                      <a:pt x="75842" y="94471"/>
                    </a:lnTo>
                    <a:cubicBezTo>
                      <a:pt x="76266" y="93558"/>
                      <a:pt x="76690" y="92644"/>
                      <a:pt x="77114" y="91731"/>
                    </a:cubicBezTo>
                    <a:cubicBezTo>
                      <a:pt x="77832" y="90198"/>
                      <a:pt x="77180" y="88371"/>
                      <a:pt x="75679" y="87654"/>
                    </a:cubicBezTo>
                    <a:cubicBezTo>
                      <a:pt x="75257" y="87456"/>
                      <a:pt x="74812" y="87362"/>
                      <a:pt x="74375" y="87362"/>
                    </a:cubicBezTo>
                    <a:cubicBezTo>
                      <a:pt x="73224" y="87362"/>
                      <a:pt x="72121" y="88011"/>
                      <a:pt x="71602" y="89121"/>
                    </a:cubicBezTo>
                    <a:cubicBezTo>
                      <a:pt x="71569" y="89154"/>
                      <a:pt x="71569" y="89187"/>
                      <a:pt x="71536" y="89219"/>
                    </a:cubicBezTo>
                    <a:cubicBezTo>
                      <a:pt x="71177" y="89970"/>
                      <a:pt x="70819" y="90720"/>
                      <a:pt x="70492" y="91437"/>
                    </a:cubicBezTo>
                    <a:cubicBezTo>
                      <a:pt x="70427" y="91601"/>
                      <a:pt x="70329" y="91764"/>
                      <a:pt x="70264" y="91894"/>
                    </a:cubicBezTo>
                    <a:cubicBezTo>
                      <a:pt x="70003" y="92514"/>
                      <a:pt x="69710" y="93101"/>
                      <a:pt x="69416" y="93688"/>
                    </a:cubicBezTo>
                    <a:cubicBezTo>
                      <a:pt x="69286" y="94014"/>
                      <a:pt x="69155" y="94308"/>
                      <a:pt x="68992" y="94634"/>
                    </a:cubicBezTo>
                    <a:cubicBezTo>
                      <a:pt x="68568" y="95548"/>
                      <a:pt x="68144" y="96461"/>
                      <a:pt x="67720" y="97342"/>
                    </a:cubicBezTo>
                    <a:cubicBezTo>
                      <a:pt x="67687" y="97440"/>
                      <a:pt x="67622" y="97570"/>
                      <a:pt x="67589" y="97668"/>
                    </a:cubicBezTo>
                    <a:cubicBezTo>
                      <a:pt x="67100" y="98646"/>
                      <a:pt x="66643" y="99658"/>
                      <a:pt x="66187" y="100636"/>
                    </a:cubicBezTo>
                    <a:lnTo>
                      <a:pt x="47920" y="139030"/>
                    </a:lnTo>
                    <a:cubicBezTo>
                      <a:pt x="47006" y="140922"/>
                      <a:pt x="46680" y="142977"/>
                      <a:pt x="46908" y="144999"/>
                    </a:cubicBezTo>
                    <a:lnTo>
                      <a:pt x="42211" y="147902"/>
                    </a:lnTo>
                    <a:cubicBezTo>
                      <a:pt x="40450" y="141118"/>
                      <a:pt x="38819" y="134659"/>
                      <a:pt x="37383" y="128624"/>
                    </a:cubicBezTo>
                    <a:cubicBezTo>
                      <a:pt x="37481" y="128592"/>
                      <a:pt x="37546" y="128559"/>
                      <a:pt x="37612" y="128526"/>
                    </a:cubicBezTo>
                    <a:cubicBezTo>
                      <a:pt x="37742" y="128461"/>
                      <a:pt x="37873" y="128396"/>
                      <a:pt x="37970" y="128363"/>
                    </a:cubicBezTo>
                    <a:cubicBezTo>
                      <a:pt x="40450" y="127156"/>
                      <a:pt x="42505" y="125264"/>
                      <a:pt x="43907" y="122981"/>
                    </a:cubicBezTo>
                    <a:cubicBezTo>
                      <a:pt x="43940" y="122948"/>
                      <a:pt x="43973" y="122883"/>
                      <a:pt x="44005" y="122850"/>
                    </a:cubicBezTo>
                    <a:cubicBezTo>
                      <a:pt x="44331" y="122328"/>
                      <a:pt x="44592" y="121807"/>
                      <a:pt x="44853" y="121252"/>
                    </a:cubicBezTo>
                    <a:cubicBezTo>
                      <a:pt x="44918" y="121122"/>
                      <a:pt x="44951" y="120991"/>
                      <a:pt x="45016" y="120828"/>
                    </a:cubicBezTo>
                    <a:cubicBezTo>
                      <a:pt x="45082" y="120697"/>
                      <a:pt x="45114" y="120567"/>
                      <a:pt x="45179" y="120437"/>
                    </a:cubicBezTo>
                    <a:cubicBezTo>
                      <a:pt x="45277" y="120208"/>
                      <a:pt x="45375" y="119947"/>
                      <a:pt x="45440" y="119654"/>
                    </a:cubicBezTo>
                    <a:cubicBezTo>
                      <a:pt x="45473" y="119588"/>
                      <a:pt x="45506" y="119491"/>
                      <a:pt x="45538" y="119393"/>
                    </a:cubicBezTo>
                    <a:cubicBezTo>
                      <a:pt x="45604" y="119197"/>
                      <a:pt x="45636" y="118969"/>
                      <a:pt x="45701" y="118740"/>
                    </a:cubicBezTo>
                    <a:cubicBezTo>
                      <a:pt x="45734" y="118642"/>
                      <a:pt x="45734" y="118545"/>
                      <a:pt x="45767" y="118447"/>
                    </a:cubicBezTo>
                    <a:cubicBezTo>
                      <a:pt x="45832" y="118153"/>
                      <a:pt x="45897" y="117860"/>
                      <a:pt x="45930" y="117566"/>
                    </a:cubicBezTo>
                    <a:cubicBezTo>
                      <a:pt x="45930" y="117501"/>
                      <a:pt x="45962" y="117468"/>
                      <a:pt x="45962" y="117436"/>
                    </a:cubicBezTo>
                    <a:cubicBezTo>
                      <a:pt x="45995" y="117142"/>
                      <a:pt x="46028" y="116881"/>
                      <a:pt x="46060" y="116587"/>
                    </a:cubicBezTo>
                    <a:cubicBezTo>
                      <a:pt x="46060" y="116522"/>
                      <a:pt x="46060" y="116424"/>
                      <a:pt x="46060" y="116326"/>
                    </a:cubicBezTo>
                    <a:cubicBezTo>
                      <a:pt x="46093" y="116033"/>
                      <a:pt x="46093" y="115707"/>
                      <a:pt x="46093" y="115380"/>
                    </a:cubicBezTo>
                    <a:cubicBezTo>
                      <a:pt x="46093" y="115120"/>
                      <a:pt x="46093" y="114859"/>
                      <a:pt x="46093" y="114630"/>
                    </a:cubicBezTo>
                    <a:cubicBezTo>
                      <a:pt x="46093" y="114500"/>
                      <a:pt x="46060" y="114369"/>
                      <a:pt x="46060" y="114271"/>
                    </a:cubicBezTo>
                    <a:cubicBezTo>
                      <a:pt x="46060" y="114141"/>
                      <a:pt x="46028" y="114010"/>
                      <a:pt x="46028" y="113880"/>
                    </a:cubicBezTo>
                    <a:cubicBezTo>
                      <a:pt x="46028" y="113717"/>
                      <a:pt x="45995" y="113554"/>
                      <a:pt x="45962" y="113358"/>
                    </a:cubicBezTo>
                    <a:cubicBezTo>
                      <a:pt x="45962" y="113293"/>
                      <a:pt x="45962" y="113228"/>
                      <a:pt x="45930" y="113162"/>
                    </a:cubicBezTo>
                    <a:cubicBezTo>
                      <a:pt x="45897" y="112967"/>
                      <a:pt x="45864" y="112738"/>
                      <a:pt x="45832" y="112543"/>
                    </a:cubicBezTo>
                    <a:cubicBezTo>
                      <a:pt x="45832" y="112510"/>
                      <a:pt x="45832" y="112477"/>
                      <a:pt x="45799" y="112445"/>
                    </a:cubicBezTo>
                    <a:cubicBezTo>
                      <a:pt x="45767" y="112216"/>
                      <a:pt x="45701" y="111988"/>
                      <a:pt x="45669" y="111760"/>
                    </a:cubicBezTo>
                    <a:lnTo>
                      <a:pt x="45636" y="111760"/>
                    </a:lnTo>
                    <a:cubicBezTo>
                      <a:pt x="44821" y="108530"/>
                      <a:pt x="42896" y="105758"/>
                      <a:pt x="40319" y="103800"/>
                    </a:cubicBezTo>
                    <a:lnTo>
                      <a:pt x="40286" y="103800"/>
                    </a:lnTo>
                    <a:cubicBezTo>
                      <a:pt x="40123" y="103670"/>
                      <a:pt x="39960" y="103539"/>
                      <a:pt x="39765" y="103409"/>
                    </a:cubicBezTo>
                    <a:cubicBezTo>
                      <a:pt x="39765" y="103409"/>
                      <a:pt x="39732" y="103409"/>
                      <a:pt x="39732" y="103376"/>
                    </a:cubicBezTo>
                    <a:cubicBezTo>
                      <a:pt x="39569" y="103278"/>
                      <a:pt x="39406" y="103181"/>
                      <a:pt x="39210" y="103050"/>
                    </a:cubicBezTo>
                    <a:cubicBezTo>
                      <a:pt x="39177" y="103050"/>
                      <a:pt x="39145" y="103018"/>
                      <a:pt x="39145" y="103018"/>
                    </a:cubicBezTo>
                    <a:cubicBezTo>
                      <a:pt x="38982" y="102920"/>
                      <a:pt x="38819" y="102822"/>
                      <a:pt x="38655" y="102724"/>
                    </a:cubicBezTo>
                    <a:cubicBezTo>
                      <a:pt x="38623" y="102691"/>
                      <a:pt x="38558" y="102691"/>
                      <a:pt x="38525" y="102659"/>
                    </a:cubicBezTo>
                    <a:cubicBezTo>
                      <a:pt x="38362" y="102561"/>
                      <a:pt x="38231" y="102496"/>
                      <a:pt x="38068" y="102430"/>
                    </a:cubicBezTo>
                    <a:cubicBezTo>
                      <a:pt x="38003" y="102398"/>
                      <a:pt x="37938" y="102365"/>
                      <a:pt x="37873" y="102333"/>
                    </a:cubicBezTo>
                    <a:cubicBezTo>
                      <a:pt x="37742" y="102267"/>
                      <a:pt x="37612" y="102202"/>
                      <a:pt x="37481" y="102137"/>
                    </a:cubicBezTo>
                    <a:cubicBezTo>
                      <a:pt x="37383" y="102104"/>
                      <a:pt x="37318" y="102072"/>
                      <a:pt x="37220" y="102039"/>
                    </a:cubicBezTo>
                    <a:cubicBezTo>
                      <a:pt x="37090" y="101974"/>
                      <a:pt x="36959" y="101941"/>
                      <a:pt x="36829" y="101876"/>
                    </a:cubicBezTo>
                    <a:cubicBezTo>
                      <a:pt x="36764" y="101843"/>
                      <a:pt x="36666" y="101811"/>
                      <a:pt x="36568" y="101778"/>
                    </a:cubicBezTo>
                    <a:cubicBezTo>
                      <a:pt x="36437" y="101745"/>
                      <a:pt x="36339" y="101713"/>
                      <a:pt x="36209" y="101647"/>
                    </a:cubicBezTo>
                    <a:cubicBezTo>
                      <a:pt x="36111" y="101615"/>
                      <a:pt x="35981" y="101582"/>
                      <a:pt x="35883" y="101550"/>
                    </a:cubicBezTo>
                    <a:cubicBezTo>
                      <a:pt x="35785" y="101517"/>
                      <a:pt x="35654" y="101484"/>
                      <a:pt x="35557" y="101452"/>
                    </a:cubicBezTo>
                    <a:cubicBezTo>
                      <a:pt x="35426" y="101419"/>
                      <a:pt x="35296" y="101387"/>
                      <a:pt x="35198" y="101354"/>
                    </a:cubicBezTo>
                    <a:cubicBezTo>
                      <a:pt x="35067" y="101321"/>
                      <a:pt x="34969" y="101321"/>
                      <a:pt x="34872" y="101289"/>
                    </a:cubicBezTo>
                    <a:cubicBezTo>
                      <a:pt x="34741" y="101256"/>
                      <a:pt x="34611" y="101223"/>
                      <a:pt x="34480" y="101191"/>
                    </a:cubicBezTo>
                    <a:cubicBezTo>
                      <a:pt x="34382" y="101191"/>
                      <a:pt x="34284" y="101158"/>
                      <a:pt x="34187" y="101158"/>
                    </a:cubicBezTo>
                    <a:cubicBezTo>
                      <a:pt x="34023" y="101126"/>
                      <a:pt x="33893" y="101093"/>
                      <a:pt x="33762" y="101060"/>
                    </a:cubicBezTo>
                    <a:cubicBezTo>
                      <a:pt x="33665" y="101060"/>
                      <a:pt x="33567" y="101060"/>
                      <a:pt x="33469" y="101028"/>
                    </a:cubicBezTo>
                    <a:cubicBezTo>
                      <a:pt x="33306" y="101028"/>
                      <a:pt x="33175" y="100995"/>
                      <a:pt x="33045" y="100995"/>
                    </a:cubicBezTo>
                    <a:cubicBezTo>
                      <a:pt x="32914" y="100995"/>
                      <a:pt x="32817" y="100962"/>
                      <a:pt x="32719" y="100962"/>
                    </a:cubicBezTo>
                    <a:cubicBezTo>
                      <a:pt x="32588" y="100962"/>
                      <a:pt x="32425" y="100930"/>
                      <a:pt x="32295" y="100930"/>
                    </a:cubicBezTo>
                    <a:lnTo>
                      <a:pt x="31479" y="100930"/>
                    </a:lnTo>
                    <a:cubicBezTo>
                      <a:pt x="29881" y="92155"/>
                      <a:pt x="29033" y="85272"/>
                      <a:pt x="28935" y="80412"/>
                    </a:cubicBezTo>
                    <a:cubicBezTo>
                      <a:pt x="28739" y="69550"/>
                      <a:pt x="33143" y="59535"/>
                      <a:pt x="42048" y="50597"/>
                    </a:cubicBezTo>
                    <a:lnTo>
                      <a:pt x="48474" y="55653"/>
                    </a:lnTo>
                    <a:lnTo>
                      <a:pt x="49975" y="66842"/>
                    </a:lnTo>
                    <a:cubicBezTo>
                      <a:pt x="50203" y="68277"/>
                      <a:pt x="51377" y="69386"/>
                      <a:pt x="52845" y="69484"/>
                    </a:cubicBezTo>
                    <a:lnTo>
                      <a:pt x="64588" y="70169"/>
                    </a:lnTo>
                    <a:lnTo>
                      <a:pt x="64784" y="70169"/>
                    </a:lnTo>
                    <a:cubicBezTo>
                      <a:pt x="66382" y="70169"/>
                      <a:pt x="67752" y="68897"/>
                      <a:pt x="67818" y="67266"/>
                    </a:cubicBezTo>
                    <a:cubicBezTo>
                      <a:pt x="67915" y="65603"/>
                      <a:pt x="66643" y="64135"/>
                      <a:pt x="64947" y="64037"/>
                    </a:cubicBezTo>
                    <a:lnTo>
                      <a:pt x="55716" y="63515"/>
                    </a:lnTo>
                    <a:lnTo>
                      <a:pt x="54378" y="53598"/>
                    </a:lnTo>
                    <a:cubicBezTo>
                      <a:pt x="54280" y="52816"/>
                      <a:pt x="53856" y="52098"/>
                      <a:pt x="53237" y="51609"/>
                    </a:cubicBezTo>
                    <a:lnTo>
                      <a:pt x="46615" y="46389"/>
                    </a:lnTo>
                    <a:cubicBezTo>
                      <a:pt x="52617" y="41431"/>
                      <a:pt x="58260" y="38495"/>
                      <a:pt x="60021" y="37647"/>
                    </a:cubicBezTo>
                    <a:lnTo>
                      <a:pt x="93359" y="37647"/>
                    </a:lnTo>
                    <a:cubicBezTo>
                      <a:pt x="95055" y="37647"/>
                      <a:pt x="96425" y="36277"/>
                      <a:pt x="96425" y="34581"/>
                    </a:cubicBezTo>
                    <a:cubicBezTo>
                      <a:pt x="96425" y="32885"/>
                      <a:pt x="95055" y="31515"/>
                      <a:pt x="93359" y="31515"/>
                    </a:cubicBezTo>
                    <a:lnTo>
                      <a:pt x="60739" y="31515"/>
                    </a:lnTo>
                    <a:lnTo>
                      <a:pt x="45930" y="6463"/>
                    </a:lnTo>
                    <a:close/>
                    <a:moveTo>
                      <a:pt x="93326" y="111694"/>
                    </a:moveTo>
                    <a:cubicBezTo>
                      <a:pt x="93359" y="111858"/>
                      <a:pt x="93424" y="111988"/>
                      <a:pt x="93457" y="112118"/>
                    </a:cubicBezTo>
                    <a:cubicBezTo>
                      <a:pt x="93489" y="112216"/>
                      <a:pt x="93522" y="112314"/>
                      <a:pt x="93555" y="112379"/>
                    </a:cubicBezTo>
                    <a:cubicBezTo>
                      <a:pt x="93620" y="112575"/>
                      <a:pt x="93718" y="112738"/>
                      <a:pt x="93783" y="112901"/>
                    </a:cubicBezTo>
                    <a:cubicBezTo>
                      <a:pt x="93816" y="113032"/>
                      <a:pt x="93881" y="113130"/>
                      <a:pt x="93914" y="113228"/>
                    </a:cubicBezTo>
                    <a:cubicBezTo>
                      <a:pt x="94011" y="113391"/>
                      <a:pt x="94077" y="113554"/>
                      <a:pt x="94174" y="113717"/>
                    </a:cubicBezTo>
                    <a:cubicBezTo>
                      <a:pt x="94240" y="113782"/>
                      <a:pt x="94272" y="113880"/>
                      <a:pt x="94338" y="113978"/>
                    </a:cubicBezTo>
                    <a:cubicBezTo>
                      <a:pt x="94338" y="114010"/>
                      <a:pt x="94338" y="114010"/>
                      <a:pt x="94370" y="114043"/>
                    </a:cubicBezTo>
                    <a:cubicBezTo>
                      <a:pt x="94533" y="114304"/>
                      <a:pt x="94696" y="114565"/>
                      <a:pt x="94892" y="114826"/>
                    </a:cubicBezTo>
                    <a:cubicBezTo>
                      <a:pt x="94990" y="114989"/>
                      <a:pt x="95120" y="115152"/>
                      <a:pt x="95251" y="115315"/>
                    </a:cubicBezTo>
                    <a:cubicBezTo>
                      <a:pt x="95284" y="115348"/>
                      <a:pt x="95316" y="115413"/>
                      <a:pt x="95349" y="115446"/>
                    </a:cubicBezTo>
                    <a:cubicBezTo>
                      <a:pt x="95479" y="115576"/>
                      <a:pt x="95577" y="115674"/>
                      <a:pt x="95675" y="115805"/>
                    </a:cubicBezTo>
                    <a:lnTo>
                      <a:pt x="95773" y="115902"/>
                    </a:lnTo>
                    <a:cubicBezTo>
                      <a:pt x="97404" y="117631"/>
                      <a:pt x="99524" y="118773"/>
                      <a:pt x="101938" y="119132"/>
                    </a:cubicBezTo>
                    <a:cubicBezTo>
                      <a:pt x="102036" y="119164"/>
                      <a:pt x="102134" y="119164"/>
                      <a:pt x="102232" y="119197"/>
                    </a:cubicBezTo>
                    <a:lnTo>
                      <a:pt x="85856" y="134561"/>
                    </a:lnTo>
                    <a:lnTo>
                      <a:pt x="81583" y="138573"/>
                    </a:lnTo>
                    <a:lnTo>
                      <a:pt x="71667" y="147870"/>
                    </a:lnTo>
                    <a:lnTo>
                      <a:pt x="66350" y="152828"/>
                    </a:lnTo>
                    <a:lnTo>
                      <a:pt x="58358" y="144314"/>
                    </a:lnTo>
                    <a:lnTo>
                      <a:pt x="68340" y="134985"/>
                    </a:lnTo>
                    <a:lnTo>
                      <a:pt x="93326" y="111694"/>
                    </a:lnTo>
                    <a:close/>
                    <a:moveTo>
                      <a:pt x="149074" y="126732"/>
                    </a:moveTo>
                    <a:cubicBezTo>
                      <a:pt x="152270" y="126732"/>
                      <a:pt x="155206" y="128592"/>
                      <a:pt x="156576" y="131429"/>
                    </a:cubicBezTo>
                    <a:cubicBezTo>
                      <a:pt x="156642" y="131560"/>
                      <a:pt x="156707" y="131690"/>
                      <a:pt x="156805" y="131788"/>
                    </a:cubicBezTo>
                    <a:cubicBezTo>
                      <a:pt x="157163" y="132375"/>
                      <a:pt x="157718" y="132799"/>
                      <a:pt x="158338" y="132995"/>
                    </a:cubicBezTo>
                    <a:cubicBezTo>
                      <a:pt x="158676" y="133116"/>
                      <a:pt x="159033" y="133183"/>
                      <a:pt x="159408" y="133183"/>
                    </a:cubicBezTo>
                    <a:cubicBezTo>
                      <a:pt x="159538" y="133183"/>
                      <a:pt x="159671" y="133175"/>
                      <a:pt x="159806" y="133158"/>
                    </a:cubicBezTo>
                    <a:cubicBezTo>
                      <a:pt x="159871" y="133126"/>
                      <a:pt x="159969" y="133126"/>
                      <a:pt x="160067" y="133093"/>
                    </a:cubicBezTo>
                    <a:cubicBezTo>
                      <a:pt x="160262" y="133060"/>
                      <a:pt x="160458" y="132995"/>
                      <a:pt x="160686" y="132963"/>
                    </a:cubicBezTo>
                    <a:lnTo>
                      <a:pt x="160784" y="132963"/>
                    </a:lnTo>
                    <a:cubicBezTo>
                      <a:pt x="160980" y="132930"/>
                      <a:pt x="161208" y="132897"/>
                      <a:pt x="161404" y="132897"/>
                    </a:cubicBezTo>
                    <a:cubicBezTo>
                      <a:pt x="161632" y="132865"/>
                      <a:pt x="161828" y="132865"/>
                      <a:pt x="162024" y="132865"/>
                    </a:cubicBezTo>
                    <a:cubicBezTo>
                      <a:pt x="166591" y="132865"/>
                      <a:pt x="170342" y="136583"/>
                      <a:pt x="170342" y="141183"/>
                    </a:cubicBezTo>
                    <a:cubicBezTo>
                      <a:pt x="170342" y="145782"/>
                      <a:pt x="166591" y="149501"/>
                      <a:pt x="162024" y="149501"/>
                    </a:cubicBezTo>
                    <a:cubicBezTo>
                      <a:pt x="161600" y="149501"/>
                      <a:pt x="161176" y="149468"/>
                      <a:pt x="160752" y="149403"/>
                    </a:cubicBezTo>
                    <a:cubicBezTo>
                      <a:pt x="160612" y="149384"/>
                      <a:pt x="160472" y="149375"/>
                      <a:pt x="160333" y="149375"/>
                    </a:cubicBezTo>
                    <a:cubicBezTo>
                      <a:pt x="159273" y="149375"/>
                      <a:pt x="158262" y="149915"/>
                      <a:pt x="157685" y="150838"/>
                    </a:cubicBezTo>
                    <a:cubicBezTo>
                      <a:pt x="156642" y="152502"/>
                      <a:pt x="155076" y="153709"/>
                      <a:pt x="153282" y="154329"/>
                    </a:cubicBezTo>
                    <a:lnTo>
                      <a:pt x="153249" y="154329"/>
                    </a:lnTo>
                    <a:cubicBezTo>
                      <a:pt x="153053" y="154394"/>
                      <a:pt x="152825" y="154459"/>
                      <a:pt x="152629" y="154524"/>
                    </a:cubicBezTo>
                    <a:lnTo>
                      <a:pt x="152564" y="154524"/>
                    </a:lnTo>
                    <a:cubicBezTo>
                      <a:pt x="152401" y="154590"/>
                      <a:pt x="152205" y="154622"/>
                      <a:pt x="152042" y="154655"/>
                    </a:cubicBezTo>
                    <a:lnTo>
                      <a:pt x="151879" y="154655"/>
                    </a:lnTo>
                    <a:cubicBezTo>
                      <a:pt x="151716" y="154687"/>
                      <a:pt x="151553" y="154720"/>
                      <a:pt x="151422" y="154720"/>
                    </a:cubicBezTo>
                    <a:cubicBezTo>
                      <a:pt x="151357" y="154720"/>
                      <a:pt x="151292" y="154720"/>
                      <a:pt x="151259" y="154753"/>
                    </a:cubicBezTo>
                    <a:lnTo>
                      <a:pt x="150639" y="154753"/>
                    </a:lnTo>
                    <a:cubicBezTo>
                      <a:pt x="146040" y="154753"/>
                      <a:pt x="142289" y="151034"/>
                      <a:pt x="142289" y="146435"/>
                    </a:cubicBezTo>
                    <a:cubicBezTo>
                      <a:pt x="142289" y="145325"/>
                      <a:pt x="142517" y="144249"/>
                      <a:pt x="142941" y="143238"/>
                    </a:cubicBezTo>
                    <a:cubicBezTo>
                      <a:pt x="143365" y="142227"/>
                      <a:pt x="143202" y="141052"/>
                      <a:pt x="142517" y="140172"/>
                    </a:cubicBezTo>
                    <a:cubicBezTo>
                      <a:pt x="141375" y="138704"/>
                      <a:pt x="140756" y="136910"/>
                      <a:pt x="140756" y="135050"/>
                    </a:cubicBezTo>
                    <a:cubicBezTo>
                      <a:pt x="140756" y="134757"/>
                      <a:pt x="140756" y="134496"/>
                      <a:pt x="140788" y="134202"/>
                    </a:cubicBezTo>
                    <a:cubicBezTo>
                      <a:pt x="141212" y="129994"/>
                      <a:pt x="144768" y="126732"/>
                      <a:pt x="149074" y="126732"/>
                    </a:cubicBezTo>
                    <a:close/>
                    <a:moveTo>
                      <a:pt x="53498" y="148131"/>
                    </a:moveTo>
                    <a:lnTo>
                      <a:pt x="62240" y="157427"/>
                    </a:lnTo>
                    <a:lnTo>
                      <a:pt x="49616" y="175205"/>
                    </a:lnTo>
                    <a:lnTo>
                      <a:pt x="34969" y="159580"/>
                    </a:lnTo>
                    <a:lnTo>
                      <a:pt x="53498" y="148131"/>
                    </a:lnTo>
                    <a:close/>
                    <a:moveTo>
                      <a:pt x="29815" y="163071"/>
                    </a:moveTo>
                    <a:lnTo>
                      <a:pt x="45832" y="180131"/>
                    </a:lnTo>
                    <a:lnTo>
                      <a:pt x="27597" y="201138"/>
                    </a:lnTo>
                    <a:lnTo>
                      <a:pt x="7667" y="179903"/>
                    </a:lnTo>
                    <a:lnTo>
                      <a:pt x="29815" y="163071"/>
                    </a:lnTo>
                    <a:close/>
                    <a:moveTo>
                      <a:pt x="166786" y="80542"/>
                    </a:moveTo>
                    <a:cubicBezTo>
                      <a:pt x="166591" y="89252"/>
                      <a:pt x="164046" y="104127"/>
                      <a:pt x="159218" y="124775"/>
                    </a:cubicBezTo>
                    <a:cubicBezTo>
                      <a:pt x="159055" y="124612"/>
                      <a:pt x="158860" y="124416"/>
                      <a:pt x="158664" y="124253"/>
                    </a:cubicBezTo>
                    <a:cubicBezTo>
                      <a:pt x="158599" y="124188"/>
                      <a:pt x="158533" y="124155"/>
                      <a:pt x="158468" y="124090"/>
                    </a:cubicBezTo>
                    <a:cubicBezTo>
                      <a:pt x="158338" y="123992"/>
                      <a:pt x="158175" y="123862"/>
                      <a:pt x="158044" y="123731"/>
                    </a:cubicBezTo>
                    <a:cubicBezTo>
                      <a:pt x="157979" y="123699"/>
                      <a:pt x="157881" y="123633"/>
                      <a:pt x="157816" y="123568"/>
                    </a:cubicBezTo>
                    <a:cubicBezTo>
                      <a:pt x="157685" y="123470"/>
                      <a:pt x="157522" y="123340"/>
                      <a:pt x="157392" y="123242"/>
                    </a:cubicBezTo>
                    <a:cubicBezTo>
                      <a:pt x="157327" y="123209"/>
                      <a:pt x="157229" y="123144"/>
                      <a:pt x="157163" y="123111"/>
                    </a:cubicBezTo>
                    <a:cubicBezTo>
                      <a:pt x="157000" y="122981"/>
                      <a:pt x="156805" y="122850"/>
                      <a:pt x="156642" y="122753"/>
                    </a:cubicBezTo>
                    <a:cubicBezTo>
                      <a:pt x="156576" y="122720"/>
                      <a:pt x="156544" y="122687"/>
                      <a:pt x="156511" y="122687"/>
                    </a:cubicBezTo>
                    <a:cubicBezTo>
                      <a:pt x="156283" y="122524"/>
                      <a:pt x="156054" y="122394"/>
                      <a:pt x="155793" y="122296"/>
                    </a:cubicBezTo>
                    <a:cubicBezTo>
                      <a:pt x="155761" y="122263"/>
                      <a:pt x="155696" y="122231"/>
                      <a:pt x="155630" y="122198"/>
                    </a:cubicBezTo>
                    <a:cubicBezTo>
                      <a:pt x="155467" y="122100"/>
                      <a:pt x="155271" y="122002"/>
                      <a:pt x="155108" y="121937"/>
                    </a:cubicBezTo>
                    <a:cubicBezTo>
                      <a:pt x="155011" y="121904"/>
                      <a:pt x="154945" y="121872"/>
                      <a:pt x="154847" y="121839"/>
                    </a:cubicBezTo>
                    <a:cubicBezTo>
                      <a:pt x="154684" y="121741"/>
                      <a:pt x="154521" y="121676"/>
                      <a:pt x="154358" y="121611"/>
                    </a:cubicBezTo>
                    <a:cubicBezTo>
                      <a:pt x="154260" y="121578"/>
                      <a:pt x="154195" y="121546"/>
                      <a:pt x="154097" y="121513"/>
                    </a:cubicBezTo>
                    <a:cubicBezTo>
                      <a:pt x="153901" y="121448"/>
                      <a:pt x="153738" y="121383"/>
                      <a:pt x="153543" y="121317"/>
                    </a:cubicBezTo>
                    <a:cubicBezTo>
                      <a:pt x="153477" y="121285"/>
                      <a:pt x="153412" y="121285"/>
                      <a:pt x="153347" y="121252"/>
                    </a:cubicBezTo>
                    <a:cubicBezTo>
                      <a:pt x="153086" y="121187"/>
                      <a:pt x="152825" y="121089"/>
                      <a:pt x="152564" y="121024"/>
                    </a:cubicBezTo>
                    <a:lnTo>
                      <a:pt x="152466" y="121024"/>
                    </a:lnTo>
                    <a:cubicBezTo>
                      <a:pt x="152238" y="120958"/>
                      <a:pt x="152009" y="120893"/>
                      <a:pt x="151781" y="120861"/>
                    </a:cubicBezTo>
                    <a:cubicBezTo>
                      <a:pt x="151716" y="120861"/>
                      <a:pt x="151618" y="120828"/>
                      <a:pt x="151553" y="120828"/>
                    </a:cubicBezTo>
                    <a:cubicBezTo>
                      <a:pt x="151357" y="120795"/>
                      <a:pt x="151161" y="120763"/>
                      <a:pt x="150998" y="120730"/>
                    </a:cubicBezTo>
                    <a:cubicBezTo>
                      <a:pt x="150900" y="120730"/>
                      <a:pt x="150803" y="120697"/>
                      <a:pt x="150705" y="120697"/>
                    </a:cubicBezTo>
                    <a:cubicBezTo>
                      <a:pt x="150509" y="120665"/>
                      <a:pt x="150313" y="120665"/>
                      <a:pt x="150150" y="120632"/>
                    </a:cubicBezTo>
                    <a:lnTo>
                      <a:pt x="149889" y="120632"/>
                    </a:lnTo>
                    <a:cubicBezTo>
                      <a:pt x="149628" y="120600"/>
                      <a:pt x="149367" y="120600"/>
                      <a:pt x="149074" y="120600"/>
                    </a:cubicBezTo>
                    <a:cubicBezTo>
                      <a:pt x="142126" y="120600"/>
                      <a:pt x="136287" y="125558"/>
                      <a:pt x="134917" y="132147"/>
                    </a:cubicBezTo>
                    <a:cubicBezTo>
                      <a:pt x="134721" y="133093"/>
                      <a:pt x="134623" y="134072"/>
                      <a:pt x="134623" y="135050"/>
                    </a:cubicBezTo>
                    <a:cubicBezTo>
                      <a:pt x="134623" y="137725"/>
                      <a:pt x="135341" y="140269"/>
                      <a:pt x="136711" y="142520"/>
                    </a:cubicBezTo>
                    <a:cubicBezTo>
                      <a:pt x="136352" y="143792"/>
                      <a:pt x="136189" y="145097"/>
                      <a:pt x="136189" y="146435"/>
                    </a:cubicBezTo>
                    <a:cubicBezTo>
                      <a:pt x="136189" y="146696"/>
                      <a:pt x="136189" y="146924"/>
                      <a:pt x="136189" y="147185"/>
                    </a:cubicBezTo>
                    <a:cubicBezTo>
                      <a:pt x="136189" y="147250"/>
                      <a:pt x="136221" y="147348"/>
                      <a:pt x="136221" y="147413"/>
                    </a:cubicBezTo>
                    <a:cubicBezTo>
                      <a:pt x="136221" y="147576"/>
                      <a:pt x="136221" y="147739"/>
                      <a:pt x="136254" y="147902"/>
                    </a:cubicBezTo>
                    <a:cubicBezTo>
                      <a:pt x="136254" y="148000"/>
                      <a:pt x="136287" y="148098"/>
                      <a:pt x="136287" y="148196"/>
                    </a:cubicBezTo>
                    <a:cubicBezTo>
                      <a:pt x="136319" y="148327"/>
                      <a:pt x="136319" y="148457"/>
                      <a:pt x="136352" y="148620"/>
                    </a:cubicBezTo>
                    <a:cubicBezTo>
                      <a:pt x="136352" y="148718"/>
                      <a:pt x="136385" y="148816"/>
                      <a:pt x="136385" y="148914"/>
                    </a:cubicBezTo>
                    <a:cubicBezTo>
                      <a:pt x="136417" y="149044"/>
                      <a:pt x="136450" y="149175"/>
                      <a:pt x="136482" y="149305"/>
                    </a:cubicBezTo>
                    <a:cubicBezTo>
                      <a:pt x="136482" y="149403"/>
                      <a:pt x="136515" y="149533"/>
                      <a:pt x="136548" y="149631"/>
                    </a:cubicBezTo>
                    <a:cubicBezTo>
                      <a:pt x="136580" y="149762"/>
                      <a:pt x="136580" y="149892"/>
                      <a:pt x="136613" y="149990"/>
                    </a:cubicBezTo>
                    <a:cubicBezTo>
                      <a:pt x="136646" y="150121"/>
                      <a:pt x="136678" y="150218"/>
                      <a:pt x="136711" y="150316"/>
                    </a:cubicBezTo>
                    <a:cubicBezTo>
                      <a:pt x="136743" y="150447"/>
                      <a:pt x="136776" y="150577"/>
                      <a:pt x="136809" y="150675"/>
                    </a:cubicBezTo>
                    <a:cubicBezTo>
                      <a:pt x="136841" y="150773"/>
                      <a:pt x="136874" y="150903"/>
                      <a:pt x="136907" y="151001"/>
                    </a:cubicBezTo>
                    <a:cubicBezTo>
                      <a:pt x="136972" y="151099"/>
                      <a:pt x="137004" y="151230"/>
                      <a:pt x="137037" y="151360"/>
                    </a:cubicBezTo>
                    <a:cubicBezTo>
                      <a:pt x="137070" y="151458"/>
                      <a:pt x="137135" y="151556"/>
                      <a:pt x="137167" y="151654"/>
                    </a:cubicBezTo>
                    <a:cubicBezTo>
                      <a:pt x="137200" y="151784"/>
                      <a:pt x="137233" y="151882"/>
                      <a:pt x="137298" y="151980"/>
                    </a:cubicBezTo>
                    <a:cubicBezTo>
                      <a:pt x="137331" y="152110"/>
                      <a:pt x="137396" y="152208"/>
                      <a:pt x="137428" y="152306"/>
                    </a:cubicBezTo>
                    <a:cubicBezTo>
                      <a:pt x="137461" y="152404"/>
                      <a:pt x="137526" y="152534"/>
                      <a:pt x="137559" y="152632"/>
                    </a:cubicBezTo>
                    <a:cubicBezTo>
                      <a:pt x="137624" y="152730"/>
                      <a:pt x="137689" y="152828"/>
                      <a:pt x="137722" y="152926"/>
                    </a:cubicBezTo>
                    <a:cubicBezTo>
                      <a:pt x="137787" y="153024"/>
                      <a:pt x="137820" y="153154"/>
                      <a:pt x="137885" y="153252"/>
                    </a:cubicBezTo>
                    <a:cubicBezTo>
                      <a:pt x="137950" y="153350"/>
                      <a:pt x="137983" y="153448"/>
                      <a:pt x="138048" y="153546"/>
                    </a:cubicBezTo>
                    <a:cubicBezTo>
                      <a:pt x="138113" y="153644"/>
                      <a:pt x="138179" y="153741"/>
                      <a:pt x="138244" y="153839"/>
                    </a:cubicBezTo>
                    <a:cubicBezTo>
                      <a:pt x="138277" y="153937"/>
                      <a:pt x="138342" y="154035"/>
                      <a:pt x="138407" y="154133"/>
                    </a:cubicBezTo>
                    <a:cubicBezTo>
                      <a:pt x="138472" y="154231"/>
                      <a:pt x="138537" y="154329"/>
                      <a:pt x="138603" y="154426"/>
                    </a:cubicBezTo>
                    <a:cubicBezTo>
                      <a:pt x="138668" y="154524"/>
                      <a:pt x="138733" y="154622"/>
                      <a:pt x="138798" y="154720"/>
                    </a:cubicBezTo>
                    <a:cubicBezTo>
                      <a:pt x="138864" y="154818"/>
                      <a:pt x="138929" y="154883"/>
                      <a:pt x="138994" y="154981"/>
                    </a:cubicBezTo>
                    <a:cubicBezTo>
                      <a:pt x="139059" y="155079"/>
                      <a:pt x="139125" y="155177"/>
                      <a:pt x="139190" y="155275"/>
                    </a:cubicBezTo>
                    <a:cubicBezTo>
                      <a:pt x="139255" y="155340"/>
                      <a:pt x="139353" y="155438"/>
                      <a:pt x="139418" y="155536"/>
                    </a:cubicBezTo>
                    <a:cubicBezTo>
                      <a:pt x="139483" y="155633"/>
                      <a:pt x="139549" y="155699"/>
                      <a:pt x="139647" y="155796"/>
                    </a:cubicBezTo>
                    <a:cubicBezTo>
                      <a:pt x="139712" y="155894"/>
                      <a:pt x="139777" y="155960"/>
                      <a:pt x="139842" y="156057"/>
                    </a:cubicBezTo>
                    <a:cubicBezTo>
                      <a:pt x="139940" y="156155"/>
                      <a:pt x="140005" y="156221"/>
                      <a:pt x="140103" y="156318"/>
                    </a:cubicBezTo>
                    <a:cubicBezTo>
                      <a:pt x="140168" y="156384"/>
                      <a:pt x="140234" y="156481"/>
                      <a:pt x="140332" y="156547"/>
                    </a:cubicBezTo>
                    <a:cubicBezTo>
                      <a:pt x="140397" y="156645"/>
                      <a:pt x="140495" y="156710"/>
                      <a:pt x="140560" y="156808"/>
                    </a:cubicBezTo>
                    <a:cubicBezTo>
                      <a:pt x="140658" y="156873"/>
                      <a:pt x="140723" y="156971"/>
                      <a:pt x="140821" y="157036"/>
                    </a:cubicBezTo>
                    <a:cubicBezTo>
                      <a:pt x="140886" y="157101"/>
                      <a:pt x="140984" y="157199"/>
                      <a:pt x="141082" y="157264"/>
                    </a:cubicBezTo>
                    <a:cubicBezTo>
                      <a:pt x="141147" y="157330"/>
                      <a:pt x="141245" y="157427"/>
                      <a:pt x="141343" y="157493"/>
                    </a:cubicBezTo>
                    <a:cubicBezTo>
                      <a:pt x="141408" y="157558"/>
                      <a:pt x="141506" y="157623"/>
                      <a:pt x="141604" y="157721"/>
                    </a:cubicBezTo>
                    <a:cubicBezTo>
                      <a:pt x="141702" y="157786"/>
                      <a:pt x="141767" y="157852"/>
                      <a:pt x="141865" y="157917"/>
                    </a:cubicBezTo>
                    <a:cubicBezTo>
                      <a:pt x="141963" y="157982"/>
                      <a:pt x="142060" y="158047"/>
                      <a:pt x="142158" y="158112"/>
                    </a:cubicBezTo>
                    <a:cubicBezTo>
                      <a:pt x="142224" y="158178"/>
                      <a:pt x="142321" y="158243"/>
                      <a:pt x="142419" y="158308"/>
                    </a:cubicBezTo>
                    <a:cubicBezTo>
                      <a:pt x="142517" y="158373"/>
                      <a:pt x="142615" y="158439"/>
                      <a:pt x="142713" y="158504"/>
                    </a:cubicBezTo>
                    <a:cubicBezTo>
                      <a:pt x="142811" y="158569"/>
                      <a:pt x="142909" y="158634"/>
                      <a:pt x="143006" y="158700"/>
                    </a:cubicBezTo>
                    <a:cubicBezTo>
                      <a:pt x="143104" y="158765"/>
                      <a:pt x="143202" y="158830"/>
                      <a:pt x="143300" y="158863"/>
                    </a:cubicBezTo>
                    <a:cubicBezTo>
                      <a:pt x="143398" y="158928"/>
                      <a:pt x="143496" y="158993"/>
                      <a:pt x="143594" y="159058"/>
                    </a:cubicBezTo>
                    <a:cubicBezTo>
                      <a:pt x="143691" y="159091"/>
                      <a:pt x="143789" y="159156"/>
                      <a:pt x="143887" y="159222"/>
                    </a:cubicBezTo>
                    <a:cubicBezTo>
                      <a:pt x="143985" y="159254"/>
                      <a:pt x="144083" y="159319"/>
                      <a:pt x="144213" y="159385"/>
                    </a:cubicBezTo>
                    <a:cubicBezTo>
                      <a:pt x="144311" y="159417"/>
                      <a:pt x="144409" y="159483"/>
                      <a:pt x="144507" y="159515"/>
                    </a:cubicBezTo>
                    <a:cubicBezTo>
                      <a:pt x="144605" y="159580"/>
                      <a:pt x="144735" y="159613"/>
                      <a:pt x="144833" y="159678"/>
                    </a:cubicBezTo>
                    <a:cubicBezTo>
                      <a:pt x="144931" y="159711"/>
                      <a:pt x="145029" y="159743"/>
                      <a:pt x="145159" y="159809"/>
                    </a:cubicBezTo>
                    <a:cubicBezTo>
                      <a:pt x="145257" y="159841"/>
                      <a:pt x="145355" y="159874"/>
                      <a:pt x="145486" y="159939"/>
                    </a:cubicBezTo>
                    <a:cubicBezTo>
                      <a:pt x="145583" y="159972"/>
                      <a:pt x="145681" y="160004"/>
                      <a:pt x="145812" y="160037"/>
                    </a:cubicBezTo>
                    <a:cubicBezTo>
                      <a:pt x="145910" y="160102"/>
                      <a:pt x="146007" y="160135"/>
                      <a:pt x="146138" y="160168"/>
                    </a:cubicBezTo>
                    <a:cubicBezTo>
                      <a:pt x="146236" y="160200"/>
                      <a:pt x="146366" y="160233"/>
                      <a:pt x="146464" y="160265"/>
                    </a:cubicBezTo>
                    <a:cubicBezTo>
                      <a:pt x="146595" y="160298"/>
                      <a:pt x="146692" y="160331"/>
                      <a:pt x="146790" y="160363"/>
                    </a:cubicBezTo>
                    <a:cubicBezTo>
                      <a:pt x="146921" y="160396"/>
                      <a:pt x="147019" y="160428"/>
                      <a:pt x="147149" y="160461"/>
                    </a:cubicBezTo>
                    <a:cubicBezTo>
                      <a:pt x="147247" y="160494"/>
                      <a:pt x="147377" y="160526"/>
                      <a:pt x="147508" y="160526"/>
                    </a:cubicBezTo>
                    <a:cubicBezTo>
                      <a:pt x="147606" y="160559"/>
                      <a:pt x="147736" y="160592"/>
                      <a:pt x="147834" y="160624"/>
                    </a:cubicBezTo>
                    <a:cubicBezTo>
                      <a:pt x="147965" y="160624"/>
                      <a:pt x="148062" y="160657"/>
                      <a:pt x="148193" y="160689"/>
                    </a:cubicBezTo>
                    <a:cubicBezTo>
                      <a:pt x="148323" y="160689"/>
                      <a:pt x="148421" y="160722"/>
                      <a:pt x="148552" y="160722"/>
                    </a:cubicBezTo>
                    <a:cubicBezTo>
                      <a:pt x="148650" y="160755"/>
                      <a:pt x="148780" y="160755"/>
                      <a:pt x="148911" y="160787"/>
                    </a:cubicBezTo>
                    <a:cubicBezTo>
                      <a:pt x="149008" y="160787"/>
                      <a:pt x="149139" y="160820"/>
                      <a:pt x="149269" y="160820"/>
                    </a:cubicBezTo>
                    <a:cubicBezTo>
                      <a:pt x="149367" y="160820"/>
                      <a:pt x="149498" y="160853"/>
                      <a:pt x="149628" y="160853"/>
                    </a:cubicBezTo>
                    <a:lnTo>
                      <a:pt x="149987" y="160853"/>
                    </a:lnTo>
                    <a:cubicBezTo>
                      <a:pt x="150020" y="160885"/>
                      <a:pt x="150052" y="160885"/>
                      <a:pt x="150085" y="160885"/>
                    </a:cubicBezTo>
                    <a:cubicBezTo>
                      <a:pt x="148193" y="167898"/>
                      <a:pt x="146171" y="175173"/>
                      <a:pt x="144050" y="182577"/>
                    </a:cubicBezTo>
                    <a:cubicBezTo>
                      <a:pt x="143757" y="182545"/>
                      <a:pt x="143463" y="182512"/>
                      <a:pt x="143170" y="182480"/>
                    </a:cubicBezTo>
                    <a:cubicBezTo>
                      <a:pt x="143072" y="182088"/>
                      <a:pt x="142941" y="181664"/>
                      <a:pt x="142778" y="181240"/>
                    </a:cubicBezTo>
                    <a:cubicBezTo>
                      <a:pt x="142745" y="181175"/>
                      <a:pt x="142745" y="181142"/>
                      <a:pt x="142745" y="181077"/>
                    </a:cubicBezTo>
                    <a:cubicBezTo>
                      <a:pt x="142713" y="181044"/>
                      <a:pt x="142680" y="180979"/>
                      <a:pt x="142680" y="180914"/>
                    </a:cubicBezTo>
                    <a:cubicBezTo>
                      <a:pt x="142615" y="180816"/>
                      <a:pt x="142582" y="180685"/>
                      <a:pt x="142550" y="180588"/>
                    </a:cubicBezTo>
                    <a:cubicBezTo>
                      <a:pt x="142550" y="180555"/>
                      <a:pt x="142517" y="180522"/>
                      <a:pt x="142517" y="180522"/>
                    </a:cubicBezTo>
                    <a:cubicBezTo>
                      <a:pt x="142452" y="180359"/>
                      <a:pt x="142419" y="180196"/>
                      <a:pt x="142354" y="180033"/>
                    </a:cubicBezTo>
                    <a:cubicBezTo>
                      <a:pt x="142321" y="180000"/>
                      <a:pt x="142321" y="179968"/>
                      <a:pt x="142321" y="179935"/>
                    </a:cubicBezTo>
                    <a:cubicBezTo>
                      <a:pt x="141539" y="177945"/>
                      <a:pt x="140397" y="175597"/>
                      <a:pt x="138701" y="173248"/>
                    </a:cubicBezTo>
                    <a:cubicBezTo>
                      <a:pt x="136548" y="170247"/>
                      <a:pt x="133253" y="166920"/>
                      <a:pt x="128393" y="164604"/>
                    </a:cubicBezTo>
                    <a:cubicBezTo>
                      <a:pt x="126762" y="163821"/>
                      <a:pt x="124968" y="163136"/>
                      <a:pt x="122978" y="162647"/>
                    </a:cubicBezTo>
                    <a:cubicBezTo>
                      <a:pt x="122293" y="162451"/>
                      <a:pt x="121608" y="162320"/>
                      <a:pt x="120923" y="162190"/>
                    </a:cubicBezTo>
                    <a:cubicBezTo>
                      <a:pt x="118770" y="161799"/>
                      <a:pt x="116454" y="161570"/>
                      <a:pt x="113909" y="161570"/>
                    </a:cubicBezTo>
                    <a:cubicBezTo>
                      <a:pt x="109538" y="161570"/>
                      <a:pt x="105396" y="162288"/>
                      <a:pt x="101547" y="163658"/>
                    </a:cubicBezTo>
                    <a:cubicBezTo>
                      <a:pt x="101481" y="163723"/>
                      <a:pt x="101383" y="163723"/>
                      <a:pt x="101286" y="163756"/>
                    </a:cubicBezTo>
                    <a:cubicBezTo>
                      <a:pt x="101155" y="163821"/>
                      <a:pt x="100992" y="163886"/>
                      <a:pt x="100862" y="163951"/>
                    </a:cubicBezTo>
                    <a:cubicBezTo>
                      <a:pt x="100437" y="164115"/>
                      <a:pt x="100046" y="164278"/>
                      <a:pt x="99622" y="164441"/>
                    </a:cubicBezTo>
                    <a:cubicBezTo>
                      <a:pt x="99524" y="164473"/>
                      <a:pt x="99426" y="164539"/>
                      <a:pt x="99328" y="164571"/>
                    </a:cubicBezTo>
                    <a:cubicBezTo>
                      <a:pt x="99328" y="164604"/>
                      <a:pt x="99296" y="164604"/>
                      <a:pt x="99296" y="164604"/>
                    </a:cubicBezTo>
                    <a:cubicBezTo>
                      <a:pt x="99035" y="164767"/>
                      <a:pt x="98807" y="164930"/>
                      <a:pt x="98611" y="165126"/>
                    </a:cubicBezTo>
                    <a:cubicBezTo>
                      <a:pt x="98578" y="165191"/>
                      <a:pt x="98546" y="165224"/>
                      <a:pt x="98513" y="165289"/>
                    </a:cubicBezTo>
                    <a:cubicBezTo>
                      <a:pt x="98480" y="165321"/>
                      <a:pt x="98448" y="165321"/>
                      <a:pt x="98415" y="165354"/>
                    </a:cubicBezTo>
                    <a:cubicBezTo>
                      <a:pt x="97763" y="166235"/>
                      <a:pt x="97567" y="167409"/>
                      <a:pt x="98024" y="168486"/>
                    </a:cubicBezTo>
                    <a:cubicBezTo>
                      <a:pt x="98532" y="169623"/>
                      <a:pt x="99668" y="170312"/>
                      <a:pt x="100847" y="170312"/>
                    </a:cubicBezTo>
                    <a:cubicBezTo>
                      <a:pt x="101257" y="170312"/>
                      <a:pt x="101673" y="170228"/>
                      <a:pt x="102068" y="170051"/>
                    </a:cubicBezTo>
                    <a:cubicBezTo>
                      <a:pt x="103341" y="169497"/>
                      <a:pt x="104678" y="169040"/>
                      <a:pt x="106081" y="168681"/>
                    </a:cubicBezTo>
                    <a:cubicBezTo>
                      <a:pt x="106146" y="168649"/>
                      <a:pt x="106211" y="168616"/>
                      <a:pt x="106276" y="168616"/>
                    </a:cubicBezTo>
                    <a:cubicBezTo>
                      <a:pt x="106342" y="168583"/>
                      <a:pt x="106407" y="168583"/>
                      <a:pt x="106505" y="168551"/>
                    </a:cubicBezTo>
                    <a:cubicBezTo>
                      <a:pt x="108853" y="167964"/>
                      <a:pt x="111333" y="167670"/>
                      <a:pt x="113909" y="167670"/>
                    </a:cubicBezTo>
                    <a:cubicBezTo>
                      <a:pt x="134590" y="167670"/>
                      <a:pt x="137592" y="185154"/>
                      <a:pt x="137689" y="185905"/>
                    </a:cubicBezTo>
                    <a:cubicBezTo>
                      <a:pt x="137918" y="187405"/>
                      <a:pt x="139223" y="188514"/>
                      <a:pt x="140723" y="188514"/>
                    </a:cubicBezTo>
                    <a:cubicBezTo>
                      <a:pt x="141114" y="188514"/>
                      <a:pt x="141473" y="188514"/>
                      <a:pt x="141865" y="188547"/>
                    </a:cubicBezTo>
                    <a:lnTo>
                      <a:pt x="142126" y="188547"/>
                    </a:lnTo>
                    <a:cubicBezTo>
                      <a:pt x="142452" y="188579"/>
                      <a:pt x="142811" y="188612"/>
                      <a:pt x="143137" y="188645"/>
                    </a:cubicBezTo>
                    <a:lnTo>
                      <a:pt x="143235" y="188645"/>
                    </a:lnTo>
                    <a:cubicBezTo>
                      <a:pt x="143561" y="188677"/>
                      <a:pt x="143920" y="188743"/>
                      <a:pt x="144246" y="188775"/>
                    </a:cubicBezTo>
                    <a:cubicBezTo>
                      <a:pt x="144344" y="188808"/>
                      <a:pt x="144442" y="188840"/>
                      <a:pt x="144572" y="188840"/>
                    </a:cubicBezTo>
                    <a:cubicBezTo>
                      <a:pt x="144801" y="188906"/>
                      <a:pt x="144996" y="188938"/>
                      <a:pt x="145225" y="189003"/>
                    </a:cubicBezTo>
                    <a:cubicBezTo>
                      <a:pt x="147834" y="189591"/>
                      <a:pt x="150020" y="190798"/>
                      <a:pt x="151716" y="192526"/>
                    </a:cubicBezTo>
                    <a:cubicBezTo>
                      <a:pt x="154684" y="195593"/>
                      <a:pt x="155761" y="199833"/>
                      <a:pt x="156120" y="202639"/>
                    </a:cubicBezTo>
                    <a:lnTo>
                      <a:pt x="67263" y="202639"/>
                    </a:lnTo>
                    <a:cubicBezTo>
                      <a:pt x="67263" y="202606"/>
                      <a:pt x="67263" y="202541"/>
                      <a:pt x="67296" y="202508"/>
                    </a:cubicBezTo>
                    <a:cubicBezTo>
                      <a:pt x="67296" y="202410"/>
                      <a:pt x="67328" y="202280"/>
                      <a:pt x="67361" y="202182"/>
                    </a:cubicBezTo>
                    <a:cubicBezTo>
                      <a:pt x="67394" y="201954"/>
                      <a:pt x="67459" y="201758"/>
                      <a:pt x="67491" y="201530"/>
                    </a:cubicBezTo>
                    <a:cubicBezTo>
                      <a:pt x="67524" y="201432"/>
                      <a:pt x="67557" y="201301"/>
                      <a:pt x="67589" y="201171"/>
                    </a:cubicBezTo>
                    <a:cubicBezTo>
                      <a:pt x="67655" y="200975"/>
                      <a:pt x="67687" y="200779"/>
                      <a:pt x="67752" y="200584"/>
                    </a:cubicBezTo>
                    <a:cubicBezTo>
                      <a:pt x="67785" y="200453"/>
                      <a:pt x="67818" y="200355"/>
                      <a:pt x="67850" y="200257"/>
                    </a:cubicBezTo>
                    <a:cubicBezTo>
                      <a:pt x="67948" y="200029"/>
                      <a:pt x="68013" y="199801"/>
                      <a:pt x="68111" y="199572"/>
                    </a:cubicBezTo>
                    <a:cubicBezTo>
                      <a:pt x="68144" y="199507"/>
                      <a:pt x="68176" y="199442"/>
                      <a:pt x="68176" y="199377"/>
                    </a:cubicBezTo>
                    <a:cubicBezTo>
                      <a:pt x="68307" y="199083"/>
                      <a:pt x="68437" y="198789"/>
                      <a:pt x="68568" y="198528"/>
                    </a:cubicBezTo>
                    <a:cubicBezTo>
                      <a:pt x="68601" y="198463"/>
                      <a:pt x="68633" y="198398"/>
                      <a:pt x="68666" y="198333"/>
                    </a:cubicBezTo>
                    <a:cubicBezTo>
                      <a:pt x="68764" y="198137"/>
                      <a:pt x="68861" y="197909"/>
                      <a:pt x="68992" y="197713"/>
                    </a:cubicBezTo>
                    <a:cubicBezTo>
                      <a:pt x="69025" y="197615"/>
                      <a:pt x="69090" y="197550"/>
                      <a:pt x="69155" y="197452"/>
                    </a:cubicBezTo>
                    <a:cubicBezTo>
                      <a:pt x="69253" y="197289"/>
                      <a:pt x="69351" y="197093"/>
                      <a:pt x="69449" y="196930"/>
                    </a:cubicBezTo>
                    <a:cubicBezTo>
                      <a:pt x="69514" y="196832"/>
                      <a:pt x="69579" y="196767"/>
                      <a:pt x="69644" y="196669"/>
                    </a:cubicBezTo>
                    <a:cubicBezTo>
                      <a:pt x="69775" y="196506"/>
                      <a:pt x="69873" y="196343"/>
                      <a:pt x="70003" y="196180"/>
                    </a:cubicBezTo>
                    <a:cubicBezTo>
                      <a:pt x="70068" y="196082"/>
                      <a:pt x="70134" y="196017"/>
                      <a:pt x="70199" y="195952"/>
                    </a:cubicBezTo>
                    <a:cubicBezTo>
                      <a:pt x="70362" y="195723"/>
                      <a:pt x="70525" y="195560"/>
                      <a:pt x="70688" y="195364"/>
                    </a:cubicBezTo>
                    <a:cubicBezTo>
                      <a:pt x="70721" y="195332"/>
                      <a:pt x="70753" y="195299"/>
                      <a:pt x="70786" y="195267"/>
                    </a:cubicBezTo>
                    <a:cubicBezTo>
                      <a:pt x="70982" y="195038"/>
                      <a:pt x="71177" y="194810"/>
                      <a:pt x="71406" y="194614"/>
                    </a:cubicBezTo>
                    <a:cubicBezTo>
                      <a:pt x="71471" y="194549"/>
                      <a:pt x="71536" y="194484"/>
                      <a:pt x="71602" y="194418"/>
                    </a:cubicBezTo>
                    <a:cubicBezTo>
                      <a:pt x="71765" y="194288"/>
                      <a:pt x="71928" y="194125"/>
                      <a:pt x="72091" y="193994"/>
                    </a:cubicBezTo>
                    <a:cubicBezTo>
                      <a:pt x="72189" y="193929"/>
                      <a:pt x="72254" y="193864"/>
                      <a:pt x="72352" y="193799"/>
                    </a:cubicBezTo>
                    <a:cubicBezTo>
                      <a:pt x="72515" y="193668"/>
                      <a:pt x="72678" y="193538"/>
                      <a:pt x="72841" y="193407"/>
                    </a:cubicBezTo>
                    <a:cubicBezTo>
                      <a:pt x="72939" y="193342"/>
                      <a:pt x="73037" y="193277"/>
                      <a:pt x="73102" y="193211"/>
                    </a:cubicBezTo>
                    <a:cubicBezTo>
                      <a:pt x="73298" y="193081"/>
                      <a:pt x="73493" y="192983"/>
                      <a:pt x="73657" y="192853"/>
                    </a:cubicBezTo>
                    <a:cubicBezTo>
                      <a:pt x="73754" y="192820"/>
                      <a:pt x="73820" y="192755"/>
                      <a:pt x="73918" y="192690"/>
                    </a:cubicBezTo>
                    <a:cubicBezTo>
                      <a:pt x="74179" y="192526"/>
                      <a:pt x="74472" y="192363"/>
                      <a:pt x="74766" y="192200"/>
                    </a:cubicBezTo>
                    <a:cubicBezTo>
                      <a:pt x="78745" y="190113"/>
                      <a:pt x="82855" y="189949"/>
                      <a:pt x="82888" y="189949"/>
                    </a:cubicBezTo>
                    <a:cubicBezTo>
                      <a:pt x="84128" y="189917"/>
                      <a:pt x="85237" y="189101"/>
                      <a:pt x="85661" y="187960"/>
                    </a:cubicBezTo>
                    <a:cubicBezTo>
                      <a:pt x="85661" y="187927"/>
                      <a:pt x="85693" y="187894"/>
                      <a:pt x="85693" y="187862"/>
                    </a:cubicBezTo>
                    <a:cubicBezTo>
                      <a:pt x="85791" y="187633"/>
                      <a:pt x="88075" y="181109"/>
                      <a:pt x="93848" y="175597"/>
                    </a:cubicBezTo>
                    <a:cubicBezTo>
                      <a:pt x="95055" y="174422"/>
                      <a:pt x="95120" y="172465"/>
                      <a:pt x="93946" y="171258"/>
                    </a:cubicBezTo>
                    <a:cubicBezTo>
                      <a:pt x="93489" y="170802"/>
                      <a:pt x="92935" y="170508"/>
                      <a:pt x="92380" y="170378"/>
                    </a:cubicBezTo>
                    <a:lnTo>
                      <a:pt x="92315" y="170378"/>
                    </a:lnTo>
                    <a:cubicBezTo>
                      <a:pt x="92250" y="170378"/>
                      <a:pt x="92152" y="170345"/>
                      <a:pt x="92087" y="170345"/>
                    </a:cubicBezTo>
                    <a:lnTo>
                      <a:pt x="91989" y="170345"/>
                    </a:lnTo>
                    <a:cubicBezTo>
                      <a:pt x="91924" y="170312"/>
                      <a:pt x="91858" y="170312"/>
                      <a:pt x="91793" y="170312"/>
                    </a:cubicBezTo>
                    <a:lnTo>
                      <a:pt x="91728" y="170312"/>
                    </a:lnTo>
                    <a:cubicBezTo>
                      <a:pt x="90978" y="170312"/>
                      <a:pt x="90195" y="170606"/>
                      <a:pt x="89608" y="171160"/>
                    </a:cubicBezTo>
                    <a:cubicBezTo>
                      <a:pt x="84617" y="175956"/>
                      <a:pt x="81877" y="181240"/>
                      <a:pt x="80637" y="184013"/>
                    </a:cubicBezTo>
                    <a:cubicBezTo>
                      <a:pt x="78615" y="184306"/>
                      <a:pt x="75385" y="184991"/>
                      <a:pt x="72123" y="186687"/>
                    </a:cubicBezTo>
                    <a:cubicBezTo>
                      <a:pt x="71960" y="186753"/>
                      <a:pt x="71830" y="186851"/>
                      <a:pt x="71667" y="186916"/>
                    </a:cubicBezTo>
                    <a:cubicBezTo>
                      <a:pt x="71634" y="186948"/>
                      <a:pt x="71569" y="186981"/>
                      <a:pt x="71536" y="187014"/>
                    </a:cubicBezTo>
                    <a:cubicBezTo>
                      <a:pt x="71438" y="187046"/>
                      <a:pt x="71341" y="187112"/>
                      <a:pt x="71210" y="187177"/>
                    </a:cubicBezTo>
                    <a:cubicBezTo>
                      <a:pt x="71177" y="187209"/>
                      <a:pt x="71112" y="187242"/>
                      <a:pt x="71047" y="187275"/>
                    </a:cubicBezTo>
                    <a:cubicBezTo>
                      <a:pt x="70949" y="187340"/>
                      <a:pt x="70851" y="187405"/>
                      <a:pt x="70753" y="187438"/>
                    </a:cubicBezTo>
                    <a:cubicBezTo>
                      <a:pt x="70688" y="187503"/>
                      <a:pt x="70623" y="187536"/>
                      <a:pt x="70558" y="187568"/>
                    </a:cubicBezTo>
                    <a:cubicBezTo>
                      <a:pt x="70492" y="187633"/>
                      <a:pt x="70395" y="187666"/>
                      <a:pt x="70297" y="187731"/>
                    </a:cubicBezTo>
                    <a:cubicBezTo>
                      <a:pt x="70231" y="187764"/>
                      <a:pt x="70166" y="187829"/>
                      <a:pt x="70101" y="187862"/>
                    </a:cubicBezTo>
                    <a:cubicBezTo>
                      <a:pt x="70003" y="187927"/>
                      <a:pt x="69938" y="187992"/>
                      <a:pt x="69840" y="188025"/>
                    </a:cubicBezTo>
                    <a:cubicBezTo>
                      <a:pt x="69775" y="188090"/>
                      <a:pt x="69710" y="188123"/>
                      <a:pt x="69644" y="188188"/>
                    </a:cubicBezTo>
                    <a:cubicBezTo>
                      <a:pt x="69546" y="188221"/>
                      <a:pt x="69481" y="188286"/>
                      <a:pt x="69383" y="188351"/>
                    </a:cubicBezTo>
                    <a:cubicBezTo>
                      <a:pt x="69318" y="188416"/>
                      <a:pt x="69253" y="188449"/>
                      <a:pt x="69188" y="188514"/>
                    </a:cubicBezTo>
                    <a:cubicBezTo>
                      <a:pt x="69090" y="188579"/>
                      <a:pt x="68992" y="188645"/>
                      <a:pt x="68927" y="188710"/>
                    </a:cubicBezTo>
                    <a:cubicBezTo>
                      <a:pt x="68861" y="188743"/>
                      <a:pt x="68796" y="188808"/>
                      <a:pt x="68731" y="188840"/>
                    </a:cubicBezTo>
                    <a:cubicBezTo>
                      <a:pt x="68633" y="188938"/>
                      <a:pt x="68535" y="189003"/>
                      <a:pt x="68437" y="189069"/>
                    </a:cubicBezTo>
                    <a:cubicBezTo>
                      <a:pt x="68372" y="189134"/>
                      <a:pt x="68307" y="189167"/>
                      <a:pt x="68274" y="189199"/>
                    </a:cubicBezTo>
                    <a:cubicBezTo>
                      <a:pt x="68144" y="189297"/>
                      <a:pt x="68046" y="189395"/>
                      <a:pt x="67948" y="189493"/>
                    </a:cubicBezTo>
                    <a:cubicBezTo>
                      <a:pt x="67883" y="189525"/>
                      <a:pt x="67850" y="189558"/>
                      <a:pt x="67818" y="189591"/>
                    </a:cubicBezTo>
                    <a:cubicBezTo>
                      <a:pt x="67655" y="189721"/>
                      <a:pt x="67524" y="189852"/>
                      <a:pt x="67361" y="189982"/>
                    </a:cubicBezTo>
                    <a:cubicBezTo>
                      <a:pt x="67328" y="190047"/>
                      <a:pt x="67263" y="190080"/>
                      <a:pt x="67230" y="190113"/>
                    </a:cubicBezTo>
                    <a:cubicBezTo>
                      <a:pt x="67133" y="190210"/>
                      <a:pt x="67035" y="190308"/>
                      <a:pt x="66937" y="190406"/>
                    </a:cubicBezTo>
                    <a:cubicBezTo>
                      <a:pt x="66872" y="190471"/>
                      <a:pt x="66806" y="190537"/>
                      <a:pt x="66741" y="190602"/>
                    </a:cubicBezTo>
                    <a:cubicBezTo>
                      <a:pt x="66676" y="190667"/>
                      <a:pt x="66578" y="190765"/>
                      <a:pt x="66480" y="190863"/>
                    </a:cubicBezTo>
                    <a:cubicBezTo>
                      <a:pt x="66415" y="190928"/>
                      <a:pt x="66350" y="190993"/>
                      <a:pt x="66317" y="191059"/>
                    </a:cubicBezTo>
                    <a:cubicBezTo>
                      <a:pt x="66219" y="191156"/>
                      <a:pt x="66154" y="191222"/>
                      <a:pt x="66056" y="191320"/>
                    </a:cubicBezTo>
                    <a:cubicBezTo>
                      <a:pt x="65991" y="191385"/>
                      <a:pt x="65926" y="191450"/>
                      <a:pt x="65860" y="191548"/>
                    </a:cubicBezTo>
                    <a:cubicBezTo>
                      <a:pt x="65795" y="191613"/>
                      <a:pt x="65730" y="191711"/>
                      <a:pt x="65632" y="191809"/>
                    </a:cubicBezTo>
                    <a:cubicBezTo>
                      <a:pt x="65567" y="191874"/>
                      <a:pt x="65502" y="191939"/>
                      <a:pt x="65469" y="192037"/>
                    </a:cubicBezTo>
                    <a:cubicBezTo>
                      <a:pt x="65371" y="192135"/>
                      <a:pt x="65306" y="192233"/>
                      <a:pt x="65241" y="192298"/>
                    </a:cubicBezTo>
                    <a:cubicBezTo>
                      <a:pt x="65175" y="192396"/>
                      <a:pt x="65110" y="192461"/>
                      <a:pt x="65045" y="192559"/>
                    </a:cubicBezTo>
                    <a:cubicBezTo>
                      <a:pt x="64980" y="192657"/>
                      <a:pt x="64914" y="192755"/>
                      <a:pt x="64817" y="192853"/>
                    </a:cubicBezTo>
                    <a:cubicBezTo>
                      <a:pt x="64784" y="192918"/>
                      <a:pt x="64719" y="193016"/>
                      <a:pt x="64654" y="193081"/>
                    </a:cubicBezTo>
                    <a:cubicBezTo>
                      <a:pt x="64588" y="193179"/>
                      <a:pt x="64523" y="193309"/>
                      <a:pt x="64425" y="193407"/>
                    </a:cubicBezTo>
                    <a:cubicBezTo>
                      <a:pt x="64393" y="193472"/>
                      <a:pt x="64327" y="193570"/>
                      <a:pt x="64295" y="193636"/>
                    </a:cubicBezTo>
                    <a:cubicBezTo>
                      <a:pt x="64197" y="193766"/>
                      <a:pt x="64132" y="193896"/>
                      <a:pt x="64066" y="193994"/>
                    </a:cubicBezTo>
                    <a:cubicBezTo>
                      <a:pt x="64001" y="194092"/>
                      <a:pt x="63968" y="194157"/>
                      <a:pt x="63903" y="194223"/>
                    </a:cubicBezTo>
                    <a:cubicBezTo>
                      <a:pt x="63805" y="194386"/>
                      <a:pt x="63708" y="194581"/>
                      <a:pt x="63610" y="194745"/>
                    </a:cubicBezTo>
                    <a:cubicBezTo>
                      <a:pt x="63610" y="194777"/>
                      <a:pt x="63577" y="194810"/>
                      <a:pt x="63544" y="194875"/>
                    </a:cubicBezTo>
                    <a:cubicBezTo>
                      <a:pt x="63447" y="195071"/>
                      <a:pt x="63349" y="195267"/>
                      <a:pt x="63218" y="195462"/>
                    </a:cubicBezTo>
                    <a:cubicBezTo>
                      <a:pt x="63186" y="195527"/>
                      <a:pt x="63153" y="195593"/>
                      <a:pt x="63120" y="195691"/>
                    </a:cubicBezTo>
                    <a:cubicBezTo>
                      <a:pt x="63055" y="195821"/>
                      <a:pt x="62990" y="195952"/>
                      <a:pt x="62925" y="196115"/>
                    </a:cubicBezTo>
                    <a:cubicBezTo>
                      <a:pt x="62859" y="196212"/>
                      <a:pt x="62827" y="196278"/>
                      <a:pt x="62794" y="196376"/>
                    </a:cubicBezTo>
                    <a:cubicBezTo>
                      <a:pt x="62729" y="196506"/>
                      <a:pt x="62664" y="196637"/>
                      <a:pt x="62631" y="196800"/>
                    </a:cubicBezTo>
                    <a:cubicBezTo>
                      <a:pt x="62566" y="196898"/>
                      <a:pt x="62533" y="196995"/>
                      <a:pt x="62501" y="197093"/>
                    </a:cubicBezTo>
                    <a:cubicBezTo>
                      <a:pt x="62435" y="197224"/>
                      <a:pt x="62403" y="197354"/>
                      <a:pt x="62337" y="197485"/>
                    </a:cubicBezTo>
                    <a:cubicBezTo>
                      <a:pt x="62305" y="197583"/>
                      <a:pt x="62272" y="197713"/>
                      <a:pt x="62207" y="197811"/>
                    </a:cubicBezTo>
                    <a:cubicBezTo>
                      <a:pt x="62174" y="197941"/>
                      <a:pt x="62142" y="198072"/>
                      <a:pt x="62077" y="198235"/>
                    </a:cubicBezTo>
                    <a:cubicBezTo>
                      <a:pt x="62044" y="198333"/>
                      <a:pt x="62011" y="198431"/>
                      <a:pt x="61979" y="198561"/>
                    </a:cubicBezTo>
                    <a:cubicBezTo>
                      <a:pt x="61913" y="198692"/>
                      <a:pt x="61881" y="198855"/>
                      <a:pt x="61848" y="198985"/>
                    </a:cubicBezTo>
                    <a:cubicBezTo>
                      <a:pt x="61816" y="199083"/>
                      <a:pt x="61783" y="199214"/>
                      <a:pt x="61750" y="199311"/>
                    </a:cubicBezTo>
                    <a:cubicBezTo>
                      <a:pt x="61685" y="199474"/>
                      <a:pt x="61652" y="199638"/>
                      <a:pt x="61620" y="199768"/>
                    </a:cubicBezTo>
                    <a:cubicBezTo>
                      <a:pt x="61587" y="199899"/>
                      <a:pt x="61555" y="199996"/>
                      <a:pt x="61522" y="200127"/>
                    </a:cubicBezTo>
                    <a:cubicBezTo>
                      <a:pt x="61489" y="200290"/>
                      <a:pt x="61457" y="200453"/>
                      <a:pt x="61424" y="200616"/>
                    </a:cubicBezTo>
                    <a:cubicBezTo>
                      <a:pt x="61392" y="200714"/>
                      <a:pt x="61392" y="200845"/>
                      <a:pt x="61359" y="200942"/>
                    </a:cubicBezTo>
                    <a:cubicBezTo>
                      <a:pt x="61326" y="201138"/>
                      <a:pt x="61294" y="201334"/>
                      <a:pt x="61228" y="201530"/>
                    </a:cubicBezTo>
                    <a:cubicBezTo>
                      <a:pt x="61228" y="201627"/>
                      <a:pt x="61196" y="201693"/>
                      <a:pt x="61196" y="201790"/>
                    </a:cubicBezTo>
                    <a:cubicBezTo>
                      <a:pt x="61163" y="202084"/>
                      <a:pt x="61098" y="202345"/>
                      <a:pt x="61065" y="202639"/>
                    </a:cubicBezTo>
                    <a:lnTo>
                      <a:pt x="57542" y="202639"/>
                    </a:lnTo>
                    <a:cubicBezTo>
                      <a:pt x="56499" y="199214"/>
                      <a:pt x="54378" y="192005"/>
                      <a:pt x="51703" y="182675"/>
                    </a:cubicBezTo>
                    <a:lnTo>
                      <a:pt x="52258" y="182055"/>
                    </a:lnTo>
                    <a:cubicBezTo>
                      <a:pt x="52291" y="182023"/>
                      <a:pt x="52323" y="181990"/>
                      <a:pt x="52323" y="181958"/>
                    </a:cubicBezTo>
                    <a:cubicBezTo>
                      <a:pt x="52356" y="181892"/>
                      <a:pt x="52421" y="181860"/>
                      <a:pt x="52454" y="181795"/>
                    </a:cubicBezTo>
                    <a:lnTo>
                      <a:pt x="68405" y="159319"/>
                    </a:lnTo>
                    <a:lnTo>
                      <a:pt x="73265" y="154753"/>
                    </a:lnTo>
                    <a:lnTo>
                      <a:pt x="74896" y="153220"/>
                    </a:lnTo>
                    <a:lnTo>
                      <a:pt x="75190" y="153220"/>
                    </a:lnTo>
                    <a:cubicBezTo>
                      <a:pt x="75288" y="153220"/>
                      <a:pt x="75418" y="153187"/>
                      <a:pt x="75516" y="153187"/>
                    </a:cubicBezTo>
                    <a:cubicBezTo>
                      <a:pt x="75646" y="153187"/>
                      <a:pt x="75744" y="153154"/>
                      <a:pt x="75875" y="153154"/>
                    </a:cubicBezTo>
                    <a:cubicBezTo>
                      <a:pt x="75973" y="153154"/>
                      <a:pt x="76103" y="153122"/>
                      <a:pt x="76201" y="153122"/>
                    </a:cubicBezTo>
                    <a:cubicBezTo>
                      <a:pt x="76331" y="153089"/>
                      <a:pt x="76429" y="153089"/>
                      <a:pt x="76560" y="153056"/>
                    </a:cubicBezTo>
                    <a:cubicBezTo>
                      <a:pt x="76658" y="153024"/>
                      <a:pt x="76788" y="153024"/>
                      <a:pt x="76886" y="152991"/>
                    </a:cubicBezTo>
                    <a:cubicBezTo>
                      <a:pt x="76984" y="152959"/>
                      <a:pt x="77114" y="152926"/>
                      <a:pt x="77212" y="152893"/>
                    </a:cubicBezTo>
                    <a:cubicBezTo>
                      <a:pt x="77343" y="152893"/>
                      <a:pt x="77440" y="152861"/>
                      <a:pt x="77538" y="152828"/>
                    </a:cubicBezTo>
                    <a:cubicBezTo>
                      <a:pt x="77669" y="152795"/>
                      <a:pt x="77767" y="152763"/>
                      <a:pt x="77897" y="152698"/>
                    </a:cubicBezTo>
                    <a:cubicBezTo>
                      <a:pt x="77995" y="152665"/>
                      <a:pt x="78093" y="152632"/>
                      <a:pt x="78191" y="152600"/>
                    </a:cubicBezTo>
                    <a:cubicBezTo>
                      <a:pt x="78321" y="152567"/>
                      <a:pt x="78419" y="152502"/>
                      <a:pt x="78517" y="152469"/>
                    </a:cubicBezTo>
                    <a:cubicBezTo>
                      <a:pt x="78647" y="152437"/>
                      <a:pt x="78745" y="152404"/>
                      <a:pt x="78843" y="152339"/>
                    </a:cubicBezTo>
                    <a:cubicBezTo>
                      <a:pt x="78941" y="152306"/>
                      <a:pt x="79039" y="152241"/>
                      <a:pt x="79137" y="152208"/>
                    </a:cubicBezTo>
                    <a:cubicBezTo>
                      <a:pt x="79235" y="152143"/>
                      <a:pt x="79365" y="152110"/>
                      <a:pt x="79463" y="152045"/>
                    </a:cubicBezTo>
                    <a:cubicBezTo>
                      <a:pt x="79561" y="151980"/>
                      <a:pt x="79659" y="151915"/>
                      <a:pt x="79756" y="151882"/>
                    </a:cubicBezTo>
                    <a:cubicBezTo>
                      <a:pt x="79854" y="151817"/>
                      <a:pt x="79952" y="151752"/>
                      <a:pt x="80050" y="151719"/>
                    </a:cubicBezTo>
                    <a:cubicBezTo>
                      <a:pt x="80148" y="151654"/>
                      <a:pt x="80246" y="151589"/>
                      <a:pt x="80344" y="151491"/>
                    </a:cubicBezTo>
                    <a:cubicBezTo>
                      <a:pt x="80442" y="151458"/>
                      <a:pt x="80507" y="151393"/>
                      <a:pt x="80605" y="151328"/>
                    </a:cubicBezTo>
                    <a:cubicBezTo>
                      <a:pt x="80702" y="151262"/>
                      <a:pt x="80800" y="151164"/>
                      <a:pt x="80898" y="151099"/>
                    </a:cubicBezTo>
                    <a:cubicBezTo>
                      <a:pt x="80963" y="151034"/>
                      <a:pt x="81061" y="150969"/>
                      <a:pt x="81159" y="150903"/>
                    </a:cubicBezTo>
                    <a:cubicBezTo>
                      <a:pt x="81257" y="150838"/>
                      <a:pt x="81322" y="150740"/>
                      <a:pt x="81420" y="150675"/>
                    </a:cubicBezTo>
                    <a:cubicBezTo>
                      <a:pt x="81485" y="150577"/>
                      <a:pt x="81583" y="150512"/>
                      <a:pt x="81648" y="150447"/>
                    </a:cubicBezTo>
                    <a:cubicBezTo>
                      <a:pt x="81746" y="150349"/>
                      <a:pt x="81844" y="150284"/>
                      <a:pt x="81909" y="150186"/>
                    </a:cubicBezTo>
                    <a:cubicBezTo>
                      <a:pt x="82007" y="150088"/>
                      <a:pt x="82073" y="150023"/>
                      <a:pt x="82138" y="149958"/>
                    </a:cubicBezTo>
                    <a:cubicBezTo>
                      <a:pt x="82236" y="149860"/>
                      <a:pt x="82301" y="149762"/>
                      <a:pt x="82399" y="149664"/>
                    </a:cubicBezTo>
                    <a:cubicBezTo>
                      <a:pt x="82464" y="149566"/>
                      <a:pt x="82529" y="149501"/>
                      <a:pt x="82594" y="149403"/>
                    </a:cubicBezTo>
                    <a:cubicBezTo>
                      <a:pt x="82692" y="149305"/>
                      <a:pt x="82758" y="149207"/>
                      <a:pt x="82823" y="149077"/>
                    </a:cubicBezTo>
                    <a:cubicBezTo>
                      <a:pt x="82888" y="149012"/>
                      <a:pt x="82953" y="148946"/>
                      <a:pt x="83018" y="148848"/>
                    </a:cubicBezTo>
                    <a:cubicBezTo>
                      <a:pt x="83084" y="148718"/>
                      <a:pt x="83182" y="148587"/>
                      <a:pt x="83247" y="148457"/>
                    </a:cubicBezTo>
                    <a:cubicBezTo>
                      <a:pt x="83312" y="148392"/>
                      <a:pt x="83345" y="148327"/>
                      <a:pt x="83377" y="148261"/>
                    </a:cubicBezTo>
                    <a:cubicBezTo>
                      <a:pt x="83508" y="148066"/>
                      <a:pt x="83606" y="147837"/>
                      <a:pt x="83736" y="147642"/>
                    </a:cubicBezTo>
                    <a:lnTo>
                      <a:pt x="86183" y="142651"/>
                    </a:lnTo>
                    <a:lnTo>
                      <a:pt x="87357" y="141542"/>
                    </a:lnTo>
                    <a:cubicBezTo>
                      <a:pt x="87390" y="141574"/>
                      <a:pt x="87422" y="141607"/>
                      <a:pt x="87455" y="141639"/>
                    </a:cubicBezTo>
                    <a:cubicBezTo>
                      <a:pt x="87651" y="141803"/>
                      <a:pt x="87846" y="141966"/>
                      <a:pt x="88042" y="142161"/>
                    </a:cubicBezTo>
                    <a:cubicBezTo>
                      <a:pt x="88107" y="142194"/>
                      <a:pt x="88140" y="142227"/>
                      <a:pt x="88205" y="142292"/>
                    </a:cubicBezTo>
                    <a:cubicBezTo>
                      <a:pt x="88401" y="142422"/>
                      <a:pt x="88564" y="142553"/>
                      <a:pt x="88760" y="142683"/>
                    </a:cubicBezTo>
                    <a:cubicBezTo>
                      <a:pt x="88825" y="142749"/>
                      <a:pt x="88857" y="142781"/>
                      <a:pt x="88923" y="142814"/>
                    </a:cubicBezTo>
                    <a:cubicBezTo>
                      <a:pt x="89151" y="142977"/>
                      <a:pt x="89379" y="143107"/>
                      <a:pt x="89640" y="143238"/>
                    </a:cubicBezTo>
                    <a:cubicBezTo>
                      <a:pt x="89706" y="143270"/>
                      <a:pt x="89738" y="143303"/>
                      <a:pt x="89803" y="143336"/>
                    </a:cubicBezTo>
                    <a:cubicBezTo>
                      <a:pt x="90064" y="143466"/>
                      <a:pt x="90325" y="143597"/>
                      <a:pt x="90586" y="143727"/>
                    </a:cubicBezTo>
                    <a:cubicBezTo>
                      <a:pt x="90749" y="143792"/>
                      <a:pt x="90912" y="143858"/>
                      <a:pt x="91076" y="143890"/>
                    </a:cubicBezTo>
                    <a:cubicBezTo>
                      <a:pt x="91108" y="143923"/>
                      <a:pt x="91173" y="143923"/>
                      <a:pt x="91206" y="143955"/>
                    </a:cubicBezTo>
                    <a:cubicBezTo>
                      <a:pt x="91304" y="143988"/>
                      <a:pt x="91434" y="144021"/>
                      <a:pt x="91532" y="144053"/>
                    </a:cubicBezTo>
                    <a:cubicBezTo>
                      <a:pt x="91598" y="144086"/>
                      <a:pt x="91663" y="144086"/>
                      <a:pt x="91728" y="144119"/>
                    </a:cubicBezTo>
                    <a:cubicBezTo>
                      <a:pt x="91826" y="144151"/>
                      <a:pt x="91924" y="144184"/>
                      <a:pt x="92022" y="144184"/>
                    </a:cubicBezTo>
                    <a:cubicBezTo>
                      <a:pt x="92087" y="144216"/>
                      <a:pt x="92152" y="144216"/>
                      <a:pt x="92217" y="144249"/>
                    </a:cubicBezTo>
                    <a:cubicBezTo>
                      <a:pt x="92315" y="144249"/>
                      <a:pt x="92413" y="144282"/>
                      <a:pt x="92478" y="144314"/>
                    </a:cubicBezTo>
                    <a:cubicBezTo>
                      <a:pt x="92543" y="144314"/>
                      <a:pt x="92641" y="144314"/>
                      <a:pt x="92707" y="144347"/>
                    </a:cubicBezTo>
                    <a:cubicBezTo>
                      <a:pt x="92804" y="144347"/>
                      <a:pt x="92870" y="144380"/>
                      <a:pt x="92968" y="144380"/>
                    </a:cubicBezTo>
                    <a:cubicBezTo>
                      <a:pt x="93033" y="144412"/>
                      <a:pt x="93098" y="144412"/>
                      <a:pt x="93196" y="144412"/>
                    </a:cubicBezTo>
                    <a:cubicBezTo>
                      <a:pt x="93261" y="144412"/>
                      <a:pt x="93359" y="144445"/>
                      <a:pt x="93457" y="144445"/>
                    </a:cubicBezTo>
                    <a:cubicBezTo>
                      <a:pt x="93522" y="144445"/>
                      <a:pt x="93587" y="144445"/>
                      <a:pt x="93653" y="144477"/>
                    </a:cubicBezTo>
                    <a:lnTo>
                      <a:pt x="94142" y="144477"/>
                    </a:lnTo>
                    <a:cubicBezTo>
                      <a:pt x="94240" y="144510"/>
                      <a:pt x="94305" y="144510"/>
                      <a:pt x="94403" y="144510"/>
                    </a:cubicBezTo>
                    <a:lnTo>
                      <a:pt x="94533" y="144510"/>
                    </a:lnTo>
                    <a:cubicBezTo>
                      <a:pt x="94729" y="144510"/>
                      <a:pt x="94892" y="144477"/>
                      <a:pt x="95055" y="144477"/>
                    </a:cubicBezTo>
                    <a:lnTo>
                      <a:pt x="95186" y="144477"/>
                    </a:lnTo>
                    <a:cubicBezTo>
                      <a:pt x="95414" y="144445"/>
                      <a:pt x="95610" y="144445"/>
                      <a:pt x="95805" y="144412"/>
                    </a:cubicBezTo>
                    <a:cubicBezTo>
                      <a:pt x="95838" y="144412"/>
                      <a:pt x="95871" y="144380"/>
                      <a:pt x="95903" y="144380"/>
                    </a:cubicBezTo>
                    <a:cubicBezTo>
                      <a:pt x="96099" y="144380"/>
                      <a:pt x="96262" y="144347"/>
                      <a:pt x="96425" y="144282"/>
                    </a:cubicBezTo>
                    <a:lnTo>
                      <a:pt x="96556" y="144282"/>
                    </a:lnTo>
                    <a:cubicBezTo>
                      <a:pt x="96784" y="144216"/>
                      <a:pt x="96980" y="144184"/>
                      <a:pt x="97176" y="144119"/>
                    </a:cubicBezTo>
                    <a:cubicBezTo>
                      <a:pt x="97208" y="144119"/>
                      <a:pt x="97241" y="144119"/>
                      <a:pt x="97241" y="144086"/>
                    </a:cubicBezTo>
                    <a:cubicBezTo>
                      <a:pt x="97436" y="144053"/>
                      <a:pt x="97600" y="143988"/>
                      <a:pt x="97763" y="143923"/>
                    </a:cubicBezTo>
                    <a:cubicBezTo>
                      <a:pt x="97795" y="143923"/>
                      <a:pt x="97861" y="143890"/>
                      <a:pt x="97893" y="143890"/>
                    </a:cubicBezTo>
                    <a:cubicBezTo>
                      <a:pt x="98089" y="143825"/>
                      <a:pt x="98285" y="143727"/>
                      <a:pt x="98480" y="143662"/>
                    </a:cubicBezTo>
                    <a:cubicBezTo>
                      <a:pt x="98480" y="143629"/>
                      <a:pt x="98513" y="143629"/>
                      <a:pt x="98546" y="143629"/>
                    </a:cubicBezTo>
                    <a:cubicBezTo>
                      <a:pt x="98709" y="143531"/>
                      <a:pt x="98872" y="143466"/>
                      <a:pt x="99035" y="143368"/>
                    </a:cubicBezTo>
                    <a:cubicBezTo>
                      <a:pt x="99067" y="143368"/>
                      <a:pt x="99100" y="143336"/>
                      <a:pt x="99165" y="143336"/>
                    </a:cubicBezTo>
                    <a:cubicBezTo>
                      <a:pt x="99328" y="143238"/>
                      <a:pt x="99524" y="143107"/>
                      <a:pt x="99687" y="143009"/>
                    </a:cubicBezTo>
                    <a:cubicBezTo>
                      <a:pt x="99720" y="143009"/>
                      <a:pt x="99720" y="142977"/>
                      <a:pt x="99752" y="142977"/>
                    </a:cubicBezTo>
                    <a:cubicBezTo>
                      <a:pt x="99916" y="142879"/>
                      <a:pt x="100046" y="142781"/>
                      <a:pt x="100209" y="142651"/>
                    </a:cubicBezTo>
                    <a:cubicBezTo>
                      <a:pt x="100242" y="142651"/>
                      <a:pt x="100274" y="142618"/>
                      <a:pt x="100340" y="142585"/>
                    </a:cubicBezTo>
                    <a:cubicBezTo>
                      <a:pt x="100503" y="142455"/>
                      <a:pt x="100666" y="142324"/>
                      <a:pt x="100829" y="142194"/>
                    </a:cubicBezTo>
                    <a:cubicBezTo>
                      <a:pt x="100829" y="142194"/>
                      <a:pt x="100829" y="142194"/>
                      <a:pt x="100862" y="142161"/>
                    </a:cubicBezTo>
                    <a:cubicBezTo>
                      <a:pt x="100992" y="142031"/>
                      <a:pt x="101155" y="141900"/>
                      <a:pt x="101286" y="141770"/>
                    </a:cubicBezTo>
                    <a:cubicBezTo>
                      <a:pt x="101318" y="141737"/>
                      <a:pt x="101351" y="141705"/>
                      <a:pt x="101383" y="141672"/>
                    </a:cubicBezTo>
                    <a:cubicBezTo>
                      <a:pt x="101547" y="141542"/>
                      <a:pt x="101677" y="141378"/>
                      <a:pt x="101840" y="141215"/>
                    </a:cubicBezTo>
                    <a:cubicBezTo>
                      <a:pt x="102003" y="141052"/>
                      <a:pt x="102101" y="140889"/>
                      <a:pt x="102232" y="140759"/>
                    </a:cubicBezTo>
                    <a:cubicBezTo>
                      <a:pt x="102264" y="140693"/>
                      <a:pt x="102297" y="140661"/>
                      <a:pt x="102329" y="140628"/>
                    </a:cubicBezTo>
                    <a:cubicBezTo>
                      <a:pt x="102460" y="140465"/>
                      <a:pt x="102590" y="140269"/>
                      <a:pt x="102721" y="140106"/>
                    </a:cubicBezTo>
                    <a:cubicBezTo>
                      <a:pt x="102721" y="140106"/>
                      <a:pt x="102721" y="140106"/>
                      <a:pt x="102721" y="140074"/>
                    </a:cubicBezTo>
                    <a:cubicBezTo>
                      <a:pt x="102851" y="139911"/>
                      <a:pt x="102949" y="139748"/>
                      <a:pt x="103047" y="139552"/>
                    </a:cubicBezTo>
                    <a:cubicBezTo>
                      <a:pt x="103080" y="139519"/>
                      <a:pt x="103112" y="139454"/>
                      <a:pt x="103145" y="139421"/>
                    </a:cubicBezTo>
                    <a:cubicBezTo>
                      <a:pt x="103243" y="139226"/>
                      <a:pt x="103341" y="139030"/>
                      <a:pt x="103439" y="138834"/>
                    </a:cubicBezTo>
                    <a:lnTo>
                      <a:pt x="105755" y="133974"/>
                    </a:lnTo>
                    <a:cubicBezTo>
                      <a:pt x="105918" y="134137"/>
                      <a:pt x="106113" y="134333"/>
                      <a:pt x="106276" y="134496"/>
                    </a:cubicBezTo>
                    <a:cubicBezTo>
                      <a:pt x="106374" y="134626"/>
                      <a:pt x="106472" y="134724"/>
                      <a:pt x="106603" y="134822"/>
                    </a:cubicBezTo>
                    <a:cubicBezTo>
                      <a:pt x="106668" y="134887"/>
                      <a:pt x="106733" y="134952"/>
                      <a:pt x="106831" y="135018"/>
                    </a:cubicBezTo>
                    <a:cubicBezTo>
                      <a:pt x="106929" y="135115"/>
                      <a:pt x="107059" y="135213"/>
                      <a:pt x="107190" y="135311"/>
                    </a:cubicBezTo>
                    <a:cubicBezTo>
                      <a:pt x="107255" y="135376"/>
                      <a:pt x="107353" y="135442"/>
                      <a:pt x="107418" y="135507"/>
                    </a:cubicBezTo>
                    <a:cubicBezTo>
                      <a:pt x="107549" y="135605"/>
                      <a:pt x="107679" y="135670"/>
                      <a:pt x="107810" y="135768"/>
                    </a:cubicBezTo>
                    <a:cubicBezTo>
                      <a:pt x="107907" y="135833"/>
                      <a:pt x="107973" y="135898"/>
                      <a:pt x="108071" y="135964"/>
                    </a:cubicBezTo>
                    <a:cubicBezTo>
                      <a:pt x="108168" y="136029"/>
                      <a:pt x="108266" y="136094"/>
                      <a:pt x="108364" y="136127"/>
                    </a:cubicBezTo>
                    <a:cubicBezTo>
                      <a:pt x="108397" y="136159"/>
                      <a:pt x="108429" y="136192"/>
                      <a:pt x="108495" y="136192"/>
                    </a:cubicBezTo>
                    <a:cubicBezTo>
                      <a:pt x="108658" y="136322"/>
                      <a:pt x="108853" y="136388"/>
                      <a:pt x="109049" y="136486"/>
                    </a:cubicBezTo>
                    <a:cubicBezTo>
                      <a:pt x="109082" y="136518"/>
                      <a:pt x="109114" y="136551"/>
                      <a:pt x="109180" y="136551"/>
                    </a:cubicBezTo>
                    <a:cubicBezTo>
                      <a:pt x="109212" y="136583"/>
                      <a:pt x="109245" y="136616"/>
                      <a:pt x="109310" y="136616"/>
                    </a:cubicBezTo>
                    <a:cubicBezTo>
                      <a:pt x="109310" y="136616"/>
                      <a:pt x="109343" y="136649"/>
                      <a:pt x="109375" y="136649"/>
                    </a:cubicBezTo>
                    <a:cubicBezTo>
                      <a:pt x="109473" y="136681"/>
                      <a:pt x="109571" y="136714"/>
                      <a:pt x="109636" y="136779"/>
                    </a:cubicBezTo>
                    <a:cubicBezTo>
                      <a:pt x="109702" y="136779"/>
                      <a:pt x="109767" y="136812"/>
                      <a:pt x="109832" y="136844"/>
                    </a:cubicBezTo>
                    <a:cubicBezTo>
                      <a:pt x="110028" y="136910"/>
                      <a:pt x="110223" y="136975"/>
                      <a:pt x="110419" y="137040"/>
                    </a:cubicBezTo>
                    <a:cubicBezTo>
                      <a:pt x="110419" y="137040"/>
                      <a:pt x="110419" y="137073"/>
                      <a:pt x="110452" y="137073"/>
                    </a:cubicBezTo>
                    <a:cubicBezTo>
                      <a:pt x="110713" y="137138"/>
                      <a:pt x="111006" y="137236"/>
                      <a:pt x="111300" y="137301"/>
                    </a:cubicBezTo>
                    <a:cubicBezTo>
                      <a:pt x="111398" y="137301"/>
                      <a:pt x="111496" y="137334"/>
                      <a:pt x="111593" y="137334"/>
                    </a:cubicBezTo>
                    <a:cubicBezTo>
                      <a:pt x="111757" y="137399"/>
                      <a:pt x="111952" y="137431"/>
                      <a:pt x="112148" y="137464"/>
                    </a:cubicBezTo>
                    <a:cubicBezTo>
                      <a:pt x="112279" y="137464"/>
                      <a:pt x="112376" y="137464"/>
                      <a:pt x="112474" y="137497"/>
                    </a:cubicBezTo>
                    <a:cubicBezTo>
                      <a:pt x="112670" y="137497"/>
                      <a:pt x="112833" y="137529"/>
                      <a:pt x="113029" y="137529"/>
                    </a:cubicBezTo>
                    <a:lnTo>
                      <a:pt x="113355" y="137529"/>
                    </a:lnTo>
                    <a:cubicBezTo>
                      <a:pt x="113453" y="137562"/>
                      <a:pt x="113518" y="137562"/>
                      <a:pt x="113583" y="137562"/>
                    </a:cubicBezTo>
                    <a:cubicBezTo>
                      <a:pt x="113714" y="137562"/>
                      <a:pt x="113812" y="137529"/>
                      <a:pt x="113909" y="137529"/>
                    </a:cubicBezTo>
                    <a:lnTo>
                      <a:pt x="114170" y="137529"/>
                    </a:lnTo>
                    <a:cubicBezTo>
                      <a:pt x="114431" y="137529"/>
                      <a:pt x="114692" y="137497"/>
                      <a:pt x="114953" y="137464"/>
                    </a:cubicBezTo>
                    <a:lnTo>
                      <a:pt x="114986" y="137464"/>
                    </a:lnTo>
                    <a:cubicBezTo>
                      <a:pt x="115280" y="137431"/>
                      <a:pt x="115540" y="137366"/>
                      <a:pt x="115801" y="137301"/>
                    </a:cubicBezTo>
                    <a:cubicBezTo>
                      <a:pt x="115867" y="137301"/>
                      <a:pt x="115965" y="137268"/>
                      <a:pt x="116030" y="137236"/>
                    </a:cubicBezTo>
                    <a:cubicBezTo>
                      <a:pt x="116226" y="137203"/>
                      <a:pt x="116421" y="137138"/>
                      <a:pt x="116584" y="137105"/>
                    </a:cubicBezTo>
                    <a:cubicBezTo>
                      <a:pt x="116682" y="137073"/>
                      <a:pt x="116780" y="137040"/>
                      <a:pt x="116845" y="137007"/>
                    </a:cubicBezTo>
                    <a:cubicBezTo>
                      <a:pt x="117041" y="136942"/>
                      <a:pt x="117237" y="136877"/>
                      <a:pt x="117400" y="136812"/>
                    </a:cubicBezTo>
                    <a:cubicBezTo>
                      <a:pt x="117465" y="136779"/>
                      <a:pt x="117563" y="136746"/>
                      <a:pt x="117628" y="136714"/>
                    </a:cubicBezTo>
                    <a:cubicBezTo>
                      <a:pt x="117857" y="136616"/>
                      <a:pt x="118117" y="136486"/>
                      <a:pt x="118346" y="136388"/>
                    </a:cubicBezTo>
                    <a:cubicBezTo>
                      <a:pt x="118378" y="136355"/>
                      <a:pt x="118444" y="136322"/>
                      <a:pt x="118476" y="136290"/>
                    </a:cubicBezTo>
                    <a:cubicBezTo>
                      <a:pt x="118672" y="136192"/>
                      <a:pt x="118868" y="136094"/>
                      <a:pt x="119063" y="135964"/>
                    </a:cubicBezTo>
                    <a:cubicBezTo>
                      <a:pt x="119129" y="135898"/>
                      <a:pt x="119194" y="135866"/>
                      <a:pt x="119259" y="135800"/>
                    </a:cubicBezTo>
                    <a:cubicBezTo>
                      <a:pt x="119422" y="135703"/>
                      <a:pt x="119585" y="135605"/>
                      <a:pt x="119748" y="135474"/>
                    </a:cubicBezTo>
                    <a:cubicBezTo>
                      <a:pt x="119814" y="135442"/>
                      <a:pt x="119879" y="135376"/>
                      <a:pt x="119944" y="135311"/>
                    </a:cubicBezTo>
                    <a:cubicBezTo>
                      <a:pt x="120107" y="135181"/>
                      <a:pt x="120303" y="135050"/>
                      <a:pt x="120433" y="134887"/>
                    </a:cubicBezTo>
                    <a:cubicBezTo>
                      <a:pt x="120499" y="134855"/>
                      <a:pt x="120531" y="134822"/>
                      <a:pt x="120564" y="134789"/>
                    </a:cubicBezTo>
                    <a:cubicBezTo>
                      <a:pt x="120760" y="134594"/>
                      <a:pt x="120955" y="134398"/>
                      <a:pt x="121151" y="134202"/>
                    </a:cubicBezTo>
                    <a:cubicBezTo>
                      <a:pt x="121184" y="134137"/>
                      <a:pt x="121249" y="134072"/>
                      <a:pt x="121282" y="134006"/>
                    </a:cubicBezTo>
                    <a:cubicBezTo>
                      <a:pt x="121412" y="133876"/>
                      <a:pt x="121543" y="133713"/>
                      <a:pt x="121673" y="133550"/>
                    </a:cubicBezTo>
                    <a:cubicBezTo>
                      <a:pt x="121738" y="133452"/>
                      <a:pt x="121804" y="133387"/>
                      <a:pt x="121836" y="133321"/>
                    </a:cubicBezTo>
                    <a:cubicBezTo>
                      <a:pt x="121967" y="133158"/>
                      <a:pt x="122064" y="132995"/>
                      <a:pt x="122195" y="132799"/>
                    </a:cubicBezTo>
                    <a:cubicBezTo>
                      <a:pt x="122228" y="132734"/>
                      <a:pt x="122293" y="132669"/>
                      <a:pt x="122325" y="132604"/>
                    </a:cubicBezTo>
                    <a:cubicBezTo>
                      <a:pt x="122489" y="132343"/>
                      <a:pt x="122619" y="132114"/>
                      <a:pt x="122749" y="131853"/>
                    </a:cubicBezTo>
                    <a:lnTo>
                      <a:pt x="140951" y="95058"/>
                    </a:lnTo>
                    <a:cubicBezTo>
                      <a:pt x="141049" y="95026"/>
                      <a:pt x="141114" y="95026"/>
                      <a:pt x="141180" y="94993"/>
                    </a:cubicBezTo>
                    <a:cubicBezTo>
                      <a:pt x="141245" y="94993"/>
                      <a:pt x="141310" y="94960"/>
                      <a:pt x="141375" y="94960"/>
                    </a:cubicBezTo>
                    <a:cubicBezTo>
                      <a:pt x="141506" y="94895"/>
                      <a:pt x="141669" y="94863"/>
                      <a:pt x="141832" y="94830"/>
                    </a:cubicBezTo>
                    <a:cubicBezTo>
                      <a:pt x="141897" y="94797"/>
                      <a:pt x="141963" y="94765"/>
                      <a:pt x="142028" y="94765"/>
                    </a:cubicBezTo>
                    <a:cubicBezTo>
                      <a:pt x="142126" y="94732"/>
                      <a:pt x="142224" y="94699"/>
                      <a:pt x="142354" y="94667"/>
                    </a:cubicBezTo>
                    <a:cubicBezTo>
                      <a:pt x="142419" y="94634"/>
                      <a:pt x="142517" y="94602"/>
                      <a:pt x="142582" y="94569"/>
                    </a:cubicBezTo>
                    <a:cubicBezTo>
                      <a:pt x="142713" y="94536"/>
                      <a:pt x="142811" y="94504"/>
                      <a:pt x="142941" y="94471"/>
                    </a:cubicBezTo>
                    <a:cubicBezTo>
                      <a:pt x="143006" y="94439"/>
                      <a:pt x="143104" y="94406"/>
                      <a:pt x="143202" y="94406"/>
                    </a:cubicBezTo>
                    <a:cubicBezTo>
                      <a:pt x="143300" y="94341"/>
                      <a:pt x="143430" y="94308"/>
                      <a:pt x="143561" y="94275"/>
                    </a:cubicBezTo>
                    <a:cubicBezTo>
                      <a:pt x="143659" y="94243"/>
                      <a:pt x="143757" y="94210"/>
                      <a:pt x="143855" y="94178"/>
                    </a:cubicBezTo>
                    <a:cubicBezTo>
                      <a:pt x="143952" y="94145"/>
                      <a:pt x="144083" y="94080"/>
                      <a:pt x="144213" y="94047"/>
                    </a:cubicBezTo>
                    <a:cubicBezTo>
                      <a:pt x="144311" y="94014"/>
                      <a:pt x="144409" y="93982"/>
                      <a:pt x="144507" y="93949"/>
                    </a:cubicBezTo>
                    <a:cubicBezTo>
                      <a:pt x="144670" y="93884"/>
                      <a:pt x="144801" y="93851"/>
                      <a:pt x="144964" y="93786"/>
                    </a:cubicBezTo>
                    <a:cubicBezTo>
                      <a:pt x="145061" y="93753"/>
                      <a:pt x="145127" y="93721"/>
                      <a:pt x="145225" y="93688"/>
                    </a:cubicBezTo>
                    <a:cubicBezTo>
                      <a:pt x="145420" y="93623"/>
                      <a:pt x="145649" y="93558"/>
                      <a:pt x="145844" y="93460"/>
                    </a:cubicBezTo>
                    <a:cubicBezTo>
                      <a:pt x="145942" y="93427"/>
                      <a:pt x="146007" y="93395"/>
                      <a:pt x="146073" y="93362"/>
                    </a:cubicBezTo>
                    <a:cubicBezTo>
                      <a:pt x="146301" y="93297"/>
                      <a:pt x="146529" y="93199"/>
                      <a:pt x="146758" y="93134"/>
                    </a:cubicBezTo>
                    <a:cubicBezTo>
                      <a:pt x="146856" y="93068"/>
                      <a:pt x="146953" y="93036"/>
                      <a:pt x="147084" y="93003"/>
                    </a:cubicBezTo>
                    <a:cubicBezTo>
                      <a:pt x="147247" y="92938"/>
                      <a:pt x="147410" y="92873"/>
                      <a:pt x="147573" y="92808"/>
                    </a:cubicBezTo>
                    <a:cubicBezTo>
                      <a:pt x="147704" y="92742"/>
                      <a:pt x="147802" y="92677"/>
                      <a:pt x="147932" y="92644"/>
                    </a:cubicBezTo>
                    <a:cubicBezTo>
                      <a:pt x="148095" y="92579"/>
                      <a:pt x="148258" y="92514"/>
                      <a:pt x="148421" y="92449"/>
                    </a:cubicBezTo>
                    <a:cubicBezTo>
                      <a:pt x="148552" y="92383"/>
                      <a:pt x="148682" y="92318"/>
                      <a:pt x="148813" y="92286"/>
                    </a:cubicBezTo>
                    <a:cubicBezTo>
                      <a:pt x="148976" y="92188"/>
                      <a:pt x="149139" y="92122"/>
                      <a:pt x="149302" y="92057"/>
                    </a:cubicBezTo>
                    <a:cubicBezTo>
                      <a:pt x="149433" y="91992"/>
                      <a:pt x="149563" y="91927"/>
                      <a:pt x="149693" y="91862"/>
                    </a:cubicBezTo>
                    <a:cubicBezTo>
                      <a:pt x="149857" y="91796"/>
                      <a:pt x="150052" y="91731"/>
                      <a:pt x="150215" y="91633"/>
                    </a:cubicBezTo>
                    <a:cubicBezTo>
                      <a:pt x="150346" y="91568"/>
                      <a:pt x="150476" y="91503"/>
                      <a:pt x="150607" y="91470"/>
                    </a:cubicBezTo>
                    <a:cubicBezTo>
                      <a:pt x="150803" y="91372"/>
                      <a:pt x="150998" y="91274"/>
                      <a:pt x="151194" y="91177"/>
                    </a:cubicBezTo>
                    <a:cubicBezTo>
                      <a:pt x="151324" y="91111"/>
                      <a:pt x="151422" y="91079"/>
                      <a:pt x="151553" y="91013"/>
                    </a:cubicBezTo>
                    <a:cubicBezTo>
                      <a:pt x="151846" y="90850"/>
                      <a:pt x="152173" y="90687"/>
                      <a:pt x="152466" y="90557"/>
                    </a:cubicBezTo>
                    <a:cubicBezTo>
                      <a:pt x="152597" y="90492"/>
                      <a:pt x="152695" y="90426"/>
                      <a:pt x="152792" y="90394"/>
                    </a:cubicBezTo>
                    <a:cubicBezTo>
                      <a:pt x="153021" y="90263"/>
                      <a:pt x="153249" y="90165"/>
                      <a:pt x="153445" y="90035"/>
                    </a:cubicBezTo>
                    <a:cubicBezTo>
                      <a:pt x="153575" y="89970"/>
                      <a:pt x="153738" y="89904"/>
                      <a:pt x="153869" y="89806"/>
                    </a:cubicBezTo>
                    <a:cubicBezTo>
                      <a:pt x="154065" y="89709"/>
                      <a:pt x="154260" y="89611"/>
                      <a:pt x="154456" y="89513"/>
                    </a:cubicBezTo>
                    <a:cubicBezTo>
                      <a:pt x="154586" y="89415"/>
                      <a:pt x="154750" y="89350"/>
                      <a:pt x="154880" y="89252"/>
                    </a:cubicBezTo>
                    <a:cubicBezTo>
                      <a:pt x="155076" y="89154"/>
                      <a:pt x="155271" y="89024"/>
                      <a:pt x="155467" y="88926"/>
                    </a:cubicBezTo>
                    <a:cubicBezTo>
                      <a:pt x="155598" y="88828"/>
                      <a:pt x="155761" y="88763"/>
                      <a:pt x="155924" y="88665"/>
                    </a:cubicBezTo>
                    <a:cubicBezTo>
                      <a:pt x="156087" y="88567"/>
                      <a:pt x="156283" y="88436"/>
                      <a:pt x="156478" y="88306"/>
                    </a:cubicBezTo>
                    <a:cubicBezTo>
                      <a:pt x="156642" y="88241"/>
                      <a:pt x="156805" y="88143"/>
                      <a:pt x="156935" y="88045"/>
                    </a:cubicBezTo>
                    <a:cubicBezTo>
                      <a:pt x="157131" y="87915"/>
                      <a:pt x="157359" y="87784"/>
                      <a:pt x="157555" y="87654"/>
                    </a:cubicBezTo>
                    <a:cubicBezTo>
                      <a:pt x="157685" y="87588"/>
                      <a:pt x="157848" y="87490"/>
                      <a:pt x="157979" y="87393"/>
                    </a:cubicBezTo>
                    <a:cubicBezTo>
                      <a:pt x="158240" y="87230"/>
                      <a:pt x="158468" y="87066"/>
                      <a:pt x="158729" y="86903"/>
                    </a:cubicBezTo>
                    <a:cubicBezTo>
                      <a:pt x="158827" y="86838"/>
                      <a:pt x="158925" y="86773"/>
                      <a:pt x="159023" y="86708"/>
                    </a:cubicBezTo>
                    <a:cubicBezTo>
                      <a:pt x="159349" y="86479"/>
                      <a:pt x="159708" y="86251"/>
                      <a:pt x="160034" y="86023"/>
                    </a:cubicBezTo>
                    <a:cubicBezTo>
                      <a:pt x="160164" y="85925"/>
                      <a:pt x="160295" y="85827"/>
                      <a:pt x="160425" y="85762"/>
                    </a:cubicBezTo>
                    <a:cubicBezTo>
                      <a:pt x="160654" y="85599"/>
                      <a:pt x="160849" y="85435"/>
                      <a:pt x="161078" y="85272"/>
                    </a:cubicBezTo>
                    <a:cubicBezTo>
                      <a:pt x="161241" y="85174"/>
                      <a:pt x="161371" y="85044"/>
                      <a:pt x="161534" y="84946"/>
                    </a:cubicBezTo>
                    <a:cubicBezTo>
                      <a:pt x="161730" y="84783"/>
                      <a:pt x="161926" y="84620"/>
                      <a:pt x="162154" y="84489"/>
                    </a:cubicBezTo>
                    <a:cubicBezTo>
                      <a:pt x="162285" y="84359"/>
                      <a:pt x="162448" y="84261"/>
                      <a:pt x="162611" y="84131"/>
                    </a:cubicBezTo>
                    <a:cubicBezTo>
                      <a:pt x="162807" y="83968"/>
                      <a:pt x="163002" y="83804"/>
                      <a:pt x="163198" y="83641"/>
                    </a:cubicBezTo>
                    <a:cubicBezTo>
                      <a:pt x="163361" y="83511"/>
                      <a:pt x="163524" y="83413"/>
                      <a:pt x="163655" y="83283"/>
                    </a:cubicBezTo>
                    <a:cubicBezTo>
                      <a:pt x="163851" y="83119"/>
                      <a:pt x="164079" y="82924"/>
                      <a:pt x="164275" y="82761"/>
                    </a:cubicBezTo>
                    <a:cubicBezTo>
                      <a:pt x="164438" y="82630"/>
                      <a:pt x="164568" y="82532"/>
                      <a:pt x="164699" y="82402"/>
                    </a:cubicBezTo>
                    <a:cubicBezTo>
                      <a:pt x="164927" y="82206"/>
                      <a:pt x="165155" y="82010"/>
                      <a:pt x="165384" y="81815"/>
                    </a:cubicBezTo>
                    <a:cubicBezTo>
                      <a:pt x="165514" y="81717"/>
                      <a:pt x="165645" y="81586"/>
                      <a:pt x="165742" y="81488"/>
                    </a:cubicBezTo>
                    <a:cubicBezTo>
                      <a:pt x="166101" y="81195"/>
                      <a:pt x="166427" y="80869"/>
                      <a:pt x="166786" y="80542"/>
                    </a:cubicBezTo>
                    <a:close/>
                    <a:moveTo>
                      <a:pt x="177907" y="1"/>
                    </a:moveTo>
                    <a:cubicBezTo>
                      <a:pt x="177285" y="1"/>
                      <a:pt x="176657" y="192"/>
                      <a:pt x="176116" y="591"/>
                    </a:cubicBezTo>
                    <a:lnTo>
                      <a:pt x="159577" y="12595"/>
                    </a:lnTo>
                    <a:lnTo>
                      <a:pt x="149791" y="18467"/>
                    </a:lnTo>
                    <a:lnTo>
                      <a:pt x="157783" y="4962"/>
                    </a:lnTo>
                    <a:cubicBezTo>
                      <a:pt x="158370" y="4016"/>
                      <a:pt x="158370" y="2842"/>
                      <a:pt x="157816" y="1863"/>
                    </a:cubicBezTo>
                    <a:cubicBezTo>
                      <a:pt x="157261" y="917"/>
                      <a:pt x="156250" y="330"/>
                      <a:pt x="155174" y="330"/>
                    </a:cubicBezTo>
                    <a:lnTo>
                      <a:pt x="40547" y="330"/>
                    </a:lnTo>
                    <a:cubicBezTo>
                      <a:pt x="39438" y="330"/>
                      <a:pt x="38427" y="917"/>
                      <a:pt x="37905" y="1863"/>
                    </a:cubicBezTo>
                    <a:cubicBezTo>
                      <a:pt x="37351" y="2842"/>
                      <a:pt x="37351" y="4016"/>
                      <a:pt x="37905" y="4962"/>
                    </a:cubicBezTo>
                    <a:lnTo>
                      <a:pt x="54770" y="33472"/>
                    </a:lnTo>
                    <a:cubicBezTo>
                      <a:pt x="51377" y="35331"/>
                      <a:pt x="45864" y="38756"/>
                      <a:pt x="40319" y="43747"/>
                    </a:cubicBezTo>
                    <a:cubicBezTo>
                      <a:pt x="28609" y="54349"/>
                      <a:pt x="22574" y="67070"/>
                      <a:pt x="22835" y="80542"/>
                    </a:cubicBezTo>
                    <a:cubicBezTo>
                      <a:pt x="22900" y="84489"/>
                      <a:pt x="23422" y="89676"/>
                      <a:pt x="24433" y="95972"/>
                    </a:cubicBezTo>
                    <a:cubicBezTo>
                      <a:pt x="22639" y="95221"/>
                      <a:pt x="20715" y="94797"/>
                      <a:pt x="18725" y="94797"/>
                    </a:cubicBezTo>
                    <a:cubicBezTo>
                      <a:pt x="10765" y="94797"/>
                      <a:pt x="4274" y="101256"/>
                      <a:pt x="4274" y="109248"/>
                    </a:cubicBezTo>
                    <a:cubicBezTo>
                      <a:pt x="4274" y="111890"/>
                      <a:pt x="4992" y="114467"/>
                      <a:pt x="6362" y="116718"/>
                    </a:cubicBezTo>
                    <a:cubicBezTo>
                      <a:pt x="6003" y="117957"/>
                      <a:pt x="5840" y="119295"/>
                      <a:pt x="5840" y="120632"/>
                    </a:cubicBezTo>
                    <a:cubicBezTo>
                      <a:pt x="5840" y="128592"/>
                      <a:pt x="12299" y="135050"/>
                      <a:pt x="20258" y="135050"/>
                    </a:cubicBezTo>
                    <a:cubicBezTo>
                      <a:pt x="24629" y="135050"/>
                      <a:pt x="28674" y="133158"/>
                      <a:pt x="31381" y="129831"/>
                    </a:cubicBezTo>
                    <a:cubicBezTo>
                      <a:pt x="32980" y="136486"/>
                      <a:pt x="34774" y="143695"/>
                      <a:pt x="36764" y="151295"/>
                    </a:cubicBezTo>
                    <a:lnTo>
                      <a:pt x="28543" y="156351"/>
                    </a:lnTo>
                    <a:cubicBezTo>
                      <a:pt x="28478" y="156416"/>
                      <a:pt x="28380" y="156449"/>
                      <a:pt x="28315" y="156514"/>
                    </a:cubicBezTo>
                    <a:lnTo>
                      <a:pt x="1273" y="177097"/>
                    </a:lnTo>
                    <a:cubicBezTo>
                      <a:pt x="588" y="177619"/>
                      <a:pt x="131" y="178402"/>
                      <a:pt x="66" y="179250"/>
                    </a:cubicBezTo>
                    <a:cubicBezTo>
                      <a:pt x="1" y="180131"/>
                      <a:pt x="295" y="180979"/>
                      <a:pt x="882" y="181599"/>
                    </a:cubicBezTo>
                    <a:lnTo>
                      <a:pt x="25444" y="207793"/>
                    </a:lnTo>
                    <a:cubicBezTo>
                      <a:pt x="26032" y="208412"/>
                      <a:pt x="26847" y="208771"/>
                      <a:pt x="27695" y="208771"/>
                    </a:cubicBezTo>
                    <a:lnTo>
                      <a:pt x="27728" y="208771"/>
                    </a:lnTo>
                    <a:cubicBezTo>
                      <a:pt x="28609" y="208739"/>
                      <a:pt x="29424" y="208380"/>
                      <a:pt x="30011" y="207727"/>
                    </a:cubicBezTo>
                    <a:lnTo>
                      <a:pt x="46908" y="188188"/>
                    </a:lnTo>
                    <a:cubicBezTo>
                      <a:pt x="50072" y="199214"/>
                      <a:pt x="52291" y="206520"/>
                      <a:pt x="52323" y="206586"/>
                    </a:cubicBezTo>
                    <a:cubicBezTo>
                      <a:pt x="52715" y="207890"/>
                      <a:pt x="53922" y="208771"/>
                      <a:pt x="55259" y="208771"/>
                    </a:cubicBezTo>
                    <a:lnTo>
                      <a:pt x="159414" y="208771"/>
                    </a:lnTo>
                    <a:cubicBezTo>
                      <a:pt x="161045" y="208771"/>
                      <a:pt x="162383" y="207466"/>
                      <a:pt x="162448" y="205803"/>
                    </a:cubicBezTo>
                    <a:cubicBezTo>
                      <a:pt x="162480" y="205379"/>
                      <a:pt x="162741" y="195169"/>
                      <a:pt x="156152" y="188318"/>
                    </a:cubicBezTo>
                    <a:cubicBezTo>
                      <a:pt x="154391" y="186492"/>
                      <a:pt x="152303" y="185089"/>
                      <a:pt x="149987" y="184111"/>
                    </a:cubicBezTo>
                    <a:cubicBezTo>
                      <a:pt x="152368" y="175662"/>
                      <a:pt x="154652" y="167442"/>
                      <a:pt x="156772" y="159515"/>
                    </a:cubicBezTo>
                    <a:cubicBezTo>
                      <a:pt x="158697" y="158634"/>
                      <a:pt x="160393" y="157297"/>
                      <a:pt x="161763" y="155633"/>
                    </a:cubicBezTo>
                    <a:cubicBezTo>
                      <a:pt x="161842" y="155635"/>
                      <a:pt x="161921" y="155635"/>
                      <a:pt x="162000" y="155635"/>
                    </a:cubicBezTo>
                    <a:cubicBezTo>
                      <a:pt x="169950" y="155635"/>
                      <a:pt x="176442" y="149161"/>
                      <a:pt x="176442" y="141183"/>
                    </a:cubicBezTo>
                    <a:cubicBezTo>
                      <a:pt x="176442" y="134235"/>
                      <a:pt x="171516" y="128428"/>
                      <a:pt x="164992" y="127058"/>
                    </a:cubicBezTo>
                    <a:cubicBezTo>
                      <a:pt x="170048" y="105431"/>
                      <a:pt x="172723" y="89774"/>
                      <a:pt x="172886" y="80542"/>
                    </a:cubicBezTo>
                    <a:cubicBezTo>
                      <a:pt x="172919" y="78422"/>
                      <a:pt x="172821" y="76302"/>
                      <a:pt x="172527" y="74214"/>
                    </a:cubicBezTo>
                    <a:cubicBezTo>
                      <a:pt x="181009" y="63384"/>
                      <a:pt x="184956" y="51087"/>
                      <a:pt x="185999" y="47335"/>
                    </a:cubicBezTo>
                    <a:lnTo>
                      <a:pt x="201787" y="35886"/>
                    </a:lnTo>
                    <a:cubicBezTo>
                      <a:pt x="202440" y="35397"/>
                      <a:pt x="202864" y="34679"/>
                      <a:pt x="202994" y="33863"/>
                    </a:cubicBezTo>
                    <a:cubicBezTo>
                      <a:pt x="203125" y="33081"/>
                      <a:pt x="202929" y="32265"/>
                      <a:pt x="202440" y="31613"/>
                    </a:cubicBezTo>
                    <a:lnTo>
                      <a:pt x="180389" y="1276"/>
                    </a:lnTo>
                    <a:cubicBezTo>
                      <a:pt x="179797" y="448"/>
                      <a:pt x="178859" y="1"/>
                      <a:pt x="17790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8" name="Google Shape;498;p42"/>
            <p:cNvGrpSpPr/>
            <p:nvPr/>
          </p:nvGrpSpPr>
          <p:grpSpPr>
            <a:xfrm>
              <a:off x="1884102" y="1949310"/>
              <a:ext cx="557070" cy="572557"/>
              <a:chOff x="1261550" y="238025"/>
              <a:chExt cx="5078125" cy="5219300"/>
            </a:xfrm>
          </p:grpSpPr>
          <p:sp>
            <p:nvSpPr>
              <p:cNvPr id="499" name="Google Shape;499;p42"/>
              <p:cNvSpPr/>
              <p:nvPr/>
            </p:nvSpPr>
            <p:spPr>
              <a:xfrm>
                <a:off x="5327625" y="4371875"/>
                <a:ext cx="620625" cy="620600"/>
              </a:xfrm>
              <a:custGeom>
                <a:avLst/>
                <a:gdLst/>
                <a:ahLst/>
                <a:cxnLst/>
                <a:rect l="l" t="t" r="r" b="b"/>
                <a:pathLst>
                  <a:path w="24825" h="24824" extrusionOk="0">
                    <a:moveTo>
                      <a:pt x="12429" y="6133"/>
                    </a:moveTo>
                    <a:cubicBezTo>
                      <a:pt x="15886" y="6133"/>
                      <a:pt x="18724" y="8938"/>
                      <a:pt x="18724" y="12428"/>
                    </a:cubicBezTo>
                    <a:cubicBezTo>
                      <a:pt x="18724" y="15886"/>
                      <a:pt x="15886" y="18724"/>
                      <a:pt x="12429" y="18724"/>
                    </a:cubicBezTo>
                    <a:cubicBezTo>
                      <a:pt x="8938" y="18724"/>
                      <a:pt x="6133" y="15886"/>
                      <a:pt x="6133" y="12428"/>
                    </a:cubicBezTo>
                    <a:cubicBezTo>
                      <a:pt x="6133" y="8938"/>
                      <a:pt x="8938" y="6133"/>
                      <a:pt x="12429" y="6133"/>
                    </a:cubicBezTo>
                    <a:close/>
                    <a:moveTo>
                      <a:pt x="12429" y="0"/>
                    </a:moveTo>
                    <a:cubicBezTo>
                      <a:pt x="5579" y="0"/>
                      <a:pt x="1" y="5578"/>
                      <a:pt x="1" y="12428"/>
                    </a:cubicBezTo>
                    <a:cubicBezTo>
                      <a:pt x="1" y="19278"/>
                      <a:pt x="5579" y="24824"/>
                      <a:pt x="12429" y="24824"/>
                    </a:cubicBezTo>
                    <a:cubicBezTo>
                      <a:pt x="19279" y="24824"/>
                      <a:pt x="24824" y="19278"/>
                      <a:pt x="24824" y="12428"/>
                    </a:cubicBezTo>
                    <a:cubicBezTo>
                      <a:pt x="24824" y="5578"/>
                      <a:pt x="19279" y="0"/>
                      <a:pt x="124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42"/>
              <p:cNvSpPr/>
              <p:nvPr/>
            </p:nvSpPr>
            <p:spPr>
              <a:xfrm>
                <a:off x="5555975" y="2561450"/>
                <a:ext cx="620600" cy="620625"/>
              </a:xfrm>
              <a:custGeom>
                <a:avLst/>
                <a:gdLst/>
                <a:ahLst/>
                <a:cxnLst/>
                <a:rect l="l" t="t" r="r" b="b"/>
                <a:pathLst>
                  <a:path w="24824" h="24825" extrusionOk="0">
                    <a:moveTo>
                      <a:pt x="12396" y="6134"/>
                    </a:moveTo>
                    <a:cubicBezTo>
                      <a:pt x="15853" y="6134"/>
                      <a:pt x="18691" y="8939"/>
                      <a:pt x="18691" y="12429"/>
                    </a:cubicBezTo>
                    <a:cubicBezTo>
                      <a:pt x="18691" y="15887"/>
                      <a:pt x="15853" y="18692"/>
                      <a:pt x="12396" y="18692"/>
                    </a:cubicBezTo>
                    <a:cubicBezTo>
                      <a:pt x="8938" y="18692"/>
                      <a:pt x="6100" y="15887"/>
                      <a:pt x="6100" y="12429"/>
                    </a:cubicBezTo>
                    <a:cubicBezTo>
                      <a:pt x="6100" y="8939"/>
                      <a:pt x="8938" y="6134"/>
                      <a:pt x="12396" y="6134"/>
                    </a:cubicBezTo>
                    <a:close/>
                    <a:moveTo>
                      <a:pt x="12396" y="1"/>
                    </a:moveTo>
                    <a:cubicBezTo>
                      <a:pt x="5546" y="1"/>
                      <a:pt x="0" y="5579"/>
                      <a:pt x="0" y="12429"/>
                    </a:cubicBezTo>
                    <a:cubicBezTo>
                      <a:pt x="0" y="19247"/>
                      <a:pt x="5546" y="24825"/>
                      <a:pt x="12396" y="24825"/>
                    </a:cubicBezTo>
                    <a:cubicBezTo>
                      <a:pt x="19246" y="24825"/>
                      <a:pt x="24824" y="19247"/>
                      <a:pt x="24824" y="12429"/>
                    </a:cubicBezTo>
                    <a:cubicBezTo>
                      <a:pt x="24824" y="5579"/>
                      <a:pt x="19246" y="1"/>
                      <a:pt x="123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42"/>
              <p:cNvSpPr/>
              <p:nvPr/>
            </p:nvSpPr>
            <p:spPr>
              <a:xfrm>
                <a:off x="2124350" y="2045250"/>
                <a:ext cx="620625" cy="620625"/>
              </a:xfrm>
              <a:custGeom>
                <a:avLst/>
                <a:gdLst/>
                <a:ahLst/>
                <a:cxnLst/>
                <a:rect l="l" t="t" r="r" b="b"/>
                <a:pathLst>
                  <a:path w="24825" h="24825" extrusionOk="0">
                    <a:moveTo>
                      <a:pt x="12429" y="6133"/>
                    </a:moveTo>
                    <a:cubicBezTo>
                      <a:pt x="15887" y="6133"/>
                      <a:pt x="18725" y="8938"/>
                      <a:pt x="18725" y="12429"/>
                    </a:cubicBezTo>
                    <a:cubicBezTo>
                      <a:pt x="18725" y="15886"/>
                      <a:pt x="15887" y="18724"/>
                      <a:pt x="12429" y="18724"/>
                    </a:cubicBezTo>
                    <a:cubicBezTo>
                      <a:pt x="8939" y="18724"/>
                      <a:pt x="6133" y="15886"/>
                      <a:pt x="6133" y="12429"/>
                    </a:cubicBezTo>
                    <a:cubicBezTo>
                      <a:pt x="6133" y="8938"/>
                      <a:pt x="8939" y="6133"/>
                      <a:pt x="12429" y="6133"/>
                    </a:cubicBezTo>
                    <a:close/>
                    <a:moveTo>
                      <a:pt x="12429" y="1"/>
                    </a:moveTo>
                    <a:cubicBezTo>
                      <a:pt x="5579" y="1"/>
                      <a:pt x="1" y="5579"/>
                      <a:pt x="1" y="12429"/>
                    </a:cubicBezTo>
                    <a:cubicBezTo>
                      <a:pt x="1" y="19279"/>
                      <a:pt x="5579" y="24824"/>
                      <a:pt x="12429" y="24824"/>
                    </a:cubicBezTo>
                    <a:cubicBezTo>
                      <a:pt x="19279" y="24824"/>
                      <a:pt x="24824" y="19279"/>
                      <a:pt x="24824" y="12429"/>
                    </a:cubicBezTo>
                    <a:cubicBezTo>
                      <a:pt x="24824" y="5579"/>
                      <a:pt x="19279" y="1"/>
                      <a:pt x="124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42"/>
              <p:cNvSpPr/>
              <p:nvPr/>
            </p:nvSpPr>
            <p:spPr>
              <a:xfrm>
                <a:off x="1261550" y="238025"/>
                <a:ext cx="5078125" cy="5219300"/>
              </a:xfrm>
              <a:custGeom>
                <a:avLst/>
                <a:gdLst/>
                <a:ahLst/>
                <a:cxnLst/>
                <a:rect l="l" t="t" r="r" b="b"/>
                <a:pathLst>
                  <a:path w="203125" h="208772" extrusionOk="0">
                    <a:moveTo>
                      <a:pt x="113094" y="84783"/>
                    </a:moveTo>
                    <a:lnTo>
                      <a:pt x="96230" y="100604"/>
                    </a:lnTo>
                    <a:lnTo>
                      <a:pt x="95773" y="101060"/>
                    </a:lnTo>
                    <a:lnTo>
                      <a:pt x="88662" y="107682"/>
                    </a:lnTo>
                    <a:cubicBezTo>
                      <a:pt x="95218" y="98581"/>
                      <a:pt x="103471" y="90818"/>
                      <a:pt x="113094" y="84783"/>
                    </a:cubicBezTo>
                    <a:close/>
                    <a:moveTo>
                      <a:pt x="18725" y="100897"/>
                    </a:moveTo>
                    <a:cubicBezTo>
                      <a:pt x="21889" y="100897"/>
                      <a:pt x="24825" y="102757"/>
                      <a:pt x="26227" y="105595"/>
                    </a:cubicBezTo>
                    <a:cubicBezTo>
                      <a:pt x="26227" y="105627"/>
                      <a:pt x="26260" y="105692"/>
                      <a:pt x="26293" y="105725"/>
                    </a:cubicBezTo>
                    <a:cubicBezTo>
                      <a:pt x="26293" y="105725"/>
                      <a:pt x="26293" y="105758"/>
                      <a:pt x="26293" y="105758"/>
                    </a:cubicBezTo>
                    <a:cubicBezTo>
                      <a:pt x="26358" y="105888"/>
                      <a:pt x="26456" y="106019"/>
                      <a:pt x="26554" y="106149"/>
                    </a:cubicBezTo>
                    <a:cubicBezTo>
                      <a:pt x="26554" y="106149"/>
                      <a:pt x="26554" y="106182"/>
                      <a:pt x="26586" y="106182"/>
                    </a:cubicBezTo>
                    <a:cubicBezTo>
                      <a:pt x="26684" y="106312"/>
                      <a:pt x="26782" y="106410"/>
                      <a:pt x="26880" y="106508"/>
                    </a:cubicBezTo>
                    <a:cubicBezTo>
                      <a:pt x="26880" y="106540"/>
                      <a:pt x="26912" y="106540"/>
                      <a:pt x="26912" y="106540"/>
                    </a:cubicBezTo>
                    <a:cubicBezTo>
                      <a:pt x="27043" y="106671"/>
                      <a:pt x="27141" y="106736"/>
                      <a:pt x="27271" y="106834"/>
                    </a:cubicBezTo>
                    <a:cubicBezTo>
                      <a:pt x="27304" y="106834"/>
                      <a:pt x="27304" y="106867"/>
                      <a:pt x="27336" y="106867"/>
                    </a:cubicBezTo>
                    <a:cubicBezTo>
                      <a:pt x="27434" y="106932"/>
                      <a:pt x="27565" y="107030"/>
                      <a:pt x="27695" y="107062"/>
                    </a:cubicBezTo>
                    <a:cubicBezTo>
                      <a:pt x="27728" y="107095"/>
                      <a:pt x="27728" y="107095"/>
                      <a:pt x="27760" y="107095"/>
                    </a:cubicBezTo>
                    <a:cubicBezTo>
                      <a:pt x="27891" y="107160"/>
                      <a:pt x="28021" y="107225"/>
                      <a:pt x="28184" y="107258"/>
                    </a:cubicBezTo>
                    <a:lnTo>
                      <a:pt x="28217" y="107258"/>
                    </a:lnTo>
                    <a:cubicBezTo>
                      <a:pt x="28380" y="107291"/>
                      <a:pt x="28511" y="107323"/>
                      <a:pt x="28674" y="107356"/>
                    </a:cubicBezTo>
                    <a:lnTo>
                      <a:pt x="29196" y="107356"/>
                    </a:lnTo>
                    <a:cubicBezTo>
                      <a:pt x="29359" y="107356"/>
                      <a:pt x="29555" y="107323"/>
                      <a:pt x="29718" y="107291"/>
                    </a:cubicBezTo>
                    <a:cubicBezTo>
                      <a:pt x="30174" y="107160"/>
                      <a:pt x="30664" y="107095"/>
                      <a:pt x="31153" y="107062"/>
                    </a:cubicBezTo>
                    <a:cubicBezTo>
                      <a:pt x="31316" y="107062"/>
                      <a:pt x="31479" y="107030"/>
                      <a:pt x="31642" y="107030"/>
                    </a:cubicBezTo>
                    <a:cubicBezTo>
                      <a:pt x="36242" y="107030"/>
                      <a:pt x="39993" y="110781"/>
                      <a:pt x="39993" y="115380"/>
                    </a:cubicBezTo>
                    <a:cubicBezTo>
                      <a:pt x="39993" y="115641"/>
                      <a:pt x="39960" y="115902"/>
                      <a:pt x="39928" y="116163"/>
                    </a:cubicBezTo>
                    <a:cubicBezTo>
                      <a:pt x="39928" y="116261"/>
                      <a:pt x="39928" y="116359"/>
                      <a:pt x="39895" y="116424"/>
                    </a:cubicBezTo>
                    <a:cubicBezTo>
                      <a:pt x="39895" y="116620"/>
                      <a:pt x="39862" y="116783"/>
                      <a:pt x="39830" y="116946"/>
                    </a:cubicBezTo>
                    <a:cubicBezTo>
                      <a:pt x="39797" y="117044"/>
                      <a:pt x="39797" y="117142"/>
                      <a:pt x="39765" y="117240"/>
                    </a:cubicBezTo>
                    <a:cubicBezTo>
                      <a:pt x="39732" y="117403"/>
                      <a:pt x="39699" y="117566"/>
                      <a:pt x="39634" y="117729"/>
                    </a:cubicBezTo>
                    <a:cubicBezTo>
                      <a:pt x="39601" y="117827"/>
                      <a:pt x="39569" y="117892"/>
                      <a:pt x="39536" y="117990"/>
                    </a:cubicBezTo>
                    <a:cubicBezTo>
                      <a:pt x="39504" y="118153"/>
                      <a:pt x="39438" y="118316"/>
                      <a:pt x="39373" y="118479"/>
                    </a:cubicBezTo>
                    <a:cubicBezTo>
                      <a:pt x="39340" y="118545"/>
                      <a:pt x="39308" y="118642"/>
                      <a:pt x="39275" y="118708"/>
                    </a:cubicBezTo>
                    <a:cubicBezTo>
                      <a:pt x="39210" y="118871"/>
                      <a:pt x="39112" y="119034"/>
                      <a:pt x="39047" y="119197"/>
                    </a:cubicBezTo>
                    <a:cubicBezTo>
                      <a:pt x="39014" y="119262"/>
                      <a:pt x="38982" y="119327"/>
                      <a:pt x="38949" y="119393"/>
                    </a:cubicBezTo>
                    <a:cubicBezTo>
                      <a:pt x="38819" y="119588"/>
                      <a:pt x="38721" y="119784"/>
                      <a:pt x="38590" y="119980"/>
                    </a:cubicBezTo>
                    <a:cubicBezTo>
                      <a:pt x="38590" y="120012"/>
                      <a:pt x="38558" y="120012"/>
                      <a:pt x="38558" y="120045"/>
                    </a:cubicBezTo>
                    <a:cubicBezTo>
                      <a:pt x="38101" y="120697"/>
                      <a:pt x="37579" y="121285"/>
                      <a:pt x="36959" y="121807"/>
                    </a:cubicBezTo>
                    <a:cubicBezTo>
                      <a:pt x="36764" y="121937"/>
                      <a:pt x="36535" y="122100"/>
                      <a:pt x="36339" y="122263"/>
                    </a:cubicBezTo>
                    <a:cubicBezTo>
                      <a:pt x="36307" y="122263"/>
                      <a:pt x="36274" y="122296"/>
                      <a:pt x="36242" y="122296"/>
                    </a:cubicBezTo>
                    <a:cubicBezTo>
                      <a:pt x="36079" y="122426"/>
                      <a:pt x="35883" y="122524"/>
                      <a:pt x="35687" y="122655"/>
                    </a:cubicBezTo>
                    <a:cubicBezTo>
                      <a:pt x="35654" y="122687"/>
                      <a:pt x="35589" y="122687"/>
                      <a:pt x="35524" y="122720"/>
                    </a:cubicBezTo>
                    <a:cubicBezTo>
                      <a:pt x="35361" y="122818"/>
                      <a:pt x="35198" y="122916"/>
                      <a:pt x="35035" y="122981"/>
                    </a:cubicBezTo>
                    <a:cubicBezTo>
                      <a:pt x="34937" y="123014"/>
                      <a:pt x="34872" y="123046"/>
                      <a:pt x="34774" y="123079"/>
                    </a:cubicBezTo>
                    <a:cubicBezTo>
                      <a:pt x="34643" y="123144"/>
                      <a:pt x="34480" y="123209"/>
                      <a:pt x="34317" y="123242"/>
                    </a:cubicBezTo>
                    <a:cubicBezTo>
                      <a:pt x="34219" y="123274"/>
                      <a:pt x="34121" y="123307"/>
                      <a:pt x="34023" y="123340"/>
                    </a:cubicBezTo>
                    <a:cubicBezTo>
                      <a:pt x="33893" y="123372"/>
                      <a:pt x="33762" y="123405"/>
                      <a:pt x="33632" y="123438"/>
                    </a:cubicBezTo>
                    <a:cubicBezTo>
                      <a:pt x="33502" y="123470"/>
                      <a:pt x="33371" y="123503"/>
                      <a:pt x="33241" y="123535"/>
                    </a:cubicBezTo>
                    <a:cubicBezTo>
                      <a:pt x="32719" y="123633"/>
                      <a:pt x="32197" y="123699"/>
                      <a:pt x="31642" y="123699"/>
                    </a:cubicBezTo>
                    <a:cubicBezTo>
                      <a:pt x="31251" y="123699"/>
                      <a:pt x="30827" y="123666"/>
                      <a:pt x="30403" y="123601"/>
                    </a:cubicBezTo>
                    <a:cubicBezTo>
                      <a:pt x="30241" y="123575"/>
                      <a:pt x="30080" y="123562"/>
                      <a:pt x="29920" y="123562"/>
                    </a:cubicBezTo>
                    <a:cubicBezTo>
                      <a:pt x="28883" y="123562"/>
                      <a:pt x="27902" y="124099"/>
                      <a:pt x="27336" y="125003"/>
                    </a:cubicBezTo>
                    <a:cubicBezTo>
                      <a:pt x="25803" y="127482"/>
                      <a:pt x="23161" y="128950"/>
                      <a:pt x="20258" y="128950"/>
                    </a:cubicBezTo>
                    <a:cubicBezTo>
                      <a:pt x="15691" y="128950"/>
                      <a:pt x="11940" y="125199"/>
                      <a:pt x="11940" y="120632"/>
                    </a:cubicBezTo>
                    <a:cubicBezTo>
                      <a:pt x="11940" y="119523"/>
                      <a:pt x="12168" y="118447"/>
                      <a:pt x="12592" y="117436"/>
                    </a:cubicBezTo>
                    <a:cubicBezTo>
                      <a:pt x="13016" y="116392"/>
                      <a:pt x="12853" y="115217"/>
                      <a:pt x="12168" y="114369"/>
                    </a:cubicBezTo>
                    <a:cubicBezTo>
                      <a:pt x="11026" y="112869"/>
                      <a:pt x="10407" y="111107"/>
                      <a:pt x="10407" y="109248"/>
                    </a:cubicBezTo>
                    <a:cubicBezTo>
                      <a:pt x="10407" y="104649"/>
                      <a:pt x="14125" y="100897"/>
                      <a:pt x="18725" y="100897"/>
                    </a:cubicBezTo>
                    <a:close/>
                    <a:moveTo>
                      <a:pt x="130578" y="102235"/>
                    </a:moveTo>
                    <a:lnTo>
                      <a:pt x="117237" y="129113"/>
                    </a:lnTo>
                    <a:cubicBezTo>
                      <a:pt x="117041" y="129537"/>
                      <a:pt x="116780" y="129896"/>
                      <a:pt x="116454" y="130223"/>
                    </a:cubicBezTo>
                    <a:cubicBezTo>
                      <a:pt x="115680" y="130996"/>
                      <a:pt x="114662" y="131423"/>
                      <a:pt x="113577" y="131423"/>
                    </a:cubicBezTo>
                    <a:cubicBezTo>
                      <a:pt x="113289" y="131423"/>
                      <a:pt x="112996" y="131393"/>
                      <a:pt x="112703" y="131332"/>
                    </a:cubicBezTo>
                    <a:cubicBezTo>
                      <a:pt x="112572" y="131299"/>
                      <a:pt x="112442" y="131266"/>
                      <a:pt x="112279" y="131234"/>
                    </a:cubicBezTo>
                    <a:cubicBezTo>
                      <a:pt x="112148" y="131168"/>
                      <a:pt x="112018" y="131136"/>
                      <a:pt x="111887" y="131071"/>
                    </a:cubicBezTo>
                    <a:lnTo>
                      <a:pt x="111854" y="131071"/>
                    </a:lnTo>
                    <a:cubicBezTo>
                      <a:pt x="111822" y="131038"/>
                      <a:pt x="111822" y="131038"/>
                      <a:pt x="111822" y="131038"/>
                    </a:cubicBezTo>
                    <a:cubicBezTo>
                      <a:pt x="111691" y="130973"/>
                      <a:pt x="111561" y="130908"/>
                      <a:pt x="111430" y="130842"/>
                    </a:cubicBezTo>
                    <a:cubicBezTo>
                      <a:pt x="111430" y="130842"/>
                      <a:pt x="111398" y="130842"/>
                      <a:pt x="111398" y="130810"/>
                    </a:cubicBezTo>
                    <a:cubicBezTo>
                      <a:pt x="111072" y="130647"/>
                      <a:pt x="110811" y="130418"/>
                      <a:pt x="110550" y="130157"/>
                    </a:cubicBezTo>
                    <a:cubicBezTo>
                      <a:pt x="110550" y="130125"/>
                      <a:pt x="110550" y="130125"/>
                      <a:pt x="110517" y="130125"/>
                    </a:cubicBezTo>
                    <a:cubicBezTo>
                      <a:pt x="110452" y="130027"/>
                      <a:pt x="110387" y="129962"/>
                      <a:pt x="110321" y="129864"/>
                    </a:cubicBezTo>
                    <a:cubicBezTo>
                      <a:pt x="110289" y="129864"/>
                      <a:pt x="110289" y="129831"/>
                      <a:pt x="110256" y="129798"/>
                    </a:cubicBezTo>
                    <a:cubicBezTo>
                      <a:pt x="110191" y="129733"/>
                      <a:pt x="110158" y="129635"/>
                      <a:pt x="110093" y="129570"/>
                    </a:cubicBezTo>
                    <a:cubicBezTo>
                      <a:pt x="110060" y="129537"/>
                      <a:pt x="110060" y="129505"/>
                      <a:pt x="110028" y="129472"/>
                    </a:cubicBezTo>
                    <a:cubicBezTo>
                      <a:pt x="109995" y="129407"/>
                      <a:pt x="109930" y="129309"/>
                      <a:pt x="109897" y="129211"/>
                    </a:cubicBezTo>
                    <a:cubicBezTo>
                      <a:pt x="109865" y="129179"/>
                      <a:pt x="109865" y="129179"/>
                      <a:pt x="109865" y="129146"/>
                    </a:cubicBezTo>
                    <a:cubicBezTo>
                      <a:pt x="109408" y="128265"/>
                      <a:pt x="109277" y="127221"/>
                      <a:pt x="109538" y="126243"/>
                    </a:cubicBezTo>
                    <a:cubicBezTo>
                      <a:pt x="109538" y="126210"/>
                      <a:pt x="109538" y="126178"/>
                      <a:pt x="109571" y="126178"/>
                    </a:cubicBezTo>
                    <a:cubicBezTo>
                      <a:pt x="109571" y="126080"/>
                      <a:pt x="109604" y="125982"/>
                      <a:pt x="109636" y="125884"/>
                    </a:cubicBezTo>
                    <a:cubicBezTo>
                      <a:pt x="109702" y="125754"/>
                      <a:pt x="109734" y="125656"/>
                      <a:pt x="109799" y="125525"/>
                    </a:cubicBezTo>
                    <a:cubicBezTo>
                      <a:pt x="109799" y="125525"/>
                      <a:pt x="109799" y="125493"/>
                      <a:pt x="109799" y="125493"/>
                    </a:cubicBezTo>
                    <a:lnTo>
                      <a:pt x="114170" y="116392"/>
                    </a:lnTo>
                    <a:lnTo>
                      <a:pt x="124805" y="106410"/>
                    </a:lnTo>
                    <a:lnTo>
                      <a:pt x="130578" y="102235"/>
                    </a:lnTo>
                    <a:close/>
                    <a:moveTo>
                      <a:pt x="101840" y="127939"/>
                    </a:moveTo>
                    <a:lnTo>
                      <a:pt x="97893" y="136192"/>
                    </a:lnTo>
                    <a:cubicBezTo>
                      <a:pt x="97238" y="137575"/>
                      <a:pt x="95879" y="138380"/>
                      <a:pt x="94448" y="138380"/>
                    </a:cubicBezTo>
                    <a:cubicBezTo>
                      <a:pt x="93954" y="138380"/>
                      <a:pt x="93452" y="138285"/>
                      <a:pt x="92968" y="138084"/>
                    </a:cubicBezTo>
                    <a:cubicBezTo>
                      <a:pt x="92543" y="137888"/>
                      <a:pt x="92152" y="137660"/>
                      <a:pt x="91826" y="137334"/>
                    </a:cubicBezTo>
                    <a:lnTo>
                      <a:pt x="101840" y="127939"/>
                    </a:lnTo>
                    <a:close/>
                    <a:moveTo>
                      <a:pt x="149791" y="6463"/>
                    </a:moveTo>
                    <a:lnTo>
                      <a:pt x="138798" y="25056"/>
                    </a:lnTo>
                    <a:lnTo>
                      <a:pt x="128001" y="31515"/>
                    </a:lnTo>
                    <a:lnTo>
                      <a:pt x="106342" y="31515"/>
                    </a:lnTo>
                    <a:cubicBezTo>
                      <a:pt x="104645" y="31515"/>
                      <a:pt x="103275" y="32885"/>
                      <a:pt x="103275" y="34581"/>
                    </a:cubicBezTo>
                    <a:cubicBezTo>
                      <a:pt x="103275" y="36277"/>
                      <a:pt x="104645" y="37647"/>
                      <a:pt x="106342" y="37647"/>
                    </a:cubicBezTo>
                    <a:lnTo>
                      <a:pt x="117791" y="37647"/>
                    </a:lnTo>
                    <a:lnTo>
                      <a:pt x="104221" y="45770"/>
                    </a:lnTo>
                    <a:cubicBezTo>
                      <a:pt x="91271" y="53533"/>
                      <a:pt x="83149" y="66646"/>
                      <a:pt x="77506" y="77248"/>
                    </a:cubicBezTo>
                    <a:cubicBezTo>
                      <a:pt x="76690" y="78748"/>
                      <a:pt x="77277" y="80575"/>
                      <a:pt x="78745" y="81391"/>
                    </a:cubicBezTo>
                    <a:cubicBezTo>
                      <a:pt x="79205" y="81630"/>
                      <a:pt x="79699" y="81745"/>
                      <a:pt x="80184" y="81745"/>
                    </a:cubicBezTo>
                    <a:cubicBezTo>
                      <a:pt x="81284" y="81745"/>
                      <a:pt x="82345" y="81159"/>
                      <a:pt x="82888" y="80118"/>
                    </a:cubicBezTo>
                    <a:cubicBezTo>
                      <a:pt x="84845" y="76465"/>
                      <a:pt x="86802" y="73138"/>
                      <a:pt x="88760" y="70137"/>
                    </a:cubicBezTo>
                    <a:cubicBezTo>
                      <a:pt x="89249" y="69386"/>
                      <a:pt x="89738" y="68669"/>
                      <a:pt x="90227" y="67951"/>
                    </a:cubicBezTo>
                    <a:cubicBezTo>
                      <a:pt x="90717" y="67266"/>
                      <a:pt x="91206" y="66581"/>
                      <a:pt x="91695" y="65896"/>
                    </a:cubicBezTo>
                    <a:cubicBezTo>
                      <a:pt x="96621" y="59209"/>
                      <a:pt x="101677" y="54414"/>
                      <a:pt x="107353" y="51021"/>
                    </a:cubicBezTo>
                    <a:lnTo>
                      <a:pt x="132438" y="35984"/>
                    </a:lnTo>
                    <a:lnTo>
                      <a:pt x="142615" y="29916"/>
                    </a:lnTo>
                    <a:lnTo>
                      <a:pt x="162839" y="17782"/>
                    </a:lnTo>
                    <a:cubicBezTo>
                      <a:pt x="162937" y="17749"/>
                      <a:pt x="163002" y="17684"/>
                      <a:pt x="163068" y="17651"/>
                    </a:cubicBezTo>
                    <a:lnTo>
                      <a:pt x="177257" y="7343"/>
                    </a:lnTo>
                    <a:lnTo>
                      <a:pt x="195687" y="32722"/>
                    </a:lnTo>
                    <a:lnTo>
                      <a:pt x="181530" y="43030"/>
                    </a:lnTo>
                    <a:cubicBezTo>
                      <a:pt x="180943" y="43454"/>
                      <a:pt x="180519" y="44073"/>
                      <a:pt x="180356" y="44758"/>
                    </a:cubicBezTo>
                    <a:cubicBezTo>
                      <a:pt x="180324" y="44922"/>
                      <a:pt x="176572" y="59698"/>
                      <a:pt x="166852" y="71507"/>
                    </a:cubicBezTo>
                    <a:cubicBezTo>
                      <a:pt x="166721" y="71670"/>
                      <a:pt x="166558" y="71833"/>
                      <a:pt x="166427" y="71996"/>
                    </a:cubicBezTo>
                    <a:cubicBezTo>
                      <a:pt x="166362" y="72061"/>
                      <a:pt x="166330" y="72127"/>
                      <a:pt x="166264" y="72192"/>
                    </a:cubicBezTo>
                    <a:cubicBezTo>
                      <a:pt x="166134" y="72355"/>
                      <a:pt x="165971" y="72518"/>
                      <a:pt x="165840" y="72714"/>
                    </a:cubicBezTo>
                    <a:cubicBezTo>
                      <a:pt x="165775" y="72746"/>
                      <a:pt x="165742" y="72812"/>
                      <a:pt x="165677" y="72877"/>
                    </a:cubicBezTo>
                    <a:cubicBezTo>
                      <a:pt x="165547" y="73040"/>
                      <a:pt x="165384" y="73203"/>
                      <a:pt x="165221" y="73366"/>
                    </a:cubicBezTo>
                    <a:cubicBezTo>
                      <a:pt x="165188" y="73431"/>
                      <a:pt x="165155" y="73464"/>
                      <a:pt x="165090" y="73529"/>
                    </a:cubicBezTo>
                    <a:cubicBezTo>
                      <a:pt x="164894" y="73725"/>
                      <a:pt x="164699" y="73953"/>
                      <a:pt x="164503" y="74149"/>
                    </a:cubicBezTo>
                    <a:cubicBezTo>
                      <a:pt x="153151" y="86120"/>
                      <a:pt x="138374" y="89415"/>
                      <a:pt x="138211" y="89448"/>
                    </a:cubicBezTo>
                    <a:cubicBezTo>
                      <a:pt x="138146" y="89448"/>
                      <a:pt x="138081" y="89480"/>
                      <a:pt x="138048" y="89480"/>
                    </a:cubicBezTo>
                    <a:cubicBezTo>
                      <a:pt x="138016" y="89480"/>
                      <a:pt x="137950" y="89513"/>
                      <a:pt x="137918" y="89513"/>
                    </a:cubicBezTo>
                    <a:lnTo>
                      <a:pt x="137885" y="89513"/>
                    </a:lnTo>
                    <a:cubicBezTo>
                      <a:pt x="137852" y="89546"/>
                      <a:pt x="137820" y="89546"/>
                      <a:pt x="137787" y="89578"/>
                    </a:cubicBezTo>
                    <a:cubicBezTo>
                      <a:pt x="137722" y="89578"/>
                      <a:pt x="137657" y="89611"/>
                      <a:pt x="137592" y="89643"/>
                    </a:cubicBezTo>
                    <a:cubicBezTo>
                      <a:pt x="137559" y="89643"/>
                      <a:pt x="137559" y="89643"/>
                      <a:pt x="137526" y="89676"/>
                    </a:cubicBezTo>
                    <a:cubicBezTo>
                      <a:pt x="137494" y="89676"/>
                      <a:pt x="137461" y="89709"/>
                      <a:pt x="137428" y="89709"/>
                    </a:cubicBezTo>
                    <a:cubicBezTo>
                      <a:pt x="137396" y="89741"/>
                      <a:pt x="137331" y="89774"/>
                      <a:pt x="137298" y="89806"/>
                    </a:cubicBezTo>
                    <a:cubicBezTo>
                      <a:pt x="137233" y="89806"/>
                      <a:pt x="137200" y="89839"/>
                      <a:pt x="137167" y="89872"/>
                    </a:cubicBezTo>
                    <a:cubicBezTo>
                      <a:pt x="137135" y="89904"/>
                      <a:pt x="137070" y="89937"/>
                      <a:pt x="137037" y="89937"/>
                    </a:cubicBezTo>
                    <a:lnTo>
                      <a:pt x="121053" y="101582"/>
                    </a:lnTo>
                    <a:lnTo>
                      <a:pt x="106342" y="112249"/>
                    </a:lnTo>
                    <a:cubicBezTo>
                      <a:pt x="106244" y="112347"/>
                      <a:pt x="106113" y="112412"/>
                      <a:pt x="106015" y="112477"/>
                    </a:cubicBezTo>
                    <a:cubicBezTo>
                      <a:pt x="105983" y="112510"/>
                      <a:pt x="105918" y="112543"/>
                      <a:pt x="105885" y="112543"/>
                    </a:cubicBezTo>
                    <a:cubicBezTo>
                      <a:pt x="105820" y="112608"/>
                      <a:pt x="105722" y="112640"/>
                      <a:pt x="105624" y="112673"/>
                    </a:cubicBezTo>
                    <a:cubicBezTo>
                      <a:pt x="105591" y="112706"/>
                      <a:pt x="105559" y="112738"/>
                      <a:pt x="105526" y="112738"/>
                    </a:cubicBezTo>
                    <a:cubicBezTo>
                      <a:pt x="105396" y="112803"/>
                      <a:pt x="105298" y="112836"/>
                      <a:pt x="105200" y="112869"/>
                    </a:cubicBezTo>
                    <a:cubicBezTo>
                      <a:pt x="105167" y="112901"/>
                      <a:pt x="105135" y="112901"/>
                      <a:pt x="105102" y="112901"/>
                    </a:cubicBezTo>
                    <a:cubicBezTo>
                      <a:pt x="105004" y="112934"/>
                      <a:pt x="104874" y="112967"/>
                      <a:pt x="104743" y="112999"/>
                    </a:cubicBezTo>
                    <a:cubicBezTo>
                      <a:pt x="104711" y="113032"/>
                      <a:pt x="104645" y="113032"/>
                      <a:pt x="104613" y="113032"/>
                    </a:cubicBezTo>
                    <a:cubicBezTo>
                      <a:pt x="104515" y="113064"/>
                      <a:pt x="104450" y="113064"/>
                      <a:pt x="104352" y="113097"/>
                    </a:cubicBezTo>
                    <a:cubicBezTo>
                      <a:pt x="104287" y="113097"/>
                      <a:pt x="104254" y="113097"/>
                      <a:pt x="104189" y="113130"/>
                    </a:cubicBezTo>
                    <a:lnTo>
                      <a:pt x="103895" y="113130"/>
                    </a:lnTo>
                    <a:cubicBezTo>
                      <a:pt x="103863" y="113130"/>
                      <a:pt x="103830" y="113162"/>
                      <a:pt x="103797" y="113162"/>
                    </a:cubicBezTo>
                    <a:lnTo>
                      <a:pt x="103765" y="113162"/>
                    </a:lnTo>
                    <a:cubicBezTo>
                      <a:pt x="103569" y="113162"/>
                      <a:pt x="103406" y="113162"/>
                      <a:pt x="103243" y="113130"/>
                    </a:cubicBezTo>
                    <a:lnTo>
                      <a:pt x="103112" y="113130"/>
                    </a:lnTo>
                    <a:cubicBezTo>
                      <a:pt x="102982" y="113097"/>
                      <a:pt x="102851" y="113097"/>
                      <a:pt x="102721" y="113064"/>
                    </a:cubicBezTo>
                    <a:cubicBezTo>
                      <a:pt x="102656" y="113064"/>
                      <a:pt x="102623" y="113032"/>
                      <a:pt x="102558" y="113032"/>
                    </a:cubicBezTo>
                    <a:cubicBezTo>
                      <a:pt x="102427" y="112999"/>
                      <a:pt x="102297" y="112967"/>
                      <a:pt x="102134" y="112901"/>
                    </a:cubicBezTo>
                    <a:lnTo>
                      <a:pt x="102068" y="112901"/>
                    </a:lnTo>
                    <a:cubicBezTo>
                      <a:pt x="101710" y="112771"/>
                      <a:pt x="101383" y="112608"/>
                      <a:pt x="101090" y="112412"/>
                    </a:cubicBezTo>
                    <a:cubicBezTo>
                      <a:pt x="101057" y="112412"/>
                      <a:pt x="101057" y="112379"/>
                      <a:pt x="101025" y="112379"/>
                    </a:cubicBezTo>
                    <a:cubicBezTo>
                      <a:pt x="100894" y="112282"/>
                      <a:pt x="100796" y="112184"/>
                      <a:pt x="100666" y="112086"/>
                    </a:cubicBezTo>
                    <a:cubicBezTo>
                      <a:pt x="100633" y="112086"/>
                      <a:pt x="100601" y="112053"/>
                      <a:pt x="100568" y="112021"/>
                    </a:cubicBezTo>
                    <a:cubicBezTo>
                      <a:pt x="100470" y="111923"/>
                      <a:pt x="100372" y="111825"/>
                      <a:pt x="100274" y="111727"/>
                    </a:cubicBezTo>
                    <a:cubicBezTo>
                      <a:pt x="100242" y="111694"/>
                      <a:pt x="100209" y="111662"/>
                      <a:pt x="100177" y="111629"/>
                    </a:cubicBezTo>
                    <a:cubicBezTo>
                      <a:pt x="100046" y="111499"/>
                      <a:pt x="99948" y="111368"/>
                      <a:pt x="99850" y="111238"/>
                    </a:cubicBezTo>
                    <a:lnTo>
                      <a:pt x="99818" y="111238"/>
                    </a:lnTo>
                    <a:cubicBezTo>
                      <a:pt x="99655" y="110977"/>
                      <a:pt x="99524" y="110748"/>
                      <a:pt x="99394" y="110487"/>
                    </a:cubicBezTo>
                    <a:cubicBezTo>
                      <a:pt x="99394" y="110455"/>
                      <a:pt x="99361" y="110455"/>
                      <a:pt x="99361" y="110422"/>
                    </a:cubicBezTo>
                    <a:cubicBezTo>
                      <a:pt x="99328" y="110324"/>
                      <a:pt x="99263" y="110227"/>
                      <a:pt x="99231" y="110096"/>
                    </a:cubicBezTo>
                    <a:cubicBezTo>
                      <a:pt x="99231" y="110063"/>
                      <a:pt x="99198" y="109998"/>
                      <a:pt x="99198" y="109966"/>
                    </a:cubicBezTo>
                    <a:cubicBezTo>
                      <a:pt x="99165" y="109868"/>
                      <a:pt x="99133" y="109802"/>
                      <a:pt x="99100" y="109737"/>
                    </a:cubicBezTo>
                    <a:cubicBezTo>
                      <a:pt x="99100" y="109639"/>
                      <a:pt x="99067" y="109574"/>
                      <a:pt x="99067" y="109509"/>
                    </a:cubicBezTo>
                    <a:cubicBezTo>
                      <a:pt x="99035" y="109444"/>
                      <a:pt x="99035" y="109411"/>
                      <a:pt x="99035" y="109346"/>
                    </a:cubicBezTo>
                    <a:cubicBezTo>
                      <a:pt x="99002" y="109248"/>
                      <a:pt x="99002" y="109150"/>
                      <a:pt x="98970" y="109052"/>
                    </a:cubicBezTo>
                    <a:cubicBezTo>
                      <a:pt x="98970" y="109020"/>
                      <a:pt x="98970" y="108987"/>
                      <a:pt x="98970" y="108954"/>
                    </a:cubicBezTo>
                    <a:cubicBezTo>
                      <a:pt x="98970" y="108856"/>
                      <a:pt x="98970" y="108759"/>
                      <a:pt x="98937" y="108628"/>
                    </a:cubicBezTo>
                    <a:cubicBezTo>
                      <a:pt x="98937" y="108628"/>
                      <a:pt x="98937" y="108596"/>
                      <a:pt x="98937" y="108596"/>
                    </a:cubicBezTo>
                    <a:cubicBezTo>
                      <a:pt x="98937" y="108465"/>
                      <a:pt x="98937" y="108335"/>
                      <a:pt x="98970" y="108237"/>
                    </a:cubicBezTo>
                    <a:cubicBezTo>
                      <a:pt x="98970" y="108237"/>
                      <a:pt x="98970" y="108204"/>
                      <a:pt x="98970" y="108204"/>
                    </a:cubicBezTo>
                    <a:cubicBezTo>
                      <a:pt x="98970" y="108074"/>
                      <a:pt x="98970" y="107943"/>
                      <a:pt x="99002" y="107845"/>
                    </a:cubicBezTo>
                    <a:cubicBezTo>
                      <a:pt x="99002" y="107813"/>
                      <a:pt x="99002" y="107813"/>
                      <a:pt x="99002" y="107813"/>
                    </a:cubicBezTo>
                    <a:cubicBezTo>
                      <a:pt x="99035" y="107454"/>
                      <a:pt x="99165" y="107062"/>
                      <a:pt x="99296" y="106704"/>
                    </a:cubicBezTo>
                    <a:cubicBezTo>
                      <a:pt x="99361" y="106573"/>
                      <a:pt x="99394" y="106475"/>
                      <a:pt x="99459" y="106345"/>
                    </a:cubicBezTo>
                    <a:cubicBezTo>
                      <a:pt x="99459" y="106345"/>
                      <a:pt x="99459" y="106345"/>
                      <a:pt x="99492" y="106312"/>
                    </a:cubicBezTo>
                    <a:cubicBezTo>
                      <a:pt x="99524" y="106214"/>
                      <a:pt x="99589" y="106116"/>
                      <a:pt x="99655" y="106019"/>
                    </a:cubicBezTo>
                    <a:cubicBezTo>
                      <a:pt x="99655" y="105986"/>
                      <a:pt x="99687" y="105953"/>
                      <a:pt x="99687" y="105953"/>
                    </a:cubicBezTo>
                    <a:cubicBezTo>
                      <a:pt x="99752" y="105855"/>
                      <a:pt x="99818" y="105758"/>
                      <a:pt x="99883" y="105692"/>
                    </a:cubicBezTo>
                    <a:cubicBezTo>
                      <a:pt x="99916" y="105660"/>
                      <a:pt x="99948" y="105595"/>
                      <a:pt x="99981" y="105562"/>
                    </a:cubicBezTo>
                    <a:cubicBezTo>
                      <a:pt x="100013" y="105497"/>
                      <a:pt x="100079" y="105431"/>
                      <a:pt x="100111" y="105366"/>
                    </a:cubicBezTo>
                    <a:cubicBezTo>
                      <a:pt x="100209" y="105268"/>
                      <a:pt x="100307" y="105170"/>
                      <a:pt x="100405" y="105073"/>
                    </a:cubicBezTo>
                    <a:lnTo>
                      <a:pt x="135732" y="71898"/>
                    </a:lnTo>
                    <a:cubicBezTo>
                      <a:pt x="136874" y="70822"/>
                      <a:pt x="137037" y="69093"/>
                      <a:pt x="136124" y="67853"/>
                    </a:cubicBezTo>
                    <a:cubicBezTo>
                      <a:pt x="135524" y="67040"/>
                      <a:pt x="134588" y="66592"/>
                      <a:pt x="133628" y="66592"/>
                    </a:cubicBezTo>
                    <a:cubicBezTo>
                      <a:pt x="133124" y="66592"/>
                      <a:pt x="132615" y="66715"/>
                      <a:pt x="132144" y="66973"/>
                    </a:cubicBezTo>
                    <a:lnTo>
                      <a:pt x="114170" y="77020"/>
                    </a:lnTo>
                    <a:cubicBezTo>
                      <a:pt x="96751" y="86740"/>
                      <a:pt x="83084" y="101452"/>
                      <a:pt x="74635" y="119556"/>
                    </a:cubicBezTo>
                    <a:lnTo>
                      <a:pt x="73657" y="121676"/>
                    </a:lnTo>
                    <a:lnTo>
                      <a:pt x="54378" y="139650"/>
                    </a:lnTo>
                    <a:lnTo>
                      <a:pt x="54378" y="139650"/>
                    </a:lnTo>
                    <a:lnTo>
                      <a:pt x="71699" y="103278"/>
                    </a:lnTo>
                    <a:cubicBezTo>
                      <a:pt x="72645" y="101289"/>
                      <a:pt x="73591" y="99266"/>
                      <a:pt x="74537" y="97211"/>
                    </a:cubicBezTo>
                    <a:cubicBezTo>
                      <a:pt x="74961" y="96298"/>
                      <a:pt x="75385" y="95384"/>
                      <a:pt x="75809" y="94471"/>
                    </a:cubicBezTo>
                    <a:lnTo>
                      <a:pt x="75842" y="94471"/>
                    </a:lnTo>
                    <a:cubicBezTo>
                      <a:pt x="76266" y="93558"/>
                      <a:pt x="76690" y="92644"/>
                      <a:pt x="77114" y="91731"/>
                    </a:cubicBezTo>
                    <a:cubicBezTo>
                      <a:pt x="77832" y="90198"/>
                      <a:pt x="77180" y="88371"/>
                      <a:pt x="75679" y="87654"/>
                    </a:cubicBezTo>
                    <a:cubicBezTo>
                      <a:pt x="75257" y="87456"/>
                      <a:pt x="74812" y="87362"/>
                      <a:pt x="74375" y="87362"/>
                    </a:cubicBezTo>
                    <a:cubicBezTo>
                      <a:pt x="73224" y="87362"/>
                      <a:pt x="72121" y="88011"/>
                      <a:pt x="71602" y="89121"/>
                    </a:cubicBezTo>
                    <a:cubicBezTo>
                      <a:pt x="71569" y="89154"/>
                      <a:pt x="71569" y="89187"/>
                      <a:pt x="71536" y="89219"/>
                    </a:cubicBezTo>
                    <a:cubicBezTo>
                      <a:pt x="71177" y="89970"/>
                      <a:pt x="70819" y="90720"/>
                      <a:pt x="70492" y="91437"/>
                    </a:cubicBezTo>
                    <a:cubicBezTo>
                      <a:pt x="70427" y="91601"/>
                      <a:pt x="70329" y="91764"/>
                      <a:pt x="70264" y="91894"/>
                    </a:cubicBezTo>
                    <a:cubicBezTo>
                      <a:pt x="70003" y="92514"/>
                      <a:pt x="69710" y="93101"/>
                      <a:pt x="69416" y="93688"/>
                    </a:cubicBezTo>
                    <a:cubicBezTo>
                      <a:pt x="69286" y="94014"/>
                      <a:pt x="69155" y="94308"/>
                      <a:pt x="68992" y="94634"/>
                    </a:cubicBezTo>
                    <a:cubicBezTo>
                      <a:pt x="68568" y="95548"/>
                      <a:pt x="68144" y="96461"/>
                      <a:pt x="67720" y="97342"/>
                    </a:cubicBezTo>
                    <a:cubicBezTo>
                      <a:pt x="67687" y="97440"/>
                      <a:pt x="67622" y="97570"/>
                      <a:pt x="67589" y="97668"/>
                    </a:cubicBezTo>
                    <a:cubicBezTo>
                      <a:pt x="67100" y="98646"/>
                      <a:pt x="66643" y="99658"/>
                      <a:pt x="66187" y="100636"/>
                    </a:cubicBezTo>
                    <a:lnTo>
                      <a:pt x="47920" y="139030"/>
                    </a:lnTo>
                    <a:cubicBezTo>
                      <a:pt x="47006" y="140922"/>
                      <a:pt x="46680" y="142977"/>
                      <a:pt x="46908" y="144999"/>
                    </a:cubicBezTo>
                    <a:lnTo>
                      <a:pt x="42211" y="147902"/>
                    </a:lnTo>
                    <a:cubicBezTo>
                      <a:pt x="40450" y="141118"/>
                      <a:pt x="38819" y="134659"/>
                      <a:pt x="37383" y="128624"/>
                    </a:cubicBezTo>
                    <a:cubicBezTo>
                      <a:pt x="37481" y="128592"/>
                      <a:pt x="37546" y="128559"/>
                      <a:pt x="37612" y="128526"/>
                    </a:cubicBezTo>
                    <a:cubicBezTo>
                      <a:pt x="37742" y="128461"/>
                      <a:pt x="37873" y="128396"/>
                      <a:pt x="37970" y="128363"/>
                    </a:cubicBezTo>
                    <a:cubicBezTo>
                      <a:pt x="40450" y="127156"/>
                      <a:pt x="42505" y="125264"/>
                      <a:pt x="43907" y="122981"/>
                    </a:cubicBezTo>
                    <a:cubicBezTo>
                      <a:pt x="43940" y="122948"/>
                      <a:pt x="43973" y="122883"/>
                      <a:pt x="44005" y="122850"/>
                    </a:cubicBezTo>
                    <a:cubicBezTo>
                      <a:pt x="44331" y="122328"/>
                      <a:pt x="44592" y="121807"/>
                      <a:pt x="44853" y="121252"/>
                    </a:cubicBezTo>
                    <a:cubicBezTo>
                      <a:pt x="44918" y="121122"/>
                      <a:pt x="44951" y="120991"/>
                      <a:pt x="45016" y="120828"/>
                    </a:cubicBezTo>
                    <a:cubicBezTo>
                      <a:pt x="45082" y="120697"/>
                      <a:pt x="45114" y="120567"/>
                      <a:pt x="45179" y="120437"/>
                    </a:cubicBezTo>
                    <a:cubicBezTo>
                      <a:pt x="45277" y="120208"/>
                      <a:pt x="45375" y="119947"/>
                      <a:pt x="45440" y="119654"/>
                    </a:cubicBezTo>
                    <a:cubicBezTo>
                      <a:pt x="45473" y="119588"/>
                      <a:pt x="45506" y="119491"/>
                      <a:pt x="45538" y="119393"/>
                    </a:cubicBezTo>
                    <a:cubicBezTo>
                      <a:pt x="45604" y="119197"/>
                      <a:pt x="45636" y="118969"/>
                      <a:pt x="45701" y="118740"/>
                    </a:cubicBezTo>
                    <a:cubicBezTo>
                      <a:pt x="45734" y="118642"/>
                      <a:pt x="45734" y="118545"/>
                      <a:pt x="45767" y="118447"/>
                    </a:cubicBezTo>
                    <a:cubicBezTo>
                      <a:pt x="45832" y="118153"/>
                      <a:pt x="45897" y="117860"/>
                      <a:pt x="45930" y="117566"/>
                    </a:cubicBezTo>
                    <a:cubicBezTo>
                      <a:pt x="45930" y="117501"/>
                      <a:pt x="45962" y="117468"/>
                      <a:pt x="45962" y="117436"/>
                    </a:cubicBezTo>
                    <a:cubicBezTo>
                      <a:pt x="45995" y="117142"/>
                      <a:pt x="46028" y="116881"/>
                      <a:pt x="46060" y="116587"/>
                    </a:cubicBezTo>
                    <a:cubicBezTo>
                      <a:pt x="46060" y="116522"/>
                      <a:pt x="46060" y="116424"/>
                      <a:pt x="46060" y="116326"/>
                    </a:cubicBezTo>
                    <a:cubicBezTo>
                      <a:pt x="46093" y="116033"/>
                      <a:pt x="46093" y="115707"/>
                      <a:pt x="46093" y="115380"/>
                    </a:cubicBezTo>
                    <a:cubicBezTo>
                      <a:pt x="46093" y="115120"/>
                      <a:pt x="46093" y="114859"/>
                      <a:pt x="46093" y="114630"/>
                    </a:cubicBezTo>
                    <a:cubicBezTo>
                      <a:pt x="46093" y="114500"/>
                      <a:pt x="46060" y="114369"/>
                      <a:pt x="46060" y="114271"/>
                    </a:cubicBezTo>
                    <a:cubicBezTo>
                      <a:pt x="46060" y="114141"/>
                      <a:pt x="46028" y="114010"/>
                      <a:pt x="46028" y="113880"/>
                    </a:cubicBezTo>
                    <a:cubicBezTo>
                      <a:pt x="46028" y="113717"/>
                      <a:pt x="45995" y="113554"/>
                      <a:pt x="45962" y="113358"/>
                    </a:cubicBezTo>
                    <a:cubicBezTo>
                      <a:pt x="45962" y="113293"/>
                      <a:pt x="45962" y="113228"/>
                      <a:pt x="45930" y="113162"/>
                    </a:cubicBezTo>
                    <a:cubicBezTo>
                      <a:pt x="45897" y="112967"/>
                      <a:pt x="45864" y="112738"/>
                      <a:pt x="45832" y="112543"/>
                    </a:cubicBezTo>
                    <a:cubicBezTo>
                      <a:pt x="45832" y="112510"/>
                      <a:pt x="45832" y="112477"/>
                      <a:pt x="45799" y="112445"/>
                    </a:cubicBezTo>
                    <a:cubicBezTo>
                      <a:pt x="45767" y="112216"/>
                      <a:pt x="45701" y="111988"/>
                      <a:pt x="45669" y="111760"/>
                    </a:cubicBezTo>
                    <a:lnTo>
                      <a:pt x="45636" y="111760"/>
                    </a:lnTo>
                    <a:cubicBezTo>
                      <a:pt x="44821" y="108530"/>
                      <a:pt x="42896" y="105758"/>
                      <a:pt x="40319" y="103800"/>
                    </a:cubicBezTo>
                    <a:lnTo>
                      <a:pt x="40286" y="103800"/>
                    </a:lnTo>
                    <a:cubicBezTo>
                      <a:pt x="40123" y="103670"/>
                      <a:pt x="39960" y="103539"/>
                      <a:pt x="39765" y="103409"/>
                    </a:cubicBezTo>
                    <a:cubicBezTo>
                      <a:pt x="39765" y="103409"/>
                      <a:pt x="39732" y="103409"/>
                      <a:pt x="39732" y="103376"/>
                    </a:cubicBezTo>
                    <a:cubicBezTo>
                      <a:pt x="39569" y="103278"/>
                      <a:pt x="39406" y="103181"/>
                      <a:pt x="39210" y="103050"/>
                    </a:cubicBezTo>
                    <a:cubicBezTo>
                      <a:pt x="39177" y="103050"/>
                      <a:pt x="39145" y="103018"/>
                      <a:pt x="39145" y="103018"/>
                    </a:cubicBezTo>
                    <a:cubicBezTo>
                      <a:pt x="38982" y="102920"/>
                      <a:pt x="38819" y="102822"/>
                      <a:pt x="38655" y="102724"/>
                    </a:cubicBezTo>
                    <a:cubicBezTo>
                      <a:pt x="38623" y="102691"/>
                      <a:pt x="38558" y="102691"/>
                      <a:pt x="38525" y="102659"/>
                    </a:cubicBezTo>
                    <a:cubicBezTo>
                      <a:pt x="38362" y="102561"/>
                      <a:pt x="38231" y="102496"/>
                      <a:pt x="38068" y="102430"/>
                    </a:cubicBezTo>
                    <a:cubicBezTo>
                      <a:pt x="38003" y="102398"/>
                      <a:pt x="37938" y="102365"/>
                      <a:pt x="37873" y="102333"/>
                    </a:cubicBezTo>
                    <a:cubicBezTo>
                      <a:pt x="37742" y="102267"/>
                      <a:pt x="37612" y="102202"/>
                      <a:pt x="37481" y="102137"/>
                    </a:cubicBezTo>
                    <a:cubicBezTo>
                      <a:pt x="37383" y="102104"/>
                      <a:pt x="37318" y="102072"/>
                      <a:pt x="37220" y="102039"/>
                    </a:cubicBezTo>
                    <a:cubicBezTo>
                      <a:pt x="37090" y="101974"/>
                      <a:pt x="36959" y="101941"/>
                      <a:pt x="36829" y="101876"/>
                    </a:cubicBezTo>
                    <a:cubicBezTo>
                      <a:pt x="36764" y="101843"/>
                      <a:pt x="36666" y="101811"/>
                      <a:pt x="36568" y="101778"/>
                    </a:cubicBezTo>
                    <a:cubicBezTo>
                      <a:pt x="36437" y="101745"/>
                      <a:pt x="36339" y="101713"/>
                      <a:pt x="36209" y="101647"/>
                    </a:cubicBezTo>
                    <a:cubicBezTo>
                      <a:pt x="36111" y="101615"/>
                      <a:pt x="35981" y="101582"/>
                      <a:pt x="35883" y="101550"/>
                    </a:cubicBezTo>
                    <a:cubicBezTo>
                      <a:pt x="35785" y="101517"/>
                      <a:pt x="35654" y="101484"/>
                      <a:pt x="35557" y="101452"/>
                    </a:cubicBezTo>
                    <a:cubicBezTo>
                      <a:pt x="35426" y="101419"/>
                      <a:pt x="35296" y="101387"/>
                      <a:pt x="35198" y="101354"/>
                    </a:cubicBezTo>
                    <a:cubicBezTo>
                      <a:pt x="35067" y="101321"/>
                      <a:pt x="34969" y="101321"/>
                      <a:pt x="34872" y="101289"/>
                    </a:cubicBezTo>
                    <a:cubicBezTo>
                      <a:pt x="34741" y="101256"/>
                      <a:pt x="34611" y="101223"/>
                      <a:pt x="34480" y="101191"/>
                    </a:cubicBezTo>
                    <a:cubicBezTo>
                      <a:pt x="34382" y="101191"/>
                      <a:pt x="34284" y="101158"/>
                      <a:pt x="34187" y="101158"/>
                    </a:cubicBezTo>
                    <a:cubicBezTo>
                      <a:pt x="34023" y="101126"/>
                      <a:pt x="33893" y="101093"/>
                      <a:pt x="33762" y="101060"/>
                    </a:cubicBezTo>
                    <a:cubicBezTo>
                      <a:pt x="33665" y="101060"/>
                      <a:pt x="33567" y="101060"/>
                      <a:pt x="33469" y="101028"/>
                    </a:cubicBezTo>
                    <a:cubicBezTo>
                      <a:pt x="33306" y="101028"/>
                      <a:pt x="33175" y="100995"/>
                      <a:pt x="33045" y="100995"/>
                    </a:cubicBezTo>
                    <a:cubicBezTo>
                      <a:pt x="32914" y="100995"/>
                      <a:pt x="32817" y="100962"/>
                      <a:pt x="32719" y="100962"/>
                    </a:cubicBezTo>
                    <a:cubicBezTo>
                      <a:pt x="32588" y="100962"/>
                      <a:pt x="32425" y="100930"/>
                      <a:pt x="32295" y="100930"/>
                    </a:cubicBezTo>
                    <a:lnTo>
                      <a:pt x="31479" y="100930"/>
                    </a:lnTo>
                    <a:cubicBezTo>
                      <a:pt x="29881" y="92155"/>
                      <a:pt x="29033" y="85272"/>
                      <a:pt x="28935" y="80412"/>
                    </a:cubicBezTo>
                    <a:cubicBezTo>
                      <a:pt x="28739" y="69550"/>
                      <a:pt x="33143" y="59535"/>
                      <a:pt x="42048" y="50597"/>
                    </a:cubicBezTo>
                    <a:lnTo>
                      <a:pt x="48474" y="55653"/>
                    </a:lnTo>
                    <a:lnTo>
                      <a:pt x="49975" y="66842"/>
                    </a:lnTo>
                    <a:cubicBezTo>
                      <a:pt x="50203" y="68277"/>
                      <a:pt x="51377" y="69386"/>
                      <a:pt x="52845" y="69484"/>
                    </a:cubicBezTo>
                    <a:lnTo>
                      <a:pt x="64588" y="70169"/>
                    </a:lnTo>
                    <a:lnTo>
                      <a:pt x="64784" y="70169"/>
                    </a:lnTo>
                    <a:cubicBezTo>
                      <a:pt x="66382" y="70169"/>
                      <a:pt x="67752" y="68897"/>
                      <a:pt x="67818" y="67266"/>
                    </a:cubicBezTo>
                    <a:cubicBezTo>
                      <a:pt x="67915" y="65603"/>
                      <a:pt x="66643" y="64135"/>
                      <a:pt x="64947" y="64037"/>
                    </a:cubicBezTo>
                    <a:lnTo>
                      <a:pt x="55716" y="63515"/>
                    </a:lnTo>
                    <a:lnTo>
                      <a:pt x="54378" y="53598"/>
                    </a:lnTo>
                    <a:cubicBezTo>
                      <a:pt x="54280" y="52816"/>
                      <a:pt x="53856" y="52098"/>
                      <a:pt x="53237" y="51609"/>
                    </a:cubicBezTo>
                    <a:lnTo>
                      <a:pt x="46615" y="46389"/>
                    </a:lnTo>
                    <a:cubicBezTo>
                      <a:pt x="52617" y="41431"/>
                      <a:pt x="58260" y="38495"/>
                      <a:pt x="60021" y="37647"/>
                    </a:cubicBezTo>
                    <a:lnTo>
                      <a:pt x="93359" y="37647"/>
                    </a:lnTo>
                    <a:cubicBezTo>
                      <a:pt x="95055" y="37647"/>
                      <a:pt x="96425" y="36277"/>
                      <a:pt x="96425" y="34581"/>
                    </a:cubicBezTo>
                    <a:cubicBezTo>
                      <a:pt x="96425" y="32885"/>
                      <a:pt x="95055" y="31515"/>
                      <a:pt x="93359" y="31515"/>
                    </a:cubicBezTo>
                    <a:lnTo>
                      <a:pt x="60739" y="31515"/>
                    </a:lnTo>
                    <a:lnTo>
                      <a:pt x="45930" y="6463"/>
                    </a:lnTo>
                    <a:close/>
                    <a:moveTo>
                      <a:pt x="93326" y="111694"/>
                    </a:moveTo>
                    <a:cubicBezTo>
                      <a:pt x="93359" y="111858"/>
                      <a:pt x="93424" y="111988"/>
                      <a:pt x="93457" y="112118"/>
                    </a:cubicBezTo>
                    <a:cubicBezTo>
                      <a:pt x="93489" y="112216"/>
                      <a:pt x="93522" y="112314"/>
                      <a:pt x="93555" y="112379"/>
                    </a:cubicBezTo>
                    <a:cubicBezTo>
                      <a:pt x="93620" y="112575"/>
                      <a:pt x="93718" y="112738"/>
                      <a:pt x="93783" y="112901"/>
                    </a:cubicBezTo>
                    <a:cubicBezTo>
                      <a:pt x="93816" y="113032"/>
                      <a:pt x="93881" y="113130"/>
                      <a:pt x="93914" y="113228"/>
                    </a:cubicBezTo>
                    <a:cubicBezTo>
                      <a:pt x="94011" y="113391"/>
                      <a:pt x="94077" y="113554"/>
                      <a:pt x="94174" y="113717"/>
                    </a:cubicBezTo>
                    <a:cubicBezTo>
                      <a:pt x="94240" y="113782"/>
                      <a:pt x="94272" y="113880"/>
                      <a:pt x="94338" y="113978"/>
                    </a:cubicBezTo>
                    <a:cubicBezTo>
                      <a:pt x="94338" y="114010"/>
                      <a:pt x="94338" y="114010"/>
                      <a:pt x="94370" y="114043"/>
                    </a:cubicBezTo>
                    <a:cubicBezTo>
                      <a:pt x="94533" y="114304"/>
                      <a:pt x="94696" y="114565"/>
                      <a:pt x="94892" y="114826"/>
                    </a:cubicBezTo>
                    <a:cubicBezTo>
                      <a:pt x="94990" y="114989"/>
                      <a:pt x="95120" y="115152"/>
                      <a:pt x="95251" y="115315"/>
                    </a:cubicBezTo>
                    <a:cubicBezTo>
                      <a:pt x="95284" y="115348"/>
                      <a:pt x="95316" y="115413"/>
                      <a:pt x="95349" y="115446"/>
                    </a:cubicBezTo>
                    <a:cubicBezTo>
                      <a:pt x="95479" y="115576"/>
                      <a:pt x="95577" y="115674"/>
                      <a:pt x="95675" y="115805"/>
                    </a:cubicBezTo>
                    <a:lnTo>
                      <a:pt x="95773" y="115902"/>
                    </a:lnTo>
                    <a:cubicBezTo>
                      <a:pt x="97404" y="117631"/>
                      <a:pt x="99524" y="118773"/>
                      <a:pt x="101938" y="119132"/>
                    </a:cubicBezTo>
                    <a:cubicBezTo>
                      <a:pt x="102036" y="119164"/>
                      <a:pt x="102134" y="119164"/>
                      <a:pt x="102232" y="119197"/>
                    </a:cubicBezTo>
                    <a:lnTo>
                      <a:pt x="85856" y="134561"/>
                    </a:lnTo>
                    <a:lnTo>
                      <a:pt x="81583" y="138573"/>
                    </a:lnTo>
                    <a:lnTo>
                      <a:pt x="71667" y="147870"/>
                    </a:lnTo>
                    <a:lnTo>
                      <a:pt x="66350" y="152828"/>
                    </a:lnTo>
                    <a:lnTo>
                      <a:pt x="58358" y="144314"/>
                    </a:lnTo>
                    <a:lnTo>
                      <a:pt x="68340" y="134985"/>
                    </a:lnTo>
                    <a:lnTo>
                      <a:pt x="93326" y="111694"/>
                    </a:lnTo>
                    <a:close/>
                    <a:moveTo>
                      <a:pt x="149074" y="126732"/>
                    </a:moveTo>
                    <a:cubicBezTo>
                      <a:pt x="152270" y="126732"/>
                      <a:pt x="155206" y="128592"/>
                      <a:pt x="156576" y="131429"/>
                    </a:cubicBezTo>
                    <a:cubicBezTo>
                      <a:pt x="156642" y="131560"/>
                      <a:pt x="156707" y="131690"/>
                      <a:pt x="156805" y="131788"/>
                    </a:cubicBezTo>
                    <a:cubicBezTo>
                      <a:pt x="157163" y="132375"/>
                      <a:pt x="157718" y="132799"/>
                      <a:pt x="158338" y="132995"/>
                    </a:cubicBezTo>
                    <a:cubicBezTo>
                      <a:pt x="158676" y="133116"/>
                      <a:pt x="159033" y="133183"/>
                      <a:pt x="159408" y="133183"/>
                    </a:cubicBezTo>
                    <a:cubicBezTo>
                      <a:pt x="159538" y="133183"/>
                      <a:pt x="159671" y="133175"/>
                      <a:pt x="159806" y="133158"/>
                    </a:cubicBezTo>
                    <a:cubicBezTo>
                      <a:pt x="159871" y="133126"/>
                      <a:pt x="159969" y="133126"/>
                      <a:pt x="160067" y="133093"/>
                    </a:cubicBezTo>
                    <a:cubicBezTo>
                      <a:pt x="160262" y="133060"/>
                      <a:pt x="160458" y="132995"/>
                      <a:pt x="160686" y="132963"/>
                    </a:cubicBezTo>
                    <a:lnTo>
                      <a:pt x="160784" y="132963"/>
                    </a:lnTo>
                    <a:cubicBezTo>
                      <a:pt x="160980" y="132930"/>
                      <a:pt x="161208" y="132897"/>
                      <a:pt x="161404" y="132897"/>
                    </a:cubicBezTo>
                    <a:cubicBezTo>
                      <a:pt x="161632" y="132865"/>
                      <a:pt x="161828" y="132865"/>
                      <a:pt x="162024" y="132865"/>
                    </a:cubicBezTo>
                    <a:cubicBezTo>
                      <a:pt x="166591" y="132865"/>
                      <a:pt x="170342" y="136583"/>
                      <a:pt x="170342" y="141183"/>
                    </a:cubicBezTo>
                    <a:cubicBezTo>
                      <a:pt x="170342" y="145782"/>
                      <a:pt x="166591" y="149501"/>
                      <a:pt x="162024" y="149501"/>
                    </a:cubicBezTo>
                    <a:cubicBezTo>
                      <a:pt x="161600" y="149501"/>
                      <a:pt x="161176" y="149468"/>
                      <a:pt x="160752" y="149403"/>
                    </a:cubicBezTo>
                    <a:cubicBezTo>
                      <a:pt x="160612" y="149384"/>
                      <a:pt x="160472" y="149375"/>
                      <a:pt x="160333" y="149375"/>
                    </a:cubicBezTo>
                    <a:cubicBezTo>
                      <a:pt x="159273" y="149375"/>
                      <a:pt x="158262" y="149915"/>
                      <a:pt x="157685" y="150838"/>
                    </a:cubicBezTo>
                    <a:cubicBezTo>
                      <a:pt x="156642" y="152502"/>
                      <a:pt x="155076" y="153709"/>
                      <a:pt x="153282" y="154329"/>
                    </a:cubicBezTo>
                    <a:lnTo>
                      <a:pt x="153249" y="154329"/>
                    </a:lnTo>
                    <a:cubicBezTo>
                      <a:pt x="153053" y="154394"/>
                      <a:pt x="152825" y="154459"/>
                      <a:pt x="152629" y="154524"/>
                    </a:cubicBezTo>
                    <a:lnTo>
                      <a:pt x="152564" y="154524"/>
                    </a:lnTo>
                    <a:cubicBezTo>
                      <a:pt x="152401" y="154590"/>
                      <a:pt x="152205" y="154622"/>
                      <a:pt x="152042" y="154655"/>
                    </a:cubicBezTo>
                    <a:lnTo>
                      <a:pt x="151879" y="154655"/>
                    </a:lnTo>
                    <a:cubicBezTo>
                      <a:pt x="151716" y="154687"/>
                      <a:pt x="151553" y="154720"/>
                      <a:pt x="151422" y="154720"/>
                    </a:cubicBezTo>
                    <a:cubicBezTo>
                      <a:pt x="151357" y="154720"/>
                      <a:pt x="151292" y="154720"/>
                      <a:pt x="151259" y="154753"/>
                    </a:cubicBezTo>
                    <a:lnTo>
                      <a:pt x="150639" y="154753"/>
                    </a:lnTo>
                    <a:cubicBezTo>
                      <a:pt x="146040" y="154753"/>
                      <a:pt x="142289" y="151034"/>
                      <a:pt x="142289" y="146435"/>
                    </a:cubicBezTo>
                    <a:cubicBezTo>
                      <a:pt x="142289" y="145325"/>
                      <a:pt x="142517" y="144249"/>
                      <a:pt x="142941" y="143238"/>
                    </a:cubicBezTo>
                    <a:cubicBezTo>
                      <a:pt x="143365" y="142227"/>
                      <a:pt x="143202" y="141052"/>
                      <a:pt x="142517" y="140172"/>
                    </a:cubicBezTo>
                    <a:cubicBezTo>
                      <a:pt x="141375" y="138704"/>
                      <a:pt x="140756" y="136910"/>
                      <a:pt x="140756" y="135050"/>
                    </a:cubicBezTo>
                    <a:cubicBezTo>
                      <a:pt x="140756" y="134757"/>
                      <a:pt x="140756" y="134496"/>
                      <a:pt x="140788" y="134202"/>
                    </a:cubicBezTo>
                    <a:cubicBezTo>
                      <a:pt x="141212" y="129994"/>
                      <a:pt x="144768" y="126732"/>
                      <a:pt x="149074" y="126732"/>
                    </a:cubicBezTo>
                    <a:close/>
                    <a:moveTo>
                      <a:pt x="53498" y="148131"/>
                    </a:moveTo>
                    <a:lnTo>
                      <a:pt x="62240" y="157427"/>
                    </a:lnTo>
                    <a:lnTo>
                      <a:pt x="49616" y="175205"/>
                    </a:lnTo>
                    <a:lnTo>
                      <a:pt x="34969" y="159580"/>
                    </a:lnTo>
                    <a:lnTo>
                      <a:pt x="53498" y="148131"/>
                    </a:lnTo>
                    <a:close/>
                    <a:moveTo>
                      <a:pt x="29815" y="163071"/>
                    </a:moveTo>
                    <a:lnTo>
                      <a:pt x="45832" y="180131"/>
                    </a:lnTo>
                    <a:lnTo>
                      <a:pt x="27597" y="201138"/>
                    </a:lnTo>
                    <a:lnTo>
                      <a:pt x="7667" y="179903"/>
                    </a:lnTo>
                    <a:lnTo>
                      <a:pt x="29815" y="163071"/>
                    </a:lnTo>
                    <a:close/>
                    <a:moveTo>
                      <a:pt x="166786" y="80542"/>
                    </a:moveTo>
                    <a:cubicBezTo>
                      <a:pt x="166591" y="89252"/>
                      <a:pt x="164046" y="104127"/>
                      <a:pt x="159218" y="124775"/>
                    </a:cubicBezTo>
                    <a:cubicBezTo>
                      <a:pt x="159055" y="124612"/>
                      <a:pt x="158860" y="124416"/>
                      <a:pt x="158664" y="124253"/>
                    </a:cubicBezTo>
                    <a:cubicBezTo>
                      <a:pt x="158599" y="124188"/>
                      <a:pt x="158533" y="124155"/>
                      <a:pt x="158468" y="124090"/>
                    </a:cubicBezTo>
                    <a:cubicBezTo>
                      <a:pt x="158338" y="123992"/>
                      <a:pt x="158175" y="123862"/>
                      <a:pt x="158044" y="123731"/>
                    </a:cubicBezTo>
                    <a:cubicBezTo>
                      <a:pt x="157979" y="123699"/>
                      <a:pt x="157881" y="123633"/>
                      <a:pt x="157816" y="123568"/>
                    </a:cubicBezTo>
                    <a:cubicBezTo>
                      <a:pt x="157685" y="123470"/>
                      <a:pt x="157522" y="123340"/>
                      <a:pt x="157392" y="123242"/>
                    </a:cubicBezTo>
                    <a:cubicBezTo>
                      <a:pt x="157327" y="123209"/>
                      <a:pt x="157229" y="123144"/>
                      <a:pt x="157163" y="123111"/>
                    </a:cubicBezTo>
                    <a:cubicBezTo>
                      <a:pt x="157000" y="122981"/>
                      <a:pt x="156805" y="122850"/>
                      <a:pt x="156642" y="122753"/>
                    </a:cubicBezTo>
                    <a:cubicBezTo>
                      <a:pt x="156576" y="122720"/>
                      <a:pt x="156544" y="122687"/>
                      <a:pt x="156511" y="122687"/>
                    </a:cubicBezTo>
                    <a:cubicBezTo>
                      <a:pt x="156283" y="122524"/>
                      <a:pt x="156054" y="122394"/>
                      <a:pt x="155793" y="122296"/>
                    </a:cubicBezTo>
                    <a:cubicBezTo>
                      <a:pt x="155761" y="122263"/>
                      <a:pt x="155696" y="122231"/>
                      <a:pt x="155630" y="122198"/>
                    </a:cubicBezTo>
                    <a:cubicBezTo>
                      <a:pt x="155467" y="122100"/>
                      <a:pt x="155271" y="122002"/>
                      <a:pt x="155108" y="121937"/>
                    </a:cubicBezTo>
                    <a:cubicBezTo>
                      <a:pt x="155011" y="121904"/>
                      <a:pt x="154945" y="121872"/>
                      <a:pt x="154847" y="121839"/>
                    </a:cubicBezTo>
                    <a:cubicBezTo>
                      <a:pt x="154684" y="121741"/>
                      <a:pt x="154521" y="121676"/>
                      <a:pt x="154358" y="121611"/>
                    </a:cubicBezTo>
                    <a:cubicBezTo>
                      <a:pt x="154260" y="121578"/>
                      <a:pt x="154195" y="121546"/>
                      <a:pt x="154097" y="121513"/>
                    </a:cubicBezTo>
                    <a:cubicBezTo>
                      <a:pt x="153901" y="121448"/>
                      <a:pt x="153738" y="121383"/>
                      <a:pt x="153543" y="121317"/>
                    </a:cubicBezTo>
                    <a:cubicBezTo>
                      <a:pt x="153477" y="121285"/>
                      <a:pt x="153412" y="121285"/>
                      <a:pt x="153347" y="121252"/>
                    </a:cubicBezTo>
                    <a:cubicBezTo>
                      <a:pt x="153086" y="121187"/>
                      <a:pt x="152825" y="121089"/>
                      <a:pt x="152564" y="121024"/>
                    </a:cubicBezTo>
                    <a:lnTo>
                      <a:pt x="152466" y="121024"/>
                    </a:lnTo>
                    <a:cubicBezTo>
                      <a:pt x="152238" y="120958"/>
                      <a:pt x="152009" y="120893"/>
                      <a:pt x="151781" y="120861"/>
                    </a:cubicBezTo>
                    <a:cubicBezTo>
                      <a:pt x="151716" y="120861"/>
                      <a:pt x="151618" y="120828"/>
                      <a:pt x="151553" y="120828"/>
                    </a:cubicBezTo>
                    <a:cubicBezTo>
                      <a:pt x="151357" y="120795"/>
                      <a:pt x="151161" y="120763"/>
                      <a:pt x="150998" y="120730"/>
                    </a:cubicBezTo>
                    <a:cubicBezTo>
                      <a:pt x="150900" y="120730"/>
                      <a:pt x="150803" y="120697"/>
                      <a:pt x="150705" y="120697"/>
                    </a:cubicBezTo>
                    <a:cubicBezTo>
                      <a:pt x="150509" y="120665"/>
                      <a:pt x="150313" y="120665"/>
                      <a:pt x="150150" y="120632"/>
                    </a:cubicBezTo>
                    <a:lnTo>
                      <a:pt x="149889" y="120632"/>
                    </a:lnTo>
                    <a:cubicBezTo>
                      <a:pt x="149628" y="120600"/>
                      <a:pt x="149367" y="120600"/>
                      <a:pt x="149074" y="120600"/>
                    </a:cubicBezTo>
                    <a:cubicBezTo>
                      <a:pt x="142126" y="120600"/>
                      <a:pt x="136287" y="125558"/>
                      <a:pt x="134917" y="132147"/>
                    </a:cubicBezTo>
                    <a:cubicBezTo>
                      <a:pt x="134721" y="133093"/>
                      <a:pt x="134623" y="134072"/>
                      <a:pt x="134623" y="135050"/>
                    </a:cubicBezTo>
                    <a:cubicBezTo>
                      <a:pt x="134623" y="137725"/>
                      <a:pt x="135341" y="140269"/>
                      <a:pt x="136711" y="142520"/>
                    </a:cubicBezTo>
                    <a:cubicBezTo>
                      <a:pt x="136352" y="143792"/>
                      <a:pt x="136189" y="145097"/>
                      <a:pt x="136189" y="146435"/>
                    </a:cubicBezTo>
                    <a:cubicBezTo>
                      <a:pt x="136189" y="146696"/>
                      <a:pt x="136189" y="146924"/>
                      <a:pt x="136189" y="147185"/>
                    </a:cubicBezTo>
                    <a:cubicBezTo>
                      <a:pt x="136189" y="147250"/>
                      <a:pt x="136221" y="147348"/>
                      <a:pt x="136221" y="147413"/>
                    </a:cubicBezTo>
                    <a:cubicBezTo>
                      <a:pt x="136221" y="147576"/>
                      <a:pt x="136221" y="147739"/>
                      <a:pt x="136254" y="147902"/>
                    </a:cubicBezTo>
                    <a:cubicBezTo>
                      <a:pt x="136254" y="148000"/>
                      <a:pt x="136287" y="148098"/>
                      <a:pt x="136287" y="148196"/>
                    </a:cubicBezTo>
                    <a:cubicBezTo>
                      <a:pt x="136319" y="148327"/>
                      <a:pt x="136319" y="148457"/>
                      <a:pt x="136352" y="148620"/>
                    </a:cubicBezTo>
                    <a:cubicBezTo>
                      <a:pt x="136352" y="148718"/>
                      <a:pt x="136385" y="148816"/>
                      <a:pt x="136385" y="148914"/>
                    </a:cubicBezTo>
                    <a:cubicBezTo>
                      <a:pt x="136417" y="149044"/>
                      <a:pt x="136450" y="149175"/>
                      <a:pt x="136482" y="149305"/>
                    </a:cubicBezTo>
                    <a:cubicBezTo>
                      <a:pt x="136482" y="149403"/>
                      <a:pt x="136515" y="149533"/>
                      <a:pt x="136548" y="149631"/>
                    </a:cubicBezTo>
                    <a:cubicBezTo>
                      <a:pt x="136580" y="149762"/>
                      <a:pt x="136580" y="149892"/>
                      <a:pt x="136613" y="149990"/>
                    </a:cubicBezTo>
                    <a:cubicBezTo>
                      <a:pt x="136646" y="150121"/>
                      <a:pt x="136678" y="150218"/>
                      <a:pt x="136711" y="150316"/>
                    </a:cubicBezTo>
                    <a:cubicBezTo>
                      <a:pt x="136743" y="150447"/>
                      <a:pt x="136776" y="150577"/>
                      <a:pt x="136809" y="150675"/>
                    </a:cubicBezTo>
                    <a:cubicBezTo>
                      <a:pt x="136841" y="150773"/>
                      <a:pt x="136874" y="150903"/>
                      <a:pt x="136907" y="151001"/>
                    </a:cubicBezTo>
                    <a:cubicBezTo>
                      <a:pt x="136972" y="151099"/>
                      <a:pt x="137004" y="151230"/>
                      <a:pt x="137037" y="151360"/>
                    </a:cubicBezTo>
                    <a:cubicBezTo>
                      <a:pt x="137070" y="151458"/>
                      <a:pt x="137135" y="151556"/>
                      <a:pt x="137167" y="151654"/>
                    </a:cubicBezTo>
                    <a:cubicBezTo>
                      <a:pt x="137200" y="151784"/>
                      <a:pt x="137233" y="151882"/>
                      <a:pt x="137298" y="151980"/>
                    </a:cubicBezTo>
                    <a:cubicBezTo>
                      <a:pt x="137331" y="152110"/>
                      <a:pt x="137396" y="152208"/>
                      <a:pt x="137428" y="152306"/>
                    </a:cubicBezTo>
                    <a:cubicBezTo>
                      <a:pt x="137461" y="152404"/>
                      <a:pt x="137526" y="152534"/>
                      <a:pt x="137559" y="152632"/>
                    </a:cubicBezTo>
                    <a:cubicBezTo>
                      <a:pt x="137624" y="152730"/>
                      <a:pt x="137689" y="152828"/>
                      <a:pt x="137722" y="152926"/>
                    </a:cubicBezTo>
                    <a:cubicBezTo>
                      <a:pt x="137787" y="153024"/>
                      <a:pt x="137820" y="153154"/>
                      <a:pt x="137885" y="153252"/>
                    </a:cubicBezTo>
                    <a:cubicBezTo>
                      <a:pt x="137950" y="153350"/>
                      <a:pt x="137983" y="153448"/>
                      <a:pt x="138048" y="153546"/>
                    </a:cubicBezTo>
                    <a:cubicBezTo>
                      <a:pt x="138113" y="153644"/>
                      <a:pt x="138179" y="153741"/>
                      <a:pt x="138244" y="153839"/>
                    </a:cubicBezTo>
                    <a:cubicBezTo>
                      <a:pt x="138277" y="153937"/>
                      <a:pt x="138342" y="154035"/>
                      <a:pt x="138407" y="154133"/>
                    </a:cubicBezTo>
                    <a:cubicBezTo>
                      <a:pt x="138472" y="154231"/>
                      <a:pt x="138537" y="154329"/>
                      <a:pt x="138603" y="154426"/>
                    </a:cubicBezTo>
                    <a:cubicBezTo>
                      <a:pt x="138668" y="154524"/>
                      <a:pt x="138733" y="154622"/>
                      <a:pt x="138798" y="154720"/>
                    </a:cubicBezTo>
                    <a:cubicBezTo>
                      <a:pt x="138864" y="154818"/>
                      <a:pt x="138929" y="154883"/>
                      <a:pt x="138994" y="154981"/>
                    </a:cubicBezTo>
                    <a:cubicBezTo>
                      <a:pt x="139059" y="155079"/>
                      <a:pt x="139125" y="155177"/>
                      <a:pt x="139190" y="155275"/>
                    </a:cubicBezTo>
                    <a:cubicBezTo>
                      <a:pt x="139255" y="155340"/>
                      <a:pt x="139353" y="155438"/>
                      <a:pt x="139418" y="155536"/>
                    </a:cubicBezTo>
                    <a:cubicBezTo>
                      <a:pt x="139483" y="155633"/>
                      <a:pt x="139549" y="155699"/>
                      <a:pt x="139647" y="155796"/>
                    </a:cubicBezTo>
                    <a:cubicBezTo>
                      <a:pt x="139712" y="155894"/>
                      <a:pt x="139777" y="155960"/>
                      <a:pt x="139842" y="156057"/>
                    </a:cubicBezTo>
                    <a:cubicBezTo>
                      <a:pt x="139940" y="156155"/>
                      <a:pt x="140005" y="156221"/>
                      <a:pt x="140103" y="156318"/>
                    </a:cubicBezTo>
                    <a:cubicBezTo>
                      <a:pt x="140168" y="156384"/>
                      <a:pt x="140234" y="156481"/>
                      <a:pt x="140332" y="156547"/>
                    </a:cubicBezTo>
                    <a:cubicBezTo>
                      <a:pt x="140397" y="156645"/>
                      <a:pt x="140495" y="156710"/>
                      <a:pt x="140560" y="156808"/>
                    </a:cubicBezTo>
                    <a:cubicBezTo>
                      <a:pt x="140658" y="156873"/>
                      <a:pt x="140723" y="156971"/>
                      <a:pt x="140821" y="157036"/>
                    </a:cubicBezTo>
                    <a:cubicBezTo>
                      <a:pt x="140886" y="157101"/>
                      <a:pt x="140984" y="157199"/>
                      <a:pt x="141082" y="157264"/>
                    </a:cubicBezTo>
                    <a:cubicBezTo>
                      <a:pt x="141147" y="157330"/>
                      <a:pt x="141245" y="157427"/>
                      <a:pt x="141343" y="157493"/>
                    </a:cubicBezTo>
                    <a:cubicBezTo>
                      <a:pt x="141408" y="157558"/>
                      <a:pt x="141506" y="157623"/>
                      <a:pt x="141604" y="157721"/>
                    </a:cubicBezTo>
                    <a:cubicBezTo>
                      <a:pt x="141702" y="157786"/>
                      <a:pt x="141767" y="157852"/>
                      <a:pt x="141865" y="157917"/>
                    </a:cubicBezTo>
                    <a:cubicBezTo>
                      <a:pt x="141963" y="157982"/>
                      <a:pt x="142060" y="158047"/>
                      <a:pt x="142158" y="158112"/>
                    </a:cubicBezTo>
                    <a:cubicBezTo>
                      <a:pt x="142224" y="158178"/>
                      <a:pt x="142321" y="158243"/>
                      <a:pt x="142419" y="158308"/>
                    </a:cubicBezTo>
                    <a:cubicBezTo>
                      <a:pt x="142517" y="158373"/>
                      <a:pt x="142615" y="158439"/>
                      <a:pt x="142713" y="158504"/>
                    </a:cubicBezTo>
                    <a:cubicBezTo>
                      <a:pt x="142811" y="158569"/>
                      <a:pt x="142909" y="158634"/>
                      <a:pt x="143006" y="158700"/>
                    </a:cubicBezTo>
                    <a:cubicBezTo>
                      <a:pt x="143104" y="158765"/>
                      <a:pt x="143202" y="158830"/>
                      <a:pt x="143300" y="158863"/>
                    </a:cubicBezTo>
                    <a:cubicBezTo>
                      <a:pt x="143398" y="158928"/>
                      <a:pt x="143496" y="158993"/>
                      <a:pt x="143594" y="159058"/>
                    </a:cubicBezTo>
                    <a:cubicBezTo>
                      <a:pt x="143691" y="159091"/>
                      <a:pt x="143789" y="159156"/>
                      <a:pt x="143887" y="159222"/>
                    </a:cubicBezTo>
                    <a:cubicBezTo>
                      <a:pt x="143985" y="159254"/>
                      <a:pt x="144083" y="159319"/>
                      <a:pt x="144213" y="159385"/>
                    </a:cubicBezTo>
                    <a:cubicBezTo>
                      <a:pt x="144311" y="159417"/>
                      <a:pt x="144409" y="159483"/>
                      <a:pt x="144507" y="159515"/>
                    </a:cubicBezTo>
                    <a:cubicBezTo>
                      <a:pt x="144605" y="159580"/>
                      <a:pt x="144735" y="159613"/>
                      <a:pt x="144833" y="159678"/>
                    </a:cubicBezTo>
                    <a:cubicBezTo>
                      <a:pt x="144931" y="159711"/>
                      <a:pt x="145029" y="159743"/>
                      <a:pt x="145159" y="159809"/>
                    </a:cubicBezTo>
                    <a:cubicBezTo>
                      <a:pt x="145257" y="159841"/>
                      <a:pt x="145355" y="159874"/>
                      <a:pt x="145486" y="159939"/>
                    </a:cubicBezTo>
                    <a:cubicBezTo>
                      <a:pt x="145583" y="159972"/>
                      <a:pt x="145681" y="160004"/>
                      <a:pt x="145812" y="160037"/>
                    </a:cubicBezTo>
                    <a:cubicBezTo>
                      <a:pt x="145910" y="160102"/>
                      <a:pt x="146007" y="160135"/>
                      <a:pt x="146138" y="160168"/>
                    </a:cubicBezTo>
                    <a:cubicBezTo>
                      <a:pt x="146236" y="160200"/>
                      <a:pt x="146366" y="160233"/>
                      <a:pt x="146464" y="160265"/>
                    </a:cubicBezTo>
                    <a:cubicBezTo>
                      <a:pt x="146595" y="160298"/>
                      <a:pt x="146692" y="160331"/>
                      <a:pt x="146790" y="160363"/>
                    </a:cubicBezTo>
                    <a:cubicBezTo>
                      <a:pt x="146921" y="160396"/>
                      <a:pt x="147019" y="160428"/>
                      <a:pt x="147149" y="160461"/>
                    </a:cubicBezTo>
                    <a:cubicBezTo>
                      <a:pt x="147247" y="160494"/>
                      <a:pt x="147377" y="160526"/>
                      <a:pt x="147508" y="160526"/>
                    </a:cubicBezTo>
                    <a:cubicBezTo>
                      <a:pt x="147606" y="160559"/>
                      <a:pt x="147736" y="160592"/>
                      <a:pt x="147834" y="160624"/>
                    </a:cubicBezTo>
                    <a:cubicBezTo>
                      <a:pt x="147965" y="160624"/>
                      <a:pt x="148062" y="160657"/>
                      <a:pt x="148193" y="160689"/>
                    </a:cubicBezTo>
                    <a:cubicBezTo>
                      <a:pt x="148323" y="160689"/>
                      <a:pt x="148421" y="160722"/>
                      <a:pt x="148552" y="160722"/>
                    </a:cubicBezTo>
                    <a:cubicBezTo>
                      <a:pt x="148650" y="160755"/>
                      <a:pt x="148780" y="160755"/>
                      <a:pt x="148911" y="160787"/>
                    </a:cubicBezTo>
                    <a:cubicBezTo>
                      <a:pt x="149008" y="160787"/>
                      <a:pt x="149139" y="160820"/>
                      <a:pt x="149269" y="160820"/>
                    </a:cubicBezTo>
                    <a:cubicBezTo>
                      <a:pt x="149367" y="160820"/>
                      <a:pt x="149498" y="160853"/>
                      <a:pt x="149628" y="160853"/>
                    </a:cubicBezTo>
                    <a:lnTo>
                      <a:pt x="149987" y="160853"/>
                    </a:lnTo>
                    <a:cubicBezTo>
                      <a:pt x="150020" y="160885"/>
                      <a:pt x="150052" y="160885"/>
                      <a:pt x="150085" y="160885"/>
                    </a:cubicBezTo>
                    <a:cubicBezTo>
                      <a:pt x="148193" y="167898"/>
                      <a:pt x="146171" y="175173"/>
                      <a:pt x="144050" y="182577"/>
                    </a:cubicBezTo>
                    <a:cubicBezTo>
                      <a:pt x="143757" y="182545"/>
                      <a:pt x="143463" y="182512"/>
                      <a:pt x="143170" y="182480"/>
                    </a:cubicBezTo>
                    <a:cubicBezTo>
                      <a:pt x="143072" y="182088"/>
                      <a:pt x="142941" y="181664"/>
                      <a:pt x="142778" y="181240"/>
                    </a:cubicBezTo>
                    <a:cubicBezTo>
                      <a:pt x="142745" y="181175"/>
                      <a:pt x="142745" y="181142"/>
                      <a:pt x="142745" y="181077"/>
                    </a:cubicBezTo>
                    <a:cubicBezTo>
                      <a:pt x="142713" y="181044"/>
                      <a:pt x="142680" y="180979"/>
                      <a:pt x="142680" y="180914"/>
                    </a:cubicBezTo>
                    <a:cubicBezTo>
                      <a:pt x="142615" y="180816"/>
                      <a:pt x="142582" y="180685"/>
                      <a:pt x="142550" y="180588"/>
                    </a:cubicBezTo>
                    <a:cubicBezTo>
                      <a:pt x="142550" y="180555"/>
                      <a:pt x="142517" y="180522"/>
                      <a:pt x="142517" y="180522"/>
                    </a:cubicBezTo>
                    <a:cubicBezTo>
                      <a:pt x="142452" y="180359"/>
                      <a:pt x="142419" y="180196"/>
                      <a:pt x="142354" y="180033"/>
                    </a:cubicBezTo>
                    <a:cubicBezTo>
                      <a:pt x="142321" y="180000"/>
                      <a:pt x="142321" y="179968"/>
                      <a:pt x="142321" y="179935"/>
                    </a:cubicBezTo>
                    <a:cubicBezTo>
                      <a:pt x="141539" y="177945"/>
                      <a:pt x="140397" y="175597"/>
                      <a:pt x="138701" y="173248"/>
                    </a:cubicBezTo>
                    <a:cubicBezTo>
                      <a:pt x="136548" y="170247"/>
                      <a:pt x="133253" y="166920"/>
                      <a:pt x="128393" y="164604"/>
                    </a:cubicBezTo>
                    <a:cubicBezTo>
                      <a:pt x="126762" y="163821"/>
                      <a:pt x="124968" y="163136"/>
                      <a:pt x="122978" y="162647"/>
                    </a:cubicBezTo>
                    <a:cubicBezTo>
                      <a:pt x="122293" y="162451"/>
                      <a:pt x="121608" y="162320"/>
                      <a:pt x="120923" y="162190"/>
                    </a:cubicBezTo>
                    <a:cubicBezTo>
                      <a:pt x="118770" y="161799"/>
                      <a:pt x="116454" y="161570"/>
                      <a:pt x="113909" y="161570"/>
                    </a:cubicBezTo>
                    <a:cubicBezTo>
                      <a:pt x="109538" y="161570"/>
                      <a:pt x="105396" y="162288"/>
                      <a:pt x="101547" y="163658"/>
                    </a:cubicBezTo>
                    <a:cubicBezTo>
                      <a:pt x="101481" y="163723"/>
                      <a:pt x="101383" y="163723"/>
                      <a:pt x="101286" y="163756"/>
                    </a:cubicBezTo>
                    <a:cubicBezTo>
                      <a:pt x="101155" y="163821"/>
                      <a:pt x="100992" y="163886"/>
                      <a:pt x="100862" y="163951"/>
                    </a:cubicBezTo>
                    <a:cubicBezTo>
                      <a:pt x="100437" y="164115"/>
                      <a:pt x="100046" y="164278"/>
                      <a:pt x="99622" y="164441"/>
                    </a:cubicBezTo>
                    <a:cubicBezTo>
                      <a:pt x="99524" y="164473"/>
                      <a:pt x="99426" y="164539"/>
                      <a:pt x="99328" y="164571"/>
                    </a:cubicBezTo>
                    <a:cubicBezTo>
                      <a:pt x="99328" y="164604"/>
                      <a:pt x="99296" y="164604"/>
                      <a:pt x="99296" y="164604"/>
                    </a:cubicBezTo>
                    <a:cubicBezTo>
                      <a:pt x="99035" y="164767"/>
                      <a:pt x="98807" y="164930"/>
                      <a:pt x="98611" y="165126"/>
                    </a:cubicBezTo>
                    <a:cubicBezTo>
                      <a:pt x="98578" y="165191"/>
                      <a:pt x="98546" y="165224"/>
                      <a:pt x="98513" y="165289"/>
                    </a:cubicBezTo>
                    <a:cubicBezTo>
                      <a:pt x="98480" y="165321"/>
                      <a:pt x="98448" y="165321"/>
                      <a:pt x="98415" y="165354"/>
                    </a:cubicBezTo>
                    <a:cubicBezTo>
                      <a:pt x="97763" y="166235"/>
                      <a:pt x="97567" y="167409"/>
                      <a:pt x="98024" y="168486"/>
                    </a:cubicBezTo>
                    <a:cubicBezTo>
                      <a:pt x="98532" y="169623"/>
                      <a:pt x="99668" y="170312"/>
                      <a:pt x="100847" y="170312"/>
                    </a:cubicBezTo>
                    <a:cubicBezTo>
                      <a:pt x="101257" y="170312"/>
                      <a:pt x="101673" y="170228"/>
                      <a:pt x="102068" y="170051"/>
                    </a:cubicBezTo>
                    <a:cubicBezTo>
                      <a:pt x="103341" y="169497"/>
                      <a:pt x="104678" y="169040"/>
                      <a:pt x="106081" y="168681"/>
                    </a:cubicBezTo>
                    <a:cubicBezTo>
                      <a:pt x="106146" y="168649"/>
                      <a:pt x="106211" y="168616"/>
                      <a:pt x="106276" y="168616"/>
                    </a:cubicBezTo>
                    <a:cubicBezTo>
                      <a:pt x="106342" y="168583"/>
                      <a:pt x="106407" y="168583"/>
                      <a:pt x="106505" y="168551"/>
                    </a:cubicBezTo>
                    <a:cubicBezTo>
                      <a:pt x="108853" y="167964"/>
                      <a:pt x="111333" y="167670"/>
                      <a:pt x="113909" y="167670"/>
                    </a:cubicBezTo>
                    <a:cubicBezTo>
                      <a:pt x="134590" y="167670"/>
                      <a:pt x="137592" y="185154"/>
                      <a:pt x="137689" y="185905"/>
                    </a:cubicBezTo>
                    <a:cubicBezTo>
                      <a:pt x="137918" y="187405"/>
                      <a:pt x="139223" y="188514"/>
                      <a:pt x="140723" y="188514"/>
                    </a:cubicBezTo>
                    <a:cubicBezTo>
                      <a:pt x="141114" y="188514"/>
                      <a:pt x="141473" y="188514"/>
                      <a:pt x="141865" y="188547"/>
                    </a:cubicBezTo>
                    <a:lnTo>
                      <a:pt x="142126" y="188547"/>
                    </a:lnTo>
                    <a:cubicBezTo>
                      <a:pt x="142452" y="188579"/>
                      <a:pt x="142811" y="188612"/>
                      <a:pt x="143137" y="188645"/>
                    </a:cubicBezTo>
                    <a:lnTo>
                      <a:pt x="143235" y="188645"/>
                    </a:lnTo>
                    <a:cubicBezTo>
                      <a:pt x="143561" y="188677"/>
                      <a:pt x="143920" y="188743"/>
                      <a:pt x="144246" y="188775"/>
                    </a:cubicBezTo>
                    <a:cubicBezTo>
                      <a:pt x="144344" y="188808"/>
                      <a:pt x="144442" y="188840"/>
                      <a:pt x="144572" y="188840"/>
                    </a:cubicBezTo>
                    <a:cubicBezTo>
                      <a:pt x="144801" y="188906"/>
                      <a:pt x="144996" y="188938"/>
                      <a:pt x="145225" y="189003"/>
                    </a:cubicBezTo>
                    <a:cubicBezTo>
                      <a:pt x="147834" y="189591"/>
                      <a:pt x="150020" y="190798"/>
                      <a:pt x="151716" y="192526"/>
                    </a:cubicBezTo>
                    <a:cubicBezTo>
                      <a:pt x="154684" y="195593"/>
                      <a:pt x="155761" y="199833"/>
                      <a:pt x="156120" y="202639"/>
                    </a:cubicBezTo>
                    <a:lnTo>
                      <a:pt x="67263" y="202639"/>
                    </a:lnTo>
                    <a:cubicBezTo>
                      <a:pt x="67263" y="202606"/>
                      <a:pt x="67263" y="202541"/>
                      <a:pt x="67296" y="202508"/>
                    </a:cubicBezTo>
                    <a:cubicBezTo>
                      <a:pt x="67296" y="202410"/>
                      <a:pt x="67328" y="202280"/>
                      <a:pt x="67361" y="202182"/>
                    </a:cubicBezTo>
                    <a:cubicBezTo>
                      <a:pt x="67394" y="201954"/>
                      <a:pt x="67459" y="201758"/>
                      <a:pt x="67491" y="201530"/>
                    </a:cubicBezTo>
                    <a:cubicBezTo>
                      <a:pt x="67524" y="201432"/>
                      <a:pt x="67557" y="201301"/>
                      <a:pt x="67589" y="201171"/>
                    </a:cubicBezTo>
                    <a:cubicBezTo>
                      <a:pt x="67655" y="200975"/>
                      <a:pt x="67687" y="200779"/>
                      <a:pt x="67752" y="200584"/>
                    </a:cubicBezTo>
                    <a:cubicBezTo>
                      <a:pt x="67785" y="200453"/>
                      <a:pt x="67818" y="200355"/>
                      <a:pt x="67850" y="200257"/>
                    </a:cubicBezTo>
                    <a:cubicBezTo>
                      <a:pt x="67948" y="200029"/>
                      <a:pt x="68013" y="199801"/>
                      <a:pt x="68111" y="199572"/>
                    </a:cubicBezTo>
                    <a:cubicBezTo>
                      <a:pt x="68144" y="199507"/>
                      <a:pt x="68176" y="199442"/>
                      <a:pt x="68176" y="199377"/>
                    </a:cubicBezTo>
                    <a:cubicBezTo>
                      <a:pt x="68307" y="199083"/>
                      <a:pt x="68437" y="198789"/>
                      <a:pt x="68568" y="198528"/>
                    </a:cubicBezTo>
                    <a:cubicBezTo>
                      <a:pt x="68601" y="198463"/>
                      <a:pt x="68633" y="198398"/>
                      <a:pt x="68666" y="198333"/>
                    </a:cubicBezTo>
                    <a:cubicBezTo>
                      <a:pt x="68764" y="198137"/>
                      <a:pt x="68861" y="197909"/>
                      <a:pt x="68992" y="197713"/>
                    </a:cubicBezTo>
                    <a:cubicBezTo>
                      <a:pt x="69025" y="197615"/>
                      <a:pt x="69090" y="197550"/>
                      <a:pt x="69155" y="197452"/>
                    </a:cubicBezTo>
                    <a:cubicBezTo>
                      <a:pt x="69253" y="197289"/>
                      <a:pt x="69351" y="197093"/>
                      <a:pt x="69449" y="196930"/>
                    </a:cubicBezTo>
                    <a:cubicBezTo>
                      <a:pt x="69514" y="196832"/>
                      <a:pt x="69579" y="196767"/>
                      <a:pt x="69644" y="196669"/>
                    </a:cubicBezTo>
                    <a:cubicBezTo>
                      <a:pt x="69775" y="196506"/>
                      <a:pt x="69873" y="196343"/>
                      <a:pt x="70003" y="196180"/>
                    </a:cubicBezTo>
                    <a:cubicBezTo>
                      <a:pt x="70068" y="196082"/>
                      <a:pt x="70134" y="196017"/>
                      <a:pt x="70199" y="195952"/>
                    </a:cubicBezTo>
                    <a:cubicBezTo>
                      <a:pt x="70362" y="195723"/>
                      <a:pt x="70525" y="195560"/>
                      <a:pt x="70688" y="195364"/>
                    </a:cubicBezTo>
                    <a:cubicBezTo>
                      <a:pt x="70721" y="195332"/>
                      <a:pt x="70753" y="195299"/>
                      <a:pt x="70786" y="195267"/>
                    </a:cubicBezTo>
                    <a:cubicBezTo>
                      <a:pt x="70982" y="195038"/>
                      <a:pt x="71177" y="194810"/>
                      <a:pt x="71406" y="194614"/>
                    </a:cubicBezTo>
                    <a:cubicBezTo>
                      <a:pt x="71471" y="194549"/>
                      <a:pt x="71536" y="194484"/>
                      <a:pt x="71602" y="194418"/>
                    </a:cubicBezTo>
                    <a:cubicBezTo>
                      <a:pt x="71765" y="194288"/>
                      <a:pt x="71928" y="194125"/>
                      <a:pt x="72091" y="193994"/>
                    </a:cubicBezTo>
                    <a:cubicBezTo>
                      <a:pt x="72189" y="193929"/>
                      <a:pt x="72254" y="193864"/>
                      <a:pt x="72352" y="193799"/>
                    </a:cubicBezTo>
                    <a:cubicBezTo>
                      <a:pt x="72515" y="193668"/>
                      <a:pt x="72678" y="193538"/>
                      <a:pt x="72841" y="193407"/>
                    </a:cubicBezTo>
                    <a:cubicBezTo>
                      <a:pt x="72939" y="193342"/>
                      <a:pt x="73037" y="193277"/>
                      <a:pt x="73102" y="193211"/>
                    </a:cubicBezTo>
                    <a:cubicBezTo>
                      <a:pt x="73298" y="193081"/>
                      <a:pt x="73493" y="192983"/>
                      <a:pt x="73657" y="192853"/>
                    </a:cubicBezTo>
                    <a:cubicBezTo>
                      <a:pt x="73754" y="192820"/>
                      <a:pt x="73820" y="192755"/>
                      <a:pt x="73918" y="192690"/>
                    </a:cubicBezTo>
                    <a:cubicBezTo>
                      <a:pt x="74179" y="192526"/>
                      <a:pt x="74472" y="192363"/>
                      <a:pt x="74766" y="192200"/>
                    </a:cubicBezTo>
                    <a:cubicBezTo>
                      <a:pt x="78745" y="190113"/>
                      <a:pt x="82855" y="189949"/>
                      <a:pt x="82888" y="189949"/>
                    </a:cubicBezTo>
                    <a:cubicBezTo>
                      <a:pt x="84128" y="189917"/>
                      <a:pt x="85237" y="189101"/>
                      <a:pt x="85661" y="187960"/>
                    </a:cubicBezTo>
                    <a:cubicBezTo>
                      <a:pt x="85661" y="187927"/>
                      <a:pt x="85693" y="187894"/>
                      <a:pt x="85693" y="187862"/>
                    </a:cubicBezTo>
                    <a:cubicBezTo>
                      <a:pt x="85791" y="187633"/>
                      <a:pt x="88075" y="181109"/>
                      <a:pt x="93848" y="175597"/>
                    </a:cubicBezTo>
                    <a:cubicBezTo>
                      <a:pt x="95055" y="174422"/>
                      <a:pt x="95120" y="172465"/>
                      <a:pt x="93946" y="171258"/>
                    </a:cubicBezTo>
                    <a:cubicBezTo>
                      <a:pt x="93489" y="170802"/>
                      <a:pt x="92935" y="170508"/>
                      <a:pt x="92380" y="170378"/>
                    </a:cubicBezTo>
                    <a:lnTo>
                      <a:pt x="92315" y="170378"/>
                    </a:lnTo>
                    <a:cubicBezTo>
                      <a:pt x="92250" y="170378"/>
                      <a:pt x="92152" y="170345"/>
                      <a:pt x="92087" y="170345"/>
                    </a:cubicBezTo>
                    <a:lnTo>
                      <a:pt x="91989" y="170345"/>
                    </a:lnTo>
                    <a:cubicBezTo>
                      <a:pt x="91924" y="170312"/>
                      <a:pt x="91858" y="170312"/>
                      <a:pt x="91793" y="170312"/>
                    </a:cubicBezTo>
                    <a:lnTo>
                      <a:pt x="91728" y="170312"/>
                    </a:lnTo>
                    <a:cubicBezTo>
                      <a:pt x="90978" y="170312"/>
                      <a:pt x="90195" y="170606"/>
                      <a:pt x="89608" y="171160"/>
                    </a:cubicBezTo>
                    <a:cubicBezTo>
                      <a:pt x="84617" y="175956"/>
                      <a:pt x="81877" y="181240"/>
                      <a:pt x="80637" y="184013"/>
                    </a:cubicBezTo>
                    <a:cubicBezTo>
                      <a:pt x="78615" y="184306"/>
                      <a:pt x="75385" y="184991"/>
                      <a:pt x="72123" y="186687"/>
                    </a:cubicBezTo>
                    <a:cubicBezTo>
                      <a:pt x="71960" y="186753"/>
                      <a:pt x="71830" y="186851"/>
                      <a:pt x="71667" y="186916"/>
                    </a:cubicBezTo>
                    <a:cubicBezTo>
                      <a:pt x="71634" y="186948"/>
                      <a:pt x="71569" y="186981"/>
                      <a:pt x="71536" y="187014"/>
                    </a:cubicBezTo>
                    <a:cubicBezTo>
                      <a:pt x="71438" y="187046"/>
                      <a:pt x="71341" y="187112"/>
                      <a:pt x="71210" y="187177"/>
                    </a:cubicBezTo>
                    <a:cubicBezTo>
                      <a:pt x="71177" y="187209"/>
                      <a:pt x="71112" y="187242"/>
                      <a:pt x="71047" y="187275"/>
                    </a:cubicBezTo>
                    <a:cubicBezTo>
                      <a:pt x="70949" y="187340"/>
                      <a:pt x="70851" y="187405"/>
                      <a:pt x="70753" y="187438"/>
                    </a:cubicBezTo>
                    <a:cubicBezTo>
                      <a:pt x="70688" y="187503"/>
                      <a:pt x="70623" y="187536"/>
                      <a:pt x="70558" y="187568"/>
                    </a:cubicBezTo>
                    <a:cubicBezTo>
                      <a:pt x="70492" y="187633"/>
                      <a:pt x="70395" y="187666"/>
                      <a:pt x="70297" y="187731"/>
                    </a:cubicBezTo>
                    <a:cubicBezTo>
                      <a:pt x="70231" y="187764"/>
                      <a:pt x="70166" y="187829"/>
                      <a:pt x="70101" y="187862"/>
                    </a:cubicBezTo>
                    <a:cubicBezTo>
                      <a:pt x="70003" y="187927"/>
                      <a:pt x="69938" y="187992"/>
                      <a:pt x="69840" y="188025"/>
                    </a:cubicBezTo>
                    <a:cubicBezTo>
                      <a:pt x="69775" y="188090"/>
                      <a:pt x="69710" y="188123"/>
                      <a:pt x="69644" y="188188"/>
                    </a:cubicBezTo>
                    <a:cubicBezTo>
                      <a:pt x="69546" y="188221"/>
                      <a:pt x="69481" y="188286"/>
                      <a:pt x="69383" y="188351"/>
                    </a:cubicBezTo>
                    <a:cubicBezTo>
                      <a:pt x="69318" y="188416"/>
                      <a:pt x="69253" y="188449"/>
                      <a:pt x="69188" y="188514"/>
                    </a:cubicBezTo>
                    <a:cubicBezTo>
                      <a:pt x="69090" y="188579"/>
                      <a:pt x="68992" y="188645"/>
                      <a:pt x="68927" y="188710"/>
                    </a:cubicBezTo>
                    <a:cubicBezTo>
                      <a:pt x="68861" y="188743"/>
                      <a:pt x="68796" y="188808"/>
                      <a:pt x="68731" y="188840"/>
                    </a:cubicBezTo>
                    <a:cubicBezTo>
                      <a:pt x="68633" y="188938"/>
                      <a:pt x="68535" y="189003"/>
                      <a:pt x="68437" y="189069"/>
                    </a:cubicBezTo>
                    <a:cubicBezTo>
                      <a:pt x="68372" y="189134"/>
                      <a:pt x="68307" y="189167"/>
                      <a:pt x="68274" y="189199"/>
                    </a:cubicBezTo>
                    <a:cubicBezTo>
                      <a:pt x="68144" y="189297"/>
                      <a:pt x="68046" y="189395"/>
                      <a:pt x="67948" y="189493"/>
                    </a:cubicBezTo>
                    <a:cubicBezTo>
                      <a:pt x="67883" y="189525"/>
                      <a:pt x="67850" y="189558"/>
                      <a:pt x="67818" y="189591"/>
                    </a:cubicBezTo>
                    <a:cubicBezTo>
                      <a:pt x="67655" y="189721"/>
                      <a:pt x="67524" y="189852"/>
                      <a:pt x="67361" y="189982"/>
                    </a:cubicBezTo>
                    <a:cubicBezTo>
                      <a:pt x="67328" y="190047"/>
                      <a:pt x="67263" y="190080"/>
                      <a:pt x="67230" y="190113"/>
                    </a:cubicBezTo>
                    <a:cubicBezTo>
                      <a:pt x="67133" y="190210"/>
                      <a:pt x="67035" y="190308"/>
                      <a:pt x="66937" y="190406"/>
                    </a:cubicBezTo>
                    <a:cubicBezTo>
                      <a:pt x="66872" y="190471"/>
                      <a:pt x="66806" y="190537"/>
                      <a:pt x="66741" y="190602"/>
                    </a:cubicBezTo>
                    <a:cubicBezTo>
                      <a:pt x="66676" y="190667"/>
                      <a:pt x="66578" y="190765"/>
                      <a:pt x="66480" y="190863"/>
                    </a:cubicBezTo>
                    <a:cubicBezTo>
                      <a:pt x="66415" y="190928"/>
                      <a:pt x="66350" y="190993"/>
                      <a:pt x="66317" y="191059"/>
                    </a:cubicBezTo>
                    <a:cubicBezTo>
                      <a:pt x="66219" y="191156"/>
                      <a:pt x="66154" y="191222"/>
                      <a:pt x="66056" y="191320"/>
                    </a:cubicBezTo>
                    <a:cubicBezTo>
                      <a:pt x="65991" y="191385"/>
                      <a:pt x="65926" y="191450"/>
                      <a:pt x="65860" y="191548"/>
                    </a:cubicBezTo>
                    <a:cubicBezTo>
                      <a:pt x="65795" y="191613"/>
                      <a:pt x="65730" y="191711"/>
                      <a:pt x="65632" y="191809"/>
                    </a:cubicBezTo>
                    <a:cubicBezTo>
                      <a:pt x="65567" y="191874"/>
                      <a:pt x="65502" y="191939"/>
                      <a:pt x="65469" y="192037"/>
                    </a:cubicBezTo>
                    <a:cubicBezTo>
                      <a:pt x="65371" y="192135"/>
                      <a:pt x="65306" y="192233"/>
                      <a:pt x="65241" y="192298"/>
                    </a:cubicBezTo>
                    <a:cubicBezTo>
                      <a:pt x="65175" y="192396"/>
                      <a:pt x="65110" y="192461"/>
                      <a:pt x="65045" y="192559"/>
                    </a:cubicBezTo>
                    <a:cubicBezTo>
                      <a:pt x="64980" y="192657"/>
                      <a:pt x="64914" y="192755"/>
                      <a:pt x="64817" y="192853"/>
                    </a:cubicBezTo>
                    <a:cubicBezTo>
                      <a:pt x="64784" y="192918"/>
                      <a:pt x="64719" y="193016"/>
                      <a:pt x="64654" y="193081"/>
                    </a:cubicBezTo>
                    <a:cubicBezTo>
                      <a:pt x="64588" y="193179"/>
                      <a:pt x="64523" y="193309"/>
                      <a:pt x="64425" y="193407"/>
                    </a:cubicBezTo>
                    <a:cubicBezTo>
                      <a:pt x="64393" y="193472"/>
                      <a:pt x="64327" y="193570"/>
                      <a:pt x="64295" y="193636"/>
                    </a:cubicBezTo>
                    <a:cubicBezTo>
                      <a:pt x="64197" y="193766"/>
                      <a:pt x="64132" y="193896"/>
                      <a:pt x="64066" y="193994"/>
                    </a:cubicBezTo>
                    <a:cubicBezTo>
                      <a:pt x="64001" y="194092"/>
                      <a:pt x="63968" y="194157"/>
                      <a:pt x="63903" y="194223"/>
                    </a:cubicBezTo>
                    <a:cubicBezTo>
                      <a:pt x="63805" y="194386"/>
                      <a:pt x="63708" y="194581"/>
                      <a:pt x="63610" y="194745"/>
                    </a:cubicBezTo>
                    <a:cubicBezTo>
                      <a:pt x="63610" y="194777"/>
                      <a:pt x="63577" y="194810"/>
                      <a:pt x="63544" y="194875"/>
                    </a:cubicBezTo>
                    <a:cubicBezTo>
                      <a:pt x="63447" y="195071"/>
                      <a:pt x="63349" y="195267"/>
                      <a:pt x="63218" y="195462"/>
                    </a:cubicBezTo>
                    <a:cubicBezTo>
                      <a:pt x="63186" y="195527"/>
                      <a:pt x="63153" y="195593"/>
                      <a:pt x="63120" y="195691"/>
                    </a:cubicBezTo>
                    <a:cubicBezTo>
                      <a:pt x="63055" y="195821"/>
                      <a:pt x="62990" y="195952"/>
                      <a:pt x="62925" y="196115"/>
                    </a:cubicBezTo>
                    <a:cubicBezTo>
                      <a:pt x="62859" y="196212"/>
                      <a:pt x="62827" y="196278"/>
                      <a:pt x="62794" y="196376"/>
                    </a:cubicBezTo>
                    <a:cubicBezTo>
                      <a:pt x="62729" y="196506"/>
                      <a:pt x="62664" y="196637"/>
                      <a:pt x="62631" y="196800"/>
                    </a:cubicBezTo>
                    <a:cubicBezTo>
                      <a:pt x="62566" y="196898"/>
                      <a:pt x="62533" y="196995"/>
                      <a:pt x="62501" y="197093"/>
                    </a:cubicBezTo>
                    <a:cubicBezTo>
                      <a:pt x="62435" y="197224"/>
                      <a:pt x="62403" y="197354"/>
                      <a:pt x="62337" y="197485"/>
                    </a:cubicBezTo>
                    <a:cubicBezTo>
                      <a:pt x="62305" y="197583"/>
                      <a:pt x="62272" y="197713"/>
                      <a:pt x="62207" y="197811"/>
                    </a:cubicBezTo>
                    <a:cubicBezTo>
                      <a:pt x="62174" y="197941"/>
                      <a:pt x="62142" y="198072"/>
                      <a:pt x="62077" y="198235"/>
                    </a:cubicBezTo>
                    <a:cubicBezTo>
                      <a:pt x="62044" y="198333"/>
                      <a:pt x="62011" y="198431"/>
                      <a:pt x="61979" y="198561"/>
                    </a:cubicBezTo>
                    <a:cubicBezTo>
                      <a:pt x="61913" y="198692"/>
                      <a:pt x="61881" y="198855"/>
                      <a:pt x="61848" y="198985"/>
                    </a:cubicBezTo>
                    <a:cubicBezTo>
                      <a:pt x="61816" y="199083"/>
                      <a:pt x="61783" y="199214"/>
                      <a:pt x="61750" y="199311"/>
                    </a:cubicBezTo>
                    <a:cubicBezTo>
                      <a:pt x="61685" y="199474"/>
                      <a:pt x="61652" y="199638"/>
                      <a:pt x="61620" y="199768"/>
                    </a:cubicBezTo>
                    <a:cubicBezTo>
                      <a:pt x="61587" y="199899"/>
                      <a:pt x="61555" y="199996"/>
                      <a:pt x="61522" y="200127"/>
                    </a:cubicBezTo>
                    <a:cubicBezTo>
                      <a:pt x="61489" y="200290"/>
                      <a:pt x="61457" y="200453"/>
                      <a:pt x="61424" y="200616"/>
                    </a:cubicBezTo>
                    <a:cubicBezTo>
                      <a:pt x="61392" y="200714"/>
                      <a:pt x="61392" y="200845"/>
                      <a:pt x="61359" y="200942"/>
                    </a:cubicBezTo>
                    <a:cubicBezTo>
                      <a:pt x="61326" y="201138"/>
                      <a:pt x="61294" y="201334"/>
                      <a:pt x="61228" y="201530"/>
                    </a:cubicBezTo>
                    <a:cubicBezTo>
                      <a:pt x="61228" y="201627"/>
                      <a:pt x="61196" y="201693"/>
                      <a:pt x="61196" y="201790"/>
                    </a:cubicBezTo>
                    <a:cubicBezTo>
                      <a:pt x="61163" y="202084"/>
                      <a:pt x="61098" y="202345"/>
                      <a:pt x="61065" y="202639"/>
                    </a:cubicBezTo>
                    <a:lnTo>
                      <a:pt x="57542" y="202639"/>
                    </a:lnTo>
                    <a:cubicBezTo>
                      <a:pt x="56499" y="199214"/>
                      <a:pt x="54378" y="192005"/>
                      <a:pt x="51703" y="182675"/>
                    </a:cubicBezTo>
                    <a:lnTo>
                      <a:pt x="52258" y="182055"/>
                    </a:lnTo>
                    <a:cubicBezTo>
                      <a:pt x="52291" y="182023"/>
                      <a:pt x="52323" y="181990"/>
                      <a:pt x="52323" y="181958"/>
                    </a:cubicBezTo>
                    <a:cubicBezTo>
                      <a:pt x="52356" y="181892"/>
                      <a:pt x="52421" y="181860"/>
                      <a:pt x="52454" y="181795"/>
                    </a:cubicBezTo>
                    <a:lnTo>
                      <a:pt x="68405" y="159319"/>
                    </a:lnTo>
                    <a:lnTo>
                      <a:pt x="73265" y="154753"/>
                    </a:lnTo>
                    <a:lnTo>
                      <a:pt x="74896" y="153220"/>
                    </a:lnTo>
                    <a:lnTo>
                      <a:pt x="75190" y="153220"/>
                    </a:lnTo>
                    <a:cubicBezTo>
                      <a:pt x="75288" y="153220"/>
                      <a:pt x="75418" y="153187"/>
                      <a:pt x="75516" y="153187"/>
                    </a:cubicBezTo>
                    <a:cubicBezTo>
                      <a:pt x="75646" y="153187"/>
                      <a:pt x="75744" y="153154"/>
                      <a:pt x="75875" y="153154"/>
                    </a:cubicBezTo>
                    <a:cubicBezTo>
                      <a:pt x="75973" y="153154"/>
                      <a:pt x="76103" y="153122"/>
                      <a:pt x="76201" y="153122"/>
                    </a:cubicBezTo>
                    <a:cubicBezTo>
                      <a:pt x="76331" y="153089"/>
                      <a:pt x="76429" y="153089"/>
                      <a:pt x="76560" y="153056"/>
                    </a:cubicBezTo>
                    <a:cubicBezTo>
                      <a:pt x="76658" y="153024"/>
                      <a:pt x="76788" y="153024"/>
                      <a:pt x="76886" y="152991"/>
                    </a:cubicBezTo>
                    <a:cubicBezTo>
                      <a:pt x="76984" y="152959"/>
                      <a:pt x="77114" y="152926"/>
                      <a:pt x="77212" y="152893"/>
                    </a:cubicBezTo>
                    <a:cubicBezTo>
                      <a:pt x="77343" y="152893"/>
                      <a:pt x="77440" y="152861"/>
                      <a:pt x="77538" y="152828"/>
                    </a:cubicBezTo>
                    <a:cubicBezTo>
                      <a:pt x="77669" y="152795"/>
                      <a:pt x="77767" y="152763"/>
                      <a:pt x="77897" y="152698"/>
                    </a:cubicBezTo>
                    <a:cubicBezTo>
                      <a:pt x="77995" y="152665"/>
                      <a:pt x="78093" y="152632"/>
                      <a:pt x="78191" y="152600"/>
                    </a:cubicBezTo>
                    <a:cubicBezTo>
                      <a:pt x="78321" y="152567"/>
                      <a:pt x="78419" y="152502"/>
                      <a:pt x="78517" y="152469"/>
                    </a:cubicBezTo>
                    <a:cubicBezTo>
                      <a:pt x="78647" y="152437"/>
                      <a:pt x="78745" y="152404"/>
                      <a:pt x="78843" y="152339"/>
                    </a:cubicBezTo>
                    <a:cubicBezTo>
                      <a:pt x="78941" y="152306"/>
                      <a:pt x="79039" y="152241"/>
                      <a:pt x="79137" y="152208"/>
                    </a:cubicBezTo>
                    <a:cubicBezTo>
                      <a:pt x="79235" y="152143"/>
                      <a:pt x="79365" y="152110"/>
                      <a:pt x="79463" y="152045"/>
                    </a:cubicBezTo>
                    <a:cubicBezTo>
                      <a:pt x="79561" y="151980"/>
                      <a:pt x="79659" y="151915"/>
                      <a:pt x="79756" y="151882"/>
                    </a:cubicBezTo>
                    <a:cubicBezTo>
                      <a:pt x="79854" y="151817"/>
                      <a:pt x="79952" y="151752"/>
                      <a:pt x="80050" y="151719"/>
                    </a:cubicBezTo>
                    <a:cubicBezTo>
                      <a:pt x="80148" y="151654"/>
                      <a:pt x="80246" y="151589"/>
                      <a:pt x="80344" y="151491"/>
                    </a:cubicBezTo>
                    <a:cubicBezTo>
                      <a:pt x="80442" y="151458"/>
                      <a:pt x="80507" y="151393"/>
                      <a:pt x="80605" y="151328"/>
                    </a:cubicBezTo>
                    <a:cubicBezTo>
                      <a:pt x="80702" y="151262"/>
                      <a:pt x="80800" y="151164"/>
                      <a:pt x="80898" y="151099"/>
                    </a:cubicBezTo>
                    <a:cubicBezTo>
                      <a:pt x="80963" y="151034"/>
                      <a:pt x="81061" y="150969"/>
                      <a:pt x="81159" y="150903"/>
                    </a:cubicBezTo>
                    <a:cubicBezTo>
                      <a:pt x="81257" y="150838"/>
                      <a:pt x="81322" y="150740"/>
                      <a:pt x="81420" y="150675"/>
                    </a:cubicBezTo>
                    <a:cubicBezTo>
                      <a:pt x="81485" y="150577"/>
                      <a:pt x="81583" y="150512"/>
                      <a:pt x="81648" y="150447"/>
                    </a:cubicBezTo>
                    <a:cubicBezTo>
                      <a:pt x="81746" y="150349"/>
                      <a:pt x="81844" y="150284"/>
                      <a:pt x="81909" y="150186"/>
                    </a:cubicBezTo>
                    <a:cubicBezTo>
                      <a:pt x="82007" y="150088"/>
                      <a:pt x="82073" y="150023"/>
                      <a:pt x="82138" y="149958"/>
                    </a:cubicBezTo>
                    <a:cubicBezTo>
                      <a:pt x="82236" y="149860"/>
                      <a:pt x="82301" y="149762"/>
                      <a:pt x="82399" y="149664"/>
                    </a:cubicBezTo>
                    <a:cubicBezTo>
                      <a:pt x="82464" y="149566"/>
                      <a:pt x="82529" y="149501"/>
                      <a:pt x="82594" y="149403"/>
                    </a:cubicBezTo>
                    <a:cubicBezTo>
                      <a:pt x="82692" y="149305"/>
                      <a:pt x="82758" y="149207"/>
                      <a:pt x="82823" y="149077"/>
                    </a:cubicBezTo>
                    <a:cubicBezTo>
                      <a:pt x="82888" y="149012"/>
                      <a:pt x="82953" y="148946"/>
                      <a:pt x="83018" y="148848"/>
                    </a:cubicBezTo>
                    <a:cubicBezTo>
                      <a:pt x="83084" y="148718"/>
                      <a:pt x="83182" y="148587"/>
                      <a:pt x="83247" y="148457"/>
                    </a:cubicBezTo>
                    <a:cubicBezTo>
                      <a:pt x="83312" y="148392"/>
                      <a:pt x="83345" y="148327"/>
                      <a:pt x="83377" y="148261"/>
                    </a:cubicBezTo>
                    <a:cubicBezTo>
                      <a:pt x="83508" y="148066"/>
                      <a:pt x="83606" y="147837"/>
                      <a:pt x="83736" y="147642"/>
                    </a:cubicBezTo>
                    <a:lnTo>
                      <a:pt x="86183" y="142651"/>
                    </a:lnTo>
                    <a:lnTo>
                      <a:pt x="87357" y="141542"/>
                    </a:lnTo>
                    <a:cubicBezTo>
                      <a:pt x="87390" y="141574"/>
                      <a:pt x="87422" y="141607"/>
                      <a:pt x="87455" y="141639"/>
                    </a:cubicBezTo>
                    <a:cubicBezTo>
                      <a:pt x="87651" y="141803"/>
                      <a:pt x="87846" y="141966"/>
                      <a:pt x="88042" y="142161"/>
                    </a:cubicBezTo>
                    <a:cubicBezTo>
                      <a:pt x="88107" y="142194"/>
                      <a:pt x="88140" y="142227"/>
                      <a:pt x="88205" y="142292"/>
                    </a:cubicBezTo>
                    <a:cubicBezTo>
                      <a:pt x="88401" y="142422"/>
                      <a:pt x="88564" y="142553"/>
                      <a:pt x="88760" y="142683"/>
                    </a:cubicBezTo>
                    <a:cubicBezTo>
                      <a:pt x="88825" y="142749"/>
                      <a:pt x="88857" y="142781"/>
                      <a:pt x="88923" y="142814"/>
                    </a:cubicBezTo>
                    <a:cubicBezTo>
                      <a:pt x="89151" y="142977"/>
                      <a:pt x="89379" y="143107"/>
                      <a:pt x="89640" y="143238"/>
                    </a:cubicBezTo>
                    <a:cubicBezTo>
                      <a:pt x="89706" y="143270"/>
                      <a:pt x="89738" y="143303"/>
                      <a:pt x="89803" y="143336"/>
                    </a:cubicBezTo>
                    <a:cubicBezTo>
                      <a:pt x="90064" y="143466"/>
                      <a:pt x="90325" y="143597"/>
                      <a:pt x="90586" y="143727"/>
                    </a:cubicBezTo>
                    <a:cubicBezTo>
                      <a:pt x="90749" y="143792"/>
                      <a:pt x="90912" y="143858"/>
                      <a:pt x="91076" y="143890"/>
                    </a:cubicBezTo>
                    <a:cubicBezTo>
                      <a:pt x="91108" y="143923"/>
                      <a:pt x="91173" y="143923"/>
                      <a:pt x="91206" y="143955"/>
                    </a:cubicBezTo>
                    <a:cubicBezTo>
                      <a:pt x="91304" y="143988"/>
                      <a:pt x="91434" y="144021"/>
                      <a:pt x="91532" y="144053"/>
                    </a:cubicBezTo>
                    <a:cubicBezTo>
                      <a:pt x="91598" y="144086"/>
                      <a:pt x="91663" y="144086"/>
                      <a:pt x="91728" y="144119"/>
                    </a:cubicBezTo>
                    <a:cubicBezTo>
                      <a:pt x="91826" y="144151"/>
                      <a:pt x="91924" y="144184"/>
                      <a:pt x="92022" y="144184"/>
                    </a:cubicBezTo>
                    <a:cubicBezTo>
                      <a:pt x="92087" y="144216"/>
                      <a:pt x="92152" y="144216"/>
                      <a:pt x="92217" y="144249"/>
                    </a:cubicBezTo>
                    <a:cubicBezTo>
                      <a:pt x="92315" y="144249"/>
                      <a:pt x="92413" y="144282"/>
                      <a:pt x="92478" y="144314"/>
                    </a:cubicBezTo>
                    <a:cubicBezTo>
                      <a:pt x="92543" y="144314"/>
                      <a:pt x="92641" y="144314"/>
                      <a:pt x="92707" y="144347"/>
                    </a:cubicBezTo>
                    <a:cubicBezTo>
                      <a:pt x="92804" y="144347"/>
                      <a:pt x="92870" y="144380"/>
                      <a:pt x="92968" y="144380"/>
                    </a:cubicBezTo>
                    <a:cubicBezTo>
                      <a:pt x="93033" y="144412"/>
                      <a:pt x="93098" y="144412"/>
                      <a:pt x="93196" y="144412"/>
                    </a:cubicBezTo>
                    <a:cubicBezTo>
                      <a:pt x="93261" y="144412"/>
                      <a:pt x="93359" y="144445"/>
                      <a:pt x="93457" y="144445"/>
                    </a:cubicBezTo>
                    <a:cubicBezTo>
                      <a:pt x="93522" y="144445"/>
                      <a:pt x="93587" y="144445"/>
                      <a:pt x="93653" y="144477"/>
                    </a:cubicBezTo>
                    <a:lnTo>
                      <a:pt x="94142" y="144477"/>
                    </a:lnTo>
                    <a:cubicBezTo>
                      <a:pt x="94240" y="144510"/>
                      <a:pt x="94305" y="144510"/>
                      <a:pt x="94403" y="144510"/>
                    </a:cubicBezTo>
                    <a:lnTo>
                      <a:pt x="94533" y="144510"/>
                    </a:lnTo>
                    <a:cubicBezTo>
                      <a:pt x="94729" y="144510"/>
                      <a:pt x="94892" y="144477"/>
                      <a:pt x="95055" y="144477"/>
                    </a:cubicBezTo>
                    <a:lnTo>
                      <a:pt x="95186" y="144477"/>
                    </a:lnTo>
                    <a:cubicBezTo>
                      <a:pt x="95414" y="144445"/>
                      <a:pt x="95610" y="144445"/>
                      <a:pt x="95805" y="144412"/>
                    </a:cubicBezTo>
                    <a:cubicBezTo>
                      <a:pt x="95838" y="144412"/>
                      <a:pt x="95871" y="144380"/>
                      <a:pt x="95903" y="144380"/>
                    </a:cubicBezTo>
                    <a:cubicBezTo>
                      <a:pt x="96099" y="144380"/>
                      <a:pt x="96262" y="144347"/>
                      <a:pt x="96425" y="144282"/>
                    </a:cubicBezTo>
                    <a:lnTo>
                      <a:pt x="96556" y="144282"/>
                    </a:lnTo>
                    <a:cubicBezTo>
                      <a:pt x="96784" y="144216"/>
                      <a:pt x="96980" y="144184"/>
                      <a:pt x="97176" y="144119"/>
                    </a:cubicBezTo>
                    <a:cubicBezTo>
                      <a:pt x="97208" y="144119"/>
                      <a:pt x="97241" y="144119"/>
                      <a:pt x="97241" y="144086"/>
                    </a:cubicBezTo>
                    <a:cubicBezTo>
                      <a:pt x="97436" y="144053"/>
                      <a:pt x="97600" y="143988"/>
                      <a:pt x="97763" y="143923"/>
                    </a:cubicBezTo>
                    <a:cubicBezTo>
                      <a:pt x="97795" y="143923"/>
                      <a:pt x="97861" y="143890"/>
                      <a:pt x="97893" y="143890"/>
                    </a:cubicBezTo>
                    <a:cubicBezTo>
                      <a:pt x="98089" y="143825"/>
                      <a:pt x="98285" y="143727"/>
                      <a:pt x="98480" y="143662"/>
                    </a:cubicBezTo>
                    <a:cubicBezTo>
                      <a:pt x="98480" y="143629"/>
                      <a:pt x="98513" y="143629"/>
                      <a:pt x="98546" y="143629"/>
                    </a:cubicBezTo>
                    <a:cubicBezTo>
                      <a:pt x="98709" y="143531"/>
                      <a:pt x="98872" y="143466"/>
                      <a:pt x="99035" y="143368"/>
                    </a:cubicBezTo>
                    <a:cubicBezTo>
                      <a:pt x="99067" y="143368"/>
                      <a:pt x="99100" y="143336"/>
                      <a:pt x="99165" y="143336"/>
                    </a:cubicBezTo>
                    <a:cubicBezTo>
                      <a:pt x="99328" y="143238"/>
                      <a:pt x="99524" y="143107"/>
                      <a:pt x="99687" y="143009"/>
                    </a:cubicBezTo>
                    <a:cubicBezTo>
                      <a:pt x="99720" y="143009"/>
                      <a:pt x="99720" y="142977"/>
                      <a:pt x="99752" y="142977"/>
                    </a:cubicBezTo>
                    <a:cubicBezTo>
                      <a:pt x="99916" y="142879"/>
                      <a:pt x="100046" y="142781"/>
                      <a:pt x="100209" y="142651"/>
                    </a:cubicBezTo>
                    <a:cubicBezTo>
                      <a:pt x="100242" y="142651"/>
                      <a:pt x="100274" y="142618"/>
                      <a:pt x="100340" y="142585"/>
                    </a:cubicBezTo>
                    <a:cubicBezTo>
                      <a:pt x="100503" y="142455"/>
                      <a:pt x="100666" y="142324"/>
                      <a:pt x="100829" y="142194"/>
                    </a:cubicBezTo>
                    <a:cubicBezTo>
                      <a:pt x="100829" y="142194"/>
                      <a:pt x="100829" y="142194"/>
                      <a:pt x="100862" y="142161"/>
                    </a:cubicBezTo>
                    <a:cubicBezTo>
                      <a:pt x="100992" y="142031"/>
                      <a:pt x="101155" y="141900"/>
                      <a:pt x="101286" y="141770"/>
                    </a:cubicBezTo>
                    <a:cubicBezTo>
                      <a:pt x="101318" y="141737"/>
                      <a:pt x="101351" y="141705"/>
                      <a:pt x="101383" y="141672"/>
                    </a:cubicBezTo>
                    <a:cubicBezTo>
                      <a:pt x="101547" y="141542"/>
                      <a:pt x="101677" y="141378"/>
                      <a:pt x="101840" y="141215"/>
                    </a:cubicBezTo>
                    <a:cubicBezTo>
                      <a:pt x="102003" y="141052"/>
                      <a:pt x="102101" y="140889"/>
                      <a:pt x="102232" y="140759"/>
                    </a:cubicBezTo>
                    <a:cubicBezTo>
                      <a:pt x="102264" y="140693"/>
                      <a:pt x="102297" y="140661"/>
                      <a:pt x="102329" y="140628"/>
                    </a:cubicBezTo>
                    <a:cubicBezTo>
                      <a:pt x="102460" y="140465"/>
                      <a:pt x="102590" y="140269"/>
                      <a:pt x="102721" y="140106"/>
                    </a:cubicBezTo>
                    <a:cubicBezTo>
                      <a:pt x="102721" y="140106"/>
                      <a:pt x="102721" y="140106"/>
                      <a:pt x="102721" y="140074"/>
                    </a:cubicBezTo>
                    <a:cubicBezTo>
                      <a:pt x="102851" y="139911"/>
                      <a:pt x="102949" y="139748"/>
                      <a:pt x="103047" y="139552"/>
                    </a:cubicBezTo>
                    <a:cubicBezTo>
                      <a:pt x="103080" y="139519"/>
                      <a:pt x="103112" y="139454"/>
                      <a:pt x="103145" y="139421"/>
                    </a:cubicBezTo>
                    <a:cubicBezTo>
                      <a:pt x="103243" y="139226"/>
                      <a:pt x="103341" y="139030"/>
                      <a:pt x="103439" y="138834"/>
                    </a:cubicBezTo>
                    <a:lnTo>
                      <a:pt x="105755" y="133974"/>
                    </a:lnTo>
                    <a:cubicBezTo>
                      <a:pt x="105918" y="134137"/>
                      <a:pt x="106113" y="134333"/>
                      <a:pt x="106276" y="134496"/>
                    </a:cubicBezTo>
                    <a:cubicBezTo>
                      <a:pt x="106374" y="134626"/>
                      <a:pt x="106472" y="134724"/>
                      <a:pt x="106603" y="134822"/>
                    </a:cubicBezTo>
                    <a:cubicBezTo>
                      <a:pt x="106668" y="134887"/>
                      <a:pt x="106733" y="134952"/>
                      <a:pt x="106831" y="135018"/>
                    </a:cubicBezTo>
                    <a:cubicBezTo>
                      <a:pt x="106929" y="135115"/>
                      <a:pt x="107059" y="135213"/>
                      <a:pt x="107190" y="135311"/>
                    </a:cubicBezTo>
                    <a:cubicBezTo>
                      <a:pt x="107255" y="135376"/>
                      <a:pt x="107353" y="135442"/>
                      <a:pt x="107418" y="135507"/>
                    </a:cubicBezTo>
                    <a:cubicBezTo>
                      <a:pt x="107549" y="135605"/>
                      <a:pt x="107679" y="135670"/>
                      <a:pt x="107810" y="135768"/>
                    </a:cubicBezTo>
                    <a:cubicBezTo>
                      <a:pt x="107907" y="135833"/>
                      <a:pt x="107973" y="135898"/>
                      <a:pt x="108071" y="135964"/>
                    </a:cubicBezTo>
                    <a:cubicBezTo>
                      <a:pt x="108168" y="136029"/>
                      <a:pt x="108266" y="136094"/>
                      <a:pt x="108364" y="136127"/>
                    </a:cubicBezTo>
                    <a:cubicBezTo>
                      <a:pt x="108397" y="136159"/>
                      <a:pt x="108429" y="136192"/>
                      <a:pt x="108495" y="136192"/>
                    </a:cubicBezTo>
                    <a:cubicBezTo>
                      <a:pt x="108658" y="136322"/>
                      <a:pt x="108853" y="136388"/>
                      <a:pt x="109049" y="136486"/>
                    </a:cubicBezTo>
                    <a:cubicBezTo>
                      <a:pt x="109082" y="136518"/>
                      <a:pt x="109114" y="136551"/>
                      <a:pt x="109180" y="136551"/>
                    </a:cubicBezTo>
                    <a:cubicBezTo>
                      <a:pt x="109212" y="136583"/>
                      <a:pt x="109245" y="136616"/>
                      <a:pt x="109310" y="136616"/>
                    </a:cubicBezTo>
                    <a:cubicBezTo>
                      <a:pt x="109310" y="136616"/>
                      <a:pt x="109343" y="136649"/>
                      <a:pt x="109375" y="136649"/>
                    </a:cubicBezTo>
                    <a:cubicBezTo>
                      <a:pt x="109473" y="136681"/>
                      <a:pt x="109571" y="136714"/>
                      <a:pt x="109636" y="136779"/>
                    </a:cubicBezTo>
                    <a:cubicBezTo>
                      <a:pt x="109702" y="136779"/>
                      <a:pt x="109767" y="136812"/>
                      <a:pt x="109832" y="136844"/>
                    </a:cubicBezTo>
                    <a:cubicBezTo>
                      <a:pt x="110028" y="136910"/>
                      <a:pt x="110223" y="136975"/>
                      <a:pt x="110419" y="137040"/>
                    </a:cubicBezTo>
                    <a:cubicBezTo>
                      <a:pt x="110419" y="137040"/>
                      <a:pt x="110419" y="137073"/>
                      <a:pt x="110452" y="137073"/>
                    </a:cubicBezTo>
                    <a:cubicBezTo>
                      <a:pt x="110713" y="137138"/>
                      <a:pt x="111006" y="137236"/>
                      <a:pt x="111300" y="137301"/>
                    </a:cubicBezTo>
                    <a:cubicBezTo>
                      <a:pt x="111398" y="137301"/>
                      <a:pt x="111496" y="137334"/>
                      <a:pt x="111593" y="137334"/>
                    </a:cubicBezTo>
                    <a:cubicBezTo>
                      <a:pt x="111757" y="137399"/>
                      <a:pt x="111952" y="137431"/>
                      <a:pt x="112148" y="137464"/>
                    </a:cubicBezTo>
                    <a:cubicBezTo>
                      <a:pt x="112279" y="137464"/>
                      <a:pt x="112376" y="137464"/>
                      <a:pt x="112474" y="137497"/>
                    </a:cubicBezTo>
                    <a:cubicBezTo>
                      <a:pt x="112670" y="137497"/>
                      <a:pt x="112833" y="137529"/>
                      <a:pt x="113029" y="137529"/>
                    </a:cubicBezTo>
                    <a:lnTo>
                      <a:pt x="113355" y="137529"/>
                    </a:lnTo>
                    <a:cubicBezTo>
                      <a:pt x="113453" y="137562"/>
                      <a:pt x="113518" y="137562"/>
                      <a:pt x="113583" y="137562"/>
                    </a:cubicBezTo>
                    <a:cubicBezTo>
                      <a:pt x="113714" y="137562"/>
                      <a:pt x="113812" y="137529"/>
                      <a:pt x="113909" y="137529"/>
                    </a:cubicBezTo>
                    <a:lnTo>
                      <a:pt x="114170" y="137529"/>
                    </a:lnTo>
                    <a:cubicBezTo>
                      <a:pt x="114431" y="137529"/>
                      <a:pt x="114692" y="137497"/>
                      <a:pt x="114953" y="137464"/>
                    </a:cubicBezTo>
                    <a:lnTo>
                      <a:pt x="114986" y="137464"/>
                    </a:lnTo>
                    <a:cubicBezTo>
                      <a:pt x="115280" y="137431"/>
                      <a:pt x="115540" y="137366"/>
                      <a:pt x="115801" y="137301"/>
                    </a:cubicBezTo>
                    <a:cubicBezTo>
                      <a:pt x="115867" y="137301"/>
                      <a:pt x="115965" y="137268"/>
                      <a:pt x="116030" y="137236"/>
                    </a:cubicBezTo>
                    <a:cubicBezTo>
                      <a:pt x="116226" y="137203"/>
                      <a:pt x="116421" y="137138"/>
                      <a:pt x="116584" y="137105"/>
                    </a:cubicBezTo>
                    <a:cubicBezTo>
                      <a:pt x="116682" y="137073"/>
                      <a:pt x="116780" y="137040"/>
                      <a:pt x="116845" y="137007"/>
                    </a:cubicBezTo>
                    <a:cubicBezTo>
                      <a:pt x="117041" y="136942"/>
                      <a:pt x="117237" y="136877"/>
                      <a:pt x="117400" y="136812"/>
                    </a:cubicBezTo>
                    <a:cubicBezTo>
                      <a:pt x="117465" y="136779"/>
                      <a:pt x="117563" y="136746"/>
                      <a:pt x="117628" y="136714"/>
                    </a:cubicBezTo>
                    <a:cubicBezTo>
                      <a:pt x="117857" y="136616"/>
                      <a:pt x="118117" y="136486"/>
                      <a:pt x="118346" y="136388"/>
                    </a:cubicBezTo>
                    <a:cubicBezTo>
                      <a:pt x="118378" y="136355"/>
                      <a:pt x="118444" y="136322"/>
                      <a:pt x="118476" y="136290"/>
                    </a:cubicBezTo>
                    <a:cubicBezTo>
                      <a:pt x="118672" y="136192"/>
                      <a:pt x="118868" y="136094"/>
                      <a:pt x="119063" y="135964"/>
                    </a:cubicBezTo>
                    <a:cubicBezTo>
                      <a:pt x="119129" y="135898"/>
                      <a:pt x="119194" y="135866"/>
                      <a:pt x="119259" y="135800"/>
                    </a:cubicBezTo>
                    <a:cubicBezTo>
                      <a:pt x="119422" y="135703"/>
                      <a:pt x="119585" y="135605"/>
                      <a:pt x="119748" y="135474"/>
                    </a:cubicBezTo>
                    <a:cubicBezTo>
                      <a:pt x="119814" y="135442"/>
                      <a:pt x="119879" y="135376"/>
                      <a:pt x="119944" y="135311"/>
                    </a:cubicBezTo>
                    <a:cubicBezTo>
                      <a:pt x="120107" y="135181"/>
                      <a:pt x="120303" y="135050"/>
                      <a:pt x="120433" y="134887"/>
                    </a:cubicBezTo>
                    <a:cubicBezTo>
                      <a:pt x="120499" y="134855"/>
                      <a:pt x="120531" y="134822"/>
                      <a:pt x="120564" y="134789"/>
                    </a:cubicBezTo>
                    <a:cubicBezTo>
                      <a:pt x="120760" y="134594"/>
                      <a:pt x="120955" y="134398"/>
                      <a:pt x="121151" y="134202"/>
                    </a:cubicBezTo>
                    <a:cubicBezTo>
                      <a:pt x="121184" y="134137"/>
                      <a:pt x="121249" y="134072"/>
                      <a:pt x="121282" y="134006"/>
                    </a:cubicBezTo>
                    <a:cubicBezTo>
                      <a:pt x="121412" y="133876"/>
                      <a:pt x="121543" y="133713"/>
                      <a:pt x="121673" y="133550"/>
                    </a:cubicBezTo>
                    <a:cubicBezTo>
                      <a:pt x="121738" y="133452"/>
                      <a:pt x="121804" y="133387"/>
                      <a:pt x="121836" y="133321"/>
                    </a:cubicBezTo>
                    <a:cubicBezTo>
                      <a:pt x="121967" y="133158"/>
                      <a:pt x="122064" y="132995"/>
                      <a:pt x="122195" y="132799"/>
                    </a:cubicBezTo>
                    <a:cubicBezTo>
                      <a:pt x="122228" y="132734"/>
                      <a:pt x="122293" y="132669"/>
                      <a:pt x="122325" y="132604"/>
                    </a:cubicBezTo>
                    <a:cubicBezTo>
                      <a:pt x="122489" y="132343"/>
                      <a:pt x="122619" y="132114"/>
                      <a:pt x="122749" y="131853"/>
                    </a:cubicBezTo>
                    <a:lnTo>
                      <a:pt x="140951" y="95058"/>
                    </a:lnTo>
                    <a:cubicBezTo>
                      <a:pt x="141049" y="95026"/>
                      <a:pt x="141114" y="95026"/>
                      <a:pt x="141180" y="94993"/>
                    </a:cubicBezTo>
                    <a:cubicBezTo>
                      <a:pt x="141245" y="94993"/>
                      <a:pt x="141310" y="94960"/>
                      <a:pt x="141375" y="94960"/>
                    </a:cubicBezTo>
                    <a:cubicBezTo>
                      <a:pt x="141506" y="94895"/>
                      <a:pt x="141669" y="94863"/>
                      <a:pt x="141832" y="94830"/>
                    </a:cubicBezTo>
                    <a:cubicBezTo>
                      <a:pt x="141897" y="94797"/>
                      <a:pt x="141963" y="94765"/>
                      <a:pt x="142028" y="94765"/>
                    </a:cubicBezTo>
                    <a:cubicBezTo>
                      <a:pt x="142126" y="94732"/>
                      <a:pt x="142224" y="94699"/>
                      <a:pt x="142354" y="94667"/>
                    </a:cubicBezTo>
                    <a:cubicBezTo>
                      <a:pt x="142419" y="94634"/>
                      <a:pt x="142517" y="94602"/>
                      <a:pt x="142582" y="94569"/>
                    </a:cubicBezTo>
                    <a:cubicBezTo>
                      <a:pt x="142713" y="94536"/>
                      <a:pt x="142811" y="94504"/>
                      <a:pt x="142941" y="94471"/>
                    </a:cubicBezTo>
                    <a:cubicBezTo>
                      <a:pt x="143006" y="94439"/>
                      <a:pt x="143104" y="94406"/>
                      <a:pt x="143202" y="94406"/>
                    </a:cubicBezTo>
                    <a:cubicBezTo>
                      <a:pt x="143300" y="94341"/>
                      <a:pt x="143430" y="94308"/>
                      <a:pt x="143561" y="94275"/>
                    </a:cubicBezTo>
                    <a:cubicBezTo>
                      <a:pt x="143659" y="94243"/>
                      <a:pt x="143757" y="94210"/>
                      <a:pt x="143855" y="94178"/>
                    </a:cubicBezTo>
                    <a:cubicBezTo>
                      <a:pt x="143952" y="94145"/>
                      <a:pt x="144083" y="94080"/>
                      <a:pt x="144213" y="94047"/>
                    </a:cubicBezTo>
                    <a:cubicBezTo>
                      <a:pt x="144311" y="94014"/>
                      <a:pt x="144409" y="93982"/>
                      <a:pt x="144507" y="93949"/>
                    </a:cubicBezTo>
                    <a:cubicBezTo>
                      <a:pt x="144670" y="93884"/>
                      <a:pt x="144801" y="93851"/>
                      <a:pt x="144964" y="93786"/>
                    </a:cubicBezTo>
                    <a:cubicBezTo>
                      <a:pt x="145061" y="93753"/>
                      <a:pt x="145127" y="93721"/>
                      <a:pt x="145225" y="93688"/>
                    </a:cubicBezTo>
                    <a:cubicBezTo>
                      <a:pt x="145420" y="93623"/>
                      <a:pt x="145649" y="93558"/>
                      <a:pt x="145844" y="93460"/>
                    </a:cubicBezTo>
                    <a:cubicBezTo>
                      <a:pt x="145942" y="93427"/>
                      <a:pt x="146007" y="93395"/>
                      <a:pt x="146073" y="93362"/>
                    </a:cubicBezTo>
                    <a:cubicBezTo>
                      <a:pt x="146301" y="93297"/>
                      <a:pt x="146529" y="93199"/>
                      <a:pt x="146758" y="93134"/>
                    </a:cubicBezTo>
                    <a:cubicBezTo>
                      <a:pt x="146856" y="93068"/>
                      <a:pt x="146953" y="93036"/>
                      <a:pt x="147084" y="93003"/>
                    </a:cubicBezTo>
                    <a:cubicBezTo>
                      <a:pt x="147247" y="92938"/>
                      <a:pt x="147410" y="92873"/>
                      <a:pt x="147573" y="92808"/>
                    </a:cubicBezTo>
                    <a:cubicBezTo>
                      <a:pt x="147704" y="92742"/>
                      <a:pt x="147802" y="92677"/>
                      <a:pt x="147932" y="92644"/>
                    </a:cubicBezTo>
                    <a:cubicBezTo>
                      <a:pt x="148095" y="92579"/>
                      <a:pt x="148258" y="92514"/>
                      <a:pt x="148421" y="92449"/>
                    </a:cubicBezTo>
                    <a:cubicBezTo>
                      <a:pt x="148552" y="92383"/>
                      <a:pt x="148682" y="92318"/>
                      <a:pt x="148813" y="92286"/>
                    </a:cubicBezTo>
                    <a:cubicBezTo>
                      <a:pt x="148976" y="92188"/>
                      <a:pt x="149139" y="92122"/>
                      <a:pt x="149302" y="92057"/>
                    </a:cubicBezTo>
                    <a:cubicBezTo>
                      <a:pt x="149433" y="91992"/>
                      <a:pt x="149563" y="91927"/>
                      <a:pt x="149693" y="91862"/>
                    </a:cubicBezTo>
                    <a:cubicBezTo>
                      <a:pt x="149857" y="91796"/>
                      <a:pt x="150052" y="91731"/>
                      <a:pt x="150215" y="91633"/>
                    </a:cubicBezTo>
                    <a:cubicBezTo>
                      <a:pt x="150346" y="91568"/>
                      <a:pt x="150476" y="91503"/>
                      <a:pt x="150607" y="91470"/>
                    </a:cubicBezTo>
                    <a:cubicBezTo>
                      <a:pt x="150803" y="91372"/>
                      <a:pt x="150998" y="91274"/>
                      <a:pt x="151194" y="91177"/>
                    </a:cubicBezTo>
                    <a:cubicBezTo>
                      <a:pt x="151324" y="91111"/>
                      <a:pt x="151422" y="91079"/>
                      <a:pt x="151553" y="91013"/>
                    </a:cubicBezTo>
                    <a:cubicBezTo>
                      <a:pt x="151846" y="90850"/>
                      <a:pt x="152173" y="90687"/>
                      <a:pt x="152466" y="90557"/>
                    </a:cubicBezTo>
                    <a:cubicBezTo>
                      <a:pt x="152597" y="90492"/>
                      <a:pt x="152695" y="90426"/>
                      <a:pt x="152792" y="90394"/>
                    </a:cubicBezTo>
                    <a:cubicBezTo>
                      <a:pt x="153021" y="90263"/>
                      <a:pt x="153249" y="90165"/>
                      <a:pt x="153445" y="90035"/>
                    </a:cubicBezTo>
                    <a:cubicBezTo>
                      <a:pt x="153575" y="89970"/>
                      <a:pt x="153738" y="89904"/>
                      <a:pt x="153869" y="89806"/>
                    </a:cubicBezTo>
                    <a:cubicBezTo>
                      <a:pt x="154065" y="89709"/>
                      <a:pt x="154260" y="89611"/>
                      <a:pt x="154456" y="89513"/>
                    </a:cubicBezTo>
                    <a:cubicBezTo>
                      <a:pt x="154586" y="89415"/>
                      <a:pt x="154750" y="89350"/>
                      <a:pt x="154880" y="89252"/>
                    </a:cubicBezTo>
                    <a:cubicBezTo>
                      <a:pt x="155076" y="89154"/>
                      <a:pt x="155271" y="89024"/>
                      <a:pt x="155467" y="88926"/>
                    </a:cubicBezTo>
                    <a:cubicBezTo>
                      <a:pt x="155598" y="88828"/>
                      <a:pt x="155761" y="88763"/>
                      <a:pt x="155924" y="88665"/>
                    </a:cubicBezTo>
                    <a:cubicBezTo>
                      <a:pt x="156087" y="88567"/>
                      <a:pt x="156283" y="88436"/>
                      <a:pt x="156478" y="88306"/>
                    </a:cubicBezTo>
                    <a:cubicBezTo>
                      <a:pt x="156642" y="88241"/>
                      <a:pt x="156805" y="88143"/>
                      <a:pt x="156935" y="88045"/>
                    </a:cubicBezTo>
                    <a:cubicBezTo>
                      <a:pt x="157131" y="87915"/>
                      <a:pt x="157359" y="87784"/>
                      <a:pt x="157555" y="87654"/>
                    </a:cubicBezTo>
                    <a:cubicBezTo>
                      <a:pt x="157685" y="87588"/>
                      <a:pt x="157848" y="87490"/>
                      <a:pt x="157979" y="87393"/>
                    </a:cubicBezTo>
                    <a:cubicBezTo>
                      <a:pt x="158240" y="87230"/>
                      <a:pt x="158468" y="87066"/>
                      <a:pt x="158729" y="86903"/>
                    </a:cubicBezTo>
                    <a:cubicBezTo>
                      <a:pt x="158827" y="86838"/>
                      <a:pt x="158925" y="86773"/>
                      <a:pt x="159023" y="86708"/>
                    </a:cubicBezTo>
                    <a:cubicBezTo>
                      <a:pt x="159349" y="86479"/>
                      <a:pt x="159708" y="86251"/>
                      <a:pt x="160034" y="86023"/>
                    </a:cubicBezTo>
                    <a:cubicBezTo>
                      <a:pt x="160164" y="85925"/>
                      <a:pt x="160295" y="85827"/>
                      <a:pt x="160425" y="85762"/>
                    </a:cubicBezTo>
                    <a:cubicBezTo>
                      <a:pt x="160654" y="85599"/>
                      <a:pt x="160849" y="85435"/>
                      <a:pt x="161078" y="85272"/>
                    </a:cubicBezTo>
                    <a:cubicBezTo>
                      <a:pt x="161241" y="85174"/>
                      <a:pt x="161371" y="85044"/>
                      <a:pt x="161534" y="84946"/>
                    </a:cubicBezTo>
                    <a:cubicBezTo>
                      <a:pt x="161730" y="84783"/>
                      <a:pt x="161926" y="84620"/>
                      <a:pt x="162154" y="84489"/>
                    </a:cubicBezTo>
                    <a:cubicBezTo>
                      <a:pt x="162285" y="84359"/>
                      <a:pt x="162448" y="84261"/>
                      <a:pt x="162611" y="84131"/>
                    </a:cubicBezTo>
                    <a:cubicBezTo>
                      <a:pt x="162807" y="83968"/>
                      <a:pt x="163002" y="83804"/>
                      <a:pt x="163198" y="83641"/>
                    </a:cubicBezTo>
                    <a:cubicBezTo>
                      <a:pt x="163361" y="83511"/>
                      <a:pt x="163524" y="83413"/>
                      <a:pt x="163655" y="83283"/>
                    </a:cubicBezTo>
                    <a:cubicBezTo>
                      <a:pt x="163851" y="83119"/>
                      <a:pt x="164079" y="82924"/>
                      <a:pt x="164275" y="82761"/>
                    </a:cubicBezTo>
                    <a:cubicBezTo>
                      <a:pt x="164438" y="82630"/>
                      <a:pt x="164568" y="82532"/>
                      <a:pt x="164699" y="82402"/>
                    </a:cubicBezTo>
                    <a:cubicBezTo>
                      <a:pt x="164927" y="82206"/>
                      <a:pt x="165155" y="82010"/>
                      <a:pt x="165384" y="81815"/>
                    </a:cubicBezTo>
                    <a:cubicBezTo>
                      <a:pt x="165514" y="81717"/>
                      <a:pt x="165645" y="81586"/>
                      <a:pt x="165742" y="81488"/>
                    </a:cubicBezTo>
                    <a:cubicBezTo>
                      <a:pt x="166101" y="81195"/>
                      <a:pt x="166427" y="80869"/>
                      <a:pt x="166786" y="80542"/>
                    </a:cubicBezTo>
                    <a:close/>
                    <a:moveTo>
                      <a:pt x="177907" y="1"/>
                    </a:moveTo>
                    <a:cubicBezTo>
                      <a:pt x="177285" y="1"/>
                      <a:pt x="176657" y="192"/>
                      <a:pt x="176116" y="591"/>
                    </a:cubicBezTo>
                    <a:lnTo>
                      <a:pt x="159577" y="12595"/>
                    </a:lnTo>
                    <a:lnTo>
                      <a:pt x="149791" y="18467"/>
                    </a:lnTo>
                    <a:lnTo>
                      <a:pt x="157783" y="4962"/>
                    </a:lnTo>
                    <a:cubicBezTo>
                      <a:pt x="158370" y="4016"/>
                      <a:pt x="158370" y="2842"/>
                      <a:pt x="157816" y="1863"/>
                    </a:cubicBezTo>
                    <a:cubicBezTo>
                      <a:pt x="157261" y="917"/>
                      <a:pt x="156250" y="330"/>
                      <a:pt x="155174" y="330"/>
                    </a:cubicBezTo>
                    <a:lnTo>
                      <a:pt x="40547" y="330"/>
                    </a:lnTo>
                    <a:cubicBezTo>
                      <a:pt x="39438" y="330"/>
                      <a:pt x="38427" y="917"/>
                      <a:pt x="37905" y="1863"/>
                    </a:cubicBezTo>
                    <a:cubicBezTo>
                      <a:pt x="37351" y="2842"/>
                      <a:pt x="37351" y="4016"/>
                      <a:pt x="37905" y="4962"/>
                    </a:cubicBezTo>
                    <a:lnTo>
                      <a:pt x="54770" y="33472"/>
                    </a:lnTo>
                    <a:cubicBezTo>
                      <a:pt x="51377" y="35331"/>
                      <a:pt x="45864" y="38756"/>
                      <a:pt x="40319" y="43747"/>
                    </a:cubicBezTo>
                    <a:cubicBezTo>
                      <a:pt x="28609" y="54349"/>
                      <a:pt x="22574" y="67070"/>
                      <a:pt x="22835" y="80542"/>
                    </a:cubicBezTo>
                    <a:cubicBezTo>
                      <a:pt x="22900" y="84489"/>
                      <a:pt x="23422" y="89676"/>
                      <a:pt x="24433" y="95972"/>
                    </a:cubicBezTo>
                    <a:cubicBezTo>
                      <a:pt x="22639" y="95221"/>
                      <a:pt x="20715" y="94797"/>
                      <a:pt x="18725" y="94797"/>
                    </a:cubicBezTo>
                    <a:cubicBezTo>
                      <a:pt x="10765" y="94797"/>
                      <a:pt x="4274" y="101256"/>
                      <a:pt x="4274" y="109248"/>
                    </a:cubicBezTo>
                    <a:cubicBezTo>
                      <a:pt x="4274" y="111890"/>
                      <a:pt x="4992" y="114467"/>
                      <a:pt x="6362" y="116718"/>
                    </a:cubicBezTo>
                    <a:cubicBezTo>
                      <a:pt x="6003" y="117957"/>
                      <a:pt x="5840" y="119295"/>
                      <a:pt x="5840" y="120632"/>
                    </a:cubicBezTo>
                    <a:cubicBezTo>
                      <a:pt x="5840" y="128592"/>
                      <a:pt x="12299" y="135050"/>
                      <a:pt x="20258" y="135050"/>
                    </a:cubicBezTo>
                    <a:cubicBezTo>
                      <a:pt x="24629" y="135050"/>
                      <a:pt x="28674" y="133158"/>
                      <a:pt x="31381" y="129831"/>
                    </a:cubicBezTo>
                    <a:cubicBezTo>
                      <a:pt x="32980" y="136486"/>
                      <a:pt x="34774" y="143695"/>
                      <a:pt x="36764" y="151295"/>
                    </a:cubicBezTo>
                    <a:lnTo>
                      <a:pt x="28543" y="156351"/>
                    </a:lnTo>
                    <a:cubicBezTo>
                      <a:pt x="28478" y="156416"/>
                      <a:pt x="28380" y="156449"/>
                      <a:pt x="28315" y="156514"/>
                    </a:cubicBezTo>
                    <a:lnTo>
                      <a:pt x="1273" y="177097"/>
                    </a:lnTo>
                    <a:cubicBezTo>
                      <a:pt x="588" y="177619"/>
                      <a:pt x="131" y="178402"/>
                      <a:pt x="66" y="179250"/>
                    </a:cubicBezTo>
                    <a:cubicBezTo>
                      <a:pt x="1" y="180131"/>
                      <a:pt x="295" y="180979"/>
                      <a:pt x="882" y="181599"/>
                    </a:cubicBezTo>
                    <a:lnTo>
                      <a:pt x="25444" y="207793"/>
                    </a:lnTo>
                    <a:cubicBezTo>
                      <a:pt x="26032" y="208412"/>
                      <a:pt x="26847" y="208771"/>
                      <a:pt x="27695" y="208771"/>
                    </a:cubicBezTo>
                    <a:lnTo>
                      <a:pt x="27728" y="208771"/>
                    </a:lnTo>
                    <a:cubicBezTo>
                      <a:pt x="28609" y="208739"/>
                      <a:pt x="29424" y="208380"/>
                      <a:pt x="30011" y="207727"/>
                    </a:cubicBezTo>
                    <a:lnTo>
                      <a:pt x="46908" y="188188"/>
                    </a:lnTo>
                    <a:cubicBezTo>
                      <a:pt x="50072" y="199214"/>
                      <a:pt x="52291" y="206520"/>
                      <a:pt x="52323" y="206586"/>
                    </a:cubicBezTo>
                    <a:cubicBezTo>
                      <a:pt x="52715" y="207890"/>
                      <a:pt x="53922" y="208771"/>
                      <a:pt x="55259" y="208771"/>
                    </a:cubicBezTo>
                    <a:lnTo>
                      <a:pt x="159414" y="208771"/>
                    </a:lnTo>
                    <a:cubicBezTo>
                      <a:pt x="161045" y="208771"/>
                      <a:pt x="162383" y="207466"/>
                      <a:pt x="162448" y="205803"/>
                    </a:cubicBezTo>
                    <a:cubicBezTo>
                      <a:pt x="162480" y="205379"/>
                      <a:pt x="162741" y="195169"/>
                      <a:pt x="156152" y="188318"/>
                    </a:cubicBezTo>
                    <a:cubicBezTo>
                      <a:pt x="154391" y="186492"/>
                      <a:pt x="152303" y="185089"/>
                      <a:pt x="149987" y="184111"/>
                    </a:cubicBezTo>
                    <a:cubicBezTo>
                      <a:pt x="152368" y="175662"/>
                      <a:pt x="154652" y="167442"/>
                      <a:pt x="156772" y="159515"/>
                    </a:cubicBezTo>
                    <a:cubicBezTo>
                      <a:pt x="158697" y="158634"/>
                      <a:pt x="160393" y="157297"/>
                      <a:pt x="161763" y="155633"/>
                    </a:cubicBezTo>
                    <a:cubicBezTo>
                      <a:pt x="161842" y="155635"/>
                      <a:pt x="161921" y="155635"/>
                      <a:pt x="162000" y="155635"/>
                    </a:cubicBezTo>
                    <a:cubicBezTo>
                      <a:pt x="169950" y="155635"/>
                      <a:pt x="176442" y="149161"/>
                      <a:pt x="176442" y="141183"/>
                    </a:cubicBezTo>
                    <a:cubicBezTo>
                      <a:pt x="176442" y="134235"/>
                      <a:pt x="171516" y="128428"/>
                      <a:pt x="164992" y="127058"/>
                    </a:cubicBezTo>
                    <a:cubicBezTo>
                      <a:pt x="170048" y="105431"/>
                      <a:pt x="172723" y="89774"/>
                      <a:pt x="172886" y="80542"/>
                    </a:cubicBezTo>
                    <a:cubicBezTo>
                      <a:pt x="172919" y="78422"/>
                      <a:pt x="172821" y="76302"/>
                      <a:pt x="172527" y="74214"/>
                    </a:cubicBezTo>
                    <a:cubicBezTo>
                      <a:pt x="181009" y="63384"/>
                      <a:pt x="184956" y="51087"/>
                      <a:pt x="185999" y="47335"/>
                    </a:cubicBezTo>
                    <a:lnTo>
                      <a:pt x="201787" y="35886"/>
                    </a:lnTo>
                    <a:cubicBezTo>
                      <a:pt x="202440" y="35397"/>
                      <a:pt x="202864" y="34679"/>
                      <a:pt x="202994" y="33863"/>
                    </a:cubicBezTo>
                    <a:cubicBezTo>
                      <a:pt x="203125" y="33081"/>
                      <a:pt x="202929" y="32265"/>
                      <a:pt x="202440" y="31613"/>
                    </a:cubicBezTo>
                    <a:lnTo>
                      <a:pt x="180389" y="1276"/>
                    </a:lnTo>
                    <a:cubicBezTo>
                      <a:pt x="179797" y="448"/>
                      <a:pt x="178859" y="1"/>
                      <a:pt x="1779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03" name="Google Shape;503;p42"/>
          <p:cNvGrpSpPr/>
          <p:nvPr/>
        </p:nvGrpSpPr>
        <p:grpSpPr>
          <a:xfrm>
            <a:off x="5820616" y="1997103"/>
            <a:ext cx="586657" cy="567693"/>
            <a:chOff x="6701446" y="1944703"/>
            <a:chExt cx="586657" cy="567693"/>
          </a:xfrm>
        </p:grpSpPr>
        <p:grpSp>
          <p:nvGrpSpPr>
            <p:cNvPr id="504" name="Google Shape;504;p42"/>
            <p:cNvGrpSpPr/>
            <p:nvPr/>
          </p:nvGrpSpPr>
          <p:grpSpPr>
            <a:xfrm>
              <a:off x="6701446" y="1944703"/>
              <a:ext cx="572546" cy="553582"/>
              <a:chOff x="1190625" y="324550"/>
              <a:chExt cx="5219200" cy="5046325"/>
            </a:xfrm>
          </p:grpSpPr>
          <p:sp>
            <p:nvSpPr>
              <p:cNvPr id="505" name="Google Shape;505;p42"/>
              <p:cNvSpPr/>
              <p:nvPr/>
            </p:nvSpPr>
            <p:spPr>
              <a:xfrm>
                <a:off x="1583675" y="717625"/>
                <a:ext cx="2531325" cy="2452225"/>
              </a:xfrm>
              <a:custGeom>
                <a:avLst/>
                <a:gdLst/>
                <a:ahLst/>
                <a:cxnLst/>
                <a:rect l="l" t="t" r="r" b="b"/>
                <a:pathLst>
                  <a:path w="101253" h="98089" extrusionOk="0">
                    <a:moveTo>
                      <a:pt x="49061" y="0"/>
                    </a:moveTo>
                    <a:cubicBezTo>
                      <a:pt x="40613" y="0"/>
                      <a:pt x="32294" y="2186"/>
                      <a:pt x="24988" y="6296"/>
                    </a:cubicBezTo>
                    <a:cubicBezTo>
                      <a:pt x="23520" y="7144"/>
                      <a:pt x="22998" y="9004"/>
                      <a:pt x="23813" y="10471"/>
                    </a:cubicBezTo>
                    <a:cubicBezTo>
                      <a:pt x="24385" y="11461"/>
                      <a:pt x="25416" y="12020"/>
                      <a:pt x="26477" y="12020"/>
                    </a:cubicBezTo>
                    <a:cubicBezTo>
                      <a:pt x="26990" y="12020"/>
                      <a:pt x="27510" y="11890"/>
                      <a:pt x="27989" y="11613"/>
                    </a:cubicBezTo>
                    <a:cubicBezTo>
                      <a:pt x="34382" y="8025"/>
                      <a:pt x="41656" y="6100"/>
                      <a:pt x="49061" y="6100"/>
                    </a:cubicBezTo>
                    <a:cubicBezTo>
                      <a:pt x="59402" y="6100"/>
                      <a:pt x="68927" y="9819"/>
                      <a:pt x="76331" y="15919"/>
                    </a:cubicBezTo>
                    <a:cubicBezTo>
                      <a:pt x="74211" y="18137"/>
                      <a:pt x="72645" y="19899"/>
                      <a:pt x="71862" y="20779"/>
                    </a:cubicBezTo>
                    <a:lnTo>
                      <a:pt x="57444" y="26064"/>
                    </a:lnTo>
                    <a:cubicBezTo>
                      <a:pt x="57216" y="26162"/>
                      <a:pt x="57020" y="26259"/>
                      <a:pt x="56825" y="26390"/>
                    </a:cubicBezTo>
                    <a:lnTo>
                      <a:pt x="40123" y="37513"/>
                    </a:lnTo>
                    <a:lnTo>
                      <a:pt x="23422" y="46353"/>
                    </a:lnTo>
                    <a:cubicBezTo>
                      <a:pt x="22052" y="47071"/>
                      <a:pt x="21465" y="48702"/>
                      <a:pt x="22019" y="50137"/>
                    </a:cubicBezTo>
                    <a:lnTo>
                      <a:pt x="28445" y="67067"/>
                    </a:lnTo>
                    <a:cubicBezTo>
                      <a:pt x="28837" y="68078"/>
                      <a:pt x="29750" y="68828"/>
                      <a:pt x="30859" y="68991"/>
                    </a:cubicBezTo>
                    <a:lnTo>
                      <a:pt x="62109" y="73787"/>
                    </a:lnTo>
                    <a:cubicBezTo>
                      <a:pt x="62272" y="73819"/>
                      <a:pt x="62435" y="73819"/>
                      <a:pt x="62598" y="73819"/>
                    </a:cubicBezTo>
                    <a:cubicBezTo>
                      <a:pt x="64066" y="73819"/>
                      <a:pt x="65371" y="72743"/>
                      <a:pt x="65599" y="71242"/>
                    </a:cubicBezTo>
                    <a:cubicBezTo>
                      <a:pt x="65860" y="69579"/>
                      <a:pt x="64719" y="68013"/>
                      <a:pt x="63055" y="67752"/>
                    </a:cubicBezTo>
                    <a:lnTo>
                      <a:pt x="33534" y="63218"/>
                    </a:lnTo>
                    <a:lnTo>
                      <a:pt x="28674" y="50496"/>
                    </a:lnTo>
                    <a:lnTo>
                      <a:pt x="43124" y="42863"/>
                    </a:lnTo>
                    <a:cubicBezTo>
                      <a:pt x="43189" y="42798"/>
                      <a:pt x="43287" y="42765"/>
                      <a:pt x="43385" y="42700"/>
                    </a:cubicBezTo>
                    <a:lnTo>
                      <a:pt x="59891" y="31707"/>
                    </a:lnTo>
                    <a:lnTo>
                      <a:pt x="74700" y="26259"/>
                    </a:lnTo>
                    <a:cubicBezTo>
                      <a:pt x="75222" y="26064"/>
                      <a:pt x="75646" y="25770"/>
                      <a:pt x="76005" y="25346"/>
                    </a:cubicBezTo>
                    <a:cubicBezTo>
                      <a:pt x="76005" y="25313"/>
                      <a:pt x="77832" y="23193"/>
                      <a:pt x="80768" y="20160"/>
                    </a:cubicBezTo>
                    <a:cubicBezTo>
                      <a:pt x="87748" y="27793"/>
                      <a:pt x="91989" y="37937"/>
                      <a:pt x="91989" y="49061"/>
                    </a:cubicBezTo>
                    <a:cubicBezTo>
                      <a:pt x="91989" y="53497"/>
                      <a:pt x="91304" y="57770"/>
                      <a:pt x="90064" y="61783"/>
                    </a:cubicBezTo>
                    <a:cubicBezTo>
                      <a:pt x="90064" y="61783"/>
                      <a:pt x="90064" y="61815"/>
                      <a:pt x="90032" y="61815"/>
                    </a:cubicBezTo>
                    <a:cubicBezTo>
                      <a:pt x="89836" y="62500"/>
                      <a:pt x="89608" y="63185"/>
                      <a:pt x="89347" y="63870"/>
                    </a:cubicBezTo>
                    <a:lnTo>
                      <a:pt x="74211" y="66023"/>
                    </a:lnTo>
                    <a:cubicBezTo>
                      <a:pt x="72547" y="66251"/>
                      <a:pt x="71373" y="67817"/>
                      <a:pt x="71601" y="69481"/>
                    </a:cubicBezTo>
                    <a:cubicBezTo>
                      <a:pt x="71841" y="71005"/>
                      <a:pt x="73148" y="72119"/>
                      <a:pt x="74645" y="72119"/>
                    </a:cubicBezTo>
                    <a:cubicBezTo>
                      <a:pt x="74782" y="72119"/>
                      <a:pt x="74920" y="72109"/>
                      <a:pt x="75059" y="72090"/>
                    </a:cubicBezTo>
                    <a:lnTo>
                      <a:pt x="86248" y="70492"/>
                    </a:lnTo>
                    <a:lnTo>
                      <a:pt x="86248" y="70492"/>
                    </a:lnTo>
                    <a:cubicBezTo>
                      <a:pt x="78810" y="83312"/>
                      <a:pt x="64914" y="91988"/>
                      <a:pt x="49061" y="91988"/>
                    </a:cubicBezTo>
                    <a:cubicBezTo>
                      <a:pt x="25379" y="91988"/>
                      <a:pt x="6133" y="72710"/>
                      <a:pt x="6133" y="49061"/>
                    </a:cubicBezTo>
                    <a:cubicBezTo>
                      <a:pt x="6133" y="37579"/>
                      <a:pt x="10602" y="26814"/>
                      <a:pt x="18692" y="18692"/>
                    </a:cubicBezTo>
                    <a:cubicBezTo>
                      <a:pt x="19899" y="17485"/>
                      <a:pt x="19899" y="15560"/>
                      <a:pt x="18692" y="14353"/>
                    </a:cubicBezTo>
                    <a:cubicBezTo>
                      <a:pt x="18088" y="13766"/>
                      <a:pt x="17306" y="13472"/>
                      <a:pt x="16527" y="13472"/>
                    </a:cubicBezTo>
                    <a:cubicBezTo>
                      <a:pt x="15748" y="13472"/>
                      <a:pt x="14973" y="13766"/>
                      <a:pt x="14386" y="14353"/>
                    </a:cubicBezTo>
                    <a:cubicBezTo>
                      <a:pt x="5122" y="23617"/>
                      <a:pt x="1" y="35948"/>
                      <a:pt x="1" y="49061"/>
                    </a:cubicBezTo>
                    <a:cubicBezTo>
                      <a:pt x="1" y="76103"/>
                      <a:pt x="22019" y="98088"/>
                      <a:pt x="49061" y="98088"/>
                    </a:cubicBezTo>
                    <a:cubicBezTo>
                      <a:pt x="69383" y="98088"/>
                      <a:pt x="86867" y="85660"/>
                      <a:pt x="94305" y="67980"/>
                    </a:cubicBezTo>
                    <a:cubicBezTo>
                      <a:pt x="94337" y="67915"/>
                      <a:pt x="94370" y="67882"/>
                      <a:pt x="94370" y="67817"/>
                    </a:cubicBezTo>
                    <a:cubicBezTo>
                      <a:pt x="94468" y="67556"/>
                      <a:pt x="94566" y="67328"/>
                      <a:pt x="94664" y="67067"/>
                    </a:cubicBezTo>
                    <a:cubicBezTo>
                      <a:pt x="94696" y="67034"/>
                      <a:pt x="94696" y="66969"/>
                      <a:pt x="94729" y="66936"/>
                    </a:cubicBezTo>
                    <a:cubicBezTo>
                      <a:pt x="94990" y="66251"/>
                      <a:pt x="95251" y="65566"/>
                      <a:pt x="95479" y="64881"/>
                    </a:cubicBezTo>
                    <a:cubicBezTo>
                      <a:pt x="95479" y="64816"/>
                      <a:pt x="95512" y="64784"/>
                      <a:pt x="95512" y="64751"/>
                    </a:cubicBezTo>
                    <a:cubicBezTo>
                      <a:pt x="95642" y="64425"/>
                      <a:pt x="95740" y="64099"/>
                      <a:pt x="95838" y="63740"/>
                    </a:cubicBezTo>
                    <a:cubicBezTo>
                      <a:pt x="95871" y="63642"/>
                      <a:pt x="95936" y="63511"/>
                      <a:pt x="95968" y="63381"/>
                    </a:cubicBezTo>
                    <a:cubicBezTo>
                      <a:pt x="101253" y="46125"/>
                      <a:pt x="96686" y="27336"/>
                      <a:pt x="83736" y="14353"/>
                    </a:cubicBezTo>
                    <a:cubicBezTo>
                      <a:pt x="83475" y="14092"/>
                      <a:pt x="83181" y="13831"/>
                      <a:pt x="82920" y="13570"/>
                    </a:cubicBezTo>
                    <a:cubicBezTo>
                      <a:pt x="82823" y="13472"/>
                      <a:pt x="82725" y="13407"/>
                      <a:pt x="82627" y="13309"/>
                    </a:cubicBezTo>
                    <a:cubicBezTo>
                      <a:pt x="73852" y="5057"/>
                      <a:pt x="62044" y="0"/>
                      <a:pt x="490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42"/>
              <p:cNvSpPr/>
              <p:nvPr/>
            </p:nvSpPr>
            <p:spPr>
              <a:xfrm>
                <a:off x="1190625" y="324550"/>
                <a:ext cx="5219200" cy="5046325"/>
              </a:xfrm>
              <a:custGeom>
                <a:avLst/>
                <a:gdLst/>
                <a:ahLst/>
                <a:cxnLst/>
                <a:rect l="l" t="t" r="r" b="b"/>
                <a:pathLst>
                  <a:path w="208768" h="201853" extrusionOk="0">
                    <a:moveTo>
                      <a:pt x="121659" y="27156"/>
                    </a:moveTo>
                    <a:cubicBezTo>
                      <a:pt x="134114" y="27156"/>
                      <a:pt x="157533" y="39840"/>
                      <a:pt x="161207" y="41885"/>
                    </a:cubicBezTo>
                    <a:lnTo>
                      <a:pt x="179703" y="64686"/>
                    </a:lnTo>
                    <a:cubicBezTo>
                      <a:pt x="177028" y="72188"/>
                      <a:pt x="173831" y="80409"/>
                      <a:pt x="172396" y="83084"/>
                    </a:cubicBezTo>
                    <a:cubicBezTo>
                      <a:pt x="171025" y="83139"/>
                      <a:pt x="168508" y="83164"/>
                      <a:pt x="165287" y="83164"/>
                    </a:cubicBezTo>
                    <a:cubicBezTo>
                      <a:pt x="159081" y="83164"/>
                      <a:pt x="150262" y="83071"/>
                      <a:pt x="141994" y="82920"/>
                    </a:cubicBezTo>
                    <a:lnTo>
                      <a:pt x="128424" y="76820"/>
                    </a:lnTo>
                    <a:cubicBezTo>
                      <a:pt x="129175" y="72906"/>
                      <a:pt x="129566" y="68894"/>
                      <a:pt x="129566" y="64784"/>
                    </a:cubicBezTo>
                    <a:cubicBezTo>
                      <a:pt x="129566" y="60674"/>
                      <a:pt x="129175" y="56694"/>
                      <a:pt x="128424" y="52812"/>
                    </a:cubicBezTo>
                    <a:cubicBezTo>
                      <a:pt x="128424" y="52780"/>
                      <a:pt x="128424" y="52747"/>
                      <a:pt x="128424" y="52714"/>
                    </a:cubicBezTo>
                    <a:cubicBezTo>
                      <a:pt x="128327" y="52225"/>
                      <a:pt x="128229" y="51768"/>
                      <a:pt x="128131" y="51312"/>
                    </a:cubicBezTo>
                    <a:cubicBezTo>
                      <a:pt x="128131" y="51279"/>
                      <a:pt x="128131" y="51247"/>
                      <a:pt x="128131" y="51214"/>
                    </a:cubicBezTo>
                    <a:cubicBezTo>
                      <a:pt x="128098" y="51149"/>
                      <a:pt x="128098" y="51083"/>
                      <a:pt x="128066" y="51018"/>
                    </a:cubicBezTo>
                    <a:cubicBezTo>
                      <a:pt x="127968" y="50594"/>
                      <a:pt x="127902" y="50170"/>
                      <a:pt x="127805" y="49779"/>
                    </a:cubicBezTo>
                    <a:cubicBezTo>
                      <a:pt x="127772" y="49616"/>
                      <a:pt x="127739" y="49485"/>
                      <a:pt x="127674" y="49355"/>
                    </a:cubicBezTo>
                    <a:cubicBezTo>
                      <a:pt x="127609" y="48963"/>
                      <a:pt x="127511" y="48604"/>
                      <a:pt x="127413" y="48213"/>
                    </a:cubicBezTo>
                    <a:cubicBezTo>
                      <a:pt x="127348" y="48082"/>
                      <a:pt x="127315" y="47919"/>
                      <a:pt x="127283" y="47756"/>
                    </a:cubicBezTo>
                    <a:cubicBezTo>
                      <a:pt x="127185" y="47397"/>
                      <a:pt x="127087" y="47039"/>
                      <a:pt x="126989" y="46680"/>
                    </a:cubicBezTo>
                    <a:cubicBezTo>
                      <a:pt x="126924" y="46517"/>
                      <a:pt x="126891" y="46354"/>
                      <a:pt x="126826" y="46190"/>
                    </a:cubicBezTo>
                    <a:cubicBezTo>
                      <a:pt x="126728" y="45832"/>
                      <a:pt x="126630" y="45505"/>
                      <a:pt x="126500" y="45179"/>
                    </a:cubicBezTo>
                    <a:cubicBezTo>
                      <a:pt x="126467" y="44983"/>
                      <a:pt x="126402" y="44788"/>
                      <a:pt x="126337" y="44592"/>
                    </a:cubicBezTo>
                    <a:cubicBezTo>
                      <a:pt x="126239" y="44298"/>
                      <a:pt x="126108" y="43972"/>
                      <a:pt x="126011" y="43679"/>
                    </a:cubicBezTo>
                    <a:cubicBezTo>
                      <a:pt x="125945" y="43450"/>
                      <a:pt x="125880" y="43255"/>
                      <a:pt x="125782" y="43026"/>
                    </a:cubicBezTo>
                    <a:cubicBezTo>
                      <a:pt x="125684" y="42765"/>
                      <a:pt x="125586" y="42472"/>
                      <a:pt x="125489" y="42211"/>
                    </a:cubicBezTo>
                    <a:cubicBezTo>
                      <a:pt x="125391" y="41950"/>
                      <a:pt x="125293" y="41689"/>
                      <a:pt x="125195" y="41428"/>
                    </a:cubicBezTo>
                    <a:cubicBezTo>
                      <a:pt x="125130" y="41232"/>
                      <a:pt x="125032" y="41004"/>
                      <a:pt x="124934" y="40776"/>
                    </a:cubicBezTo>
                    <a:cubicBezTo>
                      <a:pt x="124804" y="40482"/>
                      <a:pt x="124673" y="40156"/>
                      <a:pt x="124543" y="39830"/>
                    </a:cubicBezTo>
                    <a:cubicBezTo>
                      <a:pt x="124510" y="39699"/>
                      <a:pt x="124445" y="39569"/>
                      <a:pt x="124380" y="39406"/>
                    </a:cubicBezTo>
                    <a:cubicBezTo>
                      <a:pt x="124216" y="39014"/>
                      <a:pt x="124021" y="38623"/>
                      <a:pt x="123858" y="38231"/>
                    </a:cubicBezTo>
                    <a:cubicBezTo>
                      <a:pt x="123825" y="38166"/>
                      <a:pt x="123825" y="38133"/>
                      <a:pt x="123792" y="38068"/>
                    </a:cubicBezTo>
                    <a:cubicBezTo>
                      <a:pt x="122129" y="34447"/>
                      <a:pt x="120139" y="30924"/>
                      <a:pt x="117856" y="27662"/>
                    </a:cubicBezTo>
                    <a:cubicBezTo>
                      <a:pt x="118932" y="27369"/>
                      <a:pt x="119943" y="27206"/>
                      <a:pt x="120889" y="27173"/>
                    </a:cubicBezTo>
                    <a:cubicBezTo>
                      <a:pt x="121141" y="27162"/>
                      <a:pt x="121398" y="27156"/>
                      <a:pt x="121659" y="27156"/>
                    </a:cubicBezTo>
                    <a:close/>
                    <a:moveTo>
                      <a:pt x="96229" y="121379"/>
                    </a:moveTo>
                    <a:lnTo>
                      <a:pt x="98284" y="123402"/>
                    </a:lnTo>
                    <a:lnTo>
                      <a:pt x="92249" y="123402"/>
                    </a:lnTo>
                    <a:cubicBezTo>
                      <a:pt x="93619" y="122782"/>
                      <a:pt x="94956" y="122097"/>
                      <a:pt x="96229" y="121379"/>
                    </a:cubicBezTo>
                    <a:close/>
                    <a:moveTo>
                      <a:pt x="64783" y="6101"/>
                    </a:moveTo>
                    <a:cubicBezTo>
                      <a:pt x="86997" y="6101"/>
                      <a:pt x="106406" y="18529"/>
                      <a:pt x="116355" y="36829"/>
                    </a:cubicBezTo>
                    <a:cubicBezTo>
                      <a:pt x="122683" y="48572"/>
                      <a:pt x="124901" y="62337"/>
                      <a:pt x="122422" y="75581"/>
                    </a:cubicBezTo>
                    <a:cubicBezTo>
                      <a:pt x="122324" y="76070"/>
                      <a:pt x="122227" y="76592"/>
                      <a:pt x="122129" y="77081"/>
                    </a:cubicBezTo>
                    <a:cubicBezTo>
                      <a:pt x="122096" y="77212"/>
                      <a:pt x="122064" y="77342"/>
                      <a:pt x="122064" y="77473"/>
                    </a:cubicBezTo>
                    <a:cubicBezTo>
                      <a:pt x="121966" y="77832"/>
                      <a:pt x="121868" y="78191"/>
                      <a:pt x="121803" y="78549"/>
                    </a:cubicBezTo>
                    <a:cubicBezTo>
                      <a:pt x="115572" y="104286"/>
                      <a:pt x="92379" y="123434"/>
                      <a:pt x="64783" y="123434"/>
                    </a:cubicBezTo>
                    <a:cubicBezTo>
                      <a:pt x="32424" y="123434"/>
                      <a:pt x="6100" y="97110"/>
                      <a:pt x="6100" y="64784"/>
                    </a:cubicBezTo>
                    <a:cubicBezTo>
                      <a:pt x="6100" y="32425"/>
                      <a:pt x="32424" y="6101"/>
                      <a:pt x="64783" y="6101"/>
                    </a:cubicBezTo>
                    <a:close/>
                    <a:moveTo>
                      <a:pt x="118084" y="101579"/>
                    </a:moveTo>
                    <a:lnTo>
                      <a:pt x="125065" y="108592"/>
                    </a:lnTo>
                    <a:lnTo>
                      <a:pt x="124738" y="108951"/>
                    </a:lnTo>
                    <a:lnTo>
                      <a:pt x="123629" y="110028"/>
                    </a:lnTo>
                    <a:lnTo>
                      <a:pt x="110027" y="123630"/>
                    </a:lnTo>
                    <a:lnTo>
                      <a:pt x="108592" y="125065"/>
                    </a:lnTo>
                    <a:lnTo>
                      <a:pt x="107841" y="124315"/>
                    </a:lnTo>
                    <a:lnTo>
                      <a:pt x="101578" y="118085"/>
                    </a:lnTo>
                    <a:cubicBezTo>
                      <a:pt x="104808" y="115866"/>
                      <a:pt x="107809" y="113355"/>
                      <a:pt x="110581" y="110582"/>
                    </a:cubicBezTo>
                    <a:cubicBezTo>
                      <a:pt x="113354" y="107809"/>
                      <a:pt x="115866" y="104808"/>
                      <a:pt x="118084" y="101579"/>
                    </a:cubicBezTo>
                    <a:close/>
                    <a:moveTo>
                      <a:pt x="125815" y="116519"/>
                    </a:moveTo>
                    <a:lnTo>
                      <a:pt x="138015" y="128719"/>
                    </a:lnTo>
                    <a:cubicBezTo>
                      <a:pt x="138015" y="128719"/>
                      <a:pt x="138015" y="128751"/>
                      <a:pt x="138015" y="128751"/>
                    </a:cubicBezTo>
                    <a:lnTo>
                      <a:pt x="151813" y="142517"/>
                    </a:lnTo>
                    <a:cubicBezTo>
                      <a:pt x="154357" y="145061"/>
                      <a:pt x="154357" y="149237"/>
                      <a:pt x="151813" y="151781"/>
                    </a:cubicBezTo>
                    <a:cubicBezTo>
                      <a:pt x="150573" y="153020"/>
                      <a:pt x="148910" y="153706"/>
                      <a:pt x="147148" y="153706"/>
                    </a:cubicBezTo>
                    <a:cubicBezTo>
                      <a:pt x="145387" y="153706"/>
                      <a:pt x="143756" y="153020"/>
                      <a:pt x="142516" y="151781"/>
                    </a:cubicBezTo>
                    <a:lnTo>
                      <a:pt x="116518" y="125816"/>
                    </a:lnTo>
                    <a:lnTo>
                      <a:pt x="125815" y="116519"/>
                    </a:lnTo>
                    <a:close/>
                    <a:moveTo>
                      <a:pt x="116486" y="147606"/>
                    </a:moveTo>
                    <a:cubicBezTo>
                      <a:pt x="119780" y="147606"/>
                      <a:pt x="122455" y="150313"/>
                      <a:pt x="122455" y="153608"/>
                    </a:cubicBezTo>
                    <a:cubicBezTo>
                      <a:pt x="122455" y="156902"/>
                      <a:pt x="119780" y="159577"/>
                      <a:pt x="116486" y="159577"/>
                    </a:cubicBezTo>
                    <a:lnTo>
                      <a:pt x="98414" y="159577"/>
                    </a:lnTo>
                    <a:cubicBezTo>
                      <a:pt x="95120" y="159577"/>
                      <a:pt x="92445" y="156902"/>
                      <a:pt x="92445" y="153608"/>
                    </a:cubicBezTo>
                    <a:cubicBezTo>
                      <a:pt x="92445" y="150313"/>
                      <a:pt x="95120" y="147606"/>
                      <a:pt x="98414" y="147606"/>
                    </a:cubicBezTo>
                    <a:close/>
                    <a:moveTo>
                      <a:pt x="116486" y="165710"/>
                    </a:moveTo>
                    <a:cubicBezTo>
                      <a:pt x="119780" y="165710"/>
                      <a:pt x="122455" y="168384"/>
                      <a:pt x="122455" y="171679"/>
                    </a:cubicBezTo>
                    <a:cubicBezTo>
                      <a:pt x="122455" y="171875"/>
                      <a:pt x="122455" y="172103"/>
                      <a:pt x="122422" y="172299"/>
                    </a:cubicBezTo>
                    <a:cubicBezTo>
                      <a:pt x="122194" y="174517"/>
                      <a:pt x="120791" y="176344"/>
                      <a:pt x="118834" y="177192"/>
                    </a:cubicBezTo>
                    <a:cubicBezTo>
                      <a:pt x="118802" y="177192"/>
                      <a:pt x="118769" y="177192"/>
                      <a:pt x="118769" y="177224"/>
                    </a:cubicBezTo>
                    <a:cubicBezTo>
                      <a:pt x="118606" y="177290"/>
                      <a:pt x="118475" y="177322"/>
                      <a:pt x="118312" y="177388"/>
                    </a:cubicBezTo>
                    <a:cubicBezTo>
                      <a:pt x="118247" y="177388"/>
                      <a:pt x="118182" y="177420"/>
                      <a:pt x="118117" y="177420"/>
                    </a:cubicBezTo>
                    <a:cubicBezTo>
                      <a:pt x="118019" y="177453"/>
                      <a:pt x="117888" y="177485"/>
                      <a:pt x="117758" y="177518"/>
                    </a:cubicBezTo>
                    <a:cubicBezTo>
                      <a:pt x="117660" y="177551"/>
                      <a:pt x="117562" y="177551"/>
                      <a:pt x="117464" y="177583"/>
                    </a:cubicBezTo>
                    <a:cubicBezTo>
                      <a:pt x="117399" y="177583"/>
                      <a:pt x="117301" y="177616"/>
                      <a:pt x="117203" y="177616"/>
                    </a:cubicBezTo>
                    <a:cubicBezTo>
                      <a:pt x="117105" y="177648"/>
                      <a:pt x="116975" y="177648"/>
                      <a:pt x="116844" y="177648"/>
                    </a:cubicBezTo>
                    <a:lnTo>
                      <a:pt x="109211" y="177648"/>
                    </a:lnTo>
                    <a:cubicBezTo>
                      <a:pt x="109048" y="177648"/>
                      <a:pt x="108918" y="177648"/>
                      <a:pt x="108787" y="177681"/>
                    </a:cubicBezTo>
                    <a:lnTo>
                      <a:pt x="103666" y="177681"/>
                    </a:lnTo>
                    <a:cubicBezTo>
                      <a:pt x="100371" y="177681"/>
                      <a:pt x="97696" y="174974"/>
                      <a:pt x="97696" y="171679"/>
                    </a:cubicBezTo>
                    <a:cubicBezTo>
                      <a:pt x="97696" y="168384"/>
                      <a:pt x="100371" y="165710"/>
                      <a:pt x="103666" y="165710"/>
                    </a:cubicBezTo>
                    <a:close/>
                    <a:moveTo>
                      <a:pt x="116877" y="183781"/>
                    </a:moveTo>
                    <a:cubicBezTo>
                      <a:pt x="117040" y="183781"/>
                      <a:pt x="117236" y="183781"/>
                      <a:pt x="117399" y="183814"/>
                    </a:cubicBezTo>
                    <a:lnTo>
                      <a:pt x="117432" y="183814"/>
                    </a:lnTo>
                    <a:cubicBezTo>
                      <a:pt x="120204" y="184140"/>
                      <a:pt x="122422" y="186391"/>
                      <a:pt x="122683" y="189163"/>
                    </a:cubicBezTo>
                    <a:cubicBezTo>
                      <a:pt x="122716" y="189261"/>
                      <a:pt x="122716" y="189392"/>
                      <a:pt x="122716" y="189522"/>
                    </a:cubicBezTo>
                    <a:cubicBezTo>
                      <a:pt x="122716" y="189620"/>
                      <a:pt x="122716" y="189685"/>
                      <a:pt x="122716" y="189750"/>
                    </a:cubicBezTo>
                    <a:cubicBezTo>
                      <a:pt x="122716" y="189946"/>
                      <a:pt x="122716" y="190175"/>
                      <a:pt x="122683" y="190370"/>
                    </a:cubicBezTo>
                    <a:cubicBezTo>
                      <a:pt x="122683" y="190403"/>
                      <a:pt x="122683" y="190435"/>
                      <a:pt x="122683" y="190435"/>
                    </a:cubicBezTo>
                    <a:cubicBezTo>
                      <a:pt x="122651" y="190631"/>
                      <a:pt x="122651" y="190794"/>
                      <a:pt x="122618" y="190957"/>
                    </a:cubicBezTo>
                    <a:cubicBezTo>
                      <a:pt x="122618" y="190957"/>
                      <a:pt x="122585" y="190990"/>
                      <a:pt x="122585" y="190990"/>
                    </a:cubicBezTo>
                    <a:cubicBezTo>
                      <a:pt x="122161" y="193110"/>
                      <a:pt x="120563" y="194839"/>
                      <a:pt x="118541" y="195459"/>
                    </a:cubicBezTo>
                    <a:cubicBezTo>
                      <a:pt x="118541" y="195459"/>
                      <a:pt x="118508" y="195459"/>
                      <a:pt x="118508" y="195492"/>
                    </a:cubicBezTo>
                    <a:cubicBezTo>
                      <a:pt x="118377" y="195524"/>
                      <a:pt x="118214" y="195557"/>
                      <a:pt x="118084" y="195589"/>
                    </a:cubicBezTo>
                    <a:cubicBezTo>
                      <a:pt x="118019" y="195589"/>
                      <a:pt x="117986" y="195622"/>
                      <a:pt x="117921" y="195622"/>
                    </a:cubicBezTo>
                    <a:cubicBezTo>
                      <a:pt x="117823" y="195655"/>
                      <a:pt x="117725" y="195655"/>
                      <a:pt x="117595" y="195687"/>
                    </a:cubicBezTo>
                    <a:cubicBezTo>
                      <a:pt x="117497" y="195687"/>
                      <a:pt x="117432" y="195720"/>
                      <a:pt x="117334" y="195720"/>
                    </a:cubicBezTo>
                    <a:cubicBezTo>
                      <a:pt x="117138" y="195720"/>
                      <a:pt x="116942" y="195753"/>
                      <a:pt x="116746" y="195753"/>
                    </a:cubicBezTo>
                    <a:lnTo>
                      <a:pt x="109211" y="195753"/>
                    </a:lnTo>
                    <a:cubicBezTo>
                      <a:pt x="107613" y="195753"/>
                      <a:pt x="106112" y="195133"/>
                      <a:pt x="104971" y="193991"/>
                    </a:cubicBezTo>
                    <a:cubicBezTo>
                      <a:pt x="103829" y="192849"/>
                      <a:pt x="103209" y="191349"/>
                      <a:pt x="103209" y="189750"/>
                    </a:cubicBezTo>
                    <a:cubicBezTo>
                      <a:pt x="103209" y="186521"/>
                      <a:pt x="105786" y="183879"/>
                      <a:pt x="108983" y="183781"/>
                    </a:cubicBezTo>
                    <a:close/>
                    <a:moveTo>
                      <a:pt x="64783" y="1"/>
                    </a:moveTo>
                    <a:cubicBezTo>
                      <a:pt x="29064" y="1"/>
                      <a:pt x="0" y="29065"/>
                      <a:pt x="0" y="64784"/>
                    </a:cubicBezTo>
                    <a:cubicBezTo>
                      <a:pt x="0" y="97958"/>
                      <a:pt x="25085" y="125391"/>
                      <a:pt x="57280" y="129110"/>
                    </a:cubicBezTo>
                    <a:cubicBezTo>
                      <a:pt x="56106" y="130969"/>
                      <a:pt x="55421" y="133155"/>
                      <a:pt x="55421" y="135504"/>
                    </a:cubicBezTo>
                    <a:cubicBezTo>
                      <a:pt x="55421" y="138733"/>
                      <a:pt x="56693" y="141799"/>
                      <a:pt x="58977" y="144083"/>
                    </a:cubicBezTo>
                    <a:cubicBezTo>
                      <a:pt x="61260" y="146366"/>
                      <a:pt x="64294" y="147606"/>
                      <a:pt x="67523" y="147606"/>
                    </a:cubicBezTo>
                    <a:lnTo>
                      <a:pt x="87911" y="147606"/>
                    </a:lnTo>
                    <a:cubicBezTo>
                      <a:pt x="86899" y="149367"/>
                      <a:pt x="86312" y="151422"/>
                      <a:pt x="86312" y="153608"/>
                    </a:cubicBezTo>
                    <a:cubicBezTo>
                      <a:pt x="86312" y="158631"/>
                      <a:pt x="89411" y="162937"/>
                      <a:pt x="93749" y="164764"/>
                    </a:cubicBezTo>
                    <a:cubicBezTo>
                      <a:pt x="92379" y="166721"/>
                      <a:pt x="91564" y="169102"/>
                      <a:pt x="91564" y="171679"/>
                    </a:cubicBezTo>
                    <a:cubicBezTo>
                      <a:pt x="91564" y="176768"/>
                      <a:pt x="94761" y="181139"/>
                      <a:pt x="99230" y="182933"/>
                    </a:cubicBezTo>
                    <a:cubicBezTo>
                      <a:pt x="97892" y="184857"/>
                      <a:pt x="97109" y="187239"/>
                      <a:pt x="97109" y="189750"/>
                    </a:cubicBezTo>
                    <a:cubicBezTo>
                      <a:pt x="97109" y="192980"/>
                      <a:pt x="98349" y="196013"/>
                      <a:pt x="100632" y="198297"/>
                    </a:cubicBezTo>
                    <a:cubicBezTo>
                      <a:pt x="102916" y="200613"/>
                      <a:pt x="105982" y="201852"/>
                      <a:pt x="109211" y="201852"/>
                    </a:cubicBezTo>
                    <a:lnTo>
                      <a:pt x="116746" y="201852"/>
                    </a:lnTo>
                    <a:cubicBezTo>
                      <a:pt x="117073" y="201852"/>
                      <a:pt x="117399" y="201852"/>
                      <a:pt x="117725" y="201820"/>
                    </a:cubicBezTo>
                    <a:lnTo>
                      <a:pt x="135829" y="201820"/>
                    </a:lnTo>
                    <a:cubicBezTo>
                      <a:pt x="135960" y="201820"/>
                      <a:pt x="136057" y="201820"/>
                      <a:pt x="136155" y="201787"/>
                    </a:cubicBezTo>
                    <a:lnTo>
                      <a:pt x="147996" y="201787"/>
                    </a:lnTo>
                    <a:cubicBezTo>
                      <a:pt x="149693" y="201787"/>
                      <a:pt x="151063" y="200417"/>
                      <a:pt x="151063" y="198754"/>
                    </a:cubicBezTo>
                    <a:cubicBezTo>
                      <a:pt x="151063" y="197057"/>
                      <a:pt x="149693" y="195687"/>
                      <a:pt x="147996" y="195687"/>
                    </a:cubicBezTo>
                    <a:lnTo>
                      <a:pt x="127315" y="195687"/>
                    </a:lnTo>
                    <a:cubicBezTo>
                      <a:pt x="127968" y="194513"/>
                      <a:pt x="128424" y="193176"/>
                      <a:pt x="128653" y="191773"/>
                    </a:cubicBezTo>
                    <a:cubicBezTo>
                      <a:pt x="128685" y="191708"/>
                      <a:pt x="128685" y="191610"/>
                      <a:pt x="128718" y="191512"/>
                    </a:cubicBezTo>
                    <a:cubicBezTo>
                      <a:pt x="128718" y="191381"/>
                      <a:pt x="128751" y="191284"/>
                      <a:pt x="128751" y="191153"/>
                    </a:cubicBezTo>
                    <a:cubicBezTo>
                      <a:pt x="128783" y="191023"/>
                      <a:pt x="128783" y="190892"/>
                      <a:pt x="128783" y="190729"/>
                    </a:cubicBezTo>
                    <a:cubicBezTo>
                      <a:pt x="128816" y="190664"/>
                      <a:pt x="128816" y="190566"/>
                      <a:pt x="128816" y="190468"/>
                    </a:cubicBezTo>
                    <a:cubicBezTo>
                      <a:pt x="128816" y="190240"/>
                      <a:pt x="128848" y="190011"/>
                      <a:pt x="128848" y="189750"/>
                    </a:cubicBezTo>
                    <a:cubicBezTo>
                      <a:pt x="128848" y="189522"/>
                      <a:pt x="128848" y="189326"/>
                      <a:pt x="128816" y="189098"/>
                    </a:cubicBezTo>
                    <a:cubicBezTo>
                      <a:pt x="128816" y="189033"/>
                      <a:pt x="128816" y="189000"/>
                      <a:pt x="128816" y="188935"/>
                    </a:cubicBezTo>
                    <a:cubicBezTo>
                      <a:pt x="128783" y="188772"/>
                      <a:pt x="128783" y="188609"/>
                      <a:pt x="128783" y="188446"/>
                    </a:cubicBezTo>
                    <a:cubicBezTo>
                      <a:pt x="128751" y="188380"/>
                      <a:pt x="128751" y="188348"/>
                      <a:pt x="128751" y="188283"/>
                    </a:cubicBezTo>
                    <a:cubicBezTo>
                      <a:pt x="128718" y="188119"/>
                      <a:pt x="128718" y="187956"/>
                      <a:pt x="128685" y="187793"/>
                    </a:cubicBezTo>
                    <a:cubicBezTo>
                      <a:pt x="128685" y="187761"/>
                      <a:pt x="128653" y="187695"/>
                      <a:pt x="128653" y="187663"/>
                    </a:cubicBezTo>
                    <a:cubicBezTo>
                      <a:pt x="128620" y="187467"/>
                      <a:pt x="128588" y="187304"/>
                      <a:pt x="128555" y="187141"/>
                    </a:cubicBezTo>
                    <a:cubicBezTo>
                      <a:pt x="128555" y="187108"/>
                      <a:pt x="128522" y="187076"/>
                      <a:pt x="128522" y="187043"/>
                    </a:cubicBezTo>
                    <a:cubicBezTo>
                      <a:pt x="128490" y="186847"/>
                      <a:pt x="128457" y="186684"/>
                      <a:pt x="128392" y="186521"/>
                    </a:cubicBezTo>
                    <a:cubicBezTo>
                      <a:pt x="128392" y="186488"/>
                      <a:pt x="128392" y="186456"/>
                      <a:pt x="128359" y="186456"/>
                    </a:cubicBezTo>
                    <a:cubicBezTo>
                      <a:pt x="127707" y="184140"/>
                      <a:pt x="126402" y="182150"/>
                      <a:pt x="124641" y="180617"/>
                    </a:cubicBezTo>
                    <a:cubicBezTo>
                      <a:pt x="126630" y="178790"/>
                      <a:pt x="128000" y="176311"/>
                      <a:pt x="128424" y="173538"/>
                    </a:cubicBezTo>
                    <a:cubicBezTo>
                      <a:pt x="128424" y="173506"/>
                      <a:pt x="128424" y="173506"/>
                      <a:pt x="128424" y="173473"/>
                    </a:cubicBezTo>
                    <a:cubicBezTo>
                      <a:pt x="128457" y="173310"/>
                      <a:pt x="128490" y="173114"/>
                      <a:pt x="128522" y="172919"/>
                    </a:cubicBezTo>
                    <a:cubicBezTo>
                      <a:pt x="128522" y="172853"/>
                      <a:pt x="128522" y="172788"/>
                      <a:pt x="128522" y="172690"/>
                    </a:cubicBezTo>
                    <a:cubicBezTo>
                      <a:pt x="128522" y="172560"/>
                      <a:pt x="128555" y="172462"/>
                      <a:pt x="128555" y="172331"/>
                    </a:cubicBezTo>
                    <a:cubicBezTo>
                      <a:pt x="128555" y="172103"/>
                      <a:pt x="128588" y="171907"/>
                      <a:pt x="128588" y="171679"/>
                    </a:cubicBezTo>
                    <a:cubicBezTo>
                      <a:pt x="128588" y="171451"/>
                      <a:pt x="128555" y="171255"/>
                      <a:pt x="128555" y="171027"/>
                    </a:cubicBezTo>
                    <a:cubicBezTo>
                      <a:pt x="128555" y="170961"/>
                      <a:pt x="128555" y="170896"/>
                      <a:pt x="128555" y="170831"/>
                    </a:cubicBezTo>
                    <a:cubicBezTo>
                      <a:pt x="128522" y="170668"/>
                      <a:pt x="128522" y="170537"/>
                      <a:pt x="128490" y="170407"/>
                    </a:cubicBezTo>
                    <a:cubicBezTo>
                      <a:pt x="128490" y="170309"/>
                      <a:pt x="128490" y="170244"/>
                      <a:pt x="128457" y="170146"/>
                    </a:cubicBezTo>
                    <a:cubicBezTo>
                      <a:pt x="128457" y="170015"/>
                      <a:pt x="128457" y="169885"/>
                      <a:pt x="128424" y="169754"/>
                    </a:cubicBezTo>
                    <a:cubicBezTo>
                      <a:pt x="128392" y="169689"/>
                      <a:pt x="128392" y="169591"/>
                      <a:pt x="128359" y="169494"/>
                    </a:cubicBezTo>
                    <a:cubicBezTo>
                      <a:pt x="128359" y="169396"/>
                      <a:pt x="128327" y="169265"/>
                      <a:pt x="128294" y="169167"/>
                    </a:cubicBezTo>
                    <a:cubicBezTo>
                      <a:pt x="128294" y="169069"/>
                      <a:pt x="128261" y="168972"/>
                      <a:pt x="128229" y="168874"/>
                    </a:cubicBezTo>
                    <a:cubicBezTo>
                      <a:pt x="128229" y="168776"/>
                      <a:pt x="128196" y="168645"/>
                      <a:pt x="128163" y="168548"/>
                    </a:cubicBezTo>
                    <a:cubicBezTo>
                      <a:pt x="128131" y="168450"/>
                      <a:pt x="128098" y="168352"/>
                      <a:pt x="128098" y="168287"/>
                    </a:cubicBezTo>
                    <a:cubicBezTo>
                      <a:pt x="128066" y="168156"/>
                      <a:pt x="128033" y="168058"/>
                      <a:pt x="127968" y="167960"/>
                    </a:cubicBezTo>
                    <a:cubicBezTo>
                      <a:pt x="127968" y="167863"/>
                      <a:pt x="127935" y="167765"/>
                      <a:pt x="127902" y="167699"/>
                    </a:cubicBezTo>
                    <a:cubicBezTo>
                      <a:pt x="127870" y="167569"/>
                      <a:pt x="127805" y="167471"/>
                      <a:pt x="127772" y="167373"/>
                    </a:cubicBezTo>
                    <a:cubicBezTo>
                      <a:pt x="127739" y="167275"/>
                      <a:pt x="127707" y="167210"/>
                      <a:pt x="127674" y="167112"/>
                    </a:cubicBezTo>
                    <a:cubicBezTo>
                      <a:pt x="127642" y="167014"/>
                      <a:pt x="127576" y="166917"/>
                      <a:pt x="127544" y="166786"/>
                    </a:cubicBezTo>
                    <a:cubicBezTo>
                      <a:pt x="127511" y="166721"/>
                      <a:pt x="127478" y="166623"/>
                      <a:pt x="127413" y="166558"/>
                    </a:cubicBezTo>
                    <a:cubicBezTo>
                      <a:pt x="127381" y="166427"/>
                      <a:pt x="127315" y="166329"/>
                      <a:pt x="127283" y="166232"/>
                    </a:cubicBezTo>
                    <a:cubicBezTo>
                      <a:pt x="127250" y="166166"/>
                      <a:pt x="127185" y="166068"/>
                      <a:pt x="127152" y="166003"/>
                    </a:cubicBezTo>
                    <a:cubicBezTo>
                      <a:pt x="127087" y="165905"/>
                      <a:pt x="127054" y="165807"/>
                      <a:pt x="126989" y="165710"/>
                    </a:cubicBezTo>
                    <a:cubicBezTo>
                      <a:pt x="126957" y="165612"/>
                      <a:pt x="126891" y="165547"/>
                      <a:pt x="126859" y="165481"/>
                    </a:cubicBezTo>
                    <a:cubicBezTo>
                      <a:pt x="126793" y="165383"/>
                      <a:pt x="126728" y="165286"/>
                      <a:pt x="126663" y="165188"/>
                    </a:cubicBezTo>
                    <a:cubicBezTo>
                      <a:pt x="126630" y="165090"/>
                      <a:pt x="126565" y="165025"/>
                      <a:pt x="126532" y="164959"/>
                    </a:cubicBezTo>
                    <a:cubicBezTo>
                      <a:pt x="126467" y="164862"/>
                      <a:pt x="126369" y="164764"/>
                      <a:pt x="126304" y="164633"/>
                    </a:cubicBezTo>
                    <a:cubicBezTo>
                      <a:pt x="126271" y="164568"/>
                      <a:pt x="126239" y="164535"/>
                      <a:pt x="126174" y="164470"/>
                    </a:cubicBezTo>
                    <a:cubicBezTo>
                      <a:pt x="126076" y="164307"/>
                      <a:pt x="125945" y="164176"/>
                      <a:pt x="125847" y="164013"/>
                    </a:cubicBezTo>
                    <a:lnTo>
                      <a:pt x="125782" y="163948"/>
                    </a:lnTo>
                    <a:cubicBezTo>
                      <a:pt x="125652" y="163818"/>
                      <a:pt x="125521" y="163655"/>
                      <a:pt x="125423" y="163524"/>
                    </a:cubicBezTo>
                    <a:cubicBezTo>
                      <a:pt x="125358" y="163491"/>
                      <a:pt x="125326" y="163426"/>
                      <a:pt x="125260" y="163394"/>
                    </a:cubicBezTo>
                    <a:cubicBezTo>
                      <a:pt x="125162" y="163296"/>
                      <a:pt x="125097" y="163198"/>
                      <a:pt x="124999" y="163100"/>
                    </a:cubicBezTo>
                    <a:cubicBezTo>
                      <a:pt x="124934" y="163035"/>
                      <a:pt x="124869" y="163002"/>
                      <a:pt x="124804" y="162937"/>
                    </a:cubicBezTo>
                    <a:cubicBezTo>
                      <a:pt x="124738" y="162839"/>
                      <a:pt x="124641" y="162774"/>
                      <a:pt x="124543" y="162676"/>
                    </a:cubicBezTo>
                    <a:cubicBezTo>
                      <a:pt x="124543" y="162676"/>
                      <a:pt x="124510" y="162643"/>
                      <a:pt x="124510" y="162643"/>
                    </a:cubicBezTo>
                    <a:cubicBezTo>
                      <a:pt x="124510" y="162611"/>
                      <a:pt x="124543" y="162611"/>
                      <a:pt x="124543" y="162578"/>
                    </a:cubicBezTo>
                    <a:cubicBezTo>
                      <a:pt x="124641" y="162513"/>
                      <a:pt x="124738" y="162415"/>
                      <a:pt x="124836" y="162350"/>
                    </a:cubicBezTo>
                    <a:cubicBezTo>
                      <a:pt x="124869" y="162285"/>
                      <a:pt x="124934" y="162219"/>
                      <a:pt x="124999" y="162187"/>
                    </a:cubicBezTo>
                    <a:cubicBezTo>
                      <a:pt x="125097" y="162089"/>
                      <a:pt x="125162" y="161991"/>
                      <a:pt x="125260" y="161893"/>
                    </a:cubicBezTo>
                    <a:cubicBezTo>
                      <a:pt x="125326" y="161828"/>
                      <a:pt x="125358" y="161795"/>
                      <a:pt x="125423" y="161730"/>
                    </a:cubicBezTo>
                    <a:cubicBezTo>
                      <a:pt x="125521" y="161600"/>
                      <a:pt x="125652" y="161469"/>
                      <a:pt x="125782" y="161339"/>
                    </a:cubicBezTo>
                    <a:cubicBezTo>
                      <a:pt x="125782" y="161306"/>
                      <a:pt x="125815" y="161273"/>
                      <a:pt x="125847" y="161241"/>
                    </a:cubicBezTo>
                    <a:cubicBezTo>
                      <a:pt x="125945" y="161110"/>
                      <a:pt x="126076" y="160947"/>
                      <a:pt x="126174" y="160817"/>
                    </a:cubicBezTo>
                    <a:cubicBezTo>
                      <a:pt x="126239" y="160751"/>
                      <a:pt x="126271" y="160686"/>
                      <a:pt x="126304" y="160621"/>
                    </a:cubicBezTo>
                    <a:cubicBezTo>
                      <a:pt x="126369" y="160523"/>
                      <a:pt x="126467" y="160425"/>
                      <a:pt x="126532" y="160327"/>
                    </a:cubicBezTo>
                    <a:cubicBezTo>
                      <a:pt x="126565" y="160229"/>
                      <a:pt x="126630" y="160164"/>
                      <a:pt x="126663" y="160099"/>
                    </a:cubicBezTo>
                    <a:cubicBezTo>
                      <a:pt x="126728" y="160001"/>
                      <a:pt x="126793" y="159903"/>
                      <a:pt x="126859" y="159805"/>
                    </a:cubicBezTo>
                    <a:cubicBezTo>
                      <a:pt x="126891" y="159740"/>
                      <a:pt x="126957" y="159642"/>
                      <a:pt x="126989" y="159577"/>
                    </a:cubicBezTo>
                    <a:cubicBezTo>
                      <a:pt x="127054" y="159479"/>
                      <a:pt x="127087" y="159381"/>
                      <a:pt x="127152" y="159284"/>
                    </a:cubicBezTo>
                    <a:cubicBezTo>
                      <a:pt x="127185" y="159186"/>
                      <a:pt x="127250" y="159120"/>
                      <a:pt x="127283" y="159023"/>
                    </a:cubicBezTo>
                    <a:cubicBezTo>
                      <a:pt x="127315" y="158925"/>
                      <a:pt x="127381" y="158827"/>
                      <a:pt x="127413" y="158729"/>
                    </a:cubicBezTo>
                    <a:cubicBezTo>
                      <a:pt x="127478" y="158631"/>
                      <a:pt x="127511" y="158566"/>
                      <a:pt x="127544" y="158468"/>
                    </a:cubicBezTo>
                    <a:cubicBezTo>
                      <a:pt x="127576" y="158370"/>
                      <a:pt x="127642" y="158272"/>
                      <a:pt x="127674" y="158174"/>
                    </a:cubicBezTo>
                    <a:cubicBezTo>
                      <a:pt x="127707" y="158077"/>
                      <a:pt x="127739" y="157979"/>
                      <a:pt x="127772" y="157913"/>
                    </a:cubicBezTo>
                    <a:cubicBezTo>
                      <a:pt x="127805" y="157816"/>
                      <a:pt x="127870" y="157685"/>
                      <a:pt x="127902" y="157587"/>
                    </a:cubicBezTo>
                    <a:cubicBezTo>
                      <a:pt x="127935" y="157489"/>
                      <a:pt x="127968" y="157424"/>
                      <a:pt x="127968" y="157326"/>
                    </a:cubicBezTo>
                    <a:cubicBezTo>
                      <a:pt x="128000" y="157228"/>
                      <a:pt x="128066" y="157098"/>
                      <a:pt x="128066" y="157000"/>
                    </a:cubicBezTo>
                    <a:cubicBezTo>
                      <a:pt x="128098" y="156902"/>
                      <a:pt x="128131" y="156804"/>
                      <a:pt x="128163" y="156739"/>
                    </a:cubicBezTo>
                    <a:cubicBezTo>
                      <a:pt x="128196" y="156609"/>
                      <a:pt x="128229" y="156511"/>
                      <a:pt x="128229" y="156380"/>
                    </a:cubicBezTo>
                    <a:cubicBezTo>
                      <a:pt x="128261" y="156315"/>
                      <a:pt x="128294" y="156217"/>
                      <a:pt x="128294" y="156119"/>
                    </a:cubicBezTo>
                    <a:cubicBezTo>
                      <a:pt x="128327" y="155989"/>
                      <a:pt x="128359" y="155891"/>
                      <a:pt x="128359" y="155761"/>
                    </a:cubicBezTo>
                    <a:cubicBezTo>
                      <a:pt x="128392" y="155695"/>
                      <a:pt x="128392" y="155597"/>
                      <a:pt x="128424" y="155500"/>
                    </a:cubicBezTo>
                    <a:cubicBezTo>
                      <a:pt x="128424" y="155369"/>
                      <a:pt x="128457" y="155239"/>
                      <a:pt x="128457" y="155141"/>
                    </a:cubicBezTo>
                    <a:cubicBezTo>
                      <a:pt x="128490" y="155043"/>
                      <a:pt x="128490" y="154945"/>
                      <a:pt x="128490" y="154880"/>
                    </a:cubicBezTo>
                    <a:cubicBezTo>
                      <a:pt x="128522" y="154749"/>
                      <a:pt x="128522" y="154586"/>
                      <a:pt x="128522" y="154456"/>
                    </a:cubicBezTo>
                    <a:cubicBezTo>
                      <a:pt x="128555" y="154391"/>
                      <a:pt x="128555" y="154325"/>
                      <a:pt x="128555" y="154227"/>
                    </a:cubicBezTo>
                    <a:cubicBezTo>
                      <a:pt x="128555" y="154032"/>
                      <a:pt x="128588" y="153803"/>
                      <a:pt x="128588" y="153575"/>
                    </a:cubicBezTo>
                    <a:cubicBezTo>
                      <a:pt x="128588" y="146921"/>
                      <a:pt x="123140" y="141506"/>
                      <a:pt x="116486" y="141506"/>
                    </a:cubicBezTo>
                    <a:lnTo>
                      <a:pt x="67523" y="141506"/>
                    </a:lnTo>
                    <a:cubicBezTo>
                      <a:pt x="65925" y="141506"/>
                      <a:pt x="64424" y="140886"/>
                      <a:pt x="63283" y="139744"/>
                    </a:cubicBezTo>
                    <a:cubicBezTo>
                      <a:pt x="62173" y="138603"/>
                      <a:pt x="61554" y="137102"/>
                      <a:pt x="61554" y="135504"/>
                    </a:cubicBezTo>
                    <a:cubicBezTo>
                      <a:pt x="61554" y="132209"/>
                      <a:pt x="64229" y="129534"/>
                      <a:pt x="67523" y="129534"/>
                    </a:cubicBezTo>
                    <a:lnTo>
                      <a:pt x="104416" y="129534"/>
                    </a:lnTo>
                    <a:lnTo>
                      <a:pt x="106439" y="131557"/>
                    </a:lnTo>
                    <a:cubicBezTo>
                      <a:pt x="106504" y="131622"/>
                      <a:pt x="106569" y="131687"/>
                      <a:pt x="106667" y="131752"/>
                    </a:cubicBezTo>
                    <a:cubicBezTo>
                      <a:pt x="106830" y="131883"/>
                      <a:pt x="106993" y="132013"/>
                      <a:pt x="107189" y="132111"/>
                    </a:cubicBezTo>
                    <a:cubicBezTo>
                      <a:pt x="107613" y="132339"/>
                      <a:pt x="108102" y="132437"/>
                      <a:pt x="108592" y="132437"/>
                    </a:cubicBezTo>
                    <a:cubicBezTo>
                      <a:pt x="109081" y="132437"/>
                      <a:pt x="109570" y="132339"/>
                      <a:pt x="110027" y="132111"/>
                    </a:cubicBezTo>
                    <a:cubicBezTo>
                      <a:pt x="110190" y="132013"/>
                      <a:pt x="110353" y="131883"/>
                      <a:pt x="110516" y="131752"/>
                    </a:cubicBezTo>
                    <a:cubicBezTo>
                      <a:pt x="110614" y="131687"/>
                      <a:pt x="110679" y="131622"/>
                      <a:pt x="110744" y="131557"/>
                    </a:cubicBezTo>
                    <a:lnTo>
                      <a:pt x="112180" y="130121"/>
                    </a:lnTo>
                    <a:lnTo>
                      <a:pt x="138178" y="156119"/>
                    </a:lnTo>
                    <a:cubicBezTo>
                      <a:pt x="140592" y="158501"/>
                      <a:pt x="143756" y="159838"/>
                      <a:pt x="147148" y="159838"/>
                    </a:cubicBezTo>
                    <a:cubicBezTo>
                      <a:pt x="150541" y="159838"/>
                      <a:pt x="153737" y="158501"/>
                      <a:pt x="156119" y="156119"/>
                    </a:cubicBezTo>
                    <a:cubicBezTo>
                      <a:pt x="156412" y="155793"/>
                      <a:pt x="156706" y="155500"/>
                      <a:pt x="156967" y="155173"/>
                    </a:cubicBezTo>
                    <a:cubicBezTo>
                      <a:pt x="165774" y="162839"/>
                      <a:pt x="179931" y="163524"/>
                      <a:pt x="184433" y="163524"/>
                    </a:cubicBezTo>
                    <a:cubicBezTo>
                      <a:pt x="186096" y="163524"/>
                      <a:pt x="187466" y="162154"/>
                      <a:pt x="187466" y="160458"/>
                    </a:cubicBezTo>
                    <a:cubicBezTo>
                      <a:pt x="187466" y="158762"/>
                      <a:pt x="186096" y="157392"/>
                      <a:pt x="184433" y="157392"/>
                    </a:cubicBezTo>
                    <a:cubicBezTo>
                      <a:pt x="176278" y="157392"/>
                      <a:pt x="165154" y="155239"/>
                      <a:pt x="159642" y="149237"/>
                    </a:cubicBezTo>
                    <a:cubicBezTo>
                      <a:pt x="160294" y="145355"/>
                      <a:pt x="159120" y="141179"/>
                      <a:pt x="156119" y="138178"/>
                    </a:cubicBezTo>
                    <a:lnTo>
                      <a:pt x="147572" y="129632"/>
                    </a:lnTo>
                    <a:lnTo>
                      <a:pt x="155792" y="129632"/>
                    </a:lnTo>
                    <a:cubicBezTo>
                      <a:pt x="157489" y="129632"/>
                      <a:pt x="158859" y="128262"/>
                      <a:pt x="158859" y="126566"/>
                    </a:cubicBezTo>
                    <a:cubicBezTo>
                      <a:pt x="158859" y="124870"/>
                      <a:pt x="157489" y="123500"/>
                      <a:pt x="155792" y="123500"/>
                    </a:cubicBezTo>
                    <a:lnTo>
                      <a:pt x="141440" y="123500"/>
                    </a:lnTo>
                    <a:lnTo>
                      <a:pt x="130382" y="112441"/>
                    </a:lnTo>
                    <a:lnTo>
                      <a:pt x="171450" y="112441"/>
                    </a:lnTo>
                    <a:cubicBezTo>
                      <a:pt x="176930" y="112441"/>
                      <a:pt x="182182" y="114757"/>
                      <a:pt x="185901" y="118770"/>
                    </a:cubicBezTo>
                    <a:lnTo>
                      <a:pt x="191479" y="124804"/>
                    </a:lnTo>
                    <a:cubicBezTo>
                      <a:pt x="192033" y="125424"/>
                      <a:pt x="192849" y="125783"/>
                      <a:pt x="193697" y="125783"/>
                    </a:cubicBezTo>
                    <a:lnTo>
                      <a:pt x="202667" y="125783"/>
                    </a:lnTo>
                    <a:lnTo>
                      <a:pt x="202667" y="181922"/>
                    </a:lnTo>
                    <a:lnTo>
                      <a:pt x="193697" y="181922"/>
                    </a:lnTo>
                    <a:cubicBezTo>
                      <a:pt x="193012" y="181922"/>
                      <a:pt x="192327" y="182150"/>
                      <a:pt x="191772" y="182607"/>
                    </a:cubicBezTo>
                    <a:lnTo>
                      <a:pt x="183454" y="189359"/>
                    </a:lnTo>
                    <a:cubicBezTo>
                      <a:pt x="178398" y="193437"/>
                      <a:pt x="172037" y="195687"/>
                      <a:pt x="165546" y="195687"/>
                    </a:cubicBezTo>
                    <a:lnTo>
                      <a:pt x="160359" y="195687"/>
                    </a:lnTo>
                    <a:cubicBezTo>
                      <a:pt x="158663" y="195687"/>
                      <a:pt x="157293" y="197057"/>
                      <a:pt x="157293" y="198754"/>
                    </a:cubicBezTo>
                    <a:cubicBezTo>
                      <a:pt x="157293" y="200417"/>
                      <a:pt x="158663" y="201787"/>
                      <a:pt x="160359" y="201787"/>
                    </a:cubicBezTo>
                    <a:lnTo>
                      <a:pt x="165546" y="201787"/>
                    </a:lnTo>
                    <a:cubicBezTo>
                      <a:pt x="173440" y="201787"/>
                      <a:pt x="181171" y="199047"/>
                      <a:pt x="187303" y="194089"/>
                    </a:cubicBezTo>
                    <a:lnTo>
                      <a:pt x="194806" y="188022"/>
                    </a:lnTo>
                    <a:lnTo>
                      <a:pt x="205701" y="188022"/>
                    </a:lnTo>
                    <a:cubicBezTo>
                      <a:pt x="207397" y="188022"/>
                      <a:pt x="208767" y="186652"/>
                      <a:pt x="208767" y="184988"/>
                    </a:cubicBezTo>
                    <a:lnTo>
                      <a:pt x="208767" y="122717"/>
                    </a:lnTo>
                    <a:cubicBezTo>
                      <a:pt x="208767" y="121053"/>
                      <a:pt x="207397" y="119683"/>
                      <a:pt x="205701" y="119683"/>
                    </a:cubicBezTo>
                    <a:lnTo>
                      <a:pt x="195034" y="119683"/>
                    </a:lnTo>
                    <a:lnTo>
                      <a:pt x="190402" y="114627"/>
                    </a:lnTo>
                    <a:cubicBezTo>
                      <a:pt x="185542" y="109342"/>
                      <a:pt x="178626" y="106341"/>
                      <a:pt x="171450" y="106341"/>
                    </a:cubicBezTo>
                    <a:lnTo>
                      <a:pt x="131458" y="106341"/>
                    </a:lnTo>
                    <a:lnTo>
                      <a:pt x="121379" y="96229"/>
                    </a:lnTo>
                    <a:cubicBezTo>
                      <a:pt x="123727" y="92054"/>
                      <a:pt x="125586" y="87585"/>
                      <a:pt x="126957" y="82888"/>
                    </a:cubicBezTo>
                    <a:lnTo>
                      <a:pt x="140070" y="88759"/>
                    </a:lnTo>
                    <a:cubicBezTo>
                      <a:pt x="140429" y="88922"/>
                      <a:pt x="140853" y="89020"/>
                      <a:pt x="141277" y="89020"/>
                    </a:cubicBezTo>
                    <a:cubicBezTo>
                      <a:pt x="151650" y="89216"/>
                      <a:pt x="158794" y="89281"/>
                      <a:pt x="163719" y="89281"/>
                    </a:cubicBezTo>
                    <a:cubicBezTo>
                      <a:pt x="173799" y="89281"/>
                      <a:pt x="174614" y="89020"/>
                      <a:pt x="174973" y="88890"/>
                    </a:cubicBezTo>
                    <a:cubicBezTo>
                      <a:pt x="176539" y="88368"/>
                      <a:pt x="177550" y="87552"/>
                      <a:pt x="182051" y="75940"/>
                    </a:cubicBezTo>
                    <a:cubicBezTo>
                      <a:pt x="184107" y="70557"/>
                      <a:pt x="186031" y="65143"/>
                      <a:pt x="186031" y="65110"/>
                    </a:cubicBezTo>
                    <a:cubicBezTo>
                      <a:pt x="186390" y="64099"/>
                      <a:pt x="186194" y="62990"/>
                      <a:pt x="185542" y="62142"/>
                    </a:cubicBezTo>
                    <a:lnTo>
                      <a:pt x="165611" y="37579"/>
                    </a:lnTo>
                    <a:cubicBezTo>
                      <a:pt x="165350" y="37285"/>
                      <a:pt x="165057" y="37057"/>
                      <a:pt x="164730" y="36861"/>
                    </a:cubicBezTo>
                    <a:cubicBezTo>
                      <a:pt x="163579" y="36189"/>
                      <a:pt x="136669" y="21023"/>
                      <a:pt x="121509" y="21023"/>
                    </a:cubicBezTo>
                    <a:cubicBezTo>
                      <a:pt x="121210" y="21023"/>
                      <a:pt x="120917" y="21029"/>
                      <a:pt x="120628" y="21041"/>
                    </a:cubicBezTo>
                    <a:cubicBezTo>
                      <a:pt x="118508" y="21138"/>
                      <a:pt x="116225" y="21660"/>
                      <a:pt x="113843" y="22541"/>
                    </a:cubicBezTo>
                    <a:cubicBezTo>
                      <a:pt x="101937" y="8743"/>
                      <a:pt x="84355" y="1"/>
                      <a:pt x="647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7" name="Google Shape;507;p42"/>
            <p:cNvGrpSpPr/>
            <p:nvPr/>
          </p:nvGrpSpPr>
          <p:grpSpPr>
            <a:xfrm>
              <a:off x="6715557" y="1958814"/>
              <a:ext cx="572546" cy="553582"/>
              <a:chOff x="1190625" y="324550"/>
              <a:chExt cx="5219200" cy="5046325"/>
            </a:xfrm>
          </p:grpSpPr>
          <p:sp>
            <p:nvSpPr>
              <p:cNvPr id="508" name="Google Shape;508;p42"/>
              <p:cNvSpPr/>
              <p:nvPr/>
            </p:nvSpPr>
            <p:spPr>
              <a:xfrm>
                <a:off x="1583675" y="717625"/>
                <a:ext cx="2531325" cy="2452225"/>
              </a:xfrm>
              <a:custGeom>
                <a:avLst/>
                <a:gdLst/>
                <a:ahLst/>
                <a:cxnLst/>
                <a:rect l="l" t="t" r="r" b="b"/>
                <a:pathLst>
                  <a:path w="101253" h="98089" extrusionOk="0">
                    <a:moveTo>
                      <a:pt x="49061" y="0"/>
                    </a:moveTo>
                    <a:cubicBezTo>
                      <a:pt x="40613" y="0"/>
                      <a:pt x="32294" y="2186"/>
                      <a:pt x="24988" y="6296"/>
                    </a:cubicBezTo>
                    <a:cubicBezTo>
                      <a:pt x="23520" y="7144"/>
                      <a:pt x="22998" y="9004"/>
                      <a:pt x="23813" y="10471"/>
                    </a:cubicBezTo>
                    <a:cubicBezTo>
                      <a:pt x="24385" y="11461"/>
                      <a:pt x="25416" y="12020"/>
                      <a:pt x="26477" y="12020"/>
                    </a:cubicBezTo>
                    <a:cubicBezTo>
                      <a:pt x="26990" y="12020"/>
                      <a:pt x="27510" y="11890"/>
                      <a:pt x="27989" y="11613"/>
                    </a:cubicBezTo>
                    <a:cubicBezTo>
                      <a:pt x="34382" y="8025"/>
                      <a:pt x="41656" y="6100"/>
                      <a:pt x="49061" y="6100"/>
                    </a:cubicBezTo>
                    <a:cubicBezTo>
                      <a:pt x="59402" y="6100"/>
                      <a:pt x="68927" y="9819"/>
                      <a:pt x="76331" y="15919"/>
                    </a:cubicBezTo>
                    <a:cubicBezTo>
                      <a:pt x="74211" y="18137"/>
                      <a:pt x="72645" y="19899"/>
                      <a:pt x="71862" y="20779"/>
                    </a:cubicBezTo>
                    <a:lnTo>
                      <a:pt x="57444" y="26064"/>
                    </a:lnTo>
                    <a:cubicBezTo>
                      <a:pt x="57216" y="26162"/>
                      <a:pt x="57020" y="26259"/>
                      <a:pt x="56825" y="26390"/>
                    </a:cubicBezTo>
                    <a:lnTo>
                      <a:pt x="40123" y="37513"/>
                    </a:lnTo>
                    <a:lnTo>
                      <a:pt x="23422" y="46353"/>
                    </a:lnTo>
                    <a:cubicBezTo>
                      <a:pt x="22052" y="47071"/>
                      <a:pt x="21465" y="48702"/>
                      <a:pt x="22019" y="50137"/>
                    </a:cubicBezTo>
                    <a:lnTo>
                      <a:pt x="28445" y="67067"/>
                    </a:lnTo>
                    <a:cubicBezTo>
                      <a:pt x="28837" y="68078"/>
                      <a:pt x="29750" y="68828"/>
                      <a:pt x="30859" y="68991"/>
                    </a:cubicBezTo>
                    <a:lnTo>
                      <a:pt x="62109" y="73787"/>
                    </a:lnTo>
                    <a:cubicBezTo>
                      <a:pt x="62272" y="73819"/>
                      <a:pt x="62435" y="73819"/>
                      <a:pt x="62598" y="73819"/>
                    </a:cubicBezTo>
                    <a:cubicBezTo>
                      <a:pt x="64066" y="73819"/>
                      <a:pt x="65371" y="72743"/>
                      <a:pt x="65599" y="71242"/>
                    </a:cubicBezTo>
                    <a:cubicBezTo>
                      <a:pt x="65860" y="69579"/>
                      <a:pt x="64719" y="68013"/>
                      <a:pt x="63055" y="67752"/>
                    </a:cubicBezTo>
                    <a:lnTo>
                      <a:pt x="33534" y="63218"/>
                    </a:lnTo>
                    <a:lnTo>
                      <a:pt x="28674" y="50496"/>
                    </a:lnTo>
                    <a:lnTo>
                      <a:pt x="43124" y="42863"/>
                    </a:lnTo>
                    <a:cubicBezTo>
                      <a:pt x="43189" y="42798"/>
                      <a:pt x="43287" y="42765"/>
                      <a:pt x="43385" y="42700"/>
                    </a:cubicBezTo>
                    <a:lnTo>
                      <a:pt x="59891" y="31707"/>
                    </a:lnTo>
                    <a:lnTo>
                      <a:pt x="74700" y="26259"/>
                    </a:lnTo>
                    <a:cubicBezTo>
                      <a:pt x="75222" y="26064"/>
                      <a:pt x="75646" y="25770"/>
                      <a:pt x="76005" y="25346"/>
                    </a:cubicBezTo>
                    <a:cubicBezTo>
                      <a:pt x="76005" y="25313"/>
                      <a:pt x="77832" y="23193"/>
                      <a:pt x="80768" y="20160"/>
                    </a:cubicBezTo>
                    <a:cubicBezTo>
                      <a:pt x="87748" y="27793"/>
                      <a:pt x="91989" y="37937"/>
                      <a:pt x="91989" y="49061"/>
                    </a:cubicBezTo>
                    <a:cubicBezTo>
                      <a:pt x="91989" y="53497"/>
                      <a:pt x="91304" y="57770"/>
                      <a:pt x="90064" y="61783"/>
                    </a:cubicBezTo>
                    <a:cubicBezTo>
                      <a:pt x="90064" y="61783"/>
                      <a:pt x="90064" y="61815"/>
                      <a:pt x="90032" y="61815"/>
                    </a:cubicBezTo>
                    <a:cubicBezTo>
                      <a:pt x="89836" y="62500"/>
                      <a:pt x="89608" y="63185"/>
                      <a:pt x="89347" y="63870"/>
                    </a:cubicBezTo>
                    <a:lnTo>
                      <a:pt x="74211" y="66023"/>
                    </a:lnTo>
                    <a:cubicBezTo>
                      <a:pt x="72547" y="66251"/>
                      <a:pt x="71373" y="67817"/>
                      <a:pt x="71601" y="69481"/>
                    </a:cubicBezTo>
                    <a:cubicBezTo>
                      <a:pt x="71841" y="71005"/>
                      <a:pt x="73148" y="72119"/>
                      <a:pt x="74645" y="72119"/>
                    </a:cubicBezTo>
                    <a:cubicBezTo>
                      <a:pt x="74782" y="72119"/>
                      <a:pt x="74920" y="72109"/>
                      <a:pt x="75059" y="72090"/>
                    </a:cubicBezTo>
                    <a:lnTo>
                      <a:pt x="86248" y="70492"/>
                    </a:lnTo>
                    <a:lnTo>
                      <a:pt x="86248" y="70492"/>
                    </a:lnTo>
                    <a:cubicBezTo>
                      <a:pt x="78810" y="83312"/>
                      <a:pt x="64914" y="91988"/>
                      <a:pt x="49061" y="91988"/>
                    </a:cubicBezTo>
                    <a:cubicBezTo>
                      <a:pt x="25379" y="91988"/>
                      <a:pt x="6133" y="72710"/>
                      <a:pt x="6133" y="49061"/>
                    </a:cubicBezTo>
                    <a:cubicBezTo>
                      <a:pt x="6133" y="37579"/>
                      <a:pt x="10602" y="26814"/>
                      <a:pt x="18692" y="18692"/>
                    </a:cubicBezTo>
                    <a:cubicBezTo>
                      <a:pt x="19899" y="17485"/>
                      <a:pt x="19899" y="15560"/>
                      <a:pt x="18692" y="14353"/>
                    </a:cubicBezTo>
                    <a:cubicBezTo>
                      <a:pt x="18088" y="13766"/>
                      <a:pt x="17306" y="13472"/>
                      <a:pt x="16527" y="13472"/>
                    </a:cubicBezTo>
                    <a:cubicBezTo>
                      <a:pt x="15748" y="13472"/>
                      <a:pt x="14973" y="13766"/>
                      <a:pt x="14386" y="14353"/>
                    </a:cubicBezTo>
                    <a:cubicBezTo>
                      <a:pt x="5122" y="23617"/>
                      <a:pt x="1" y="35948"/>
                      <a:pt x="1" y="49061"/>
                    </a:cubicBezTo>
                    <a:cubicBezTo>
                      <a:pt x="1" y="76103"/>
                      <a:pt x="22019" y="98088"/>
                      <a:pt x="49061" y="98088"/>
                    </a:cubicBezTo>
                    <a:cubicBezTo>
                      <a:pt x="69383" y="98088"/>
                      <a:pt x="86867" y="85660"/>
                      <a:pt x="94305" y="67980"/>
                    </a:cubicBezTo>
                    <a:cubicBezTo>
                      <a:pt x="94337" y="67915"/>
                      <a:pt x="94370" y="67882"/>
                      <a:pt x="94370" y="67817"/>
                    </a:cubicBezTo>
                    <a:cubicBezTo>
                      <a:pt x="94468" y="67556"/>
                      <a:pt x="94566" y="67328"/>
                      <a:pt x="94664" y="67067"/>
                    </a:cubicBezTo>
                    <a:cubicBezTo>
                      <a:pt x="94696" y="67034"/>
                      <a:pt x="94696" y="66969"/>
                      <a:pt x="94729" y="66936"/>
                    </a:cubicBezTo>
                    <a:cubicBezTo>
                      <a:pt x="94990" y="66251"/>
                      <a:pt x="95251" y="65566"/>
                      <a:pt x="95479" y="64881"/>
                    </a:cubicBezTo>
                    <a:cubicBezTo>
                      <a:pt x="95479" y="64816"/>
                      <a:pt x="95512" y="64784"/>
                      <a:pt x="95512" y="64751"/>
                    </a:cubicBezTo>
                    <a:cubicBezTo>
                      <a:pt x="95642" y="64425"/>
                      <a:pt x="95740" y="64099"/>
                      <a:pt x="95838" y="63740"/>
                    </a:cubicBezTo>
                    <a:cubicBezTo>
                      <a:pt x="95871" y="63642"/>
                      <a:pt x="95936" y="63511"/>
                      <a:pt x="95968" y="63381"/>
                    </a:cubicBezTo>
                    <a:cubicBezTo>
                      <a:pt x="101253" y="46125"/>
                      <a:pt x="96686" y="27336"/>
                      <a:pt x="83736" y="14353"/>
                    </a:cubicBezTo>
                    <a:cubicBezTo>
                      <a:pt x="83475" y="14092"/>
                      <a:pt x="83181" y="13831"/>
                      <a:pt x="82920" y="13570"/>
                    </a:cubicBezTo>
                    <a:cubicBezTo>
                      <a:pt x="82823" y="13472"/>
                      <a:pt x="82725" y="13407"/>
                      <a:pt x="82627" y="13309"/>
                    </a:cubicBezTo>
                    <a:cubicBezTo>
                      <a:pt x="73852" y="5057"/>
                      <a:pt x="62044" y="0"/>
                      <a:pt x="490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42"/>
              <p:cNvSpPr/>
              <p:nvPr/>
            </p:nvSpPr>
            <p:spPr>
              <a:xfrm>
                <a:off x="1190625" y="324550"/>
                <a:ext cx="5219200" cy="5046325"/>
              </a:xfrm>
              <a:custGeom>
                <a:avLst/>
                <a:gdLst/>
                <a:ahLst/>
                <a:cxnLst/>
                <a:rect l="l" t="t" r="r" b="b"/>
                <a:pathLst>
                  <a:path w="208768" h="201853" extrusionOk="0">
                    <a:moveTo>
                      <a:pt x="121659" y="27156"/>
                    </a:moveTo>
                    <a:cubicBezTo>
                      <a:pt x="134114" y="27156"/>
                      <a:pt x="157533" y="39840"/>
                      <a:pt x="161207" y="41885"/>
                    </a:cubicBezTo>
                    <a:lnTo>
                      <a:pt x="179703" y="64686"/>
                    </a:lnTo>
                    <a:cubicBezTo>
                      <a:pt x="177028" y="72188"/>
                      <a:pt x="173831" y="80409"/>
                      <a:pt x="172396" y="83084"/>
                    </a:cubicBezTo>
                    <a:cubicBezTo>
                      <a:pt x="171025" y="83139"/>
                      <a:pt x="168508" y="83164"/>
                      <a:pt x="165287" y="83164"/>
                    </a:cubicBezTo>
                    <a:cubicBezTo>
                      <a:pt x="159081" y="83164"/>
                      <a:pt x="150262" y="83071"/>
                      <a:pt x="141994" y="82920"/>
                    </a:cubicBezTo>
                    <a:lnTo>
                      <a:pt x="128424" y="76820"/>
                    </a:lnTo>
                    <a:cubicBezTo>
                      <a:pt x="129175" y="72906"/>
                      <a:pt x="129566" y="68894"/>
                      <a:pt x="129566" y="64784"/>
                    </a:cubicBezTo>
                    <a:cubicBezTo>
                      <a:pt x="129566" y="60674"/>
                      <a:pt x="129175" y="56694"/>
                      <a:pt x="128424" y="52812"/>
                    </a:cubicBezTo>
                    <a:cubicBezTo>
                      <a:pt x="128424" y="52780"/>
                      <a:pt x="128424" y="52747"/>
                      <a:pt x="128424" y="52714"/>
                    </a:cubicBezTo>
                    <a:cubicBezTo>
                      <a:pt x="128327" y="52225"/>
                      <a:pt x="128229" y="51768"/>
                      <a:pt x="128131" y="51312"/>
                    </a:cubicBezTo>
                    <a:cubicBezTo>
                      <a:pt x="128131" y="51279"/>
                      <a:pt x="128131" y="51247"/>
                      <a:pt x="128131" y="51214"/>
                    </a:cubicBezTo>
                    <a:cubicBezTo>
                      <a:pt x="128098" y="51149"/>
                      <a:pt x="128098" y="51083"/>
                      <a:pt x="128066" y="51018"/>
                    </a:cubicBezTo>
                    <a:cubicBezTo>
                      <a:pt x="127968" y="50594"/>
                      <a:pt x="127902" y="50170"/>
                      <a:pt x="127805" y="49779"/>
                    </a:cubicBezTo>
                    <a:cubicBezTo>
                      <a:pt x="127772" y="49616"/>
                      <a:pt x="127739" y="49485"/>
                      <a:pt x="127674" y="49355"/>
                    </a:cubicBezTo>
                    <a:cubicBezTo>
                      <a:pt x="127609" y="48963"/>
                      <a:pt x="127511" y="48604"/>
                      <a:pt x="127413" y="48213"/>
                    </a:cubicBezTo>
                    <a:cubicBezTo>
                      <a:pt x="127348" y="48082"/>
                      <a:pt x="127315" y="47919"/>
                      <a:pt x="127283" y="47756"/>
                    </a:cubicBezTo>
                    <a:cubicBezTo>
                      <a:pt x="127185" y="47397"/>
                      <a:pt x="127087" y="47039"/>
                      <a:pt x="126989" y="46680"/>
                    </a:cubicBezTo>
                    <a:cubicBezTo>
                      <a:pt x="126924" y="46517"/>
                      <a:pt x="126891" y="46354"/>
                      <a:pt x="126826" y="46190"/>
                    </a:cubicBezTo>
                    <a:cubicBezTo>
                      <a:pt x="126728" y="45832"/>
                      <a:pt x="126630" y="45505"/>
                      <a:pt x="126500" y="45179"/>
                    </a:cubicBezTo>
                    <a:cubicBezTo>
                      <a:pt x="126467" y="44983"/>
                      <a:pt x="126402" y="44788"/>
                      <a:pt x="126337" y="44592"/>
                    </a:cubicBezTo>
                    <a:cubicBezTo>
                      <a:pt x="126239" y="44298"/>
                      <a:pt x="126108" y="43972"/>
                      <a:pt x="126011" y="43679"/>
                    </a:cubicBezTo>
                    <a:cubicBezTo>
                      <a:pt x="125945" y="43450"/>
                      <a:pt x="125880" y="43255"/>
                      <a:pt x="125782" y="43026"/>
                    </a:cubicBezTo>
                    <a:cubicBezTo>
                      <a:pt x="125684" y="42765"/>
                      <a:pt x="125586" y="42472"/>
                      <a:pt x="125489" y="42211"/>
                    </a:cubicBezTo>
                    <a:cubicBezTo>
                      <a:pt x="125391" y="41950"/>
                      <a:pt x="125293" y="41689"/>
                      <a:pt x="125195" y="41428"/>
                    </a:cubicBezTo>
                    <a:cubicBezTo>
                      <a:pt x="125130" y="41232"/>
                      <a:pt x="125032" y="41004"/>
                      <a:pt x="124934" y="40776"/>
                    </a:cubicBezTo>
                    <a:cubicBezTo>
                      <a:pt x="124804" y="40482"/>
                      <a:pt x="124673" y="40156"/>
                      <a:pt x="124543" y="39830"/>
                    </a:cubicBezTo>
                    <a:cubicBezTo>
                      <a:pt x="124510" y="39699"/>
                      <a:pt x="124445" y="39569"/>
                      <a:pt x="124380" y="39406"/>
                    </a:cubicBezTo>
                    <a:cubicBezTo>
                      <a:pt x="124216" y="39014"/>
                      <a:pt x="124021" y="38623"/>
                      <a:pt x="123858" y="38231"/>
                    </a:cubicBezTo>
                    <a:cubicBezTo>
                      <a:pt x="123825" y="38166"/>
                      <a:pt x="123825" y="38133"/>
                      <a:pt x="123792" y="38068"/>
                    </a:cubicBezTo>
                    <a:cubicBezTo>
                      <a:pt x="122129" y="34447"/>
                      <a:pt x="120139" y="30924"/>
                      <a:pt x="117856" y="27662"/>
                    </a:cubicBezTo>
                    <a:cubicBezTo>
                      <a:pt x="118932" y="27369"/>
                      <a:pt x="119943" y="27206"/>
                      <a:pt x="120889" y="27173"/>
                    </a:cubicBezTo>
                    <a:cubicBezTo>
                      <a:pt x="121141" y="27162"/>
                      <a:pt x="121398" y="27156"/>
                      <a:pt x="121659" y="27156"/>
                    </a:cubicBezTo>
                    <a:close/>
                    <a:moveTo>
                      <a:pt x="96229" y="121379"/>
                    </a:moveTo>
                    <a:lnTo>
                      <a:pt x="98284" y="123402"/>
                    </a:lnTo>
                    <a:lnTo>
                      <a:pt x="92249" y="123402"/>
                    </a:lnTo>
                    <a:cubicBezTo>
                      <a:pt x="93619" y="122782"/>
                      <a:pt x="94956" y="122097"/>
                      <a:pt x="96229" y="121379"/>
                    </a:cubicBezTo>
                    <a:close/>
                    <a:moveTo>
                      <a:pt x="64783" y="6101"/>
                    </a:moveTo>
                    <a:cubicBezTo>
                      <a:pt x="86997" y="6101"/>
                      <a:pt x="106406" y="18529"/>
                      <a:pt x="116355" y="36829"/>
                    </a:cubicBezTo>
                    <a:cubicBezTo>
                      <a:pt x="122683" y="48572"/>
                      <a:pt x="124901" y="62337"/>
                      <a:pt x="122422" y="75581"/>
                    </a:cubicBezTo>
                    <a:cubicBezTo>
                      <a:pt x="122324" y="76070"/>
                      <a:pt x="122227" y="76592"/>
                      <a:pt x="122129" y="77081"/>
                    </a:cubicBezTo>
                    <a:cubicBezTo>
                      <a:pt x="122096" y="77212"/>
                      <a:pt x="122064" y="77342"/>
                      <a:pt x="122064" y="77473"/>
                    </a:cubicBezTo>
                    <a:cubicBezTo>
                      <a:pt x="121966" y="77832"/>
                      <a:pt x="121868" y="78191"/>
                      <a:pt x="121803" y="78549"/>
                    </a:cubicBezTo>
                    <a:cubicBezTo>
                      <a:pt x="115572" y="104286"/>
                      <a:pt x="92379" y="123434"/>
                      <a:pt x="64783" y="123434"/>
                    </a:cubicBezTo>
                    <a:cubicBezTo>
                      <a:pt x="32424" y="123434"/>
                      <a:pt x="6100" y="97110"/>
                      <a:pt x="6100" y="64784"/>
                    </a:cubicBezTo>
                    <a:cubicBezTo>
                      <a:pt x="6100" y="32425"/>
                      <a:pt x="32424" y="6101"/>
                      <a:pt x="64783" y="6101"/>
                    </a:cubicBezTo>
                    <a:close/>
                    <a:moveTo>
                      <a:pt x="118084" y="101579"/>
                    </a:moveTo>
                    <a:lnTo>
                      <a:pt x="125065" y="108592"/>
                    </a:lnTo>
                    <a:lnTo>
                      <a:pt x="124738" y="108951"/>
                    </a:lnTo>
                    <a:lnTo>
                      <a:pt x="123629" y="110028"/>
                    </a:lnTo>
                    <a:lnTo>
                      <a:pt x="110027" y="123630"/>
                    </a:lnTo>
                    <a:lnTo>
                      <a:pt x="108592" y="125065"/>
                    </a:lnTo>
                    <a:lnTo>
                      <a:pt x="107841" y="124315"/>
                    </a:lnTo>
                    <a:lnTo>
                      <a:pt x="101578" y="118085"/>
                    </a:lnTo>
                    <a:cubicBezTo>
                      <a:pt x="104808" y="115866"/>
                      <a:pt x="107809" y="113355"/>
                      <a:pt x="110581" y="110582"/>
                    </a:cubicBezTo>
                    <a:cubicBezTo>
                      <a:pt x="113354" y="107809"/>
                      <a:pt x="115866" y="104808"/>
                      <a:pt x="118084" y="101579"/>
                    </a:cubicBezTo>
                    <a:close/>
                    <a:moveTo>
                      <a:pt x="125815" y="116519"/>
                    </a:moveTo>
                    <a:lnTo>
                      <a:pt x="138015" y="128719"/>
                    </a:lnTo>
                    <a:cubicBezTo>
                      <a:pt x="138015" y="128719"/>
                      <a:pt x="138015" y="128751"/>
                      <a:pt x="138015" y="128751"/>
                    </a:cubicBezTo>
                    <a:lnTo>
                      <a:pt x="151813" y="142517"/>
                    </a:lnTo>
                    <a:cubicBezTo>
                      <a:pt x="154357" y="145061"/>
                      <a:pt x="154357" y="149237"/>
                      <a:pt x="151813" y="151781"/>
                    </a:cubicBezTo>
                    <a:cubicBezTo>
                      <a:pt x="150573" y="153020"/>
                      <a:pt x="148910" y="153706"/>
                      <a:pt x="147148" y="153706"/>
                    </a:cubicBezTo>
                    <a:cubicBezTo>
                      <a:pt x="145387" y="153706"/>
                      <a:pt x="143756" y="153020"/>
                      <a:pt x="142516" y="151781"/>
                    </a:cubicBezTo>
                    <a:lnTo>
                      <a:pt x="116518" y="125816"/>
                    </a:lnTo>
                    <a:lnTo>
                      <a:pt x="125815" y="116519"/>
                    </a:lnTo>
                    <a:close/>
                    <a:moveTo>
                      <a:pt x="116486" y="147606"/>
                    </a:moveTo>
                    <a:cubicBezTo>
                      <a:pt x="119780" y="147606"/>
                      <a:pt x="122455" y="150313"/>
                      <a:pt x="122455" y="153608"/>
                    </a:cubicBezTo>
                    <a:cubicBezTo>
                      <a:pt x="122455" y="156902"/>
                      <a:pt x="119780" y="159577"/>
                      <a:pt x="116486" y="159577"/>
                    </a:cubicBezTo>
                    <a:lnTo>
                      <a:pt x="98414" y="159577"/>
                    </a:lnTo>
                    <a:cubicBezTo>
                      <a:pt x="95120" y="159577"/>
                      <a:pt x="92445" y="156902"/>
                      <a:pt x="92445" y="153608"/>
                    </a:cubicBezTo>
                    <a:cubicBezTo>
                      <a:pt x="92445" y="150313"/>
                      <a:pt x="95120" y="147606"/>
                      <a:pt x="98414" y="147606"/>
                    </a:cubicBezTo>
                    <a:close/>
                    <a:moveTo>
                      <a:pt x="116486" y="165710"/>
                    </a:moveTo>
                    <a:cubicBezTo>
                      <a:pt x="119780" y="165710"/>
                      <a:pt x="122455" y="168384"/>
                      <a:pt x="122455" y="171679"/>
                    </a:cubicBezTo>
                    <a:cubicBezTo>
                      <a:pt x="122455" y="171875"/>
                      <a:pt x="122455" y="172103"/>
                      <a:pt x="122422" y="172299"/>
                    </a:cubicBezTo>
                    <a:cubicBezTo>
                      <a:pt x="122194" y="174517"/>
                      <a:pt x="120791" y="176344"/>
                      <a:pt x="118834" y="177192"/>
                    </a:cubicBezTo>
                    <a:cubicBezTo>
                      <a:pt x="118802" y="177192"/>
                      <a:pt x="118769" y="177192"/>
                      <a:pt x="118769" y="177224"/>
                    </a:cubicBezTo>
                    <a:cubicBezTo>
                      <a:pt x="118606" y="177290"/>
                      <a:pt x="118475" y="177322"/>
                      <a:pt x="118312" y="177388"/>
                    </a:cubicBezTo>
                    <a:cubicBezTo>
                      <a:pt x="118247" y="177388"/>
                      <a:pt x="118182" y="177420"/>
                      <a:pt x="118117" y="177420"/>
                    </a:cubicBezTo>
                    <a:cubicBezTo>
                      <a:pt x="118019" y="177453"/>
                      <a:pt x="117888" y="177485"/>
                      <a:pt x="117758" y="177518"/>
                    </a:cubicBezTo>
                    <a:cubicBezTo>
                      <a:pt x="117660" y="177551"/>
                      <a:pt x="117562" y="177551"/>
                      <a:pt x="117464" y="177583"/>
                    </a:cubicBezTo>
                    <a:cubicBezTo>
                      <a:pt x="117399" y="177583"/>
                      <a:pt x="117301" y="177616"/>
                      <a:pt x="117203" y="177616"/>
                    </a:cubicBezTo>
                    <a:cubicBezTo>
                      <a:pt x="117105" y="177648"/>
                      <a:pt x="116975" y="177648"/>
                      <a:pt x="116844" y="177648"/>
                    </a:cubicBezTo>
                    <a:lnTo>
                      <a:pt x="109211" y="177648"/>
                    </a:lnTo>
                    <a:cubicBezTo>
                      <a:pt x="109048" y="177648"/>
                      <a:pt x="108918" y="177648"/>
                      <a:pt x="108787" y="177681"/>
                    </a:cubicBezTo>
                    <a:lnTo>
                      <a:pt x="103666" y="177681"/>
                    </a:lnTo>
                    <a:cubicBezTo>
                      <a:pt x="100371" y="177681"/>
                      <a:pt x="97696" y="174974"/>
                      <a:pt x="97696" y="171679"/>
                    </a:cubicBezTo>
                    <a:cubicBezTo>
                      <a:pt x="97696" y="168384"/>
                      <a:pt x="100371" y="165710"/>
                      <a:pt x="103666" y="165710"/>
                    </a:cubicBezTo>
                    <a:close/>
                    <a:moveTo>
                      <a:pt x="116877" y="183781"/>
                    </a:moveTo>
                    <a:cubicBezTo>
                      <a:pt x="117040" y="183781"/>
                      <a:pt x="117236" y="183781"/>
                      <a:pt x="117399" y="183814"/>
                    </a:cubicBezTo>
                    <a:lnTo>
                      <a:pt x="117432" y="183814"/>
                    </a:lnTo>
                    <a:cubicBezTo>
                      <a:pt x="120204" y="184140"/>
                      <a:pt x="122422" y="186391"/>
                      <a:pt x="122683" y="189163"/>
                    </a:cubicBezTo>
                    <a:cubicBezTo>
                      <a:pt x="122716" y="189261"/>
                      <a:pt x="122716" y="189392"/>
                      <a:pt x="122716" y="189522"/>
                    </a:cubicBezTo>
                    <a:cubicBezTo>
                      <a:pt x="122716" y="189620"/>
                      <a:pt x="122716" y="189685"/>
                      <a:pt x="122716" y="189750"/>
                    </a:cubicBezTo>
                    <a:cubicBezTo>
                      <a:pt x="122716" y="189946"/>
                      <a:pt x="122716" y="190175"/>
                      <a:pt x="122683" y="190370"/>
                    </a:cubicBezTo>
                    <a:cubicBezTo>
                      <a:pt x="122683" y="190403"/>
                      <a:pt x="122683" y="190435"/>
                      <a:pt x="122683" y="190435"/>
                    </a:cubicBezTo>
                    <a:cubicBezTo>
                      <a:pt x="122651" y="190631"/>
                      <a:pt x="122651" y="190794"/>
                      <a:pt x="122618" y="190957"/>
                    </a:cubicBezTo>
                    <a:cubicBezTo>
                      <a:pt x="122618" y="190957"/>
                      <a:pt x="122585" y="190990"/>
                      <a:pt x="122585" y="190990"/>
                    </a:cubicBezTo>
                    <a:cubicBezTo>
                      <a:pt x="122161" y="193110"/>
                      <a:pt x="120563" y="194839"/>
                      <a:pt x="118541" y="195459"/>
                    </a:cubicBezTo>
                    <a:cubicBezTo>
                      <a:pt x="118541" y="195459"/>
                      <a:pt x="118508" y="195459"/>
                      <a:pt x="118508" y="195492"/>
                    </a:cubicBezTo>
                    <a:cubicBezTo>
                      <a:pt x="118377" y="195524"/>
                      <a:pt x="118214" y="195557"/>
                      <a:pt x="118084" y="195589"/>
                    </a:cubicBezTo>
                    <a:cubicBezTo>
                      <a:pt x="118019" y="195589"/>
                      <a:pt x="117986" y="195622"/>
                      <a:pt x="117921" y="195622"/>
                    </a:cubicBezTo>
                    <a:cubicBezTo>
                      <a:pt x="117823" y="195655"/>
                      <a:pt x="117725" y="195655"/>
                      <a:pt x="117595" y="195687"/>
                    </a:cubicBezTo>
                    <a:cubicBezTo>
                      <a:pt x="117497" y="195687"/>
                      <a:pt x="117432" y="195720"/>
                      <a:pt x="117334" y="195720"/>
                    </a:cubicBezTo>
                    <a:cubicBezTo>
                      <a:pt x="117138" y="195720"/>
                      <a:pt x="116942" y="195753"/>
                      <a:pt x="116746" y="195753"/>
                    </a:cubicBezTo>
                    <a:lnTo>
                      <a:pt x="109211" y="195753"/>
                    </a:lnTo>
                    <a:cubicBezTo>
                      <a:pt x="107613" y="195753"/>
                      <a:pt x="106112" y="195133"/>
                      <a:pt x="104971" y="193991"/>
                    </a:cubicBezTo>
                    <a:cubicBezTo>
                      <a:pt x="103829" y="192849"/>
                      <a:pt x="103209" y="191349"/>
                      <a:pt x="103209" y="189750"/>
                    </a:cubicBezTo>
                    <a:cubicBezTo>
                      <a:pt x="103209" y="186521"/>
                      <a:pt x="105786" y="183879"/>
                      <a:pt x="108983" y="183781"/>
                    </a:cubicBezTo>
                    <a:close/>
                    <a:moveTo>
                      <a:pt x="64783" y="1"/>
                    </a:moveTo>
                    <a:cubicBezTo>
                      <a:pt x="29064" y="1"/>
                      <a:pt x="0" y="29065"/>
                      <a:pt x="0" y="64784"/>
                    </a:cubicBezTo>
                    <a:cubicBezTo>
                      <a:pt x="0" y="97958"/>
                      <a:pt x="25085" y="125391"/>
                      <a:pt x="57280" y="129110"/>
                    </a:cubicBezTo>
                    <a:cubicBezTo>
                      <a:pt x="56106" y="130969"/>
                      <a:pt x="55421" y="133155"/>
                      <a:pt x="55421" y="135504"/>
                    </a:cubicBezTo>
                    <a:cubicBezTo>
                      <a:pt x="55421" y="138733"/>
                      <a:pt x="56693" y="141799"/>
                      <a:pt x="58977" y="144083"/>
                    </a:cubicBezTo>
                    <a:cubicBezTo>
                      <a:pt x="61260" y="146366"/>
                      <a:pt x="64294" y="147606"/>
                      <a:pt x="67523" y="147606"/>
                    </a:cubicBezTo>
                    <a:lnTo>
                      <a:pt x="87911" y="147606"/>
                    </a:lnTo>
                    <a:cubicBezTo>
                      <a:pt x="86899" y="149367"/>
                      <a:pt x="86312" y="151422"/>
                      <a:pt x="86312" y="153608"/>
                    </a:cubicBezTo>
                    <a:cubicBezTo>
                      <a:pt x="86312" y="158631"/>
                      <a:pt x="89411" y="162937"/>
                      <a:pt x="93749" y="164764"/>
                    </a:cubicBezTo>
                    <a:cubicBezTo>
                      <a:pt x="92379" y="166721"/>
                      <a:pt x="91564" y="169102"/>
                      <a:pt x="91564" y="171679"/>
                    </a:cubicBezTo>
                    <a:cubicBezTo>
                      <a:pt x="91564" y="176768"/>
                      <a:pt x="94761" y="181139"/>
                      <a:pt x="99230" y="182933"/>
                    </a:cubicBezTo>
                    <a:cubicBezTo>
                      <a:pt x="97892" y="184857"/>
                      <a:pt x="97109" y="187239"/>
                      <a:pt x="97109" y="189750"/>
                    </a:cubicBezTo>
                    <a:cubicBezTo>
                      <a:pt x="97109" y="192980"/>
                      <a:pt x="98349" y="196013"/>
                      <a:pt x="100632" y="198297"/>
                    </a:cubicBezTo>
                    <a:cubicBezTo>
                      <a:pt x="102916" y="200613"/>
                      <a:pt x="105982" y="201852"/>
                      <a:pt x="109211" y="201852"/>
                    </a:cubicBezTo>
                    <a:lnTo>
                      <a:pt x="116746" y="201852"/>
                    </a:lnTo>
                    <a:cubicBezTo>
                      <a:pt x="117073" y="201852"/>
                      <a:pt x="117399" y="201852"/>
                      <a:pt x="117725" y="201820"/>
                    </a:cubicBezTo>
                    <a:lnTo>
                      <a:pt x="135829" y="201820"/>
                    </a:lnTo>
                    <a:cubicBezTo>
                      <a:pt x="135960" y="201820"/>
                      <a:pt x="136057" y="201820"/>
                      <a:pt x="136155" y="201787"/>
                    </a:cubicBezTo>
                    <a:lnTo>
                      <a:pt x="147996" y="201787"/>
                    </a:lnTo>
                    <a:cubicBezTo>
                      <a:pt x="149693" y="201787"/>
                      <a:pt x="151063" y="200417"/>
                      <a:pt x="151063" y="198754"/>
                    </a:cubicBezTo>
                    <a:cubicBezTo>
                      <a:pt x="151063" y="197057"/>
                      <a:pt x="149693" y="195687"/>
                      <a:pt x="147996" y="195687"/>
                    </a:cubicBezTo>
                    <a:lnTo>
                      <a:pt x="127315" y="195687"/>
                    </a:lnTo>
                    <a:cubicBezTo>
                      <a:pt x="127968" y="194513"/>
                      <a:pt x="128424" y="193176"/>
                      <a:pt x="128653" y="191773"/>
                    </a:cubicBezTo>
                    <a:cubicBezTo>
                      <a:pt x="128685" y="191708"/>
                      <a:pt x="128685" y="191610"/>
                      <a:pt x="128718" y="191512"/>
                    </a:cubicBezTo>
                    <a:cubicBezTo>
                      <a:pt x="128718" y="191381"/>
                      <a:pt x="128751" y="191284"/>
                      <a:pt x="128751" y="191153"/>
                    </a:cubicBezTo>
                    <a:cubicBezTo>
                      <a:pt x="128783" y="191023"/>
                      <a:pt x="128783" y="190892"/>
                      <a:pt x="128783" y="190729"/>
                    </a:cubicBezTo>
                    <a:cubicBezTo>
                      <a:pt x="128816" y="190664"/>
                      <a:pt x="128816" y="190566"/>
                      <a:pt x="128816" y="190468"/>
                    </a:cubicBezTo>
                    <a:cubicBezTo>
                      <a:pt x="128816" y="190240"/>
                      <a:pt x="128848" y="190011"/>
                      <a:pt x="128848" y="189750"/>
                    </a:cubicBezTo>
                    <a:cubicBezTo>
                      <a:pt x="128848" y="189522"/>
                      <a:pt x="128848" y="189326"/>
                      <a:pt x="128816" y="189098"/>
                    </a:cubicBezTo>
                    <a:cubicBezTo>
                      <a:pt x="128816" y="189033"/>
                      <a:pt x="128816" y="189000"/>
                      <a:pt x="128816" y="188935"/>
                    </a:cubicBezTo>
                    <a:cubicBezTo>
                      <a:pt x="128783" y="188772"/>
                      <a:pt x="128783" y="188609"/>
                      <a:pt x="128783" y="188446"/>
                    </a:cubicBezTo>
                    <a:cubicBezTo>
                      <a:pt x="128751" y="188380"/>
                      <a:pt x="128751" y="188348"/>
                      <a:pt x="128751" y="188283"/>
                    </a:cubicBezTo>
                    <a:cubicBezTo>
                      <a:pt x="128718" y="188119"/>
                      <a:pt x="128718" y="187956"/>
                      <a:pt x="128685" y="187793"/>
                    </a:cubicBezTo>
                    <a:cubicBezTo>
                      <a:pt x="128685" y="187761"/>
                      <a:pt x="128653" y="187695"/>
                      <a:pt x="128653" y="187663"/>
                    </a:cubicBezTo>
                    <a:cubicBezTo>
                      <a:pt x="128620" y="187467"/>
                      <a:pt x="128588" y="187304"/>
                      <a:pt x="128555" y="187141"/>
                    </a:cubicBezTo>
                    <a:cubicBezTo>
                      <a:pt x="128555" y="187108"/>
                      <a:pt x="128522" y="187076"/>
                      <a:pt x="128522" y="187043"/>
                    </a:cubicBezTo>
                    <a:cubicBezTo>
                      <a:pt x="128490" y="186847"/>
                      <a:pt x="128457" y="186684"/>
                      <a:pt x="128392" y="186521"/>
                    </a:cubicBezTo>
                    <a:cubicBezTo>
                      <a:pt x="128392" y="186488"/>
                      <a:pt x="128392" y="186456"/>
                      <a:pt x="128359" y="186456"/>
                    </a:cubicBezTo>
                    <a:cubicBezTo>
                      <a:pt x="127707" y="184140"/>
                      <a:pt x="126402" y="182150"/>
                      <a:pt x="124641" y="180617"/>
                    </a:cubicBezTo>
                    <a:cubicBezTo>
                      <a:pt x="126630" y="178790"/>
                      <a:pt x="128000" y="176311"/>
                      <a:pt x="128424" y="173538"/>
                    </a:cubicBezTo>
                    <a:cubicBezTo>
                      <a:pt x="128424" y="173506"/>
                      <a:pt x="128424" y="173506"/>
                      <a:pt x="128424" y="173473"/>
                    </a:cubicBezTo>
                    <a:cubicBezTo>
                      <a:pt x="128457" y="173310"/>
                      <a:pt x="128490" y="173114"/>
                      <a:pt x="128522" y="172919"/>
                    </a:cubicBezTo>
                    <a:cubicBezTo>
                      <a:pt x="128522" y="172853"/>
                      <a:pt x="128522" y="172788"/>
                      <a:pt x="128522" y="172690"/>
                    </a:cubicBezTo>
                    <a:cubicBezTo>
                      <a:pt x="128522" y="172560"/>
                      <a:pt x="128555" y="172462"/>
                      <a:pt x="128555" y="172331"/>
                    </a:cubicBezTo>
                    <a:cubicBezTo>
                      <a:pt x="128555" y="172103"/>
                      <a:pt x="128588" y="171907"/>
                      <a:pt x="128588" y="171679"/>
                    </a:cubicBezTo>
                    <a:cubicBezTo>
                      <a:pt x="128588" y="171451"/>
                      <a:pt x="128555" y="171255"/>
                      <a:pt x="128555" y="171027"/>
                    </a:cubicBezTo>
                    <a:cubicBezTo>
                      <a:pt x="128555" y="170961"/>
                      <a:pt x="128555" y="170896"/>
                      <a:pt x="128555" y="170831"/>
                    </a:cubicBezTo>
                    <a:cubicBezTo>
                      <a:pt x="128522" y="170668"/>
                      <a:pt x="128522" y="170537"/>
                      <a:pt x="128490" y="170407"/>
                    </a:cubicBezTo>
                    <a:cubicBezTo>
                      <a:pt x="128490" y="170309"/>
                      <a:pt x="128490" y="170244"/>
                      <a:pt x="128457" y="170146"/>
                    </a:cubicBezTo>
                    <a:cubicBezTo>
                      <a:pt x="128457" y="170015"/>
                      <a:pt x="128457" y="169885"/>
                      <a:pt x="128424" y="169754"/>
                    </a:cubicBezTo>
                    <a:cubicBezTo>
                      <a:pt x="128392" y="169689"/>
                      <a:pt x="128392" y="169591"/>
                      <a:pt x="128359" y="169494"/>
                    </a:cubicBezTo>
                    <a:cubicBezTo>
                      <a:pt x="128359" y="169396"/>
                      <a:pt x="128327" y="169265"/>
                      <a:pt x="128294" y="169167"/>
                    </a:cubicBezTo>
                    <a:cubicBezTo>
                      <a:pt x="128294" y="169069"/>
                      <a:pt x="128261" y="168972"/>
                      <a:pt x="128229" y="168874"/>
                    </a:cubicBezTo>
                    <a:cubicBezTo>
                      <a:pt x="128229" y="168776"/>
                      <a:pt x="128196" y="168645"/>
                      <a:pt x="128163" y="168548"/>
                    </a:cubicBezTo>
                    <a:cubicBezTo>
                      <a:pt x="128131" y="168450"/>
                      <a:pt x="128098" y="168352"/>
                      <a:pt x="128098" y="168287"/>
                    </a:cubicBezTo>
                    <a:cubicBezTo>
                      <a:pt x="128066" y="168156"/>
                      <a:pt x="128033" y="168058"/>
                      <a:pt x="127968" y="167960"/>
                    </a:cubicBezTo>
                    <a:cubicBezTo>
                      <a:pt x="127968" y="167863"/>
                      <a:pt x="127935" y="167765"/>
                      <a:pt x="127902" y="167699"/>
                    </a:cubicBezTo>
                    <a:cubicBezTo>
                      <a:pt x="127870" y="167569"/>
                      <a:pt x="127805" y="167471"/>
                      <a:pt x="127772" y="167373"/>
                    </a:cubicBezTo>
                    <a:cubicBezTo>
                      <a:pt x="127739" y="167275"/>
                      <a:pt x="127707" y="167210"/>
                      <a:pt x="127674" y="167112"/>
                    </a:cubicBezTo>
                    <a:cubicBezTo>
                      <a:pt x="127642" y="167014"/>
                      <a:pt x="127576" y="166917"/>
                      <a:pt x="127544" y="166786"/>
                    </a:cubicBezTo>
                    <a:cubicBezTo>
                      <a:pt x="127511" y="166721"/>
                      <a:pt x="127478" y="166623"/>
                      <a:pt x="127413" y="166558"/>
                    </a:cubicBezTo>
                    <a:cubicBezTo>
                      <a:pt x="127381" y="166427"/>
                      <a:pt x="127315" y="166329"/>
                      <a:pt x="127283" y="166232"/>
                    </a:cubicBezTo>
                    <a:cubicBezTo>
                      <a:pt x="127250" y="166166"/>
                      <a:pt x="127185" y="166068"/>
                      <a:pt x="127152" y="166003"/>
                    </a:cubicBezTo>
                    <a:cubicBezTo>
                      <a:pt x="127087" y="165905"/>
                      <a:pt x="127054" y="165807"/>
                      <a:pt x="126989" y="165710"/>
                    </a:cubicBezTo>
                    <a:cubicBezTo>
                      <a:pt x="126957" y="165612"/>
                      <a:pt x="126891" y="165547"/>
                      <a:pt x="126859" y="165481"/>
                    </a:cubicBezTo>
                    <a:cubicBezTo>
                      <a:pt x="126793" y="165383"/>
                      <a:pt x="126728" y="165286"/>
                      <a:pt x="126663" y="165188"/>
                    </a:cubicBezTo>
                    <a:cubicBezTo>
                      <a:pt x="126630" y="165090"/>
                      <a:pt x="126565" y="165025"/>
                      <a:pt x="126532" y="164959"/>
                    </a:cubicBezTo>
                    <a:cubicBezTo>
                      <a:pt x="126467" y="164862"/>
                      <a:pt x="126369" y="164764"/>
                      <a:pt x="126304" y="164633"/>
                    </a:cubicBezTo>
                    <a:cubicBezTo>
                      <a:pt x="126271" y="164568"/>
                      <a:pt x="126239" y="164535"/>
                      <a:pt x="126174" y="164470"/>
                    </a:cubicBezTo>
                    <a:cubicBezTo>
                      <a:pt x="126076" y="164307"/>
                      <a:pt x="125945" y="164176"/>
                      <a:pt x="125847" y="164013"/>
                    </a:cubicBezTo>
                    <a:lnTo>
                      <a:pt x="125782" y="163948"/>
                    </a:lnTo>
                    <a:cubicBezTo>
                      <a:pt x="125652" y="163818"/>
                      <a:pt x="125521" y="163655"/>
                      <a:pt x="125423" y="163524"/>
                    </a:cubicBezTo>
                    <a:cubicBezTo>
                      <a:pt x="125358" y="163491"/>
                      <a:pt x="125326" y="163426"/>
                      <a:pt x="125260" y="163394"/>
                    </a:cubicBezTo>
                    <a:cubicBezTo>
                      <a:pt x="125162" y="163296"/>
                      <a:pt x="125097" y="163198"/>
                      <a:pt x="124999" y="163100"/>
                    </a:cubicBezTo>
                    <a:cubicBezTo>
                      <a:pt x="124934" y="163035"/>
                      <a:pt x="124869" y="163002"/>
                      <a:pt x="124804" y="162937"/>
                    </a:cubicBezTo>
                    <a:cubicBezTo>
                      <a:pt x="124738" y="162839"/>
                      <a:pt x="124641" y="162774"/>
                      <a:pt x="124543" y="162676"/>
                    </a:cubicBezTo>
                    <a:cubicBezTo>
                      <a:pt x="124543" y="162676"/>
                      <a:pt x="124510" y="162643"/>
                      <a:pt x="124510" y="162643"/>
                    </a:cubicBezTo>
                    <a:cubicBezTo>
                      <a:pt x="124510" y="162611"/>
                      <a:pt x="124543" y="162611"/>
                      <a:pt x="124543" y="162578"/>
                    </a:cubicBezTo>
                    <a:cubicBezTo>
                      <a:pt x="124641" y="162513"/>
                      <a:pt x="124738" y="162415"/>
                      <a:pt x="124836" y="162350"/>
                    </a:cubicBezTo>
                    <a:cubicBezTo>
                      <a:pt x="124869" y="162285"/>
                      <a:pt x="124934" y="162219"/>
                      <a:pt x="124999" y="162187"/>
                    </a:cubicBezTo>
                    <a:cubicBezTo>
                      <a:pt x="125097" y="162089"/>
                      <a:pt x="125162" y="161991"/>
                      <a:pt x="125260" y="161893"/>
                    </a:cubicBezTo>
                    <a:cubicBezTo>
                      <a:pt x="125326" y="161828"/>
                      <a:pt x="125358" y="161795"/>
                      <a:pt x="125423" y="161730"/>
                    </a:cubicBezTo>
                    <a:cubicBezTo>
                      <a:pt x="125521" y="161600"/>
                      <a:pt x="125652" y="161469"/>
                      <a:pt x="125782" y="161339"/>
                    </a:cubicBezTo>
                    <a:cubicBezTo>
                      <a:pt x="125782" y="161306"/>
                      <a:pt x="125815" y="161273"/>
                      <a:pt x="125847" y="161241"/>
                    </a:cubicBezTo>
                    <a:cubicBezTo>
                      <a:pt x="125945" y="161110"/>
                      <a:pt x="126076" y="160947"/>
                      <a:pt x="126174" y="160817"/>
                    </a:cubicBezTo>
                    <a:cubicBezTo>
                      <a:pt x="126239" y="160751"/>
                      <a:pt x="126271" y="160686"/>
                      <a:pt x="126304" y="160621"/>
                    </a:cubicBezTo>
                    <a:cubicBezTo>
                      <a:pt x="126369" y="160523"/>
                      <a:pt x="126467" y="160425"/>
                      <a:pt x="126532" y="160327"/>
                    </a:cubicBezTo>
                    <a:cubicBezTo>
                      <a:pt x="126565" y="160229"/>
                      <a:pt x="126630" y="160164"/>
                      <a:pt x="126663" y="160099"/>
                    </a:cubicBezTo>
                    <a:cubicBezTo>
                      <a:pt x="126728" y="160001"/>
                      <a:pt x="126793" y="159903"/>
                      <a:pt x="126859" y="159805"/>
                    </a:cubicBezTo>
                    <a:cubicBezTo>
                      <a:pt x="126891" y="159740"/>
                      <a:pt x="126957" y="159642"/>
                      <a:pt x="126989" y="159577"/>
                    </a:cubicBezTo>
                    <a:cubicBezTo>
                      <a:pt x="127054" y="159479"/>
                      <a:pt x="127087" y="159381"/>
                      <a:pt x="127152" y="159284"/>
                    </a:cubicBezTo>
                    <a:cubicBezTo>
                      <a:pt x="127185" y="159186"/>
                      <a:pt x="127250" y="159120"/>
                      <a:pt x="127283" y="159023"/>
                    </a:cubicBezTo>
                    <a:cubicBezTo>
                      <a:pt x="127315" y="158925"/>
                      <a:pt x="127381" y="158827"/>
                      <a:pt x="127413" y="158729"/>
                    </a:cubicBezTo>
                    <a:cubicBezTo>
                      <a:pt x="127478" y="158631"/>
                      <a:pt x="127511" y="158566"/>
                      <a:pt x="127544" y="158468"/>
                    </a:cubicBezTo>
                    <a:cubicBezTo>
                      <a:pt x="127576" y="158370"/>
                      <a:pt x="127642" y="158272"/>
                      <a:pt x="127674" y="158174"/>
                    </a:cubicBezTo>
                    <a:cubicBezTo>
                      <a:pt x="127707" y="158077"/>
                      <a:pt x="127739" y="157979"/>
                      <a:pt x="127772" y="157913"/>
                    </a:cubicBezTo>
                    <a:cubicBezTo>
                      <a:pt x="127805" y="157816"/>
                      <a:pt x="127870" y="157685"/>
                      <a:pt x="127902" y="157587"/>
                    </a:cubicBezTo>
                    <a:cubicBezTo>
                      <a:pt x="127935" y="157489"/>
                      <a:pt x="127968" y="157424"/>
                      <a:pt x="127968" y="157326"/>
                    </a:cubicBezTo>
                    <a:cubicBezTo>
                      <a:pt x="128000" y="157228"/>
                      <a:pt x="128066" y="157098"/>
                      <a:pt x="128066" y="157000"/>
                    </a:cubicBezTo>
                    <a:cubicBezTo>
                      <a:pt x="128098" y="156902"/>
                      <a:pt x="128131" y="156804"/>
                      <a:pt x="128163" y="156739"/>
                    </a:cubicBezTo>
                    <a:cubicBezTo>
                      <a:pt x="128196" y="156609"/>
                      <a:pt x="128229" y="156511"/>
                      <a:pt x="128229" y="156380"/>
                    </a:cubicBezTo>
                    <a:cubicBezTo>
                      <a:pt x="128261" y="156315"/>
                      <a:pt x="128294" y="156217"/>
                      <a:pt x="128294" y="156119"/>
                    </a:cubicBezTo>
                    <a:cubicBezTo>
                      <a:pt x="128327" y="155989"/>
                      <a:pt x="128359" y="155891"/>
                      <a:pt x="128359" y="155761"/>
                    </a:cubicBezTo>
                    <a:cubicBezTo>
                      <a:pt x="128392" y="155695"/>
                      <a:pt x="128392" y="155597"/>
                      <a:pt x="128424" y="155500"/>
                    </a:cubicBezTo>
                    <a:cubicBezTo>
                      <a:pt x="128424" y="155369"/>
                      <a:pt x="128457" y="155239"/>
                      <a:pt x="128457" y="155141"/>
                    </a:cubicBezTo>
                    <a:cubicBezTo>
                      <a:pt x="128490" y="155043"/>
                      <a:pt x="128490" y="154945"/>
                      <a:pt x="128490" y="154880"/>
                    </a:cubicBezTo>
                    <a:cubicBezTo>
                      <a:pt x="128522" y="154749"/>
                      <a:pt x="128522" y="154586"/>
                      <a:pt x="128522" y="154456"/>
                    </a:cubicBezTo>
                    <a:cubicBezTo>
                      <a:pt x="128555" y="154391"/>
                      <a:pt x="128555" y="154325"/>
                      <a:pt x="128555" y="154227"/>
                    </a:cubicBezTo>
                    <a:cubicBezTo>
                      <a:pt x="128555" y="154032"/>
                      <a:pt x="128588" y="153803"/>
                      <a:pt x="128588" y="153575"/>
                    </a:cubicBezTo>
                    <a:cubicBezTo>
                      <a:pt x="128588" y="146921"/>
                      <a:pt x="123140" y="141506"/>
                      <a:pt x="116486" y="141506"/>
                    </a:cubicBezTo>
                    <a:lnTo>
                      <a:pt x="67523" y="141506"/>
                    </a:lnTo>
                    <a:cubicBezTo>
                      <a:pt x="65925" y="141506"/>
                      <a:pt x="64424" y="140886"/>
                      <a:pt x="63283" y="139744"/>
                    </a:cubicBezTo>
                    <a:cubicBezTo>
                      <a:pt x="62173" y="138603"/>
                      <a:pt x="61554" y="137102"/>
                      <a:pt x="61554" y="135504"/>
                    </a:cubicBezTo>
                    <a:cubicBezTo>
                      <a:pt x="61554" y="132209"/>
                      <a:pt x="64229" y="129534"/>
                      <a:pt x="67523" y="129534"/>
                    </a:cubicBezTo>
                    <a:lnTo>
                      <a:pt x="104416" y="129534"/>
                    </a:lnTo>
                    <a:lnTo>
                      <a:pt x="106439" y="131557"/>
                    </a:lnTo>
                    <a:cubicBezTo>
                      <a:pt x="106504" y="131622"/>
                      <a:pt x="106569" y="131687"/>
                      <a:pt x="106667" y="131752"/>
                    </a:cubicBezTo>
                    <a:cubicBezTo>
                      <a:pt x="106830" y="131883"/>
                      <a:pt x="106993" y="132013"/>
                      <a:pt x="107189" y="132111"/>
                    </a:cubicBezTo>
                    <a:cubicBezTo>
                      <a:pt x="107613" y="132339"/>
                      <a:pt x="108102" y="132437"/>
                      <a:pt x="108592" y="132437"/>
                    </a:cubicBezTo>
                    <a:cubicBezTo>
                      <a:pt x="109081" y="132437"/>
                      <a:pt x="109570" y="132339"/>
                      <a:pt x="110027" y="132111"/>
                    </a:cubicBezTo>
                    <a:cubicBezTo>
                      <a:pt x="110190" y="132013"/>
                      <a:pt x="110353" y="131883"/>
                      <a:pt x="110516" y="131752"/>
                    </a:cubicBezTo>
                    <a:cubicBezTo>
                      <a:pt x="110614" y="131687"/>
                      <a:pt x="110679" y="131622"/>
                      <a:pt x="110744" y="131557"/>
                    </a:cubicBezTo>
                    <a:lnTo>
                      <a:pt x="112180" y="130121"/>
                    </a:lnTo>
                    <a:lnTo>
                      <a:pt x="138178" y="156119"/>
                    </a:lnTo>
                    <a:cubicBezTo>
                      <a:pt x="140592" y="158501"/>
                      <a:pt x="143756" y="159838"/>
                      <a:pt x="147148" y="159838"/>
                    </a:cubicBezTo>
                    <a:cubicBezTo>
                      <a:pt x="150541" y="159838"/>
                      <a:pt x="153737" y="158501"/>
                      <a:pt x="156119" y="156119"/>
                    </a:cubicBezTo>
                    <a:cubicBezTo>
                      <a:pt x="156412" y="155793"/>
                      <a:pt x="156706" y="155500"/>
                      <a:pt x="156967" y="155173"/>
                    </a:cubicBezTo>
                    <a:cubicBezTo>
                      <a:pt x="165774" y="162839"/>
                      <a:pt x="179931" y="163524"/>
                      <a:pt x="184433" y="163524"/>
                    </a:cubicBezTo>
                    <a:cubicBezTo>
                      <a:pt x="186096" y="163524"/>
                      <a:pt x="187466" y="162154"/>
                      <a:pt x="187466" y="160458"/>
                    </a:cubicBezTo>
                    <a:cubicBezTo>
                      <a:pt x="187466" y="158762"/>
                      <a:pt x="186096" y="157392"/>
                      <a:pt x="184433" y="157392"/>
                    </a:cubicBezTo>
                    <a:cubicBezTo>
                      <a:pt x="176278" y="157392"/>
                      <a:pt x="165154" y="155239"/>
                      <a:pt x="159642" y="149237"/>
                    </a:cubicBezTo>
                    <a:cubicBezTo>
                      <a:pt x="160294" y="145355"/>
                      <a:pt x="159120" y="141179"/>
                      <a:pt x="156119" y="138178"/>
                    </a:cubicBezTo>
                    <a:lnTo>
                      <a:pt x="147572" y="129632"/>
                    </a:lnTo>
                    <a:lnTo>
                      <a:pt x="155792" y="129632"/>
                    </a:lnTo>
                    <a:cubicBezTo>
                      <a:pt x="157489" y="129632"/>
                      <a:pt x="158859" y="128262"/>
                      <a:pt x="158859" y="126566"/>
                    </a:cubicBezTo>
                    <a:cubicBezTo>
                      <a:pt x="158859" y="124870"/>
                      <a:pt x="157489" y="123500"/>
                      <a:pt x="155792" y="123500"/>
                    </a:cubicBezTo>
                    <a:lnTo>
                      <a:pt x="141440" y="123500"/>
                    </a:lnTo>
                    <a:lnTo>
                      <a:pt x="130382" y="112441"/>
                    </a:lnTo>
                    <a:lnTo>
                      <a:pt x="171450" y="112441"/>
                    </a:lnTo>
                    <a:cubicBezTo>
                      <a:pt x="176930" y="112441"/>
                      <a:pt x="182182" y="114757"/>
                      <a:pt x="185901" y="118770"/>
                    </a:cubicBezTo>
                    <a:lnTo>
                      <a:pt x="191479" y="124804"/>
                    </a:lnTo>
                    <a:cubicBezTo>
                      <a:pt x="192033" y="125424"/>
                      <a:pt x="192849" y="125783"/>
                      <a:pt x="193697" y="125783"/>
                    </a:cubicBezTo>
                    <a:lnTo>
                      <a:pt x="202667" y="125783"/>
                    </a:lnTo>
                    <a:lnTo>
                      <a:pt x="202667" y="181922"/>
                    </a:lnTo>
                    <a:lnTo>
                      <a:pt x="193697" y="181922"/>
                    </a:lnTo>
                    <a:cubicBezTo>
                      <a:pt x="193012" y="181922"/>
                      <a:pt x="192327" y="182150"/>
                      <a:pt x="191772" y="182607"/>
                    </a:cubicBezTo>
                    <a:lnTo>
                      <a:pt x="183454" y="189359"/>
                    </a:lnTo>
                    <a:cubicBezTo>
                      <a:pt x="178398" y="193437"/>
                      <a:pt x="172037" y="195687"/>
                      <a:pt x="165546" y="195687"/>
                    </a:cubicBezTo>
                    <a:lnTo>
                      <a:pt x="160359" y="195687"/>
                    </a:lnTo>
                    <a:cubicBezTo>
                      <a:pt x="158663" y="195687"/>
                      <a:pt x="157293" y="197057"/>
                      <a:pt x="157293" y="198754"/>
                    </a:cubicBezTo>
                    <a:cubicBezTo>
                      <a:pt x="157293" y="200417"/>
                      <a:pt x="158663" y="201787"/>
                      <a:pt x="160359" y="201787"/>
                    </a:cubicBezTo>
                    <a:lnTo>
                      <a:pt x="165546" y="201787"/>
                    </a:lnTo>
                    <a:cubicBezTo>
                      <a:pt x="173440" y="201787"/>
                      <a:pt x="181171" y="199047"/>
                      <a:pt x="187303" y="194089"/>
                    </a:cubicBezTo>
                    <a:lnTo>
                      <a:pt x="194806" y="188022"/>
                    </a:lnTo>
                    <a:lnTo>
                      <a:pt x="205701" y="188022"/>
                    </a:lnTo>
                    <a:cubicBezTo>
                      <a:pt x="207397" y="188022"/>
                      <a:pt x="208767" y="186652"/>
                      <a:pt x="208767" y="184988"/>
                    </a:cubicBezTo>
                    <a:lnTo>
                      <a:pt x="208767" y="122717"/>
                    </a:lnTo>
                    <a:cubicBezTo>
                      <a:pt x="208767" y="121053"/>
                      <a:pt x="207397" y="119683"/>
                      <a:pt x="205701" y="119683"/>
                    </a:cubicBezTo>
                    <a:lnTo>
                      <a:pt x="195034" y="119683"/>
                    </a:lnTo>
                    <a:lnTo>
                      <a:pt x="190402" y="114627"/>
                    </a:lnTo>
                    <a:cubicBezTo>
                      <a:pt x="185542" y="109342"/>
                      <a:pt x="178626" y="106341"/>
                      <a:pt x="171450" y="106341"/>
                    </a:cubicBezTo>
                    <a:lnTo>
                      <a:pt x="131458" y="106341"/>
                    </a:lnTo>
                    <a:lnTo>
                      <a:pt x="121379" y="96229"/>
                    </a:lnTo>
                    <a:cubicBezTo>
                      <a:pt x="123727" y="92054"/>
                      <a:pt x="125586" y="87585"/>
                      <a:pt x="126957" y="82888"/>
                    </a:cubicBezTo>
                    <a:lnTo>
                      <a:pt x="140070" y="88759"/>
                    </a:lnTo>
                    <a:cubicBezTo>
                      <a:pt x="140429" y="88922"/>
                      <a:pt x="140853" y="89020"/>
                      <a:pt x="141277" y="89020"/>
                    </a:cubicBezTo>
                    <a:cubicBezTo>
                      <a:pt x="151650" y="89216"/>
                      <a:pt x="158794" y="89281"/>
                      <a:pt x="163719" y="89281"/>
                    </a:cubicBezTo>
                    <a:cubicBezTo>
                      <a:pt x="173799" y="89281"/>
                      <a:pt x="174614" y="89020"/>
                      <a:pt x="174973" y="88890"/>
                    </a:cubicBezTo>
                    <a:cubicBezTo>
                      <a:pt x="176539" y="88368"/>
                      <a:pt x="177550" y="87552"/>
                      <a:pt x="182051" y="75940"/>
                    </a:cubicBezTo>
                    <a:cubicBezTo>
                      <a:pt x="184107" y="70557"/>
                      <a:pt x="186031" y="65143"/>
                      <a:pt x="186031" y="65110"/>
                    </a:cubicBezTo>
                    <a:cubicBezTo>
                      <a:pt x="186390" y="64099"/>
                      <a:pt x="186194" y="62990"/>
                      <a:pt x="185542" y="62142"/>
                    </a:cubicBezTo>
                    <a:lnTo>
                      <a:pt x="165611" y="37579"/>
                    </a:lnTo>
                    <a:cubicBezTo>
                      <a:pt x="165350" y="37285"/>
                      <a:pt x="165057" y="37057"/>
                      <a:pt x="164730" y="36861"/>
                    </a:cubicBezTo>
                    <a:cubicBezTo>
                      <a:pt x="163579" y="36189"/>
                      <a:pt x="136669" y="21023"/>
                      <a:pt x="121509" y="21023"/>
                    </a:cubicBezTo>
                    <a:cubicBezTo>
                      <a:pt x="121210" y="21023"/>
                      <a:pt x="120917" y="21029"/>
                      <a:pt x="120628" y="21041"/>
                    </a:cubicBezTo>
                    <a:cubicBezTo>
                      <a:pt x="118508" y="21138"/>
                      <a:pt x="116225" y="21660"/>
                      <a:pt x="113843" y="22541"/>
                    </a:cubicBezTo>
                    <a:cubicBezTo>
                      <a:pt x="101937" y="8743"/>
                      <a:pt x="84355" y="1"/>
                      <a:pt x="647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3" grpId="0" animBg="1"/>
      <p:bldP spid="474" grpId="0" build="p"/>
      <p:bldP spid="477" grpId="0" animBg="1"/>
      <p:bldP spid="47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Picture 105"/>
          <p:cNvPicPr/>
          <p:nvPr/>
        </p:nvPicPr>
        <p:blipFill>
          <a:blip r:embed="rId3"/>
          <a:stretch>
            <a:fillRect/>
          </a:stretch>
        </p:blipFill>
        <p:spPr>
          <a:xfrm>
            <a:off x="683895" y="554990"/>
            <a:ext cx="7936230" cy="412813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17" name="Google Shape;417;p39"/>
          <p:cNvGrpSpPr/>
          <p:nvPr/>
        </p:nvGrpSpPr>
        <p:grpSpPr>
          <a:xfrm>
            <a:off x="520065" y="437515"/>
            <a:ext cx="8249920" cy="4362450"/>
            <a:chOff x="1220500" y="853725"/>
            <a:chExt cx="6702900" cy="3436200"/>
          </a:xfrm>
        </p:grpSpPr>
        <p:sp>
          <p:nvSpPr>
            <p:cNvPr id="418" name="Google Shape;418;p39"/>
            <p:cNvSpPr/>
            <p:nvPr/>
          </p:nvSpPr>
          <p:spPr>
            <a:xfrm>
              <a:off x="1343360" y="923586"/>
              <a:ext cx="6457500" cy="3296400"/>
            </a:xfrm>
            <a:prstGeom prst="rect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9"/>
            <p:cNvSpPr/>
            <p:nvPr/>
          </p:nvSpPr>
          <p:spPr>
            <a:xfrm>
              <a:off x="1220500" y="853725"/>
              <a:ext cx="6702900" cy="3436200"/>
            </a:xfrm>
            <a:prstGeom prst="plaque">
              <a:avLst>
                <a:gd name="adj" fmla="val 8509"/>
              </a:avLst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0" name="Google Shape;420;p39"/>
          <p:cNvSpPr txBox="1">
            <a:spLocks noGrp="1"/>
          </p:cNvSpPr>
          <p:nvPr>
            <p:ph type="title"/>
          </p:nvPr>
        </p:nvSpPr>
        <p:spPr>
          <a:xfrm>
            <a:off x="1257749" y="2079177"/>
            <a:ext cx="4134485" cy="7315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GB" sz="2800" dirty="0">
                <a:solidFill>
                  <a:schemeClr val="bg1">
                    <a:lumMod val="20000"/>
                    <a:lumOff val="80000"/>
                  </a:schemeClr>
                </a:solidFill>
                <a:sym typeface="+mn-ea"/>
              </a:rPr>
              <a:t>Diễn biến cơ bản về chính trị</a:t>
            </a:r>
          </a:p>
        </p:txBody>
      </p:sp>
      <p:sp>
        <p:nvSpPr>
          <p:cNvPr id="421" name="Google Shape;421;p39"/>
          <p:cNvSpPr txBox="1">
            <a:spLocks noGrp="1"/>
          </p:cNvSpPr>
          <p:nvPr>
            <p:ph type="title" idx="2"/>
          </p:nvPr>
        </p:nvSpPr>
        <p:spPr>
          <a:xfrm>
            <a:off x="683895" y="518595"/>
            <a:ext cx="2398800" cy="153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bg1">
                    <a:lumMod val="20000"/>
                    <a:lumOff val="80000"/>
                  </a:schemeClr>
                </a:solidFill>
              </a:rPr>
              <a:t>01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" grpId="0" animBg="1"/>
      <p:bldP spid="4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111"/>
          <p:cNvPicPr/>
          <p:nvPr/>
        </p:nvPicPr>
        <p:blipFill>
          <a:blip r:embed="rId2"/>
          <a:stretch>
            <a:fillRect/>
          </a:stretch>
        </p:blipFill>
        <p:spPr>
          <a:xfrm>
            <a:off x="1158348" y="0"/>
            <a:ext cx="6827305" cy="5143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p57"/>
          <p:cNvSpPr/>
          <p:nvPr/>
        </p:nvSpPr>
        <p:spPr>
          <a:xfrm>
            <a:off x="553600" y="373975"/>
            <a:ext cx="3566700" cy="4402800"/>
          </a:xfrm>
          <a:prstGeom prst="plaque">
            <a:avLst>
              <a:gd name="adj" fmla="val 8509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1071;p57"/>
          <p:cNvSpPr txBox="1">
            <a:spLocks noGrp="1"/>
          </p:cNvSpPr>
          <p:nvPr>
            <p:ph type="subTitle" idx="1"/>
          </p:nvPr>
        </p:nvSpPr>
        <p:spPr>
          <a:xfrm>
            <a:off x="4709795" y="1827530"/>
            <a:ext cx="3477260" cy="24174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Sau khi Vương quốc Phù Nam sụp đổ, vùng đất Nam Bộ trên danh nghĩa bị đặt dưới quyền cai trị của nước Chân Lạp (Cam-pu-chia).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GB" sz="240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GB" sz="2400"/>
          </a:p>
        </p:txBody>
      </p:sp>
      <p:sp>
        <p:nvSpPr>
          <p:cNvPr id="1072" name="Google Shape;1072;p57"/>
          <p:cNvSpPr txBox="1">
            <a:spLocks noGrp="1"/>
          </p:cNvSpPr>
          <p:nvPr>
            <p:ph type="title"/>
          </p:nvPr>
        </p:nvSpPr>
        <p:spPr>
          <a:xfrm>
            <a:off x="4341150" y="914395"/>
            <a:ext cx="40896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GB" sz="3600">
                <a:sym typeface="+mn-ea"/>
              </a:rPr>
              <a:t>Diễn biến cơ bản về chính trị</a:t>
            </a:r>
            <a:br>
              <a:rPr lang="vi-VN" altLang="en-GB" sz="3600"/>
            </a:br>
            <a:endParaRPr lang="en-GB" sz="3600"/>
          </a:p>
        </p:txBody>
      </p:sp>
      <p:grpSp>
        <p:nvGrpSpPr>
          <p:cNvPr id="1073" name="Google Shape;1073;p57"/>
          <p:cNvGrpSpPr/>
          <p:nvPr/>
        </p:nvGrpSpPr>
        <p:grpSpPr>
          <a:xfrm>
            <a:off x="4801024" y="1554185"/>
            <a:ext cx="3169857" cy="169717"/>
            <a:chOff x="729050" y="223975"/>
            <a:chExt cx="6133625" cy="328400"/>
          </a:xfrm>
        </p:grpSpPr>
        <p:sp>
          <p:nvSpPr>
            <p:cNvPr id="1074" name="Google Shape;1074;p57"/>
            <p:cNvSpPr/>
            <p:nvPr/>
          </p:nvSpPr>
          <p:spPr>
            <a:xfrm>
              <a:off x="1275975" y="223975"/>
              <a:ext cx="5038675" cy="328400"/>
            </a:xfrm>
            <a:custGeom>
              <a:avLst/>
              <a:gdLst/>
              <a:ahLst/>
              <a:cxnLst/>
              <a:rect l="l" t="t" r="r" b="b"/>
              <a:pathLst>
                <a:path w="201547" h="13136" extrusionOk="0">
                  <a:moveTo>
                    <a:pt x="201547" y="5481"/>
                  </a:moveTo>
                  <a:lnTo>
                    <a:pt x="201547" y="7351"/>
                  </a:lnTo>
                  <a:lnTo>
                    <a:pt x="145136" y="7351"/>
                  </a:lnTo>
                  <a:cubicBezTo>
                    <a:pt x="143918" y="7351"/>
                    <a:pt x="142744" y="7829"/>
                    <a:pt x="141961" y="8743"/>
                  </a:cubicBezTo>
                  <a:cubicBezTo>
                    <a:pt x="140526" y="8438"/>
                    <a:pt x="139178" y="6959"/>
                    <a:pt x="137525" y="5785"/>
                  </a:cubicBezTo>
                  <a:cubicBezTo>
                    <a:pt x="135046" y="4089"/>
                    <a:pt x="133045" y="3958"/>
                    <a:pt x="130479" y="5524"/>
                  </a:cubicBezTo>
                  <a:cubicBezTo>
                    <a:pt x="129087" y="6394"/>
                    <a:pt x="127739" y="7351"/>
                    <a:pt x="126434" y="8395"/>
                  </a:cubicBezTo>
                  <a:cubicBezTo>
                    <a:pt x="122520" y="11309"/>
                    <a:pt x="117997" y="13136"/>
                    <a:pt x="115039" y="7916"/>
                  </a:cubicBezTo>
                  <a:cubicBezTo>
                    <a:pt x="113995" y="8482"/>
                    <a:pt x="112908" y="8830"/>
                    <a:pt x="111777" y="9047"/>
                  </a:cubicBezTo>
                  <a:cubicBezTo>
                    <a:pt x="105949" y="10091"/>
                    <a:pt x="103470" y="3741"/>
                    <a:pt x="107428" y="1175"/>
                  </a:cubicBezTo>
                  <a:cubicBezTo>
                    <a:pt x="109211" y="1"/>
                    <a:pt x="111690" y="392"/>
                    <a:pt x="112386" y="3132"/>
                  </a:cubicBezTo>
                  <a:cubicBezTo>
                    <a:pt x="109254" y="1784"/>
                    <a:pt x="106340" y="5872"/>
                    <a:pt x="110037" y="7046"/>
                  </a:cubicBezTo>
                  <a:cubicBezTo>
                    <a:pt x="112256" y="7742"/>
                    <a:pt x="115561" y="6003"/>
                    <a:pt x="117127" y="5046"/>
                  </a:cubicBezTo>
                  <a:cubicBezTo>
                    <a:pt x="120693" y="2828"/>
                    <a:pt x="125651" y="914"/>
                    <a:pt x="128478" y="5176"/>
                  </a:cubicBezTo>
                  <a:cubicBezTo>
                    <a:pt x="130044" y="4002"/>
                    <a:pt x="132045" y="2567"/>
                    <a:pt x="134002" y="2436"/>
                  </a:cubicBezTo>
                  <a:cubicBezTo>
                    <a:pt x="137916" y="2219"/>
                    <a:pt x="139047" y="5481"/>
                    <a:pt x="142744" y="5481"/>
                  </a:cubicBezTo>
                  <a:close/>
                  <a:moveTo>
                    <a:pt x="0" y="7351"/>
                  </a:moveTo>
                  <a:lnTo>
                    <a:pt x="0" y="5481"/>
                  </a:lnTo>
                  <a:lnTo>
                    <a:pt x="58846" y="5481"/>
                  </a:lnTo>
                  <a:cubicBezTo>
                    <a:pt x="62543" y="5481"/>
                    <a:pt x="63674" y="2219"/>
                    <a:pt x="67545" y="2436"/>
                  </a:cubicBezTo>
                  <a:cubicBezTo>
                    <a:pt x="69458" y="2567"/>
                    <a:pt x="71459" y="4002"/>
                    <a:pt x="73068" y="5176"/>
                  </a:cubicBezTo>
                  <a:cubicBezTo>
                    <a:pt x="75895" y="914"/>
                    <a:pt x="80810" y="2828"/>
                    <a:pt x="84420" y="5046"/>
                  </a:cubicBezTo>
                  <a:cubicBezTo>
                    <a:pt x="86029" y="6003"/>
                    <a:pt x="89291" y="7742"/>
                    <a:pt x="91466" y="7046"/>
                  </a:cubicBezTo>
                  <a:cubicBezTo>
                    <a:pt x="95163" y="5872"/>
                    <a:pt x="92292" y="1784"/>
                    <a:pt x="89117" y="3132"/>
                  </a:cubicBezTo>
                  <a:cubicBezTo>
                    <a:pt x="89857" y="392"/>
                    <a:pt x="92336" y="1"/>
                    <a:pt x="94119" y="1175"/>
                  </a:cubicBezTo>
                  <a:cubicBezTo>
                    <a:pt x="98077" y="3741"/>
                    <a:pt x="95554" y="10091"/>
                    <a:pt x="89770" y="9047"/>
                  </a:cubicBezTo>
                  <a:cubicBezTo>
                    <a:pt x="88639" y="8830"/>
                    <a:pt x="87551" y="8438"/>
                    <a:pt x="86508" y="7916"/>
                  </a:cubicBezTo>
                  <a:cubicBezTo>
                    <a:pt x="83550" y="13136"/>
                    <a:pt x="79027" y="11309"/>
                    <a:pt x="75112" y="8351"/>
                  </a:cubicBezTo>
                  <a:cubicBezTo>
                    <a:pt x="73808" y="7351"/>
                    <a:pt x="72459" y="6394"/>
                    <a:pt x="71068" y="5524"/>
                  </a:cubicBezTo>
                  <a:cubicBezTo>
                    <a:pt x="68502" y="3958"/>
                    <a:pt x="66501" y="4089"/>
                    <a:pt x="63978" y="5785"/>
                  </a:cubicBezTo>
                  <a:cubicBezTo>
                    <a:pt x="62369" y="6916"/>
                    <a:pt x="60977" y="8438"/>
                    <a:pt x="59585" y="8743"/>
                  </a:cubicBezTo>
                  <a:cubicBezTo>
                    <a:pt x="58759" y="7829"/>
                    <a:pt x="57585" y="7307"/>
                    <a:pt x="56367" y="7351"/>
                  </a:cubicBezTo>
                  <a:close/>
                  <a:moveTo>
                    <a:pt x="116170" y="7351"/>
                  </a:moveTo>
                  <a:cubicBezTo>
                    <a:pt x="118997" y="11961"/>
                    <a:pt x="123477" y="9004"/>
                    <a:pt x="126739" y="6525"/>
                  </a:cubicBezTo>
                  <a:lnTo>
                    <a:pt x="126869" y="6438"/>
                  </a:lnTo>
                  <a:cubicBezTo>
                    <a:pt x="124216" y="3132"/>
                    <a:pt x="119780" y="5133"/>
                    <a:pt x="116822" y="6959"/>
                  </a:cubicBezTo>
                  <a:cubicBezTo>
                    <a:pt x="116605" y="7133"/>
                    <a:pt x="116387" y="7264"/>
                    <a:pt x="116170" y="7394"/>
                  </a:cubicBezTo>
                  <a:moveTo>
                    <a:pt x="85420" y="7394"/>
                  </a:moveTo>
                  <a:cubicBezTo>
                    <a:pt x="85203" y="7264"/>
                    <a:pt x="84985" y="7133"/>
                    <a:pt x="84724" y="6959"/>
                  </a:cubicBezTo>
                  <a:cubicBezTo>
                    <a:pt x="81767" y="5133"/>
                    <a:pt x="77374" y="3176"/>
                    <a:pt x="74721" y="6438"/>
                  </a:cubicBezTo>
                  <a:lnTo>
                    <a:pt x="74852" y="6525"/>
                  </a:lnTo>
                  <a:cubicBezTo>
                    <a:pt x="78113" y="9004"/>
                    <a:pt x="82593" y="11961"/>
                    <a:pt x="85420" y="7351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57"/>
            <p:cNvSpPr/>
            <p:nvPr/>
          </p:nvSpPr>
          <p:spPr>
            <a:xfrm>
              <a:off x="6241775" y="310975"/>
              <a:ext cx="129425" cy="128325"/>
            </a:xfrm>
            <a:custGeom>
              <a:avLst/>
              <a:gdLst/>
              <a:ahLst/>
              <a:cxnLst/>
              <a:rect l="l" t="t" r="r" b="b"/>
              <a:pathLst>
                <a:path w="5177" h="5133" extrusionOk="0">
                  <a:moveTo>
                    <a:pt x="2828" y="5089"/>
                  </a:moveTo>
                  <a:cubicBezTo>
                    <a:pt x="871" y="5002"/>
                    <a:pt x="1" y="2610"/>
                    <a:pt x="1436" y="1305"/>
                  </a:cubicBezTo>
                  <a:cubicBezTo>
                    <a:pt x="2871" y="0"/>
                    <a:pt x="5176" y="1087"/>
                    <a:pt x="5089" y="3045"/>
                  </a:cubicBezTo>
                  <a:cubicBezTo>
                    <a:pt x="5002" y="4219"/>
                    <a:pt x="4002" y="5132"/>
                    <a:pt x="2828" y="50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57"/>
            <p:cNvSpPr/>
            <p:nvPr/>
          </p:nvSpPr>
          <p:spPr>
            <a:xfrm>
              <a:off x="6437500" y="322925"/>
              <a:ext cx="112025" cy="110925"/>
            </a:xfrm>
            <a:custGeom>
              <a:avLst/>
              <a:gdLst/>
              <a:ahLst/>
              <a:cxnLst/>
              <a:rect l="l" t="t" r="r" b="b"/>
              <a:pathLst>
                <a:path w="4481" h="4437" extrusionOk="0">
                  <a:moveTo>
                    <a:pt x="2436" y="4393"/>
                  </a:moveTo>
                  <a:cubicBezTo>
                    <a:pt x="740" y="4306"/>
                    <a:pt x="0" y="2262"/>
                    <a:pt x="1262" y="1131"/>
                  </a:cubicBezTo>
                  <a:cubicBezTo>
                    <a:pt x="2479" y="0"/>
                    <a:pt x="4480" y="914"/>
                    <a:pt x="4393" y="2610"/>
                  </a:cubicBezTo>
                  <a:cubicBezTo>
                    <a:pt x="4350" y="3654"/>
                    <a:pt x="3480" y="4437"/>
                    <a:pt x="2436" y="43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57"/>
            <p:cNvSpPr/>
            <p:nvPr/>
          </p:nvSpPr>
          <p:spPr>
            <a:xfrm>
              <a:off x="6618000" y="332700"/>
              <a:ext cx="94625" cy="94625"/>
            </a:xfrm>
            <a:custGeom>
              <a:avLst/>
              <a:gdLst/>
              <a:ahLst/>
              <a:cxnLst/>
              <a:rect l="l" t="t" r="r" b="b"/>
              <a:pathLst>
                <a:path w="3785" h="3785" extrusionOk="0">
                  <a:moveTo>
                    <a:pt x="2044" y="3741"/>
                  </a:moveTo>
                  <a:cubicBezTo>
                    <a:pt x="653" y="3698"/>
                    <a:pt x="0" y="1915"/>
                    <a:pt x="1044" y="958"/>
                  </a:cubicBezTo>
                  <a:cubicBezTo>
                    <a:pt x="2088" y="1"/>
                    <a:pt x="3784" y="827"/>
                    <a:pt x="3741" y="2219"/>
                  </a:cubicBezTo>
                  <a:cubicBezTo>
                    <a:pt x="3654" y="3089"/>
                    <a:pt x="2914" y="3785"/>
                    <a:pt x="2044" y="37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57"/>
            <p:cNvSpPr/>
            <p:nvPr/>
          </p:nvSpPr>
          <p:spPr>
            <a:xfrm>
              <a:off x="6784350" y="342500"/>
              <a:ext cx="78325" cy="77225"/>
            </a:xfrm>
            <a:custGeom>
              <a:avLst/>
              <a:gdLst/>
              <a:ahLst/>
              <a:cxnLst/>
              <a:rect l="l" t="t" r="r" b="b"/>
              <a:pathLst>
                <a:path w="3133" h="3089" extrusionOk="0">
                  <a:moveTo>
                    <a:pt x="1697" y="3088"/>
                  </a:moveTo>
                  <a:cubicBezTo>
                    <a:pt x="523" y="3045"/>
                    <a:pt x="1" y="1610"/>
                    <a:pt x="871" y="827"/>
                  </a:cubicBezTo>
                  <a:cubicBezTo>
                    <a:pt x="1740" y="0"/>
                    <a:pt x="3132" y="653"/>
                    <a:pt x="3089" y="1827"/>
                  </a:cubicBezTo>
                  <a:cubicBezTo>
                    <a:pt x="3045" y="2523"/>
                    <a:pt x="2436" y="3088"/>
                    <a:pt x="1697" y="3045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57"/>
            <p:cNvSpPr/>
            <p:nvPr/>
          </p:nvSpPr>
          <p:spPr>
            <a:xfrm>
              <a:off x="1219425" y="310975"/>
              <a:ext cx="129425" cy="128325"/>
            </a:xfrm>
            <a:custGeom>
              <a:avLst/>
              <a:gdLst/>
              <a:ahLst/>
              <a:cxnLst/>
              <a:rect l="l" t="t" r="r" b="b"/>
              <a:pathLst>
                <a:path w="5177" h="5133" extrusionOk="0">
                  <a:moveTo>
                    <a:pt x="2392" y="5089"/>
                  </a:moveTo>
                  <a:cubicBezTo>
                    <a:pt x="4306" y="5002"/>
                    <a:pt x="5176" y="2610"/>
                    <a:pt x="3741" y="1305"/>
                  </a:cubicBezTo>
                  <a:cubicBezTo>
                    <a:pt x="2306" y="0"/>
                    <a:pt x="0" y="1087"/>
                    <a:pt x="131" y="3045"/>
                  </a:cubicBezTo>
                  <a:cubicBezTo>
                    <a:pt x="174" y="4219"/>
                    <a:pt x="1175" y="5132"/>
                    <a:pt x="2392" y="50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57"/>
            <p:cNvSpPr/>
            <p:nvPr/>
          </p:nvSpPr>
          <p:spPr>
            <a:xfrm>
              <a:off x="1042200" y="322925"/>
              <a:ext cx="112000" cy="110925"/>
            </a:xfrm>
            <a:custGeom>
              <a:avLst/>
              <a:gdLst/>
              <a:ahLst/>
              <a:cxnLst/>
              <a:rect l="l" t="t" r="r" b="b"/>
              <a:pathLst>
                <a:path w="4480" h="4437" extrusionOk="0">
                  <a:moveTo>
                    <a:pt x="2044" y="4393"/>
                  </a:moveTo>
                  <a:cubicBezTo>
                    <a:pt x="3697" y="4306"/>
                    <a:pt x="4480" y="2262"/>
                    <a:pt x="3218" y="1131"/>
                  </a:cubicBezTo>
                  <a:cubicBezTo>
                    <a:pt x="2001" y="0"/>
                    <a:pt x="0" y="914"/>
                    <a:pt x="87" y="2610"/>
                  </a:cubicBezTo>
                  <a:cubicBezTo>
                    <a:pt x="130" y="3610"/>
                    <a:pt x="1000" y="4437"/>
                    <a:pt x="2044" y="4393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57"/>
            <p:cNvSpPr/>
            <p:nvPr/>
          </p:nvSpPr>
          <p:spPr>
            <a:xfrm>
              <a:off x="878000" y="332700"/>
              <a:ext cx="95700" cy="94625"/>
            </a:xfrm>
            <a:custGeom>
              <a:avLst/>
              <a:gdLst/>
              <a:ahLst/>
              <a:cxnLst/>
              <a:rect l="l" t="t" r="r" b="b"/>
              <a:pathLst>
                <a:path w="3828" h="3785" extrusionOk="0">
                  <a:moveTo>
                    <a:pt x="1740" y="3741"/>
                  </a:moveTo>
                  <a:cubicBezTo>
                    <a:pt x="3176" y="3698"/>
                    <a:pt x="3828" y="1915"/>
                    <a:pt x="2741" y="958"/>
                  </a:cubicBezTo>
                  <a:cubicBezTo>
                    <a:pt x="1697" y="1"/>
                    <a:pt x="1" y="827"/>
                    <a:pt x="88" y="2219"/>
                  </a:cubicBezTo>
                  <a:cubicBezTo>
                    <a:pt x="131" y="3089"/>
                    <a:pt x="870" y="3785"/>
                    <a:pt x="1740" y="37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57"/>
            <p:cNvSpPr/>
            <p:nvPr/>
          </p:nvSpPr>
          <p:spPr>
            <a:xfrm>
              <a:off x="729050" y="342500"/>
              <a:ext cx="77225" cy="78300"/>
            </a:xfrm>
            <a:custGeom>
              <a:avLst/>
              <a:gdLst/>
              <a:ahLst/>
              <a:cxnLst/>
              <a:rect l="l" t="t" r="r" b="b"/>
              <a:pathLst>
                <a:path w="3089" h="3132" extrusionOk="0">
                  <a:moveTo>
                    <a:pt x="1435" y="3088"/>
                  </a:moveTo>
                  <a:cubicBezTo>
                    <a:pt x="2566" y="3045"/>
                    <a:pt x="3088" y="1610"/>
                    <a:pt x="2262" y="783"/>
                  </a:cubicBezTo>
                  <a:cubicBezTo>
                    <a:pt x="1392" y="0"/>
                    <a:pt x="0" y="653"/>
                    <a:pt x="44" y="1827"/>
                  </a:cubicBezTo>
                  <a:cubicBezTo>
                    <a:pt x="44" y="2523"/>
                    <a:pt x="696" y="3132"/>
                    <a:pt x="1435" y="308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" name="Picture 101"/>
          <p:cNvPicPr/>
          <p:nvPr/>
        </p:nvPicPr>
        <p:blipFill>
          <a:blip r:embed="rId3"/>
          <a:stretch>
            <a:fillRect/>
          </a:stretch>
        </p:blipFill>
        <p:spPr>
          <a:xfrm>
            <a:off x="755015" y="555625"/>
            <a:ext cx="3155315" cy="40214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9" grpId="0" animBg="1"/>
      <p:bldP spid="107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47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GB">
                <a:sym typeface="+mn-ea"/>
              </a:rPr>
              <a:t>Diễn biến cơ bản về chính trị</a:t>
            </a:r>
            <a:endParaRPr lang="en-GB"/>
          </a:p>
        </p:txBody>
      </p:sp>
      <p:sp>
        <p:nvSpPr>
          <p:cNvPr id="717" name="Google Shape;717;p47"/>
          <p:cNvSpPr/>
          <p:nvPr/>
        </p:nvSpPr>
        <p:spPr>
          <a:xfrm>
            <a:off x="4068445" y="1701800"/>
            <a:ext cx="4676140" cy="3053715"/>
          </a:xfrm>
          <a:prstGeom prst="plaque">
            <a:avLst>
              <a:gd name="adj" fmla="val 8509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0" name="Google Shape;720;p47"/>
          <p:cNvGrpSpPr/>
          <p:nvPr/>
        </p:nvGrpSpPr>
        <p:grpSpPr>
          <a:xfrm>
            <a:off x="5599125" y="2628822"/>
            <a:ext cx="560788" cy="560788"/>
            <a:chOff x="1343325" y="3561700"/>
            <a:chExt cx="668400" cy="668400"/>
          </a:xfrm>
        </p:grpSpPr>
        <p:sp>
          <p:nvSpPr>
            <p:cNvPr id="721" name="Google Shape;721;p47"/>
            <p:cNvSpPr/>
            <p:nvPr/>
          </p:nvSpPr>
          <p:spPr>
            <a:xfrm>
              <a:off x="1343325" y="3561700"/>
              <a:ext cx="668400" cy="668400"/>
            </a:xfrm>
            <a:prstGeom prst="ellipse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47"/>
            <p:cNvSpPr/>
            <p:nvPr/>
          </p:nvSpPr>
          <p:spPr>
            <a:xfrm rot="5400000">
              <a:off x="1551076" y="3737400"/>
              <a:ext cx="366900" cy="317100"/>
            </a:xfrm>
            <a:prstGeom prst="triangle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3" name="Google Shape;723;p47"/>
          <p:cNvGrpSpPr/>
          <p:nvPr/>
        </p:nvGrpSpPr>
        <p:grpSpPr>
          <a:xfrm>
            <a:off x="2504660" y="1133688"/>
            <a:ext cx="4134677" cy="221374"/>
            <a:chOff x="729050" y="223975"/>
            <a:chExt cx="6133625" cy="328400"/>
          </a:xfrm>
        </p:grpSpPr>
        <p:sp>
          <p:nvSpPr>
            <p:cNvPr id="724" name="Google Shape;724;p47"/>
            <p:cNvSpPr/>
            <p:nvPr/>
          </p:nvSpPr>
          <p:spPr>
            <a:xfrm>
              <a:off x="1275975" y="223975"/>
              <a:ext cx="5038675" cy="328400"/>
            </a:xfrm>
            <a:custGeom>
              <a:avLst/>
              <a:gdLst/>
              <a:ahLst/>
              <a:cxnLst/>
              <a:rect l="l" t="t" r="r" b="b"/>
              <a:pathLst>
                <a:path w="201547" h="13136" extrusionOk="0">
                  <a:moveTo>
                    <a:pt x="201547" y="5481"/>
                  </a:moveTo>
                  <a:lnTo>
                    <a:pt x="201547" y="7351"/>
                  </a:lnTo>
                  <a:lnTo>
                    <a:pt x="145136" y="7351"/>
                  </a:lnTo>
                  <a:cubicBezTo>
                    <a:pt x="143918" y="7351"/>
                    <a:pt x="142744" y="7829"/>
                    <a:pt x="141961" y="8743"/>
                  </a:cubicBezTo>
                  <a:cubicBezTo>
                    <a:pt x="140526" y="8438"/>
                    <a:pt x="139178" y="6959"/>
                    <a:pt x="137525" y="5785"/>
                  </a:cubicBezTo>
                  <a:cubicBezTo>
                    <a:pt x="135046" y="4089"/>
                    <a:pt x="133045" y="3958"/>
                    <a:pt x="130479" y="5524"/>
                  </a:cubicBezTo>
                  <a:cubicBezTo>
                    <a:pt x="129087" y="6394"/>
                    <a:pt x="127739" y="7351"/>
                    <a:pt x="126434" y="8395"/>
                  </a:cubicBezTo>
                  <a:cubicBezTo>
                    <a:pt x="122520" y="11309"/>
                    <a:pt x="117997" y="13136"/>
                    <a:pt x="115039" y="7916"/>
                  </a:cubicBezTo>
                  <a:cubicBezTo>
                    <a:pt x="113995" y="8482"/>
                    <a:pt x="112908" y="8830"/>
                    <a:pt x="111777" y="9047"/>
                  </a:cubicBezTo>
                  <a:cubicBezTo>
                    <a:pt x="105949" y="10091"/>
                    <a:pt x="103470" y="3741"/>
                    <a:pt x="107428" y="1175"/>
                  </a:cubicBezTo>
                  <a:cubicBezTo>
                    <a:pt x="109211" y="1"/>
                    <a:pt x="111690" y="392"/>
                    <a:pt x="112386" y="3132"/>
                  </a:cubicBezTo>
                  <a:cubicBezTo>
                    <a:pt x="109254" y="1784"/>
                    <a:pt x="106340" y="5872"/>
                    <a:pt x="110037" y="7046"/>
                  </a:cubicBezTo>
                  <a:cubicBezTo>
                    <a:pt x="112256" y="7742"/>
                    <a:pt x="115561" y="6003"/>
                    <a:pt x="117127" y="5046"/>
                  </a:cubicBezTo>
                  <a:cubicBezTo>
                    <a:pt x="120693" y="2828"/>
                    <a:pt x="125651" y="914"/>
                    <a:pt x="128478" y="5176"/>
                  </a:cubicBezTo>
                  <a:cubicBezTo>
                    <a:pt x="130044" y="4002"/>
                    <a:pt x="132045" y="2567"/>
                    <a:pt x="134002" y="2436"/>
                  </a:cubicBezTo>
                  <a:cubicBezTo>
                    <a:pt x="137916" y="2219"/>
                    <a:pt x="139047" y="5481"/>
                    <a:pt x="142744" y="5481"/>
                  </a:cubicBezTo>
                  <a:close/>
                  <a:moveTo>
                    <a:pt x="0" y="7351"/>
                  </a:moveTo>
                  <a:lnTo>
                    <a:pt x="0" y="5481"/>
                  </a:lnTo>
                  <a:lnTo>
                    <a:pt x="58846" y="5481"/>
                  </a:lnTo>
                  <a:cubicBezTo>
                    <a:pt x="62543" y="5481"/>
                    <a:pt x="63674" y="2219"/>
                    <a:pt x="67545" y="2436"/>
                  </a:cubicBezTo>
                  <a:cubicBezTo>
                    <a:pt x="69458" y="2567"/>
                    <a:pt x="71459" y="4002"/>
                    <a:pt x="73068" y="5176"/>
                  </a:cubicBezTo>
                  <a:cubicBezTo>
                    <a:pt x="75895" y="914"/>
                    <a:pt x="80810" y="2828"/>
                    <a:pt x="84420" y="5046"/>
                  </a:cubicBezTo>
                  <a:cubicBezTo>
                    <a:pt x="86029" y="6003"/>
                    <a:pt x="89291" y="7742"/>
                    <a:pt x="91466" y="7046"/>
                  </a:cubicBezTo>
                  <a:cubicBezTo>
                    <a:pt x="95163" y="5872"/>
                    <a:pt x="92292" y="1784"/>
                    <a:pt x="89117" y="3132"/>
                  </a:cubicBezTo>
                  <a:cubicBezTo>
                    <a:pt x="89857" y="392"/>
                    <a:pt x="92336" y="1"/>
                    <a:pt x="94119" y="1175"/>
                  </a:cubicBezTo>
                  <a:cubicBezTo>
                    <a:pt x="98077" y="3741"/>
                    <a:pt x="95554" y="10091"/>
                    <a:pt x="89770" y="9047"/>
                  </a:cubicBezTo>
                  <a:cubicBezTo>
                    <a:pt x="88639" y="8830"/>
                    <a:pt x="87551" y="8438"/>
                    <a:pt x="86508" y="7916"/>
                  </a:cubicBezTo>
                  <a:cubicBezTo>
                    <a:pt x="83550" y="13136"/>
                    <a:pt x="79027" y="11309"/>
                    <a:pt x="75112" y="8351"/>
                  </a:cubicBezTo>
                  <a:cubicBezTo>
                    <a:pt x="73808" y="7351"/>
                    <a:pt x="72459" y="6394"/>
                    <a:pt x="71068" y="5524"/>
                  </a:cubicBezTo>
                  <a:cubicBezTo>
                    <a:pt x="68502" y="3958"/>
                    <a:pt x="66501" y="4089"/>
                    <a:pt x="63978" y="5785"/>
                  </a:cubicBezTo>
                  <a:cubicBezTo>
                    <a:pt x="62369" y="6916"/>
                    <a:pt x="60977" y="8438"/>
                    <a:pt x="59585" y="8743"/>
                  </a:cubicBezTo>
                  <a:cubicBezTo>
                    <a:pt x="58759" y="7829"/>
                    <a:pt x="57585" y="7307"/>
                    <a:pt x="56367" y="7351"/>
                  </a:cubicBezTo>
                  <a:close/>
                  <a:moveTo>
                    <a:pt x="116170" y="7351"/>
                  </a:moveTo>
                  <a:cubicBezTo>
                    <a:pt x="118997" y="11961"/>
                    <a:pt x="123477" y="9004"/>
                    <a:pt x="126739" y="6525"/>
                  </a:cubicBezTo>
                  <a:lnTo>
                    <a:pt x="126869" y="6438"/>
                  </a:lnTo>
                  <a:cubicBezTo>
                    <a:pt x="124216" y="3132"/>
                    <a:pt x="119780" y="5133"/>
                    <a:pt x="116822" y="6959"/>
                  </a:cubicBezTo>
                  <a:cubicBezTo>
                    <a:pt x="116605" y="7133"/>
                    <a:pt x="116387" y="7264"/>
                    <a:pt x="116170" y="7394"/>
                  </a:cubicBezTo>
                  <a:moveTo>
                    <a:pt x="85420" y="7394"/>
                  </a:moveTo>
                  <a:cubicBezTo>
                    <a:pt x="85203" y="7264"/>
                    <a:pt x="84985" y="7133"/>
                    <a:pt x="84724" y="6959"/>
                  </a:cubicBezTo>
                  <a:cubicBezTo>
                    <a:pt x="81767" y="5133"/>
                    <a:pt x="77374" y="3176"/>
                    <a:pt x="74721" y="6438"/>
                  </a:cubicBezTo>
                  <a:lnTo>
                    <a:pt x="74852" y="6525"/>
                  </a:lnTo>
                  <a:cubicBezTo>
                    <a:pt x="78113" y="9004"/>
                    <a:pt x="82593" y="11961"/>
                    <a:pt x="85420" y="7351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47"/>
            <p:cNvSpPr/>
            <p:nvPr/>
          </p:nvSpPr>
          <p:spPr>
            <a:xfrm>
              <a:off x="6241775" y="310975"/>
              <a:ext cx="129425" cy="128325"/>
            </a:xfrm>
            <a:custGeom>
              <a:avLst/>
              <a:gdLst/>
              <a:ahLst/>
              <a:cxnLst/>
              <a:rect l="l" t="t" r="r" b="b"/>
              <a:pathLst>
                <a:path w="5177" h="5133" extrusionOk="0">
                  <a:moveTo>
                    <a:pt x="2828" y="5089"/>
                  </a:moveTo>
                  <a:cubicBezTo>
                    <a:pt x="871" y="5002"/>
                    <a:pt x="1" y="2610"/>
                    <a:pt x="1436" y="1305"/>
                  </a:cubicBezTo>
                  <a:cubicBezTo>
                    <a:pt x="2871" y="0"/>
                    <a:pt x="5176" y="1087"/>
                    <a:pt x="5089" y="3045"/>
                  </a:cubicBezTo>
                  <a:cubicBezTo>
                    <a:pt x="5002" y="4219"/>
                    <a:pt x="4002" y="5132"/>
                    <a:pt x="2828" y="50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47"/>
            <p:cNvSpPr/>
            <p:nvPr/>
          </p:nvSpPr>
          <p:spPr>
            <a:xfrm>
              <a:off x="6437500" y="322925"/>
              <a:ext cx="112025" cy="110925"/>
            </a:xfrm>
            <a:custGeom>
              <a:avLst/>
              <a:gdLst/>
              <a:ahLst/>
              <a:cxnLst/>
              <a:rect l="l" t="t" r="r" b="b"/>
              <a:pathLst>
                <a:path w="4481" h="4437" extrusionOk="0">
                  <a:moveTo>
                    <a:pt x="2436" y="4393"/>
                  </a:moveTo>
                  <a:cubicBezTo>
                    <a:pt x="740" y="4306"/>
                    <a:pt x="0" y="2262"/>
                    <a:pt x="1262" y="1131"/>
                  </a:cubicBezTo>
                  <a:cubicBezTo>
                    <a:pt x="2479" y="0"/>
                    <a:pt x="4480" y="914"/>
                    <a:pt x="4393" y="2610"/>
                  </a:cubicBezTo>
                  <a:cubicBezTo>
                    <a:pt x="4350" y="3654"/>
                    <a:pt x="3480" y="4437"/>
                    <a:pt x="2436" y="43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47"/>
            <p:cNvSpPr/>
            <p:nvPr/>
          </p:nvSpPr>
          <p:spPr>
            <a:xfrm>
              <a:off x="6618000" y="332700"/>
              <a:ext cx="94625" cy="94625"/>
            </a:xfrm>
            <a:custGeom>
              <a:avLst/>
              <a:gdLst/>
              <a:ahLst/>
              <a:cxnLst/>
              <a:rect l="l" t="t" r="r" b="b"/>
              <a:pathLst>
                <a:path w="3785" h="3785" extrusionOk="0">
                  <a:moveTo>
                    <a:pt x="2044" y="3741"/>
                  </a:moveTo>
                  <a:cubicBezTo>
                    <a:pt x="653" y="3698"/>
                    <a:pt x="0" y="1915"/>
                    <a:pt x="1044" y="958"/>
                  </a:cubicBezTo>
                  <a:cubicBezTo>
                    <a:pt x="2088" y="1"/>
                    <a:pt x="3784" y="827"/>
                    <a:pt x="3741" y="2219"/>
                  </a:cubicBezTo>
                  <a:cubicBezTo>
                    <a:pt x="3654" y="3089"/>
                    <a:pt x="2914" y="3785"/>
                    <a:pt x="2044" y="37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47"/>
            <p:cNvSpPr/>
            <p:nvPr/>
          </p:nvSpPr>
          <p:spPr>
            <a:xfrm>
              <a:off x="6784350" y="342500"/>
              <a:ext cx="78325" cy="77225"/>
            </a:xfrm>
            <a:custGeom>
              <a:avLst/>
              <a:gdLst/>
              <a:ahLst/>
              <a:cxnLst/>
              <a:rect l="l" t="t" r="r" b="b"/>
              <a:pathLst>
                <a:path w="3133" h="3089" extrusionOk="0">
                  <a:moveTo>
                    <a:pt x="1697" y="3088"/>
                  </a:moveTo>
                  <a:cubicBezTo>
                    <a:pt x="523" y="3045"/>
                    <a:pt x="1" y="1610"/>
                    <a:pt x="871" y="827"/>
                  </a:cubicBezTo>
                  <a:cubicBezTo>
                    <a:pt x="1740" y="0"/>
                    <a:pt x="3132" y="653"/>
                    <a:pt x="3089" y="1827"/>
                  </a:cubicBezTo>
                  <a:cubicBezTo>
                    <a:pt x="3045" y="2523"/>
                    <a:pt x="2436" y="3088"/>
                    <a:pt x="1697" y="3045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47"/>
            <p:cNvSpPr/>
            <p:nvPr/>
          </p:nvSpPr>
          <p:spPr>
            <a:xfrm>
              <a:off x="1219425" y="310975"/>
              <a:ext cx="129425" cy="128325"/>
            </a:xfrm>
            <a:custGeom>
              <a:avLst/>
              <a:gdLst/>
              <a:ahLst/>
              <a:cxnLst/>
              <a:rect l="l" t="t" r="r" b="b"/>
              <a:pathLst>
                <a:path w="5177" h="5133" extrusionOk="0">
                  <a:moveTo>
                    <a:pt x="2392" y="5089"/>
                  </a:moveTo>
                  <a:cubicBezTo>
                    <a:pt x="4306" y="5002"/>
                    <a:pt x="5176" y="2610"/>
                    <a:pt x="3741" y="1305"/>
                  </a:cubicBezTo>
                  <a:cubicBezTo>
                    <a:pt x="2306" y="0"/>
                    <a:pt x="0" y="1087"/>
                    <a:pt x="131" y="3045"/>
                  </a:cubicBezTo>
                  <a:cubicBezTo>
                    <a:pt x="174" y="4219"/>
                    <a:pt x="1175" y="5132"/>
                    <a:pt x="2392" y="50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47"/>
            <p:cNvSpPr/>
            <p:nvPr/>
          </p:nvSpPr>
          <p:spPr>
            <a:xfrm>
              <a:off x="1042200" y="322925"/>
              <a:ext cx="112000" cy="110925"/>
            </a:xfrm>
            <a:custGeom>
              <a:avLst/>
              <a:gdLst/>
              <a:ahLst/>
              <a:cxnLst/>
              <a:rect l="l" t="t" r="r" b="b"/>
              <a:pathLst>
                <a:path w="4480" h="4437" extrusionOk="0">
                  <a:moveTo>
                    <a:pt x="2044" y="4393"/>
                  </a:moveTo>
                  <a:cubicBezTo>
                    <a:pt x="3697" y="4306"/>
                    <a:pt x="4480" y="2262"/>
                    <a:pt x="3218" y="1131"/>
                  </a:cubicBezTo>
                  <a:cubicBezTo>
                    <a:pt x="2001" y="0"/>
                    <a:pt x="0" y="914"/>
                    <a:pt x="87" y="2610"/>
                  </a:cubicBezTo>
                  <a:cubicBezTo>
                    <a:pt x="130" y="3610"/>
                    <a:pt x="1000" y="4437"/>
                    <a:pt x="2044" y="4393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47"/>
            <p:cNvSpPr/>
            <p:nvPr/>
          </p:nvSpPr>
          <p:spPr>
            <a:xfrm>
              <a:off x="878000" y="332700"/>
              <a:ext cx="95700" cy="94625"/>
            </a:xfrm>
            <a:custGeom>
              <a:avLst/>
              <a:gdLst/>
              <a:ahLst/>
              <a:cxnLst/>
              <a:rect l="l" t="t" r="r" b="b"/>
              <a:pathLst>
                <a:path w="3828" h="3785" extrusionOk="0">
                  <a:moveTo>
                    <a:pt x="1740" y="3741"/>
                  </a:moveTo>
                  <a:cubicBezTo>
                    <a:pt x="3176" y="3698"/>
                    <a:pt x="3828" y="1915"/>
                    <a:pt x="2741" y="958"/>
                  </a:cubicBezTo>
                  <a:cubicBezTo>
                    <a:pt x="1697" y="1"/>
                    <a:pt x="1" y="827"/>
                    <a:pt x="88" y="2219"/>
                  </a:cubicBezTo>
                  <a:cubicBezTo>
                    <a:pt x="131" y="3089"/>
                    <a:pt x="870" y="3785"/>
                    <a:pt x="1740" y="37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47"/>
            <p:cNvSpPr/>
            <p:nvPr/>
          </p:nvSpPr>
          <p:spPr>
            <a:xfrm>
              <a:off x="729050" y="342500"/>
              <a:ext cx="77225" cy="78300"/>
            </a:xfrm>
            <a:custGeom>
              <a:avLst/>
              <a:gdLst/>
              <a:ahLst/>
              <a:cxnLst/>
              <a:rect l="l" t="t" r="r" b="b"/>
              <a:pathLst>
                <a:path w="3089" h="3132" extrusionOk="0">
                  <a:moveTo>
                    <a:pt x="1435" y="3088"/>
                  </a:moveTo>
                  <a:cubicBezTo>
                    <a:pt x="2566" y="3045"/>
                    <a:pt x="3088" y="1610"/>
                    <a:pt x="2262" y="783"/>
                  </a:cubicBezTo>
                  <a:cubicBezTo>
                    <a:pt x="1392" y="0"/>
                    <a:pt x="0" y="653"/>
                    <a:pt x="44" y="1827"/>
                  </a:cubicBezTo>
                  <a:cubicBezTo>
                    <a:pt x="44" y="2523"/>
                    <a:pt x="696" y="3132"/>
                    <a:pt x="1435" y="308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4" name="Picture 103"/>
          <p:cNvPicPr/>
          <p:nvPr/>
        </p:nvPicPr>
        <p:blipFill>
          <a:blip r:embed="rId3"/>
          <a:stretch>
            <a:fillRect/>
          </a:stretch>
        </p:blipFill>
        <p:spPr>
          <a:xfrm>
            <a:off x="4283710" y="1924050"/>
            <a:ext cx="4265295" cy="27031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 Box 3"/>
          <p:cNvSpPr txBox="1"/>
          <p:nvPr/>
        </p:nvSpPr>
        <p:spPr>
          <a:xfrm>
            <a:off x="395605" y="1679575"/>
            <a:ext cx="3166110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GB" sz="2400">
                <a:solidFill>
                  <a:srgbClr val="644828"/>
                </a:solidFill>
                <a:latin typeface="Comfortaa" charset="0"/>
                <a:cs typeface="Comfortaa" charset="0"/>
                <a:sym typeface="+mn-ea"/>
              </a:rPr>
              <a:t>T</a:t>
            </a:r>
            <a:r>
              <a:rPr lang="en-GB" sz="2400">
                <a:solidFill>
                  <a:srgbClr val="644828"/>
                </a:solidFill>
                <a:latin typeface="Comfortaa" charset="0"/>
                <a:cs typeface="Comfortaa" charset="0"/>
                <a:sym typeface="+mn-ea"/>
              </a:rPr>
              <a:t>uy nhiên, trong thực tế, triều đình Ăng-co gặp nhiều khó khăn và hầu như không thể quản lí được vùng đất này.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" grpId="0" bldLvl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8" name="Google Shape;398;p38"/>
          <p:cNvGrpSpPr/>
          <p:nvPr/>
        </p:nvGrpSpPr>
        <p:grpSpPr>
          <a:xfrm>
            <a:off x="833154" y="1131716"/>
            <a:ext cx="3169857" cy="169717"/>
            <a:chOff x="729050" y="223975"/>
            <a:chExt cx="6133625" cy="328400"/>
          </a:xfrm>
        </p:grpSpPr>
        <p:sp>
          <p:nvSpPr>
            <p:cNvPr id="399" name="Google Shape;399;p38"/>
            <p:cNvSpPr/>
            <p:nvPr/>
          </p:nvSpPr>
          <p:spPr>
            <a:xfrm>
              <a:off x="1275975" y="223975"/>
              <a:ext cx="5038675" cy="328400"/>
            </a:xfrm>
            <a:custGeom>
              <a:avLst/>
              <a:gdLst/>
              <a:ahLst/>
              <a:cxnLst/>
              <a:rect l="l" t="t" r="r" b="b"/>
              <a:pathLst>
                <a:path w="201547" h="13136" extrusionOk="0">
                  <a:moveTo>
                    <a:pt x="201547" y="5481"/>
                  </a:moveTo>
                  <a:lnTo>
                    <a:pt x="201547" y="7351"/>
                  </a:lnTo>
                  <a:lnTo>
                    <a:pt x="145136" y="7351"/>
                  </a:lnTo>
                  <a:cubicBezTo>
                    <a:pt x="143918" y="7351"/>
                    <a:pt x="142744" y="7829"/>
                    <a:pt x="141961" y="8743"/>
                  </a:cubicBezTo>
                  <a:cubicBezTo>
                    <a:pt x="140526" y="8438"/>
                    <a:pt x="139178" y="6959"/>
                    <a:pt x="137525" y="5785"/>
                  </a:cubicBezTo>
                  <a:cubicBezTo>
                    <a:pt x="135046" y="4089"/>
                    <a:pt x="133045" y="3958"/>
                    <a:pt x="130479" y="5524"/>
                  </a:cubicBezTo>
                  <a:cubicBezTo>
                    <a:pt x="129087" y="6394"/>
                    <a:pt x="127739" y="7351"/>
                    <a:pt x="126434" y="8395"/>
                  </a:cubicBezTo>
                  <a:cubicBezTo>
                    <a:pt x="122520" y="11309"/>
                    <a:pt x="117997" y="13136"/>
                    <a:pt x="115039" y="7916"/>
                  </a:cubicBezTo>
                  <a:cubicBezTo>
                    <a:pt x="113995" y="8482"/>
                    <a:pt x="112908" y="8830"/>
                    <a:pt x="111777" y="9047"/>
                  </a:cubicBezTo>
                  <a:cubicBezTo>
                    <a:pt x="105949" y="10091"/>
                    <a:pt x="103470" y="3741"/>
                    <a:pt x="107428" y="1175"/>
                  </a:cubicBezTo>
                  <a:cubicBezTo>
                    <a:pt x="109211" y="1"/>
                    <a:pt x="111690" y="392"/>
                    <a:pt x="112386" y="3132"/>
                  </a:cubicBezTo>
                  <a:cubicBezTo>
                    <a:pt x="109254" y="1784"/>
                    <a:pt x="106340" y="5872"/>
                    <a:pt x="110037" y="7046"/>
                  </a:cubicBezTo>
                  <a:cubicBezTo>
                    <a:pt x="112256" y="7742"/>
                    <a:pt x="115561" y="6003"/>
                    <a:pt x="117127" y="5046"/>
                  </a:cubicBezTo>
                  <a:cubicBezTo>
                    <a:pt x="120693" y="2828"/>
                    <a:pt x="125651" y="914"/>
                    <a:pt x="128478" y="5176"/>
                  </a:cubicBezTo>
                  <a:cubicBezTo>
                    <a:pt x="130044" y="4002"/>
                    <a:pt x="132045" y="2567"/>
                    <a:pt x="134002" y="2436"/>
                  </a:cubicBezTo>
                  <a:cubicBezTo>
                    <a:pt x="137916" y="2219"/>
                    <a:pt x="139047" y="5481"/>
                    <a:pt x="142744" y="5481"/>
                  </a:cubicBezTo>
                  <a:close/>
                  <a:moveTo>
                    <a:pt x="0" y="7351"/>
                  </a:moveTo>
                  <a:lnTo>
                    <a:pt x="0" y="5481"/>
                  </a:lnTo>
                  <a:lnTo>
                    <a:pt x="58846" y="5481"/>
                  </a:lnTo>
                  <a:cubicBezTo>
                    <a:pt x="62543" y="5481"/>
                    <a:pt x="63674" y="2219"/>
                    <a:pt x="67545" y="2436"/>
                  </a:cubicBezTo>
                  <a:cubicBezTo>
                    <a:pt x="69458" y="2567"/>
                    <a:pt x="71459" y="4002"/>
                    <a:pt x="73068" y="5176"/>
                  </a:cubicBezTo>
                  <a:cubicBezTo>
                    <a:pt x="75895" y="914"/>
                    <a:pt x="80810" y="2828"/>
                    <a:pt x="84420" y="5046"/>
                  </a:cubicBezTo>
                  <a:cubicBezTo>
                    <a:pt x="86029" y="6003"/>
                    <a:pt x="89291" y="7742"/>
                    <a:pt x="91466" y="7046"/>
                  </a:cubicBezTo>
                  <a:cubicBezTo>
                    <a:pt x="95163" y="5872"/>
                    <a:pt x="92292" y="1784"/>
                    <a:pt x="89117" y="3132"/>
                  </a:cubicBezTo>
                  <a:cubicBezTo>
                    <a:pt x="89857" y="392"/>
                    <a:pt x="92336" y="1"/>
                    <a:pt x="94119" y="1175"/>
                  </a:cubicBezTo>
                  <a:cubicBezTo>
                    <a:pt x="98077" y="3741"/>
                    <a:pt x="95554" y="10091"/>
                    <a:pt x="89770" y="9047"/>
                  </a:cubicBezTo>
                  <a:cubicBezTo>
                    <a:pt x="88639" y="8830"/>
                    <a:pt x="87551" y="8438"/>
                    <a:pt x="86508" y="7916"/>
                  </a:cubicBezTo>
                  <a:cubicBezTo>
                    <a:pt x="83550" y="13136"/>
                    <a:pt x="79027" y="11309"/>
                    <a:pt x="75112" y="8351"/>
                  </a:cubicBezTo>
                  <a:cubicBezTo>
                    <a:pt x="73808" y="7351"/>
                    <a:pt x="72459" y="6394"/>
                    <a:pt x="71068" y="5524"/>
                  </a:cubicBezTo>
                  <a:cubicBezTo>
                    <a:pt x="68502" y="3958"/>
                    <a:pt x="66501" y="4089"/>
                    <a:pt x="63978" y="5785"/>
                  </a:cubicBezTo>
                  <a:cubicBezTo>
                    <a:pt x="62369" y="6916"/>
                    <a:pt x="60977" y="8438"/>
                    <a:pt x="59585" y="8743"/>
                  </a:cubicBezTo>
                  <a:cubicBezTo>
                    <a:pt x="58759" y="7829"/>
                    <a:pt x="57585" y="7307"/>
                    <a:pt x="56367" y="7351"/>
                  </a:cubicBezTo>
                  <a:close/>
                  <a:moveTo>
                    <a:pt x="116170" y="7351"/>
                  </a:moveTo>
                  <a:cubicBezTo>
                    <a:pt x="118997" y="11961"/>
                    <a:pt x="123477" y="9004"/>
                    <a:pt x="126739" y="6525"/>
                  </a:cubicBezTo>
                  <a:lnTo>
                    <a:pt x="126869" y="6438"/>
                  </a:lnTo>
                  <a:cubicBezTo>
                    <a:pt x="124216" y="3132"/>
                    <a:pt x="119780" y="5133"/>
                    <a:pt x="116822" y="6959"/>
                  </a:cubicBezTo>
                  <a:cubicBezTo>
                    <a:pt x="116605" y="7133"/>
                    <a:pt x="116387" y="7264"/>
                    <a:pt x="116170" y="7394"/>
                  </a:cubicBezTo>
                  <a:moveTo>
                    <a:pt x="85420" y="7394"/>
                  </a:moveTo>
                  <a:cubicBezTo>
                    <a:pt x="85203" y="7264"/>
                    <a:pt x="84985" y="7133"/>
                    <a:pt x="84724" y="6959"/>
                  </a:cubicBezTo>
                  <a:cubicBezTo>
                    <a:pt x="81767" y="5133"/>
                    <a:pt x="77374" y="3176"/>
                    <a:pt x="74721" y="6438"/>
                  </a:cubicBezTo>
                  <a:lnTo>
                    <a:pt x="74852" y="6525"/>
                  </a:lnTo>
                  <a:cubicBezTo>
                    <a:pt x="78113" y="9004"/>
                    <a:pt x="82593" y="11961"/>
                    <a:pt x="85420" y="7351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8"/>
            <p:cNvSpPr/>
            <p:nvPr/>
          </p:nvSpPr>
          <p:spPr>
            <a:xfrm>
              <a:off x="6241775" y="310975"/>
              <a:ext cx="129425" cy="128325"/>
            </a:xfrm>
            <a:custGeom>
              <a:avLst/>
              <a:gdLst/>
              <a:ahLst/>
              <a:cxnLst/>
              <a:rect l="l" t="t" r="r" b="b"/>
              <a:pathLst>
                <a:path w="5177" h="5133" extrusionOk="0">
                  <a:moveTo>
                    <a:pt x="2828" y="5089"/>
                  </a:moveTo>
                  <a:cubicBezTo>
                    <a:pt x="871" y="5002"/>
                    <a:pt x="1" y="2610"/>
                    <a:pt x="1436" y="1305"/>
                  </a:cubicBezTo>
                  <a:cubicBezTo>
                    <a:pt x="2871" y="0"/>
                    <a:pt x="5176" y="1087"/>
                    <a:pt x="5089" y="3045"/>
                  </a:cubicBezTo>
                  <a:cubicBezTo>
                    <a:pt x="5002" y="4219"/>
                    <a:pt x="4002" y="5132"/>
                    <a:pt x="2828" y="50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8"/>
            <p:cNvSpPr/>
            <p:nvPr/>
          </p:nvSpPr>
          <p:spPr>
            <a:xfrm>
              <a:off x="6437500" y="322925"/>
              <a:ext cx="112025" cy="110925"/>
            </a:xfrm>
            <a:custGeom>
              <a:avLst/>
              <a:gdLst/>
              <a:ahLst/>
              <a:cxnLst/>
              <a:rect l="l" t="t" r="r" b="b"/>
              <a:pathLst>
                <a:path w="4481" h="4437" extrusionOk="0">
                  <a:moveTo>
                    <a:pt x="2436" y="4393"/>
                  </a:moveTo>
                  <a:cubicBezTo>
                    <a:pt x="740" y="4306"/>
                    <a:pt x="0" y="2262"/>
                    <a:pt x="1262" y="1131"/>
                  </a:cubicBezTo>
                  <a:cubicBezTo>
                    <a:pt x="2479" y="0"/>
                    <a:pt x="4480" y="914"/>
                    <a:pt x="4393" y="2610"/>
                  </a:cubicBezTo>
                  <a:cubicBezTo>
                    <a:pt x="4350" y="3654"/>
                    <a:pt x="3480" y="4437"/>
                    <a:pt x="2436" y="43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8"/>
            <p:cNvSpPr/>
            <p:nvPr/>
          </p:nvSpPr>
          <p:spPr>
            <a:xfrm>
              <a:off x="6618000" y="332700"/>
              <a:ext cx="94625" cy="94625"/>
            </a:xfrm>
            <a:custGeom>
              <a:avLst/>
              <a:gdLst/>
              <a:ahLst/>
              <a:cxnLst/>
              <a:rect l="l" t="t" r="r" b="b"/>
              <a:pathLst>
                <a:path w="3785" h="3785" extrusionOk="0">
                  <a:moveTo>
                    <a:pt x="2044" y="3741"/>
                  </a:moveTo>
                  <a:cubicBezTo>
                    <a:pt x="653" y="3698"/>
                    <a:pt x="0" y="1915"/>
                    <a:pt x="1044" y="958"/>
                  </a:cubicBezTo>
                  <a:cubicBezTo>
                    <a:pt x="2088" y="1"/>
                    <a:pt x="3784" y="827"/>
                    <a:pt x="3741" y="2219"/>
                  </a:cubicBezTo>
                  <a:cubicBezTo>
                    <a:pt x="3654" y="3089"/>
                    <a:pt x="2914" y="3785"/>
                    <a:pt x="2044" y="37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8"/>
            <p:cNvSpPr/>
            <p:nvPr/>
          </p:nvSpPr>
          <p:spPr>
            <a:xfrm>
              <a:off x="6784350" y="342500"/>
              <a:ext cx="78325" cy="77225"/>
            </a:xfrm>
            <a:custGeom>
              <a:avLst/>
              <a:gdLst/>
              <a:ahLst/>
              <a:cxnLst/>
              <a:rect l="l" t="t" r="r" b="b"/>
              <a:pathLst>
                <a:path w="3133" h="3089" extrusionOk="0">
                  <a:moveTo>
                    <a:pt x="1697" y="3088"/>
                  </a:moveTo>
                  <a:cubicBezTo>
                    <a:pt x="523" y="3045"/>
                    <a:pt x="1" y="1610"/>
                    <a:pt x="871" y="827"/>
                  </a:cubicBezTo>
                  <a:cubicBezTo>
                    <a:pt x="1740" y="0"/>
                    <a:pt x="3132" y="653"/>
                    <a:pt x="3089" y="1827"/>
                  </a:cubicBezTo>
                  <a:cubicBezTo>
                    <a:pt x="3045" y="2523"/>
                    <a:pt x="2436" y="3088"/>
                    <a:pt x="1697" y="3045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8"/>
            <p:cNvSpPr/>
            <p:nvPr/>
          </p:nvSpPr>
          <p:spPr>
            <a:xfrm>
              <a:off x="1219425" y="310975"/>
              <a:ext cx="129425" cy="128325"/>
            </a:xfrm>
            <a:custGeom>
              <a:avLst/>
              <a:gdLst/>
              <a:ahLst/>
              <a:cxnLst/>
              <a:rect l="l" t="t" r="r" b="b"/>
              <a:pathLst>
                <a:path w="5177" h="5133" extrusionOk="0">
                  <a:moveTo>
                    <a:pt x="2392" y="5089"/>
                  </a:moveTo>
                  <a:cubicBezTo>
                    <a:pt x="4306" y="5002"/>
                    <a:pt x="5176" y="2610"/>
                    <a:pt x="3741" y="1305"/>
                  </a:cubicBezTo>
                  <a:cubicBezTo>
                    <a:pt x="2306" y="0"/>
                    <a:pt x="0" y="1087"/>
                    <a:pt x="131" y="3045"/>
                  </a:cubicBezTo>
                  <a:cubicBezTo>
                    <a:pt x="174" y="4219"/>
                    <a:pt x="1175" y="5132"/>
                    <a:pt x="2392" y="50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8"/>
            <p:cNvSpPr/>
            <p:nvPr/>
          </p:nvSpPr>
          <p:spPr>
            <a:xfrm>
              <a:off x="1042200" y="322925"/>
              <a:ext cx="112000" cy="110925"/>
            </a:xfrm>
            <a:custGeom>
              <a:avLst/>
              <a:gdLst/>
              <a:ahLst/>
              <a:cxnLst/>
              <a:rect l="l" t="t" r="r" b="b"/>
              <a:pathLst>
                <a:path w="4480" h="4437" extrusionOk="0">
                  <a:moveTo>
                    <a:pt x="2044" y="4393"/>
                  </a:moveTo>
                  <a:cubicBezTo>
                    <a:pt x="3697" y="4306"/>
                    <a:pt x="4480" y="2262"/>
                    <a:pt x="3218" y="1131"/>
                  </a:cubicBezTo>
                  <a:cubicBezTo>
                    <a:pt x="2001" y="0"/>
                    <a:pt x="0" y="914"/>
                    <a:pt x="87" y="2610"/>
                  </a:cubicBezTo>
                  <a:cubicBezTo>
                    <a:pt x="130" y="3610"/>
                    <a:pt x="1000" y="4437"/>
                    <a:pt x="2044" y="4393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8"/>
            <p:cNvSpPr/>
            <p:nvPr/>
          </p:nvSpPr>
          <p:spPr>
            <a:xfrm>
              <a:off x="878000" y="332700"/>
              <a:ext cx="95700" cy="94625"/>
            </a:xfrm>
            <a:custGeom>
              <a:avLst/>
              <a:gdLst/>
              <a:ahLst/>
              <a:cxnLst/>
              <a:rect l="l" t="t" r="r" b="b"/>
              <a:pathLst>
                <a:path w="3828" h="3785" extrusionOk="0">
                  <a:moveTo>
                    <a:pt x="1740" y="3741"/>
                  </a:moveTo>
                  <a:cubicBezTo>
                    <a:pt x="3176" y="3698"/>
                    <a:pt x="3828" y="1915"/>
                    <a:pt x="2741" y="958"/>
                  </a:cubicBezTo>
                  <a:cubicBezTo>
                    <a:pt x="1697" y="1"/>
                    <a:pt x="1" y="827"/>
                    <a:pt x="88" y="2219"/>
                  </a:cubicBezTo>
                  <a:cubicBezTo>
                    <a:pt x="131" y="3089"/>
                    <a:pt x="870" y="3785"/>
                    <a:pt x="1740" y="37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8"/>
            <p:cNvSpPr/>
            <p:nvPr/>
          </p:nvSpPr>
          <p:spPr>
            <a:xfrm>
              <a:off x="729050" y="342500"/>
              <a:ext cx="77225" cy="78300"/>
            </a:xfrm>
            <a:custGeom>
              <a:avLst/>
              <a:gdLst/>
              <a:ahLst/>
              <a:cxnLst/>
              <a:rect l="l" t="t" r="r" b="b"/>
              <a:pathLst>
                <a:path w="3089" h="3132" extrusionOk="0">
                  <a:moveTo>
                    <a:pt x="1435" y="3088"/>
                  </a:moveTo>
                  <a:cubicBezTo>
                    <a:pt x="2566" y="3045"/>
                    <a:pt x="3088" y="1610"/>
                    <a:pt x="2262" y="783"/>
                  </a:cubicBezTo>
                  <a:cubicBezTo>
                    <a:pt x="1392" y="0"/>
                    <a:pt x="0" y="653"/>
                    <a:pt x="44" y="1827"/>
                  </a:cubicBezTo>
                  <a:cubicBezTo>
                    <a:pt x="44" y="2523"/>
                    <a:pt x="696" y="3132"/>
                    <a:pt x="1435" y="308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9" name="Google Shape;409;p38"/>
          <p:cNvSpPr txBox="1">
            <a:spLocks noGrp="1"/>
          </p:cNvSpPr>
          <p:nvPr>
            <p:ph type="title"/>
          </p:nvPr>
        </p:nvSpPr>
        <p:spPr>
          <a:xfrm>
            <a:off x="755799" y="483223"/>
            <a:ext cx="3735900" cy="47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GB">
                <a:sym typeface="+mn-ea"/>
              </a:rPr>
              <a:t>Diễn biến cơ bản về chính trị</a:t>
            </a:r>
            <a:endParaRPr lang="en-GB"/>
          </a:p>
        </p:txBody>
      </p:sp>
      <p:sp>
        <p:nvSpPr>
          <p:cNvPr id="410" name="Google Shape;410;p38"/>
          <p:cNvSpPr txBox="1">
            <a:spLocks noGrp="1"/>
          </p:cNvSpPr>
          <p:nvPr>
            <p:ph type="subTitle" idx="1"/>
          </p:nvPr>
        </p:nvSpPr>
        <p:spPr>
          <a:xfrm>
            <a:off x="683895" y="1464945"/>
            <a:ext cx="3429000" cy="17087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GB" sz="2600"/>
              <a:t> Khoảng thế kỉ XVI, nhiều nhóm lưu dân người Việt đến khẩn hoang ở vùng đất Mô Xoài (Bà Rịa – Vũng Tàu), Đồng Nai…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vi-VN" altLang="en-GB" sz="2600"/>
          </a:p>
        </p:txBody>
      </p:sp>
      <p:sp>
        <p:nvSpPr>
          <p:cNvPr id="412" name="Google Shape;412;p38"/>
          <p:cNvSpPr/>
          <p:nvPr/>
        </p:nvSpPr>
        <p:spPr>
          <a:xfrm>
            <a:off x="6707700" y="-668463"/>
            <a:ext cx="2436300" cy="548700"/>
          </a:xfrm>
          <a:prstGeom prst="rect">
            <a:avLst/>
          </a:prstGeom>
          <a:solidFill>
            <a:srgbClr val="63AE5C">
              <a:alpha val="474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47"/>
          <p:cNvSpPr/>
          <p:nvPr/>
        </p:nvSpPr>
        <p:spPr>
          <a:xfrm>
            <a:off x="4284345" y="1464945"/>
            <a:ext cx="4676140" cy="3053715"/>
          </a:xfrm>
          <a:prstGeom prst="plaque">
            <a:avLst>
              <a:gd name="adj" fmla="val 8509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5" name="Picture 104"/>
          <p:cNvPicPr/>
          <p:nvPr/>
        </p:nvPicPr>
        <p:blipFill>
          <a:blip r:embed="rId3"/>
          <a:stretch>
            <a:fillRect/>
          </a:stretch>
        </p:blipFill>
        <p:spPr>
          <a:xfrm>
            <a:off x="4500245" y="1635760"/>
            <a:ext cx="4279900" cy="2667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1"/>
          <p:cNvSpPr txBox="1"/>
          <p:nvPr/>
        </p:nvSpPr>
        <p:spPr>
          <a:xfrm>
            <a:off x="4959985" y="4299585"/>
            <a:ext cx="332486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Mô Xoài - nơi địa đầu của vùng Nam Bộ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" grpId="0" build="p"/>
      <p:bldP spid="717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icture 109"/>
          <p:cNvPicPr/>
          <p:nvPr/>
        </p:nvPicPr>
        <p:blipFill>
          <a:blip r:embed="rId3"/>
          <a:stretch>
            <a:fillRect/>
          </a:stretch>
        </p:blipFill>
        <p:spPr>
          <a:xfrm>
            <a:off x="671830" y="588645"/>
            <a:ext cx="7893050" cy="412242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17" name="Google Shape;417;p39"/>
          <p:cNvGrpSpPr/>
          <p:nvPr/>
        </p:nvGrpSpPr>
        <p:grpSpPr>
          <a:xfrm>
            <a:off x="520065" y="437515"/>
            <a:ext cx="8249920" cy="4362450"/>
            <a:chOff x="1220500" y="853725"/>
            <a:chExt cx="6702900" cy="3436200"/>
          </a:xfrm>
        </p:grpSpPr>
        <p:sp>
          <p:nvSpPr>
            <p:cNvPr id="418" name="Google Shape;418;p39"/>
            <p:cNvSpPr/>
            <p:nvPr/>
          </p:nvSpPr>
          <p:spPr>
            <a:xfrm>
              <a:off x="1343360" y="923586"/>
              <a:ext cx="6457500" cy="3296400"/>
            </a:xfrm>
            <a:prstGeom prst="rect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9"/>
            <p:cNvSpPr/>
            <p:nvPr/>
          </p:nvSpPr>
          <p:spPr>
            <a:xfrm>
              <a:off x="1220500" y="853725"/>
              <a:ext cx="6702900" cy="3436200"/>
            </a:xfrm>
            <a:prstGeom prst="plaque">
              <a:avLst>
                <a:gd name="adj" fmla="val 8509"/>
              </a:avLst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0" name="Google Shape;420;p39"/>
          <p:cNvSpPr txBox="1">
            <a:spLocks noGrp="1"/>
          </p:cNvSpPr>
          <p:nvPr>
            <p:ph type="title"/>
          </p:nvPr>
        </p:nvSpPr>
        <p:spPr>
          <a:xfrm>
            <a:off x="2387600" y="2980690"/>
            <a:ext cx="4134485" cy="7315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GB" sz="2800">
                <a:solidFill>
                  <a:schemeClr val="bg1">
                    <a:lumMod val="20000"/>
                    <a:lumOff val="80000"/>
                  </a:schemeClr>
                </a:solidFill>
                <a:sym typeface="+mn-ea"/>
              </a:rPr>
              <a:t>Tình hình kinh tế và văn hóa</a:t>
            </a:r>
          </a:p>
        </p:txBody>
      </p:sp>
      <p:sp>
        <p:nvSpPr>
          <p:cNvPr id="421" name="Google Shape;421;p39"/>
          <p:cNvSpPr txBox="1">
            <a:spLocks noGrp="1"/>
          </p:cNvSpPr>
          <p:nvPr>
            <p:ph type="title" idx="2"/>
          </p:nvPr>
        </p:nvSpPr>
        <p:spPr>
          <a:xfrm>
            <a:off x="3276055" y="1203207"/>
            <a:ext cx="2398800" cy="153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bg1">
                    <a:lumMod val="20000"/>
                    <a:lumOff val="80000"/>
                  </a:schemeClr>
                </a:solidFill>
              </a:rPr>
              <a:t>0</a:t>
            </a:r>
            <a:r>
              <a:rPr lang="vi-VN" altLang="en-GB">
                <a:solidFill>
                  <a:schemeClr val="bg1">
                    <a:lumMod val="20000"/>
                    <a:lumOff val="80000"/>
                  </a:schemeClr>
                </a:solidFill>
              </a:rPr>
              <a:t>2</a:t>
            </a:r>
          </a:p>
        </p:txBody>
      </p:sp>
      <p:grpSp>
        <p:nvGrpSpPr>
          <p:cNvPr id="423" name="Google Shape;423;p39"/>
          <p:cNvGrpSpPr/>
          <p:nvPr/>
        </p:nvGrpSpPr>
        <p:grpSpPr>
          <a:xfrm>
            <a:off x="2504622" y="2721317"/>
            <a:ext cx="4134677" cy="221374"/>
            <a:chOff x="729050" y="223975"/>
            <a:chExt cx="6133625" cy="328400"/>
          </a:xfrm>
        </p:grpSpPr>
        <p:sp>
          <p:nvSpPr>
            <p:cNvPr id="424" name="Google Shape;424;p39"/>
            <p:cNvSpPr/>
            <p:nvPr/>
          </p:nvSpPr>
          <p:spPr>
            <a:xfrm>
              <a:off x="1275975" y="223975"/>
              <a:ext cx="5038675" cy="328400"/>
            </a:xfrm>
            <a:custGeom>
              <a:avLst/>
              <a:gdLst/>
              <a:ahLst/>
              <a:cxnLst/>
              <a:rect l="l" t="t" r="r" b="b"/>
              <a:pathLst>
                <a:path w="201547" h="13136" extrusionOk="0">
                  <a:moveTo>
                    <a:pt x="201547" y="5481"/>
                  </a:moveTo>
                  <a:lnTo>
                    <a:pt x="201547" y="7351"/>
                  </a:lnTo>
                  <a:lnTo>
                    <a:pt x="145136" y="7351"/>
                  </a:lnTo>
                  <a:cubicBezTo>
                    <a:pt x="143918" y="7351"/>
                    <a:pt x="142744" y="7829"/>
                    <a:pt x="141961" y="8743"/>
                  </a:cubicBezTo>
                  <a:cubicBezTo>
                    <a:pt x="140526" y="8438"/>
                    <a:pt x="139178" y="6959"/>
                    <a:pt x="137525" y="5785"/>
                  </a:cubicBezTo>
                  <a:cubicBezTo>
                    <a:pt x="135046" y="4089"/>
                    <a:pt x="133045" y="3958"/>
                    <a:pt x="130479" y="5524"/>
                  </a:cubicBezTo>
                  <a:cubicBezTo>
                    <a:pt x="129087" y="6394"/>
                    <a:pt x="127739" y="7351"/>
                    <a:pt x="126434" y="8395"/>
                  </a:cubicBezTo>
                  <a:cubicBezTo>
                    <a:pt x="122520" y="11309"/>
                    <a:pt x="117997" y="13136"/>
                    <a:pt x="115039" y="7916"/>
                  </a:cubicBezTo>
                  <a:cubicBezTo>
                    <a:pt x="113995" y="8482"/>
                    <a:pt x="112908" y="8830"/>
                    <a:pt x="111777" y="9047"/>
                  </a:cubicBezTo>
                  <a:cubicBezTo>
                    <a:pt x="105949" y="10091"/>
                    <a:pt x="103470" y="3741"/>
                    <a:pt x="107428" y="1175"/>
                  </a:cubicBezTo>
                  <a:cubicBezTo>
                    <a:pt x="109211" y="1"/>
                    <a:pt x="111690" y="392"/>
                    <a:pt x="112386" y="3132"/>
                  </a:cubicBezTo>
                  <a:cubicBezTo>
                    <a:pt x="109254" y="1784"/>
                    <a:pt x="106340" y="5872"/>
                    <a:pt x="110037" y="7046"/>
                  </a:cubicBezTo>
                  <a:cubicBezTo>
                    <a:pt x="112256" y="7742"/>
                    <a:pt x="115561" y="6003"/>
                    <a:pt x="117127" y="5046"/>
                  </a:cubicBezTo>
                  <a:cubicBezTo>
                    <a:pt x="120693" y="2828"/>
                    <a:pt x="125651" y="914"/>
                    <a:pt x="128478" y="5176"/>
                  </a:cubicBezTo>
                  <a:cubicBezTo>
                    <a:pt x="130044" y="4002"/>
                    <a:pt x="132045" y="2567"/>
                    <a:pt x="134002" y="2436"/>
                  </a:cubicBezTo>
                  <a:cubicBezTo>
                    <a:pt x="137916" y="2219"/>
                    <a:pt x="139047" y="5481"/>
                    <a:pt x="142744" y="5481"/>
                  </a:cubicBezTo>
                  <a:close/>
                  <a:moveTo>
                    <a:pt x="0" y="7351"/>
                  </a:moveTo>
                  <a:lnTo>
                    <a:pt x="0" y="5481"/>
                  </a:lnTo>
                  <a:lnTo>
                    <a:pt x="58846" y="5481"/>
                  </a:lnTo>
                  <a:cubicBezTo>
                    <a:pt x="62543" y="5481"/>
                    <a:pt x="63674" y="2219"/>
                    <a:pt x="67545" y="2436"/>
                  </a:cubicBezTo>
                  <a:cubicBezTo>
                    <a:pt x="69458" y="2567"/>
                    <a:pt x="71459" y="4002"/>
                    <a:pt x="73068" y="5176"/>
                  </a:cubicBezTo>
                  <a:cubicBezTo>
                    <a:pt x="75895" y="914"/>
                    <a:pt x="80810" y="2828"/>
                    <a:pt x="84420" y="5046"/>
                  </a:cubicBezTo>
                  <a:cubicBezTo>
                    <a:pt x="86029" y="6003"/>
                    <a:pt x="89291" y="7742"/>
                    <a:pt x="91466" y="7046"/>
                  </a:cubicBezTo>
                  <a:cubicBezTo>
                    <a:pt x="95163" y="5872"/>
                    <a:pt x="92292" y="1784"/>
                    <a:pt x="89117" y="3132"/>
                  </a:cubicBezTo>
                  <a:cubicBezTo>
                    <a:pt x="89857" y="392"/>
                    <a:pt x="92336" y="1"/>
                    <a:pt x="94119" y="1175"/>
                  </a:cubicBezTo>
                  <a:cubicBezTo>
                    <a:pt x="98077" y="3741"/>
                    <a:pt x="95554" y="10091"/>
                    <a:pt x="89770" y="9047"/>
                  </a:cubicBezTo>
                  <a:cubicBezTo>
                    <a:pt x="88639" y="8830"/>
                    <a:pt x="87551" y="8438"/>
                    <a:pt x="86508" y="7916"/>
                  </a:cubicBezTo>
                  <a:cubicBezTo>
                    <a:pt x="83550" y="13136"/>
                    <a:pt x="79027" y="11309"/>
                    <a:pt x="75112" y="8351"/>
                  </a:cubicBezTo>
                  <a:cubicBezTo>
                    <a:pt x="73808" y="7351"/>
                    <a:pt x="72459" y="6394"/>
                    <a:pt x="71068" y="5524"/>
                  </a:cubicBezTo>
                  <a:cubicBezTo>
                    <a:pt x="68502" y="3958"/>
                    <a:pt x="66501" y="4089"/>
                    <a:pt x="63978" y="5785"/>
                  </a:cubicBezTo>
                  <a:cubicBezTo>
                    <a:pt x="62369" y="6916"/>
                    <a:pt x="60977" y="8438"/>
                    <a:pt x="59585" y="8743"/>
                  </a:cubicBezTo>
                  <a:cubicBezTo>
                    <a:pt x="58759" y="7829"/>
                    <a:pt x="57585" y="7307"/>
                    <a:pt x="56367" y="7351"/>
                  </a:cubicBezTo>
                  <a:close/>
                  <a:moveTo>
                    <a:pt x="116170" y="7351"/>
                  </a:moveTo>
                  <a:cubicBezTo>
                    <a:pt x="118997" y="11961"/>
                    <a:pt x="123477" y="9004"/>
                    <a:pt x="126739" y="6525"/>
                  </a:cubicBezTo>
                  <a:lnTo>
                    <a:pt x="126869" y="6438"/>
                  </a:lnTo>
                  <a:cubicBezTo>
                    <a:pt x="124216" y="3132"/>
                    <a:pt x="119780" y="5133"/>
                    <a:pt x="116822" y="6959"/>
                  </a:cubicBezTo>
                  <a:cubicBezTo>
                    <a:pt x="116605" y="7133"/>
                    <a:pt x="116387" y="7264"/>
                    <a:pt x="116170" y="7394"/>
                  </a:cubicBezTo>
                  <a:moveTo>
                    <a:pt x="85420" y="7394"/>
                  </a:moveTo>
                  <a:cubicBezTo>
                    <a:pt x="85203" y="7264"/>
                    <a:pt x="84985" y="7133"/>
                    <a:pt x="84724" y="6959"/>
                  </a:cubicBezTo>
                  <a:cubicBezTo>
                    <a:pt x="81767" y="5133"/>
                    <a:pt x="77374" y="3176"/>
                    <a:pt x="74721" y="6438"/>
                  </a:cubicBezTo>
                  <a:lnTo>
                    <a:pt x="74852" y="6525"/>
                  </a:lnTo>
                  <a:cubicBezTo>
                    <a:pt x="78113" y="9004"/>
                    <a:pt x="82593" y="11961"/>
                    <a:pt x="85420" y="7351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9"/>
            <p:cNvSpPr/>
            <p:nvPr/>
          </p:nvSpPr>
          <p:spPr>
            <a:xfrm>
              <a:off x="6241775" y="310975"/>
              <a:ext cx="129425" cy="128325"/>
            </a:xfrm>
            <a:custGeom>
              <a:avLst/>
              <a:gdLst/>
              <a:ahLst/>
              <a:cxnLst/>
              <a:rect l="l" t="t" r="r" b="b"/>
              <a:pathLst>
                <a:path w="5177" h="5133" extrusionOk="0">
                  <a:moveTo>
                    <a:pt x="2828" y="5089"/>
                  </a:moveTo>
                  <a:cubicBezTo>
                    <a:pt x="871" y="5002"/>
                    <a:pt x="1" y="2610"/>
                    <a:pt x="1436" y="1305"/>
                  </a:cubicBezTo>
                  <a:cubicBezTo>
                    <a:pt x="2871" y="0"/>
                    <a:pt x="5176" y="1087"/>
                    <a:pt x="5089" y="3045"/>
                  </a:cubicBezTo>
                  <a:cubicBezTo>
                    <a:pt x="5002" y="4219"/>
                    <a:pt x="4002" y="5132"/>
                    <a:pt x="2828" y="50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9"/>
            <p:cNvSpPr/>
            <p:nvPr/>
          </p:nvSpPr>
          <p:spPr>
            <a:xfrm>
              <a:off x="6437500" y="322925"/>
              <a:ext cx="112025" cy="110925"/>
            </a:xfrm>
            <a:custGeom>
              <a:avLst/>
              <a:gdLst/>
              <a:ahLst/>
              <a:cxnLst/>
              <a:rect l="l" t="t" r="r" b="b"/>
              <a:pathLst>
                <a:path w="4481" h="4437" extrusionOk="0">
                  <a:moveTo>
                    <a:pt x="2436" y="4393"/>
                  </a:moveTo>
                  <a:cubicBezTo>
                    <a:pt x="740" y="4306"/>
                    <a:pt x="0" y="2262"/>
                    <a:pt x="1262" y="1131"/>
                  </a:cubicBezTo>
                  <a:cubicBezTo>
                    <a:pt x="2479" y="0"/>
                    <a:pt x="4480" y="914"/>
                    <a:pt x="4393" y="2610"/>
                  </a:cubicBezTo>
                  <a:cubicBezTo>
                    <a:pt x="4350" y="3654"/>
                    <a:pt x="3480" y="4437"/>
                    <a:pt x="2436" y="43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9"/>
            <p:cNvSpPr/>
            <p:nvPr/>
          </p:nvSpPr>
          <p:spPr>
            <a:xfrm>
              <a:off x="6618000" y="332700"/>
              <a:ext cx="94625" cy="94625"/>
            </a:xfrm>
            <a:custGeom>
              <a:avLst/>
              <a:gdLst/>
              <a:ahLst/>
              <a:cxnLst/>
              <a:rect l="l" t="t" r="r" b="b"/>
              <a:pathLst>
                <a:path w="3785" h="3785" extrusionOk="0">
                  <a:moveTo>
                    <a:pt x="2044" y="3741"/>
                  </a:moveTo>
                  <a:cubicBezTo>
                    <a:pt x="653" y="3698"/>
                    <a:pt x="0" y="1915"/>
                    <a:pt x="1044" y="958"/>
                  </a:cubicBezTo>
                  <a:cubicBezTo>
                    <a:pt x="2088" y="1"/>
                    <a:pt x="3784" y="827"/>
                    <a:pt x="3741" y="2219"/>
                  </a:cubicBezTo>
                  <a:cubicBezTo>
                    <a:pt x="3654" y="3089"/>
                    <a:pt x="2914" y="3785"/>
                    <a:pt x="2044" y="37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9"/>
            <p:cNvSpPr/>
            <p:nvPr/>
          </p:nvSpPr>
          <p:spPr>
            <a:xfrm>
              <a:off x="6784350" y="342500"/>
              <a:ext cx="78325" cy="77225"/>
            </a:xfrm>
            <a:custGeom>
              <a:avLst/>
              <a:gdLst/>
              <a:ahLst/>
              <a:cxnLst/>
              <a:rect l="l" t="t" r="r" b="b"/>
              <a:pathLst>
                <a:path w="3133" h="3089" extrusionOk="0">
                  <a:moveTo>
                    <a:pt x="1697" y="3088"/>
                  </a:moveTo>
                  <a:cubicBezTo>
                    <a:pt x="523" y="3045"/>
                    <a:pt x="1" y="1610"/>
                    <a:pt x="871" y="827"/>
                  </a:cubicBezTo>
                  <a:cubicBezTo>
                    <a:pt x="1740" y="0"/>
                    <a:pt x="3132" y="653"/>
                    <a:pt x="3089" y="1827"/>
                  </a:cubicBezTo>
                  <a:cubicBezTo>
                    <a:pt x="3045" y="2523"/>
                    <a:pt x="2436" y="3088"/>
                    <a:pt x="1697" y="3045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9"/>
            <p:cNvSpPr/>
            <p:nvPr/>
          </p:nvSpPr>
          <p:spPr>
            <a:xfrm>
              <a:off x="1219425" y="310975"/>
              <a:ext cx="129425" cy="128325"/>
            </a:xfrm>
            <a:custGeom>
              <a:avLst/>
              <a:gdLst/>
              <a:ahLst/>
              <a:cxnLst/>
              <a:rect l="l" t="t" r="r" b="b"/>
              <a:pathLst>
                <a:path w="5177" h="5133" extrusionOk="0">
                  <a:moveTo>
                    <a:pt x="2392" y="5089"/>
                  </a:moveTo>
                  <a:cubicBezTo>
                    <a:pt x="4306" y="5002"/>
                    <a:pt x="5176" y="2610"/>
                    <a:pt x="3741" y="1305"/>
                  </a:cubicBezTo>
                  <a:cubicBezTo>
                    <a:pt x="2306" y="0"/>
                    <a:pt x="0" y="1087"/>
                    <a:pt x="131" y="3045"/>
                  </a:cubicBezTo>
                  <a:cubicBezTo>
                    <a:pt x="174" y="4219"/>
                    <a:pt x="1175" y="5132"/>
                    <a:pt x="2392" y="50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9"/>
            <p:cNvSpPr/>
            <p:nvPr/>
          </p:nvSpPr>
          <p:spPr>
            <a:xfrm>
              <a:off x="1042200" y="322925"/>
              <a:ext cx="112000" cy="110925"/>
            </a:xfrm>
            <a:custGeom>
              <a:avLst/>
              <a:gdLst/>
              <a:ahLst/>
              <a:cxnLst/>
              <a:rect l="l" t="t" r="r" b="b"/>
              <a:pathLst>
                <a:path w="4480" h="4437" extrusionOk="0">
                  <a:moveTo>
                    <a:pt x="2044" y="4393"/>
                  </a:moveTo>
                  <a:cubicBezTo>
                    <a:pt x="3697" y="4306"/>
                    <a:pt x="4480" y="2262"/>
                    <a:pt x="3218" y="1131"/>
                  </a:cubicBezTo>
                  <a:cubicBezTo>
                    <a:pt x="2001" y="0"/>
                    <a:pt x="0" y="914"/>
                    <a:pt x="87" y="2610"/>
                  </a:cubicBezTo>
                  <a:cubicBezTo>
                    <a:pt x="130" y="3610"/>
                    <a:pt x="1000" y="4437"/>
                    <a:pt x="2044" y="4393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9"/>
            <p:cNvSpPr/>
            <p:nvPr/>
          </p:nvSpPr>
          <p:spPr>
            <a:xfrm>
              <a:off x="878000" y="332700"/>
              <a:ext cx="95700" cy="94625"/>
            </a:xfrm>
            <a:custGeom>
              <a:avLst/>
              <a:gdLst/>
              <a:ahLst/>
              <a:cxnLst/>
              <a:rect l="l" t="t" r="r" b="b"/>
              <a:pathLst>
                <a:path w="3828" h="3785" extrusionOk="0">
                  <a:moveTo>
                    <a:pt x="1740" y="3741"/>
                  </a:moveTo>
                  <a:cubicBezTo>
                    <a:pt x="3176" y="3698"/>
                    <a:pt x="3828" y="1915"/>
                    <a:pt x="2741" y="958"/>
                  </a:cubicBezTo>
                  <a:cubicBezTo>
                    <a:pt x="1697" y="1"/>
                    <a:pt x="1" y="827"/>
                    <a:pt x="88" y="2219"/>
                  </a:cubicBezTo>
                  <a:cubicBezTo>
                    <a:pt x="131" y="3089"/>
                    <a:pt x="870" y="3785"/>
                    <a:pt x="1740" y="37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9"/>
            <p:cNvSpPr/>
            <p:nvPr/>
          </p:nvSpPr>
          <p:spPr>
            <a:xfrm>
              <a:off x="729050" y="342500"/>
              <a:ext cx="77225" cy="78300"/>
            </a:xfrm>
            <a:custGeom>
              <a:avLst/>
              <a:gdLst/>
              <a:ahLst/>
              <a:cxnLst/>
              <a:rect l="l" t="t" r="r" b="b"/>
              <a:pathLst>
                <a:path w="3089" h="3132" extrusionOk="0">
                  <a:moveTo>
                    <a:pt x="1435" y="3088"/>
                  </a:moveTo>
                  <a:cubicBezTo>
                    <a:pt x="2566" y="3045"/>
                    <a:pt x="3088" y="1610"/>
                    <a:pt x="2262" y="783"/>
                  </a:cubicBezTo>
                  <a:cubicBezTo>
                    <a:pt x="1392" y="0"/>
                    <a:pt x="0" y="653"/>
                    <a:pt x="44" y="1827"/>
                  </a:cubicBezTo>
                  <a:cubicBezTo>
                    <a:pt x="44" y="2523"/>
                    <a:pt x="696" y="3132"/>
                    <a:pt x="1435" y="308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" grpId="0" animBg="1"/>
      <p:bldP spid="4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40"/>
          <p:cNvSpPr txBox="1">
            <a:spLocks noGrp="1"/>
          </p:cNvSpPr>
          <p:nvPr>
            <p:ph type="title"/>
          </p:nvPr>
        </p:nvSpPr>
        <p:spPr>
          <a:xfrm>
            <a:off x="35560" y="1995805"/>
            <a:ext cx="2753360" cy="57594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GB"/>
              <a:t>Kinh tế</a:t>
            </a:r>
          </a:p>
        </p:txBody>
      </p:sp>
      <p:sp>
        <p:nvSpPr>
          <p:cNvPr id="439" name="Google Shape;439;p40"/>
          <p:cNvSpPr/>
          <p:nvPr/>
        </p:nvSpPr>
        <p:spPr>
          <a:xfrm>
            <a:off x="3081020" y="561340"/>
            <a:ext cx="5304155" cy="3860165"/>
          </a:xfrm>
          <a:prstGeom prst="plaque">
            <a:avLst>
              <a:gd name="adj" fmla="val 8509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8" name="Picture 107"/>
          <p:cNvPicPr/>
          <p:nvPr/>
        </p:nvPicPr>
        <p:blipFill>
          <a:blip r:embed="rId3"/>
          <a:srcRect b="7640"/>
          <a:stretch>
            <a:fillRect/>
          </a:stretch>
        </p:blipFill>
        <p:spPr>
          <a:xfrm>
            <a:off x="3376295" y="771525"/>
            <a:ext cx="4739005" cy="3508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 Box 3"/>
          <p:cNvSpPr txBox="1"/>
          <p:nvPr/>
        </p:nvSpPr>
        <p:spPr>
          <a:xfrm>
            <a:off x="2484120" y="4587875"/>
            <a:ext cx="6523355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vi-VN" altLang="en-US" b="1">
                <a:latin typeface="Times New Roman" panose="02020603050405020304" charset="0"/>
                <a:cs typeface="Times New Roman" panose="02020603050405020304" charset="0"/>
              </a:rPr>
              <a:t>=&gt;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 Thương nghiệp không còn phát triển như thời kì Vương quốc Phù Nam.</a:t>
            </a:r>
          </a:p>
        </p:txBody>
      </p:sp>
      <p:cxnSp>
        <p:nvCxnSpPr>
          <p:cNvPr id="5" name="Straight Arrow Connector 4"/>
          <p:cNvCxnSpPr>
            <a:endCxn id="438" idx="3"/>
          </p:cNvCxnSpPr>
          <p:nvPr/>
        </p:nvCxnSpPr>
        <p:spPr>
          <a:xfrm>
            <a:off x="2511425" y="2269490"/>
            <a:ext cx="277495" cy="14605"/>
          </a:xfrm>
          <a:prstGeom prst="straightConnector1">
            <a:avLst/>
          </a:prstGeom>
          <a:ln w="3492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3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0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43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8" grpId="0" animBg="1"/>
      <p:bldP spid="439" grpId="0" animBg="1"/>
      <p:bldP spid="4" grpId="0"/>
    </p:bldLst>
  </p:timing>
</p:sld>
</file>

<file path=ppt/theme/theme1.xml><?xml version="1.0" encoding="utf-8"?>
<a:theme xmlns:a="http://schemas.openxmlformats.org/drawingml/2006/main" name="Ancient History Lesson by Slidesgo">
  <a:themeElements>
    <a:clrScheme name="Simple Light">
      <a:dk1>
        <a:srgbClr val="644828"/>
      </a:dk1>
      <a:lt1>
        <a:srgbClr val="C7B28A"/>
      </a:lt1>
      <a:dk2>
        <a:srgbClr val="FEF4D4"/>
      </a:dk2>
      <a:lt2>
        <a:srgbClr val="263C66"/>
      </a:lt2>
      <a:accent1>
        <a:srgbClr val="D25F4B"/>
      </a:accent1>
      <a:accent2>
        <a:srgbClr val="A58157"/>
      </a:accent2>
      <a:accent3>
        <a:srgbClr val="C7B28A"/>
      </a:accent3>
      <a:accent4>
        <a:srgbClr val="FEF4D4"/>
      </a:accent4>
      <a:accent5>
        <a:srgbClr val="263C66"/>
      </a:accent5>
      <a:accent6>
        <a:srgbClr val="D25F4B"/>
      </a:accent6>
      <a:hlink>
        <a:srgbClr val="A5815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381</Words>
  <Application>Microsoft Office PowerPoint</Application>
  <PresentationFormat>On-screen Show (16:9)</PresentationFormat>
  <Paragraphs>35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Allura</vt:lpstr>
      <vt:lpstr>Arial</vt:lpstr>
      <vt:lpstr>Comfortaa</vt:lpstr>
      <vt:lpstr>Lobster</vt:lpstr>
      <vt:lpstr>Roboto Condensed Light</vt:lpstr>
      <vt:lpstr>Times New Roman</vt:lpstr>
      <vt:lpstr>Ancient History Lesson by Slidesgo</vt:lpstr>
      <vt:lpstr>Bài 21: Vùng đất phía Nam từ đầu thế kỉ X đến đầu thế kỉ XVI</vt:lpstr>
      <vt:lpstr>Nội dung</vt:lpstr>
      <vt:lpstr>Diễn biến cơ bản về chính trị</vt:lpstr>
      <vt:lpstr>PowerPoint Presentation</vt:lpstr>
      <vt:lpstr>Diễn biến cơ bản về chính trị </vt:lpstr>
      <vt:lpstr>Diễn biến cơ bản về chính trị</vt:lpstr>
      <vt:lpstr>Diễn biến cơ bản về chính trị</vt:lpstr>
      <vt:lpstr>Tình hình kinh tế và văn hóa</vt:lpstr>
      <vt:lpstr>Kinh tế</vt:lpstr>
      <vt:lpstr>Văn hóa</vt:lpstr>
      <vt:lpstr>Văn hóa</vt:lpstr>
      <vt:lpstr>Một số hình ảnh văn hóa Nam Bộ </vt:lpstr>
      <vt:lpstr>PowerPoint Presentation</vt:lpstr>
      <vt:lpstr>PowerPoint Presentation</vt:lpstr>
      <vt:lpstr>PowerPoint Presentation</vt:lpstr>
      <vt:lpstr>Cảm ơn cô và các bạn đã lắng nghe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Lược Sử Vùng Đất Nam Bộ</dc:title>
  <dc:creator/>
  <cp:lastModifiedBy>Nguyễn Thị Thuý Hoà</cp:lastModifiedBy>
  <cp:revision>5</cp:revision>
  <dcterms:created xsi:type="dcterms:W3CDTF">2023-04-24T15:34:44Z</dcterms:created>
  <dcterms:modified xsi:type="dcterms:W3CDTF">2023-05-07T06:22:02Z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28B9F24356E04DFFAD2DDE257F324849</vt:lpwstr>
  </property>
  <property fmtid="{D5CDD505-2E9C-101B-9397-08002B2CF9AE}" pid="3" name="KSOProductBuildVer">
    <vt:lpwstr>1033-11.2.0.11219</vt:lpwstr>
  </property>
</Properties>
</file>