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8" r:id="rId3"/>
    <p:sldId id="256" r:id="rId4"/>
    <p:sldId id="285" r:id="rId5"/>
    <p:sldId id="286" r:id="rId6"/>
    <p:sldId id="287" r:id="rId7"/>
    <p:sldId id="274" r:id="rId8"/>
    <p:sldId id="276" r:id="rId9"/>
    <p:sldId id="277" r:id="rId10"/>
    <p:sldId id="261" r:id="rId11"/>
    <p:sldId id="275" r:id="rId12"/>
    <p:sldId id="278" r:id="rId13"/>
    <p:sldId id="281" r:id="rId14"/>
    <p:sldId id="282" r:id="rId15"/>
    <p:sldId id="279" r:id="rId16"/>
    <p:sldId id="283" r:id="rId17"/>
    <p:sldId id="284" r:id="rId18"/>
    <p:sldId id="280" r:id="rId19"/>
    <p:sldId id="272" r:id="rId20"/>
    <p:sldId id="273" r:id="rId21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1"/>
  </p:normalViewPr>
  <p:slideViewPr>
    <p:cSldViewPr snapToGrid="0" snapToObjects="1">
      <p:cViewPr varScale="1">
        <p:scale>
          <a:sx n="67" d="100"/>
          <a:sy n="67" d="100"/>
        </p:scale>
        <p:origin x="834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03/04/2023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1" y="102760"/>
            <a:ext cx="121920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8438" y="7601"/>
            <a:ext cx="893561" cy="89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584" y="1454289"/>
            <a:ext cx="107911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1279,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4531" y="1225689"/>
            <a:ext cx="57568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1279,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10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5/1285,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74217" y="533328"/>
            <a:ext cx="57529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2.Khai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17.3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17.4,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https://img.loigiaihay.com/picture/2022/0412/screenshot-2022-04-12-10213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572" y="2197518"/>
            <a:ext cx="2856004" cy="274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https://img.loigiaihay.com/picture/2022/0412/screenshot-2022-04-12-10214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198" y="2197519"/>
            <a:ext cx="3047999" cy="27488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200885" y="4957404"/>
            <a:ext cx="6072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884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42184" y="626625"/>
            <a:ext cx="56852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17.6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17.7,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1287-1288</a:t>
            </a:r>
          </a:p>
        </p:txBody>
      </p:sp>
      <p:pic>
        <p:nvPicPr>
          <p:cNvPr id="14" name="Picture 13" descr="https://img.loigiaihay.com/picture/2022/0412/screenshot-2022-04-12-10290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32" y="2196284"/>
            <a:ext cx="5143449" cy="3665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s://img.loigiaihay.com/picture/2022/0412/screenshot-2022-04-12-103048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55" y="2196285"/>
            <a:ext cx="5252582" cy="399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11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01505" y="502987"/>
            <a:ext cx="9659813" cy="4921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85057" y="1262544"/>
            <a:ext cx="2137833" cy="762107"/>
            <a:chOff x="2116" y="638307"/>
            <a:chExt cx="2137833" cy="1068916"/>
          </a:xfrm>
        </p:grpSpPr>
        <p:sp>
          <p:nvSpPr>
            <p:cNvPr id="12" name="Rounded Rectangle 11"/>
            <p:cNvSpPr/>
            <p:nvPr/>
          </p:nvSpPr>
          <p:spPr>
            <a:xfrm>
              <a:off x="2116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33423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12/1287,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982869" y="1637059"/>
            <a:ext cx="49118" cy="39499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4027073" y="1073797"/>
            <a:ext cx="3393635" cy="763058"/>
            <a:chOff x="2963776" y="54987"/>
            <a:chExt cx="2137833" cy="1068916"/>
          </a:xfrm>
        </p:grpSpPr>
        <p:sp>
          <p:nvSpPr>
            <p:cNvPr id="16" name="Rounded Rectangle 15"/>
            <p:cNvSpPr/>
            <p:nvPr/>
          </p:nvSpPr>
          <p:spPr>
            <a:xfrm>
              <a:off x="2963776" y="5498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3026390" y="5498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9" name="Straight Arrow Connector 18"/>
          <p:cNvCxnSpPr>
            <a:stCxn id="12" idx="3"/>
            <a:endCxn id="16" idx="1"/>
          </p:cNvCxnSpPr>
          <p:nvPr/>
        </p:nvCxnSpPr>
        <p:spPr>
          <a:xfrm flipV="1">
            <a:off x="3422890" y="1455326"/>
            <a:ext cx="604183" cy="188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027071" y="2125867"/>
            <a:ext cx="3393637" cy="692720"/>
            <a:chOff x="2995083" y="1252934"/>
            <a:chExt cx="2137833" cy="1068916"/>
          </a:xfrm>
        </p:grpSpPr>
        <p:sp>
          <p:nvSpPr>
            <p:cNvPr id="21" name="Rounded Rectangle 20"/>
            <p:cNvSpPr/>
            <p:nvPr/>
          </p:nvSpPr>
          <p:spPr>
            <a:xfrm>
              <a:off x="2995083" y="1252934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3026390" y="1284241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Ô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Straight Arrow Connector 22"/>
          <p:cNvCxnSpPr>
            <a:stCxn id="12" idx="3"/>
            <a:endCxn id="21" idx="1"/>
          </p:cNvCxnSpPr>
          <p:nvPr/>
        </p:nvCxnSpPr>
        <p:spPr>
          <a:xfrm>
            <a:off x="3422890" y="1643598"/>
            <a:ext cx="604181" cy="828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316364" y="3042442"/>
            <a:ext cx="2137833" cy="1068916"/>
            <a:chOff x="2116" y="3096815"/>
            <a:chExt cx="2137833" cy="1068916"/>
          </a:xfrm>
        </p:grpSpPr>
        <p:sp>
          <p:nvSpPr>
            <p:cNvPr id="27" name="Rounded Rectangle 26"/>
            <p:cNvSpPr/>
            <p:nvPr/>
          </p:nvSpPr>
          <p:spPr>
            <a:xfrm>
              <a:off x="2116" y="3096815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33423" y="3128122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1/1288,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Thoát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3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Thăng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Long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58379" y="3020082"/>
            <a:ext cx="3362329" cy="842150"/>
            <a:chOff x="2995083" y="2482188"/>
            <a:chExt cx="2137833" cy="1068916"/>
          </a:xfrm>
        </p:grpSpPr>
        <p:sp>
          <p:nvSpPr>
            <p:cNvPr id="30" name="Rounded Rectangle 29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cxnSp>
        <p:nvCxnSpPr>
          <p:cNvPr id="32" name="Straight Arrow Connector 31"/>
          <p:cNvCxnSpPr>
            <a:endCxn id="30" idx="1"/>
          </p:cNvCxnSpPr>
          <p:nvPr/>
        </p:nvCxnSpPr>
        <p:spPr>
          <a:xfrm flipV="1">
            <a:off x="3454196" y="3441157"/>
            <a:ext cx="604183" cy="1351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4058378" y="4063727"/>
            <a:ext cx="3331021" cy="714443"/>
            <a:chOff x="2995083" y="3711442"/>
            <a:chExt cx="2137833" cy="1068916"/>
          </a:xfrm>
        </p:grpSpPr>
        <p:sp>
          <p:nvSpPr>
            <p:cNvPr id="34" name="Rounded Rectangle 33"/>
            <p:cNvSpPr/>
            <p:nvPr/>
          </p:nvSpPr>
          <p:spPr>
            <a:xfrm>
              <a:off x="2995083" y="3711442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Rounded Rectangle 4"/>
            <p:cNvSpPr/>
            <p:nvPr/>
          </p:nvSpPr>
          <p:spPr>
            <a:xfrm>
              <a:off x="3026390" y="3742749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khó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khăn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cxnSp>
        <p:nvCxnSpPr>
          <p:cNvPr id="36" name="Straight Arrow Connector 35"/>
          <p:cNvCxnSpPr>
            <a:stCxn id="27" idx="3"/>
            <a:endCxn id="34" idx="1"/>
          </p:cNvCxnSpPr>
          <p:nvPr/>
        </p:nvCxnSpPr>
        <p:spPr>
          <a:xfrm>
            <a:off x="3454197" y="3576900"/>
            <a:ext cx="604181" cy="844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1285057" y="4823773"/>
            <a:ext cx="2137833" cy="1526536"/>
            <a:chOff x="2116" y="4326070"/>
            <a:chExt cx="2137833" cy="1068916"/>
          </a:xfrm>
        </p:grpSpPr>
        <p:sp>
          <p:nvSpPr>
            <p:cNvPr id="41" name="Rounded Rectangle 40"/>
            <p:cNvSpPr/>
            <p:nvPr/>
          </p:nvSpPr>
          <p:spPr>
            <a:xfrm>
              <a:off x="2116" y="4326070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3423" y="4357377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just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4/1288,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trận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địa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Bạch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Đằng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47538" y="1117150"/>
            <a:ext cx="3880339" cy="820619"/>
            <a:chOff x="5988050" y="638307"/>
            <a:chExt cx="2137833" cy="1068916"/>
          </a:xfrm>
        </p:grpSpPr>
        <p:sp>
          <p:nvSpPr>
            <p:cNvPr id="44" name="Rounded Rectangle 43"/>
            <p:cNvSpPr/>
            <p:nvPr/>
          </p:nvSpPr>
          <p:spPr>
            <a:xfrm>
              <a:off x="5988050" y="638307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Rounded Rectangle 4"/>
            <p:cNvSpPr/>
            <p:nvPr/>
          </p:nvSpPr>
          <p:spPr>
            <a:xfrm>
              <a:off x="6019357" y="669614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600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204363" y="2507418"/>
            <a:ext cx="3823513" cy="716428"/>
            <a:chOff x="5988050" y="1867561"/>
            <a:chExt cx="2137833" cy="1068916"/>
          </a:xfrm>
        </p:grpSpPr>
        <p:sp>
          <p:nvSpPr>
            <p:cNvPr id="47" name="Rounded Rectangle 46"/>
            <p:cNvSpPr/>
            <p:nvPr/>
          </p:nvSpPr>
          <p:spPr>
            <a:xfrm>
              <a:off x="5988050" y="1867561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Rounded Rectangle 4"/>
            <p:cNvSpPr/>
            <p:nvPr/>
          </p:nvSpPr>
          <p:spPr>
            <a:xfrm>
              <a:off x="6019357" y="1898868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Hổ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thuyền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kích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diệt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cxnSp>
        <p:nvCxnSpPr>
          <p:cNvPr id="51" name="Straight Arrow Connector 50"/>
          <p:cNvCxnSpPr>
            <a:stCxn id="21" idx="3"/>
            <a:endCxn id="44" idx="1"/>
          </p:cNvCxnSpPr>
          <p:nvPr/>
        </p:nvCxnSpPr>
        <p:spPr>
          <a:xfrm flipV="1">
            <a:off x="7420708" y="1527460"/>
            <a:ext cx="726830" cy="9447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3"/>
            <a:endCxn id="47" idx="1"/>
          </p:cNvCxnSpPr>
          <p:nvPr/>
        </p:nvCxnSpPr>
        <p:spPr>
          <a:xfrm>
            <a:off x="7420708" y="2472227"/>
            <a:ext cx="783655" cy="3934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12" idx="1"/>
          </p:cNvCxnSpPr>
          <p:nvPr/>
        </p:nvCxnSpPr>
        <p:spPr>
          <a:xfrm>
            <a:off x="995136" y="1643597"/>
            <a:ext cx="28992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V="1">
            <a:off x="996462" y="360820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995136" y="5572818"/>
            <a:ext cx="344313" cy="14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7655169" y="5662016"/>
            <a:ext cx="4372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1287-1288</a:t>
            </a:r>
          </a:p>
        </p:txBody>
      </p:sp>
      <p:cxnSp>
        <p:nvCxnSpPr>
          <p:cNvPr id="70" name="Straight Arrow Connector 69"/>
          <p:cNvCxnSpPr>
            <a:stCxn id="41" idx="3"/>
            <a:endCxn id="72" idx="1"/>
          </p:cNvCxnSpPr>
          <p:nvPr/>
        </p:nvCxnSpPr>
        <p:spPr>
          <a:xfrm flipV="1">
            <a:off x="3422890" y="5365179"/>
            <a:ext cx="599324" cy="221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Group 70"/>
          <p:cNvGrpSpPr/>
          <p:nvPr/>
        </p:nvGrpSpPr>
        <p:grpSpPr>
          <a:xfrm>
            <a:off x="4022214" y="5044666"/>
            <a:ext cx="3362329" cy="641026"/>
            <a:chOff x="2995083" y="2482188"/>
            <a:chExt cx="2137833" cy="1068916"/>
          </a:xfrm>
        </p:grpSpPr>
        <p:sp>
          <p:nvSpPr>
            <p:cNvPr id="72" name="Rounded Rectangle 71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giặc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tháo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6" name="Straight Arrow Connector 75"/>
          <p:cNvCxnSpPr>
            <a:endCxn id="79" idx="1"/>
          </p:cNvCxnSpPr>
          <p:nvPr/>
        </p:nvCxnSpPr>
        <p:spPr>
          <a:xfrm>
            <a:off x="3422890" y="5599981"/>
            <a:ext cx="619833" cy="5398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4042723" y="5819318"/>
            <a:ext cx="3362329" cy="641026"/>
            <a:chOff x="2995083" y="2482188"/>
            <a:chExt cx="2137833" cy="1068916"/>
          </a:xfrm>
        </p:grpSpPr>
        <p:sp>
          <p:nvSpPr>
            <p:cNvPr id="79" name="Rounded Rectangle 78"/>
            <p:cNvSpPr/>
            <p:nvPr/>
          </p:nvSpPr>
          <p:spPr>
            <a:xfrm>
              <a:off x="2995083" y="2482188"/>
              <a:ext cx="2137833" cy="1068916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Rounded Rectangle 4"/>
            <p:cNvSpPr/>
            <p:nvPr/>
          </p:nvSpPr>
          <p:spPr>
            <a:xfrm>
              <a:off x="3026390" y="2513495"/>
              <a:ext cx="2075219" cy="10063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525" tIns="9525" rIns="9525" bIns="9525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r>
                <a:rPr lang="en-US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lợi</a:t>
              </a:r>
              <a:endParaRPr lang="en-US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41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15108" y="526361"/>
            <a:ext cx="5426048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5075" y="1290868"/>
            <a:ext cx="1061236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khẩn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Bạch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Đằng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1288.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5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9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64" t="23905" r="16597" b="31713"/>
          <a:stretch/>
        </p:blipFill>
        <p:spPr>
          <a:xfrm>
            <a:off x="2233263" y="1906148"/>
            <a:ext cx="3902899" cy="45661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83570" y="2092355"/>
            <a:ext cx="5585176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”, “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8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471 -0.32454 L -0.58971 -0.32454 C -0.53372 -0.32454 -0.46471 -0.25556 -0.46471 -0.19954 L -0.46471 -0.07454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61292" y="526360"/>
            <a:ext cx="5179864" cy="107970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48399" y="607596"/>
            <a:ext cx="562034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XIII).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17.9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Tuấn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XIII?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13692" y="1670756"/>
            <a:ext cx="5027464" cy="48936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b. Ý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chặn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Á.</a:t>
            </a:r>
          </a:p>
          <a:p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quật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phách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khuất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6365630" y="4253913"/>
            <a:ext cx="5661781" cy="2451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đắn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165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huấn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“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Hịch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tướng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</a:p>
          <a:p>
            <a:pPr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 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8962058" y="3913944"/>
            <a:ext cx="234462" cy="3311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4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44" name="Rectangle 12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45" name="Rectangle 13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46" name="Rectangle 14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Ộ</a:t>
            </a:r>
          </a:p>
        </p:txBody>
      </p:sp>
      <p:sp>
        <p:nvSpPr>
          <p:cNvPr id="44047" name="Rectangle 15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48" name="Rectangle 16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49" name="Rectangle 17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50" name="Rectangle 18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1" name="Rectangle 19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2" name="Rectangle 2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53" name="Rectangle 21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54" name="Rectangle 22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55" name="Rectangle 23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059" name="Rectangle 27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Ạ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61" name="Rectangle 29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62" name="Rectangle 30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3" name="Rectangle 31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Ố</a:t>
            </a:r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</a:p>
        </p:txBody>
      </p:sp>
      <p:sp>
        <p:nvSpPr>
          <p:cNvPr id="44066" name="Rectangle 34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</a:t>
            </a:r>
          </a:p>
        </p:txBody>
      </p:sp>
      <p:sp>
        <p:nvSpPr>
          <p:cNvPr id="44067" name="Rectangle 35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68" name="Rectangle 36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Ầ</a:t>
            </a:r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70" name="Rectangle 38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73" name="Rectangle 41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4" name="Rectangle 42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Ồ</a:t>
            </a:r>
          </a:p>
        </p:txBody>
      </p:sp>
      <p:sp>
        <p:nvSpPr>
          <p:cNvPr id="44075" name="Rectangle 43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76" name="Rectangle 44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77" name="Rectangle 45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44078" name="Rectangle 46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079" name="Rectangle 47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</a:p>
        </p:txBody>
      </p:sp>
      <p:sp>
        <p:nvSpPr>
          <p:cNvPr id="44080" name="Rectangle 48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1" name="Rectangle 49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82" name="Rectangle 50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3" name="Rectangle 51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</a:t>
            </a:r>
          </a:p>
        </p:txBody>
      </p:sp>
      <p:sp>
        <p:nvSpPr>
          <p:cNvPr id="44084" name="Rectangle 52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</a:t>
            </a:r>
          </a:p>
        </p:txBody>
      </p:sp>
      <p:sp>
        <p:nvSpPr>
          <p:cNvPr id="44085" name="Rectangle 53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44086" name="Rectangle 54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</a:t>
            </a:r>
          </a:p>
        </p:txBody>
      </p:sp>
      <p:sp>
        <p:nvSpPr>
          <p:cNvPr id="44087" name="Rectangle 55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88" name="Rectangle 56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44089" name="Rectangle 57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Ì</a:t>
            </a:r>
          </a:p>
        </p:txBody>
      </p:sp>
      <p:sp>
        <p:nvSpPr>
          <p:cNvPr id="44090" name="Rectangle 58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091" name="Rectangle 59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2" name="Rectangle 60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093" name="Rectangle 61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4" name="Rectangle 62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</a:t>
            </a:r>
          </a:p>
        </p:txBody>
      </p:sp>
      <p:sp>
        <p:nvSpPr>
          <p:cNvPr id="44095" name="Rectangle 63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096" name="Rectangle 64"/>
          <p:cNvSpPr>
            <a:spLocks noChangeArrowheads="1"/>
          </p:cNvSpPr>
          <p:nvPr/>
        </p:nvSpPr>
        <p:spPr bwMode="auto">
          <a:xfrm>
            <a:off x="9144000" y="3581400"/>
            <a:ext cx="5334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Ĩ</a:t>
            </a:r>
          </a:p>
        </p:txBody>
      </p:sp>
      <p:sp>
        <p:nvSpPr>
          <p:cNvPr id="44097" name="Rectangle 6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</a:t>
            </a:r>
          </a:p>
        </p:txBody>
      </p:sp>
      <p:sp>
        <p:nvSpPr>
          <p:cNvPr id="44098" name="Rectangle 66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099" name="Rectangle 6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44100" name="Rectangle 68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1" name="Rectangle 69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Ị</a:t>
            </a:r>
          </a:p>
        </p:txBody>
      </p:sp>
      <p:sp>
        <p:nvSpPr>
          <p:cNvPr id="44102" name="Rectangle 70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44103" name="Rectangle 71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04" name="Rectangle 72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</a:p>
        </p:txBody>
      </p:sp>
      <p:sp>
        <p:nvSpPr>
          <p:cNvPr id="44105" name="Rectangle 73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Ư</a:t>
            </a:r>
          </a:p>
        </p:txBody>
      </p:sp>
      <p:sp>
        <p:nvSpPr>
          <p:cNvPr id="44106" name="Rectangle 74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Ớ</a:t>
            </a:r>
          </a:p>
        </p:txBody>
      </p:sp>
      <p:sp>
        <p:nvSpPr>
          <p:cNvPr id="44107" name="Rectangle 75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</a:t>
            </a:r>
          </a:p>
        </p:txBody>
      </p:sp>
      <p:sp>
        <p:nvSpPr>
          <p:cNvPr id="44108" name="Rectangle 76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</a:p>
        </p:txBody>
      </p:sp>
      <p:sp>
        <p:nvSpPr>
          <p:cNvPr id="44109" name="Rectangle 77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</a:p>
        </p:txBody>
      </p:sp>
      <p:sp>
        <p:nvSpPr>
          <p:cNvPr id="44110" name="Rectangle 78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</a:p>
        </p:txBody>
      </p:sp>
      <p:sp>
        <p:nvSpPr>
          <p:cNvPr id="44111" name="Rectangle 79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Ả</a:t>
            </a:r>
          </a:p>
        </p:txBody>
      </p:sp>
      <p:sp>
        <p:nvSpPr>
          <p:cNvPr id="46160" name="Rectangle 80"/>
          <p:cNvSpPr>
            <a:spLocks noChangeArrowheads="1"/>
          </p:cNvSpPr>
          <p:nvPr/>
        </p:nvSpPr>
        <p:spPr bwMode="auto">
          <a:xfrm>
            <a:off x="6019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1" name="Rectangle 81"/>
          <p:cNvSpPr>
            <a:spLocks noChangeArrowheads="1"/>
          </p:cNvSpPr>
          <p:nvPr/>
        </p:nvSpPr>
        <p:spPr bwMode="auto">
          <a:xfrm>
            <a:off x="6934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2" name="Rectangle 82"/>
          <p:cNvSpPr>
            <a:spLocks noChangeArrowheads="1"/>
          </p:cNvSpPr>
          <p:nvPr/>
        </p:nvSpPr>
        <p:spPr bwMode="auto">
          <a:xfrm>
            <a:off x="4648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3" name="Rectangle 83"/>
          <p:cNvSpPr>
            <a:spLocks noChangeArrowheads="1"/>
          </p:cNvSpPr>
          <p:nvPr/>
        </p:nvSpPr>
        <p:spPr bwMode="auto">
          <a:xfrm>
            <a:off x="9220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4" name="Rectangle 84"/>
          <p:cNvSpPr>
            <a:spLocks noChangeArrowheads="1"/>
          </p:cNvSpPr>
          <p:nvPr/>
        </p:nvSpPr>
        <p:spPr bwMode="auto">
          <a:xfrm>
            <a:off x="7848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5" name="Rectangle 85"/>
          <p:cNvSpPr>
            <a:spLocks noChangeArrowheads="1"/>
          </p:cNvSpPr>
          <p:nvPr/>
        </p:nvSpPr>
        <p:spPr bwMode="auto">
          <a:xfrm>
            <a:off x="8305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6" name="Rectangle 86"/>
          <p:cNvSpPr>
            <a:spLocks noChangeArrowheads="1"/>
          </p:cNvSpPr>
          <p:nvPr/>
        </p:nvSpPr>
        <p:spPr bwMode="auto">
          <a:xfrm>
            <a:off x="5562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7" name="Rectangle 87"/>
          <p:cNvSpPr>
            <a:spLocks noChangeArrowheads="1"/>
          </p:cNvSpPr>
          <p:nvPr/>
        </p:nvSpPr>
        <p:spPr bwMode="auto">
          <a:xfrm>
            <a:off x="6019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8" name="Rectangle 88"/>
          <p:cNvSpPr>
            <a:spLocks noChangeArrowheads="1"/>
          </p:cNvSpPr>
          <p:nvPr/>
        </p:nvSpPr>
        <p:spPr bwMode="auto">
          <a:xfrm>
            <a:off x="6477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69" name="Rectangle 89"/>
          <p:cNvSpPr>
            <a:spLocks noChangeArrowheads="1"/>
          </p:cNvSpPr>
          <p:nvPr/>
        </p:nvSpPr>
        <p:spPr bwMode="auto">
          <a:xfrm>
            <a:off x="6934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0" name="Rectangle 90"/>
          <p:cNvSpPr>
            <a:spLocks noChangeArrowheads="1"/>
          </p:cNvSpPr>
          <p:nvPr/>
        </p:nvSpPr>
        <p:spPr bwMode="auto">
          <a:xfrm>
            <a:off x="8305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1" name="Rectangle 91"/>
          <p:cNvSpPr>
            <a:spLocks noChangeArrowheads="1"/>
          </p:cNvSpPr>
          <p:nvPr/>
        </p:nvSpPr>
        <p:spPr bwMode="auto">
          <a:xfrm>
            <a:off x="78486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2" name="Rectangle 92"/>
          <p:cNvSpPr>
            <a:spLocks noChangeArrowheads="1"/>
          </p:cNvSpPr>
          <p:nvPr/>
        </p:nvSpPr>
        <p:spPr bwMode="auto">
          <a:xfrm>
            <a:off x="83058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3" name="Rectangle 93"/>
          <p:cNvSpPr>
            <a:spLocks noChangeArrowheads="1"/>
          </p:cNvSpPr>
          <p:nvPr/>
        </p:nvSpPr>
        <p:spPr bwMode="auto">
          <a:xfrm>
            <a:off x="8763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4" name="Rectangle 94"/>
          <p:cNvSpPr>
            <a:spLocks noChangeArrowheads="1"/>
          </p:cNvSpPr>
          <p:nvPr/>
        </p:nvSpPr>
        <p:spPr bwMode="auto">
          <a:xfrm>
            <a:off x="92202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5" name="Rectangle 95"/>
          <p:cNvSpPr>
            <a:spLocks noChangeArrowheads="1"/>
          </p:cNvSpPr>
          <p:nvPr/>
        </p:nvSpPr>
        <p:spPr bwMode="auto">
          <a:xfrm>
            <a:off x="9677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6" name="Rectangle 96"/>
          <p:cNvSpPr>
            <a:spLocks noChangeArrowheads="1"/>
          </p:cNvSpPr>
          <p:nvPr/>
        </p:nvSpPr>
        <p:spPr bwMode="auto">
          <a:xfrm>
            <a:off x="7391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7" name="Rectangle 97"/>
          <p:cNvSpPr>
            <a:spLocks noChangeArrowheads="1"/>
          </p:cNvSpPr>
          <p:nvPr/>
        </p:nvSpPr>
        <p:spPr bwMode="auto">
          <a:xfrm>
            <a:off x="78486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8" name="Rectangle 98"/>
          <p:cNvSpPr>
            <a:spLocks noChangeArrowheads="1"/>
          </p:cNvSpPr>
          <p:nvPr/>
        </p:nvSpPr>
        <p:spPr bwMode="auto">
          <a:xfrm>
            <a:off x="83058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79" name="Rectangle 99"/>
          <p:cNvSpPr>
            <a:spLocks noChangeArrowheads="1"/>
          </p:cNvSpPr>
          <p:nvPr/>
        </p:nvSpPr>
        <p:spPr bwMode="auto">
          <a:xfrm>
            <a:off x="8763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0" name="Rectangle 100"/>
          <p:cNvSpPr>
            <a:spLocks noChangeArrowheads="1"/>
          </p:cNvSpPr>
          <p:nvPr/>
        </p:nvSpPr>
        <p:spPr bwMode="auto">
          <a:xfrm>
            <a:off x="9220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1" name="Rectangle 101"/>
          <p:cNvSpPr>
            <a:spLocks noChangeArrowheads="1"/>
          </p:cNvSpPr>
          <p:nvPr/>
        </p:nvSpPr>
        <p:spPr bwMode="auto">
          <a:xfrm>
            <a:off x="9677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2" name="Rectangle 102"/>
          <p:cNvSpPr>
            <a:spLocks noChangeArrowheads="1"/>
          </p:cNvSpPr>
          <p:nvPr/>
        </p:nvSpPr>
        <p:spPr bwMode="auto">
          <a:xfrm>
            <a:off x="6019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3" name="Rectangle 103"/>
          <p:cNvSpPr>
            <a:spLocks noChangeArrowheads="1"/>
          </p:cNvSpPr>
          <p:nvPr/>
        </p:nvSpPr>
        <p:spPr bwMode="auto">
          <a:xfrm>
            <a:off x="8763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4" name="Rectangle 104"/>
          <p:cNvSpPr>
            <a:spLocks noChangeArrowheads="1"/>
          </p:cNvSpPr>
          <p:nvPr/>
        </p:nvSpPr>
        <p:spPr bwMode="auto">
          <a:xfrm>
            <a:off x="7848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5" name="Rectangle 105"/>
          <p:cNvSpPr>
            <a:spLocks noChangeArrowheads="1"/>
          </p:cNvSpPr>
          <p:nvPr/>
        </p:nvSpPr>
        <p:spPr bwMode="auto">
          <a:xfrm>
            <a:off x="9220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6" name="Rectangle 106"/>
          <p:cNvSpPr>
            <a:spLocks noChangeArrowheads="1"/>
          </p:cNvSpPr>
          <p:nvPr/>
        </p:nvSpPr>
        <p:spPr bwMode="auto">
          <a:xfrm>
            <a:off x="73914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7" name="Rectangle 107"/>
          <p:cNvSpPr>
            <a:spLocks noChangeArrowheads="1"/>
          </p:cNvSpPr>
          <p:nvPr/>
        </p:nvSpPr>
        <p:spPr bwMode="auto">
          <a:xfrm>
            <a:off x="9677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8" name="Rectangle 108"/>
          <p:cNvSpPr>
            <a:spLocks noChangeArrowheads="1"/>
          </p:cNvSpPr>
          <p:nvPr/>
        </p:nvSpPr>
        <p:spPr bwMode="auto">
          <a:xfrm>
            <a:off x="4191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89" name="Rectangle 109"/>
          <p:cNvSpPr>
            <a:spLocks noChangeArrowheads="1"/>
          </p:cNvSpPr>
          <p:nvPr/>
        </p:nvSpPr>
        <p:spPr bwMode="auto">
          <a:xfrm>
            <a:off x="37338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0" name="AutoShape 110"/>
          <p:cNvSpPr>
            <a:spLocks noChangeArrowheads="1"/>
          </p:cNvSpPr>
          <p:nvPr/>
        </p:nvSpPr>
        <p:spPr bwMode="auto">
          <a:xfrm>
            <a:off x="7239000" y="228600"/>
            <a:ext cx="1676400" cy="533400"/>
          </a:xfrm>
          <a:prstGeom prst="downArrowCallout">
            <a:avLst>
              <a:gd name="adj1" fmla="val 78571"/>
              <a:gd name="adj2" fmla="val 78571"/>
              <a:gd name="adj3" fmla="val 16667"/>
              <a:gd name="adj4" fmla="val 66667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HÀNG DỌC</a:t>
            </a:r>
          </a:p>
        </p:txBody>
      </p:sp>
      <p:sp>
        <p:nvSpPr>
          <p:cNvPr id="46191" name="Rectangle 111"/>
          <p:cNvSpPr>
            <a:spLocks noChangeArrowheads="1"/>
          </p:cNvSpPr>
          <p:nvPr/>
        </p:nvSpPr>
        <p:spPr bwMode="auto">
          <a:xfrm>
            <a:off x="4648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2" name="Rectangle 112"/>
          <p:cNvSpPr>
            <a:spLocks noChangeArrowheads="1"/>
          </p:cNvSpPr>
          <p:nvPr/>
        </p:nvSpPr>
        <p:spPr bwMode="auto">
          <a:xfrm>
            <a:off x="6934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3" name="Rectangle 113"/>
          <p:cNvSpPr>
            <a:spLocks noChangeArrowheads="1"/>
          </p:cNvSpPr>
          <p:nvPr/>
        </p:nvSpPr>
        <p:spPr bwMode="auto">
          <a:xfrm>
            <a:off x="5105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4" name="Rectangle 114"/>
          <p:cNvSpPr>
            <a:spLocks noChangeArrowheads="1"/>
          </p:cNvSpPr>
          <p:nvPr/>
        </p:nvSpPr>
        <p:spPr bwMode="auto">
          <a:xfrm>
            <a:off x="78486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5" name="Rectangle 115"/>
          <p:cNvSpPr>
            <a:spLocks noChangeArrowheads="1"/>
          </p:cNvSpPr>
          <p:nvPr/>
        </p:nvSpPr>
        <p:spPr bwMode="auto">
          <a:xfrm>
            <a:off x="8305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6" name="Rectangle 116"/>
          <p:cNvSpPr>
            <a:spLocks noChangeArrowheads="1"/>
          </p:cNvSpPr>
          <p:nvPr/>
        </p:nvSpPr>
        <p:spPr bwMode="auto">
          <a:xfrm>
            <a:off x="8763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7" name="Rectangle 117"/>
          <p:cNvSpPr>
            <a:spLocks noChangeArrowheads="1"/>
          </p:cNvSpPr>
          <p:nvPr/>
        </p:nvSpPr>
        <p:spPr bwMode="auto">
          <a:xfrm>
            <a:off x="69342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8" name="Rectangle 118"/>
          <p:cNvSpPr>
            <a:spLocks noChangeArrowheads="1"/>
          </p:cNvSpPr>
          <p:nvPr/>
        </p:nvSpPr>
        <p:spPr bwMode="auto">
          <a:xfrm>
            <a:off x="73914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199" name="Rectangle 119"/>
          <p:cNvSpPr>
            <a:spLocks noChangeArrowheads="1"/>
          </p:cNvSpPr>
          <p:nvPr/>
        </p:nvSpPr>
        <p:spPr bwMode="auto">
          <a:xfrm>
            <a:off x="6477000" y="838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0" name="Rectangle 120"/>
          <p:cNvSpPr>
            <a:spLocks noChangeArrowheads="1"/>
          </p:cNvSpPr>
          <p:nvPr/>
        </p:nvSpPr>
        <p:spPr bwMode="auto">
          <a:xfrm>
            <a:off x="5105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1" name="Rectangle 121"/>
          <p:cNvSpPr>
            <a:spLocks noChangeArrowheads="1"/>
          </p:cNvSpPr>
          <p:nvPr/>
        </p:nvSpPr>
        <p:spPr bwMode="auto">
          <a:xfrm>
            <a:off x="60198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2" name="Rectangle 122"/>
          <p:cNvSpPr>
            <a:spLocks noChangeArrowheads="1"/>
          </p:cNvSpPr>
          <p:nvPr/>
        </p:nvSpPr>
        <p:spPr bwMode="auto">
          <a:xfrm>
            <a:off x="55626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3" name="Rectangle 123"/>
          <p:cNvSpPr>
            <a:spLocks noChangeArrowheads="1"/>
          </p:cNvSpPr>
          <p:nvPr/>
        </p:nvSpPr>
        <p:spPr bwMode="auto">
          <a:xfrm>
            <a:off x="55626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4" name="Rectangle 124"/>
          <p:cNvSpPr>
            <a:spLocks noChangeArrowheads="1"/>
          </p:cNvSpPr>
          <p:nvPr/>
        </p:nvSpPr>
        <p:spPr bwMode="auto">
          <a:xfrm>
            <a:off x="6477000" y="1295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5" name="Rectangle 125"/>
          <p:cNvSpPr>
            <a:spLocks noChangeArrowheads="1"/>
          </p:cNvSpPr>
          <p:nvPr/>
        </p:nvSpPr>
        <p:spPr bwMode="auto">
          <a:xfrm>
            <a:off x="73914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6" name="Rectangle 126"/>
          <p:cNvSpPr>
            <a:spLocks noChangeArrowheads="1"/>
          </p:cNvSpPr>
          <p:nvPr/>
        </p:nvSpPr>
        <p:spPr bwMode="auto">
          <a:xfrm>
            <a:off x="5105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7" name="Rectangle 127"/>
          <p:cNvSpPr>
            <a:spLocks noChangeArrowheads="1"/>
          </p:cNvSpPr>
          <p:nvPr/>
        </p:nvSpPr>
        <p:spPr bwMode="auto">
          <a:xfrm>
            <a:off x="5562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8" name="Rectangle 128"/>
          <p:cNvSpPr>
            <a:spLocks noChangeArrowheads="1"/>
          </p:cNvSpPr>
          <p:nvPr/>
        </p:nvSpPr>
        <p:spPr bwMode="auto">
          <a:xfrm>
            <a:off x="8305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09" name="Rectangle 129"/>
          <p:cNvSpPr>
            <a:spLocks noChangeArrowheads="1"/>
          </p:cNvSpPr>
          <p:nvPr/>
        </p:nvSpPr>
        <p:spPr bwMode="auto">
          <a:xfrm>
            <a:off x="83058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0" name="Rectangle 130"/>
          <p:cNvSpPr>
            <a:spLocks noChangeArrowheads="1"/>
          </p:cNvSpPr>
          <p:nvPr/>
        </p:nvSpPr>
        <p:spPr bwMode="auto">
          <a:xfrm>
            <a:off x="46482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1" name="Rectangle 131"/>
          <p:cNvSpPr>
            <a:spLocks noChangeArrowheads="1"/>
          </p:cNvSpPr>
          <p:nvPr/>
        </p:nvSpPr>
        <p:spPr bwMode="auto">
          <a:xfrm>
            <a:off x="6477000" y="1752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2" name="Rectangle 132"/>
          <p:cNvSpPr>
            <a:spLocks noChangeArrowheads="1"/>
          </p:cNvSpPr>
          <p:nvPr/>
        </p:nvSpPr>
        <p:spPr bwMode="auto">
          <a:xfrm>
            <a:off x="60198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3" name="Rectangle 133"/>
          <p:cNvSpPr>
            <a:spLocks noChangeArrowheads="1"/>
          </p:cNvSpPr>
          <p:nvPr/>
        </p:nvSpPr>
        <p:spPr bwMode="auto">
          <a:xfrm>
            <a:off x="64770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4" name="Rectangle 134"/>
          <p:cNvSpPr>
            <a:spLocks noChangeArrowheads="1"/>
          </p:cNvSpPr>
          <p:nvPr/>
        </p:nvSpPr>
        <p:spPr bwMode="auto">
          <a:xfrm>
            <a:off x="69342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5" name="Rectangle 135"/>
          <p:cNvSpPr>
            <a:spLocks noChangeArrowheads="1"/>
          </p:cNvSpPr>
          <p:nvPr/>
        </p:nvSpPr>
        <p:spPr bwMode="auto">
          <a:xfrm>
            <a:off x="7391400" y="22098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6" name="Rectangle 136"/>
          <p:cNvSpPr>
            <a:spLocks noChangeArrowheads="1"/>
          </p:cNvSpPr>
          <p:nvPr/>
        </p:nvSpPr>
        <p:spPr bwMode="auto">
          <a:xfrm>
            <a:off x="64770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7" name="Rectangle 137"/>
          <p:cNvSpPr>
            <a:spLocks noChangeArrowheads="1"/>
          </p:cNvSpPr>
          <p:nvPr/>
        </p:nvSpPr>
        <p:spPr bwMode="auto">
          <a:xfrm>
            <a:off x="69342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8" name="Rectangle 138"/>
          <p:cNvSpPr>
            <a:spLocks noChangeArrowheads="1"/>
          </p:cNvSpPr>
          <p:nvPr/>
        </p:nvSpPr>
        <p:spPr bwMode="auto">
          <a:xfrm>
            <a:off x="73914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19" name="Rectangle 139"/>
          <p:cNvSpPr>
            <a:spLocks noChangeArrowheads="1"/>
          </p:cNvSpPr>
          <p:nvPr/>
        </p:nvSpPr>
        <p:spPr bwMode="auto">
          <a:xfrm>
            <a:off x="7848600" y="26670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0" name="Rectangle 140"/>
          <p:cNvSpPr>
            <a:spLocks noChangeArrowheads="1"/>
          </p:cNvSpPr>
          <p:nvPr/>
        </p:nvSpPr>
        <p:spPr bwMode="auto">
          <a:xfrm>
            <a:off x="9220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1" name="Rectangle 141"/>
          <p:cNvSpPr>
            <a:spLocks noChangeArrowheads="1"/>
          </p:cNvSpPr>
          <p:nvPr/>
        </p:nvSpPr>
        <p:spPr bwMode="auto">
          <a:xfrm>
            <a:off x="60198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2" name="Rectangle 142"/>
          <p:cNvSpPr>
            <a:spLocks noChangeArrowheads="1"/>
          </p:cNvSpPr>
          <p:nvPr/>
        </p:nvSpPr>
        <p:spPr bwMode="auto">
          <a:xfrm>
            <a:off x="64770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3" name="Rectangle 143"/>
          <p:cNvSpPr>
            <a:spLocks noChangeArrowheads="1"/>
          </p:cNvSpPr>
          <p:nvPr/>
        </p:nvSpPr>
        <p:spPr bwMode="auto">
          <a:xfrm>
            <a:off x="69342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4" name="Rectangle 144"/>
          <p:cNvSpPr>
            <a:spLocks noChangeArrowheads="1"/>
          </p:cNvSpPr>
          <p:nvPr/>
        </p:nvSpPr>
        <p:spPr bwMode="auto">
          <a:xfrm>
            <a:off x="7391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5" name="Rectangle 145"/>
          <p:cNvSpPr>
            <a:spLocks noChangeArrowheads="1"/>
          </p:cNvSpPr>
          <p:nvPr/>
        </p:nvSpPr>
        <p:spPr bwMode="auto">
          <a:xfrm>
            <a:off x="7848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6" name="Rectangle 146"/>
          <p:cNvSpPr>
            <a:spLocks noChangeArrowheads="1"/>
          </p:cNvSpPr>
          <p:nvPr/>
        </p:nvSpPr>
        <p:spPr bwMode="auto">
          <a:xfrm>
            <a:off x="41910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7" name="Rectangle 147"/>
          <p:cNvSpPr>
            <a:spLocks noChangeArrowheads="1"/>
          </p:cNvSpPr>
          <p:nvPr/>
        </p:nvSpPr>
        <p:spPr bwMode="auto">
          <a:xfrm>
            <a:off x="46482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8" name="Rectangle 148"/>
          <p:cNvSpPr>
            <a:spLocks noChangeArrowheads="1"/>
          </p:cNvSpPr>
          <p:nvPr/>
        </p:nvSpPr>
        <p:spPr bwMode="auto">
          <a:xfrm>
            <a:off x="5105400" y="40386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29" name="Rectangle 149"/>
          <p:cNvSpPr>
            <a:spLocks noChangeArrowheads="1"/>
          </p:cNvSpPr>
          <p:nvPr/>
        </p:nvSpPr>
        <p:spPr bwMode="auto">
          <a:xfrm>
            <a:off x="51054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0" name="Rectangle 150"/>
          <p:cNvSpPr>
            <a:spLocks noChangeArrowheads="1"/>
          </p:cNvSpPr>
          <p:nvPr/>
        </p:nvSpPr>
        <p:spPr bwMode="auto">
          <a:xfrm>
            <a:off x="5562600" y="31242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1" name="Rectangle 151"/>
          <p:cNvSpPr>
            <a:spLocks noChangeArrowheads="1"/>
          </p:cNvSpPr>
          <p:nvPr/>
        </p:nvSpPr>
        <p:spPr bwMode="auto">
          <a:xfrm>
            <a:off x="69342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2" name="Rectangle 152"/>
          <p:cNvSpPr>
            <a:spLocks noChangeArrowheads="1"/>
          </p:cNvSpPr>
          <p:nvPr/>
        </p:nvSpPr>
        <p:spPr bwMode="auto">
          <a:xfrm>
            <a:off x="73914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3" name="Rectangle 153"/>
          <p:cNvSpPr>
            <a:spLocks noChangeArrowheads="1"/>
          </p:cNvSpPr>
          <p:nvPr/>
        </p:nvSpPr>
        <p:spPr bwMode="auto">
          <a:xfrm>
            <a:off x="78486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4" name="Rectangle 154"/>
          <p:cNvSpPr>
            <a:spLocks noChangeArrowheads="1"/>
          </p:cNvSpPr>
          <p:nvPr/>
        </p:nvSpPr>
        <p:spPr bwMode="auto">
          <a:xfrm>
            <a:off x="8305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5" name="Rectangle 155"/>
          <p:cNvSpPr>
            <a:spLocks noChangeArrowheads="1"/>
          </p:cNvSpPr>
          <p:nvPr/>
        </p:nvSpPr>
        <p:spPr bwMode="auto">
          <a:xfrm>
            <a:off x="8763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6" name="Rectangle 156"/>
          <p:cNvSpPr>
            <a:spLocks noChangeArrowheads="1"/>
          </p:cNvSpPr>
          <p:nvPr/>
        </p:nvSpPr>
        <p:spPr bwMode="auto">
          <a:xfrm>
            <a:off x="60198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7" name="Rectangle 157"/>
          <p:cNvSpPr>
            <a:spLocks noChangeArrowheads="1"/>
          </p:cNvSpPr>
          <p:nvPr/>
        </p:nvSpPr>
        <p:spPr bwMode="auto">
          <a:xfrm>
            <a:off x="6477000" y="3581400"/>
            <a:ext cx="457200" cy="45720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38" name="Oval 158"/>
          <p:cNvSpPr>
            <a:spLocks noChangeArrowheads="1"/>
          </p:cNvSpPr>
          <p:nvPr/>
        </p:nvSpPr>
        <p:spPr bwMode="auto">
          <a:xfrm>
            <a:off x="1752600" y="41148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8 </a:t>
            </a:r>
          </a:p>
        </p:txBody>
      </p:sp>
      <p:sp>
        <p:nvSpPr>
          <p:cNvPr id="46239" name="Oval 159"/>
          <p:cNvSpPr>
            <a:spLocks noChangeArrowheads="1"/>
          </p:cNvSpPr>
          <p:nvPr/>
        </p:nvSpPr>
        <p:spPr bwMode="auto">
          <a:xfrm>
            <a:off x="1752600" y="3657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7 </a:t>
            </a:r>
          </a:p>
        </p:txBody>
      </p:sp>
      <p:sp>
        <p:nvSpPr>
          <p:cNvPr id="46240" name="Oval 160"/>
          <p:cNvSpPr>
            <a:spLocks noChangeArrowheads="1"/>
          </p:cNvSpPr>
          <p:nvPr/>
        </p:nvSpPr>
        <p:spPr bwMode="auto">
          <a:xfrm>
            <a:off x="1752600" y="3200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6</a:t>
            </a:r>
          </a:p>
        </p:txBody>
      </p:sp>
      <p:sp>
        <p:nvSpPr>
          <p:cNvPr id="46241" name="Oval 161"/>
          <p:cNvSpPr>
            <a:spLocks noChangeArrowheads="1"/>
          </p:cNvSpPr>
          <p:nvPr/>
        </p:nvSpPr>
        <p:spPr bwMode="auto">
          <a:xfrm>
            <a:off x="1752600" y="2743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5 </a:t>
            </a:r>
          </a:p>
        </p:txBody>
      </p:sp>
      <p:sp>
        <p:nvSpPr>
          <p:cNvPr id="46242" name="Oval 162"/>
          <p:cNvSpPr>
            <a:spLocks noChangeArrowheads="1"/>
          </p:cNvSpPr>
          <p:nvPr/>
        </p:nvSpPr>
        <p:spPr bwMode="auto">
          <a:xfrm>
            <a:off x="1752600" y="22860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4 </a:t>
            </a:r>
          </a:p>
        </p:txBody>
      </p:sp>
      <p:sp>
        <p:nvSpPr>
          <p:cNvPr id="46243" name="Oval 163"/>
          <p:cNvSpPr>
            <a:spLocks noChangeArrowheads="1"/>
          </p:cNvSpPr>
          <p:nvPr/>
        </p:nvSpPr>
        <p:spPr bwMode="auto">
          <a:xfrm>
            <a:off x="1752600" y="17526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3 </a:t>
            </a:r>
          </a:p>
        </p:txBody>
      </p:sp>
      <p:sp>
        <p:nvSpPr>
          <p:cNvPr id="46244" name="Oval 164"/>
          <p:cNvSpPr>
            <a:spLocks noChangeArrowheads="1"/>
          </p:cNvSpPr>
          <p:nvPr/>
        </p:nvSpPr>
        <p:spPr bwMode="auto">
          <a:xfrm>
            <a:off x="1752600" y="12954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2</a:t>
            </a:r>
          </a:p>
        </p:txBody>
      </p:sp>
      <p:sp>
        <p:nvSpPr>
          <p:cNvPr id="46245" name="Oval 165"/>
          <p:cNvSpPr>
            <a:spLocks noChangeArrowheads="1"/>
          </p:cNvSpPr>
          <p:nvPr/>
        </p:nvSpPr>
        <p:spPr bwMode="auto">
          <a:xfrm>
            <a:off x="1752600" y="838200"/>
            <a:ext cx="1676400" cy="3048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 1</a:t>
            </a:r>
          </a:p>
        </p:txBody>
      </p:sp>
      <p:sp>
        <p:nvSpPr>
          <p:cNvPr id="46246" name="Oval 166"/>
          <p:cNvSpPr>
            <a:spLocks noChangeArrowheads="1"/>
          </p:cNvSpPr>
          <p:nvPr/>
        </p:nvSpPr>
        <p:spPr bwMode="auto">
          <a:xfrm>
            <a:off x="1828800" y="5083629"/>
            <a:ext cx="8077200" cy="838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NHÀ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TỔ</a:t>
            </a:r>
            <a:r>
              <a:rPr kumimoji="0" lang="en-US" alt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CHỨC PHẢN CÔNG NĂM 1258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6247" name="AutoShape 167"/>
          <p:cNvSpPr>
            <a:spLocks noChangeArrowheads="1"/>
          </p:cNvSpPr>
          <p:nvPr/>
        </p:nvSpPr>
        <p:spPr bwMode="auto">
          <a:xfrm>
            <a:off x="2667000" y="5334000"/>
            <a:ext cx="8001000" cy="1219200"/>
          </a:xfrm>
          <a:prstGeom prst="flowChartTerminator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NGƯỜI LẬP NHIỀU CÔNG LỚN  TRONG CUỘC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KHÁNG CHIẾN CHỐNG NGUYÊN - MÔNG</a:t>
            </a:r>
          </a:p>
        </p:txBody>
      </p:sp>
      <p:sp>
        <p:nvSpPr>
          <p:cNvPr id="46248" name="AutoShape 168"/>
          <p:cNvSpPr>
            <a:spLocks noChangeArrowheads="1"/>
          </p:cNvSpPr>
          <p:nvPr/>
        </p:nvSpPr>
        <p:spPr bwMode="auto">
          <a:xfrm>
            <a:off x="2133600" y="5540829"/>
            <a:ext cx="8610600" cy="1295400"/>
          </a:xfrm>
          <a:prstGeom prst="horizontalScroll">
            <a:avLst>
              <a:gd name="adj" fmla="val 12500"/>
            </a:avLst>
          </a:prstGeom>
          <a:solidFill>
            <a:srgbClr val="99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BÓP NÁT QUẢ CAM TRONG TAY VÌ KHÔNG ĐƯỢC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DỰ BÀN KẾ SÁCH ĐÁNH GIẶC</a:t>
            </a:r>
          </a:p>
        </p:txBody>
      </p:sp>
      <p:sp>
        <p:nvSpPr>
          <p:cNvPr id="46249" name="AutoShape 169"/>
          <p:cNvSpPr>
            <a:spLocks noChangeArrowheads="1"/>
          </p:cNvSpPr>
          <p:nvPr/>
        </p:nvSpPr>
        <p:spPr bwMode="auto">
          <a:xfrm>
            <a:off x="2379785" y="5105400"/>
            <a:ext cx="8534400" cy="1676400"/>
          </a:xfrm>
          <a:prstGeom prst="ribbon2">
            <a:avLst>
              <a:gd name="adj1" fmla="val 125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BÔ LÃO DO VUA TRẦN TRIỆU TẬP</a:t>
            </a:r>
          </a:p>
        </p:txBody>
      </p:sp>
      <p:sp>
        <p:nvSpPr>
          <p:cNvPr id="46250" name="Oval 170"/>
          <p:cNvSpPr>
            <a:spLocks noChangeArrowheads="1"/>
          </p:cNvSpPr>
          <p:nvPr/>
        </p:nvSpPr>
        <p:spPr bwMode="auto">
          <a:xfrm>
            <a:off x="2133600" y="5095352"/>
            <a:ext cx="8686800" cy="990600"/>
          </a:xfrm>
          <a:prstGeom prst="ellipse">
            <a:avLst/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TÊN CỦA TƯỚNG GIẶC BỊ CHÉM ĐẦU Ở TRẬN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TÂY KẾT (LẦN THỨ 2)</a:t>
            </a:r>
          </a:p>
        </p:txBody>
      </p:sp>
      <p:sp>
        <p:nvSpPr>
          <p:cNvPr id="46251" name="AutoShape 171"/>
          <p:cNvSpPr>
            <a:spLocks noChangeArrowheads="1"/>
          </p:cNvSpPr>
          <p:nvPr/>
        </p:nvSpPr>
        <p:spPr bwMode="auto">
          <a:xfrm>
            <a:off x="1905000" y="5486400"/>
            <a:ext cx="9144000" cy="1371600"/>
          </a:xfrm>
          <a:prstGeom prst="horizontalScroll">
            <a:avLst>
              <a:gd name="adj" fmla="val 12500"/>
            </a:avLst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NƠI DIỄN RA HỘI NGHỊ CỦA CÁC VƯƠNG HẦU QUÝ TỘC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BÀN KẾ ĐÁNH GIẶC </a:t>
            </a:r>
          </a:p>
        </p:txBody>
      </p:sp>
      <p:sp>
        <p:nvSpPr>
          <p:cNvPr id="46252" name="AutoShape 172"/>
          <p:cNvSpPr>
            <a:spLocks noChangeArrowheads="1"/>
          </p:cNvSpPr>
          <p:nvPr/>
        </p:nvSpPr>
        <p:spPr bwMode="auto">
          <a:xfrm>
            <a:off x="2473569" y="5159829"/>
            <a:ext cx="8763000" cy="1524000"/>
          </a:xfrm>
          <a:prstGeom prst="cloudCallout">
            <a:avLst>
              <a:gd name="adj1" fmla="val -38042"/>
              <a:gd name="adj2" fmla="val -250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TRẦN HƯNG ĐẠO ĐÃ SOẠN THẢO BÀI NẦY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NHẰM KHƠI DẬY LÒNG YÊU NƯỚC CỦA QUÂN SĨ.</a:t>
            </a:r>
          </a:p>
        </p:txBody>
      </p:sp>
      <p:sp>
        <p:nvSpPr>
          <p:cNvPr id="46253" name="AutoShape 173"/>
          <p:cNvSpPr>
            <a:spLocks noChangeArrowheads="1"/>
          </p:cNvSpPr>
          <p:nvPr/>
        </p:nvSpPr>
        <p:spPr bwMode="auto">
          <a:xfrm>
            <a:off x="2209800" y="5105400"/>
            <a:ext cx="8077200" cy="1447800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NGOÀI TRẦN HƯNG ĐẠO ,CÒN CÓ MỘT VỊ TƯỚNG HỌ TRẦN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KHÁC CŨNG CÓ NHIỀU CÔNG LỚN TRONG KHÁNG CHIẾN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CHỐNG QUÂN MÔNG - NGUYÊN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47594"/>
              </p:ext>
            </p:extLst>
          </p:nvPr>
        </p:nvGraphicFramePr>
        <p:xfrm>
          <a:off x="2540000" y="5334000"/>
          <a:ext cx="8128000" cy="722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2227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Ạ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Ằ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10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6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6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4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6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6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2000" fill="hold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4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4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4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46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46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4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46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46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6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6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46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6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 nodeType="clickPar">
                      <p:stCondLst>
                        <p:cond delay="0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6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8" dur="2000" fill="hold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1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000" fill="hold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8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9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0" dur="2000" fill="hold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2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3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2000" fill="hold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1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2" dur="2000" fill="hold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4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5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6" dur="2000" fill="hold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8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9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0" dur="2000" fill="hold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3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2000" fill="hold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6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7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8" dur="2000" fill="hold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2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46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46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46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46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46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46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/>
                                        <p:tgtEl>
                                          <p:spTgt spid="46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500"/>
                                        <p:tgtEl>
                                          <p:spTgt spid="46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8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/>
                                        <p:tgtEl>
                                          <p:spTgt spid="4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2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/>
                                        <p:tgtEl>
                                          <p:spTgt spid="4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4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46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3"/>
                  </p:tgtEl>
                </p:cond>
              </p:nextCondLst>
            </p:seq>
            <p:seq concurrent="1" nextAc="seek">
              <p:cTn id="294" restart="whenNotActive" fill="hold" evtFilter="cancelBubble" nodeType="interactiveSeq">
                <p:stCondLst>
                  <p:cond evt="onClick" delay="0">
                    <p:tgtEl>
                      <p:spTgt spid="46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5" fill="hold" nodeType="clickPar">
                      <p:stCondLst>
                        <p:cond delay="0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4" dur="2000" fill="hold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6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7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8" dur="2000" fill="hold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1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2000" fill="hold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8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9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0" dur="2000" fill="hold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2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3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4" dur="2000" fill="hold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6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7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8" dur="2000" fill="hold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 nodeType="clickPar">
                      <p:stCondLst>
                        <p:cond delay="indefinite"/>
                      </p:stCondLst>
                      <p:childTnLst>
                        <p:par>
                          <p:cTn id="3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/>
                                        <p:tgtEl>
                                          <p:spTgt spid="46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6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/>
                                        <p:tgtEl>
                                          <p:spTgt spid="46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46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4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/>
                                        <p:tgtEl>
                                          <p:spTgt spid="46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8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2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46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6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/>
                                        <p:tgtEl>
                                          <p:spTgt spid="46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4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/>
                                        <p:tgtEl>
                                          <p:spTgt spid="46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2"/>
                  </p:tgtEl>
                </p:cond>
              </p:nextCondLst>
            </p:seq>
            <p:seq concurrent="1" nextAc="seek">
              <p:cTn id="368" restart="whenNotActive" fill="hold" evtFilter="cancelBubble" nodeType="interactiveSeq">
                <p:stCondLst>
                  <p:cond evt="onClick" delay="0">
                    <p:tgtEl>
                      <p:spTgt spid="462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9" fill="hold" nodeType="clickPar">
                      <p:stCondLst>
                        <p:cond delay="0"/>
                      </p:stCondLst>
                      <p:childTnLst>
                        <p:par>
                          <p:cTn id="3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6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7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8" dur="2000" fill="hold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0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1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2" dur="2000" fill="hold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4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5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6" dur="2000" fill="hold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8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9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0" dur="2000" fill="hold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 nodeType="clickPar">
                      <p:stCondLst>
                        <p:cond delay="indefinite"/>
                      </p:stCondLst>
                      <p:childTnLst>
                        <p:par>
                          <p:cTn id="3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4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/>
                                        <p:tgtEl>
                                          <p:spTgt spid="46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/>
                                        <p:tgtEl>
                                          <p:spTgt spid="46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2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500"/>
                                        <p:tgtEl>
                                          <p:spTgt spid="46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6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46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4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5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/>
                                        <p:tgtEl>
                                          <p:spTgt spid="46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46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 nodeType="clickPar">
                      <p:stCondLst>
                        <p:cond delay="0"/>
                      </p:stCondLst>
                      <p:childTnLst>
                        <p:par>
                          <p:cTn id="4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6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7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8" dur="2000" fill="hold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0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1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2" dur="2000" fill="hold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4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5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6" dur="2000" fill="hold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8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9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0" dur="2000" fill="hold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2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3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4" dur="2000" fill="hold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6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7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8" dur="2000" fill="hold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0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1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2" dur="2000" fill="hold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 nodeType="clickPar">
                      <p:stCondLst>
                        <p:cond delay="indefinite"/>
                      </p:stCondLst>
                      <p:childTnLst>
                        <p:par>
                          <p:cTn id="4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6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500"/>
                                        <p:tgtEl>
                                          <p:spTgt spid="46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46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/>
                                        <p:tgtEl>
                                          <p:spTgt spid="46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8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/>
                                        <p:tgtEl>
                                          <p:spTgt spid="46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2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500"/>
                                        <p:tgtEl>
                                          <p:spTgt spid="46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6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/>
                                        <p:tgtEl>
                                          <p:spTgt spid="46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4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46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8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9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46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40"/>
                  </p:tgtEl>
                </p:cond>
              </p:nextCondLst>
            </p:seq>
            <p:seq concurrent="1" nextAc="seek">
              <p:cTn id="492" restart="whenNotActive" fill="hold" evtFilter="cancelBubble" nodeType="interactiveSeq">
                <p:stCondLst>
                  <p:cond evt="onClick" delay="0">
                    <p:tgtEl>
                      <p:spTgt spid="462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3" fill="hold" nodeType="clickPar">
                      <p:stCondLst>
                        <p:cond delay="0"/>
                      </p:stCondLst>
                      <p:childTnLst>
                        <p:par>
                          <p:cTn id="4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0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1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2" dur="2000" fill="hold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4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5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6" dur="2000" fill="hold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8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09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0" dur="2000" fill="hold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2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3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4" dur="2000" fill="hold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6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7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8" dur="2000" fill="hold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0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1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2" dur="2000" fill="hold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4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5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6" dur="2000" fill="hold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8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29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0" dur="2000" fill="hold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2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3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4" dur="2000" fill="hold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6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7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8" dur="2000" fill="hold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9" fill="hold" nodeType="clickPar">
                      <p:stCondLst>
                        <p:cond delay="indefinite"/>
                      </p:stCondLst>
                      <p:childTnLst>
                        <p:par>
                          <p:cTn id="5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1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/>
                                        <p:tgtEl>
                                          <p:spTgt spid="46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6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500"/>
                                        <p:tgtEl>
                                          <p:spTgt spid="46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46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4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5" dur="500"/>
                                        <p:tgtEl>
                                          <p:spTgt spid="46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8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9" dur="500"/>
                                        <p:tgtEl>
                                          <p:spTgt spid="46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46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6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500"/>
                                        <p:tgtEl>
                                          <p:spTgt spid="46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5" dur="500"/>
                                        <p:tgtEl>
                                          <p:spTgt spid="46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8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9" dur="500"/>
                                        <p:tgtEl>
                                          <p:spTgt spid="46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2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500"/>
                                        <p:tgtEl>
                                          <p:spTgt spid="46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6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7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500"/>
                                        <p:tgtEl>
                                          <p:spTgt spid="46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9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46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 nodeType="clickPar">
                      <p:stCondLst>
                        <p:cond delay="0"/>
                      </p:stCondLst>
                      <p:childTnLst>
                        <p:par>
                          <p:cTn id="5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5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 fill="hold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8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9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0" dur="2000" fill="hold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2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3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4" dur="2000" fill="hold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6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7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8" dur="2000" fill="hold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0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1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2" dur="2000" fill="hold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4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5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6" dur="2000" fill="hold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8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19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0" dur="2000" fill="hold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2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3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4" dur="2000" fill="hold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6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27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8" dur="2000" fill="hold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0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1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2" dur="2000" fill="hold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4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5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6" dur="2000" fill="hold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8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9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0" dur="2000" fill="hold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2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43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4" dur="2000" fill="hold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5" fill="hold" nodeType="clickPar">
                      <p:stCondLst>
                        <p:cond delay="indefinite"/>
                      </p:stCondLst>
                      <p:childTnLst>
                        <p:par>
                          <p:cTn id="6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7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8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9" dur="500"/>
                                        <p:tgtEl>
                                          <p:spTgt spid="46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2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3" dur="500"/>
                                        <p:tgtEl>
                                          <p:spTgt spid="46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6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500"/>
                                        <p:tgtEl>
                                          <p:spTgt spid="46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0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4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4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500"/>
                                        <p:tgtEl>
                                          <p:spTgt spid="46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8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9" dur="500"/>
                                        <p:tgtEl>
                                          <p:spTgt spid="4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46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6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500"/>
                                        <p:tgtEl>
                                          <p:spTgt spid="4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0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1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3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5" dur="500"/>
                                        <p:tgtEl>
                                          <p:spTgt spid="46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9" dur="500"/>
                                        <p:tgtEl>
                                          <p:spTgt spid="46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4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6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4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0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1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46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38"/>
                  </p:tgtEl>
                </p:cond>
              </p:nextCondLst>
            </p:seq>
            <p:seq concurrent="1" nextAc="seek">
              <p:cTn id="704" restart="whenNotActive" fill="hold" evtFilter="cancelBubble" nodeType="interactiveSeq">
                <p:stCondLst>
                  <p:cond evt="onClick" delay="0">
                    <p:tgtEl>
                      <p:spTgt spid="46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5" fill="hold" nodeType="clickPar">
                      <p:stCondLst>
                        <p:cond delay="0"/>
                      </p:stCondLst>
                      <p:childTnLst>
                        <p:par>
                          <p:cTn id="7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9" dur="500"/>
                                        <p:tgtEl>
                                          <p:spTgt spid="4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2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500"/>
                                        <p:tgtEl>
                                          <p:spTgt spid="4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4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0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1" dur="500"/>
                                        <p:tgtEl>
                                          <p:spTgt spid="46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4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5" dur="500"/>
                                        <p:tgtEl>
                                          <p:spTgt spid="46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500"/>
                                        <p:tgtEl>
                                          <p:spTgt spid="46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2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3" dur="500"/>
                                        <p:tgtEl>
                                          <p:spTgt spid="46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6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7" dur="500"/>
                                        <p:tgtEl>
                                          <p:spTgt spid="46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90"/>
                  </p:tgtEl>
                </p:cond>
              </p:nextCondLst>
            </p:seq>
          </p:childTnLst>
        </p:cTn>
      </p:par>
    </p:tnLst>
    <p:bldLst>
      <p:bldP spid="46160" grpId="0" animBg="1"/>
      <p:bldP spid="46161" grpId="0" animBg="1"/>
      <p:bldP spid="46162" grpId="0" animBg="1"/>
      <p:bldP spid="46163" grpId="0" animBg="1"/>
      <p:bldP spid="46164" grpId="0" animBg="1"/>
      <p:bldP spid="46164" grpId="1" animBg="1"/>
      <p:bldP spid="46165" grpId="0" animBg="1"/>
      <p:bldP spid="46166" grpId="0" animBg="1"/>
      <p:bldP spid="46167" grpId="0" animBg="1"/>
      <p:bldP spid="46168" grpId="0" animBg="1"/>
      <p:bldP spid="46169" grpId="0" animBg="1"/>
      <p:bldP spid="46170" grpId="0" animBg="1"/>
      <p:bldP spid="46171" grpId="0" animBg="1"/>
      <p:bldP spid="46171" grpId="1" animBg="1"/>
      <p:bldP spid="46172" grpId="0" animBg="1"/>
      <p:bldP spid="46173" grpId="0" animBg="1"/>
      <p:bldP spid="46174" grpId="0" animBg="1"/>
      <p:bldP spid="46175" grpId="0" animBg="1"/>
      <p:bldP spid="46176" grpId="0" animBg="1"/>
      <p:bldP spid="46177" grpId="0" animBg="1"/>
      <p:bldP spid="46177" grpId="1" animBg="1"/>
      <p:bldP spid="46178" grpId="0" animBg="1"/>
      <p:bldP spid="46179" grpId="0" animBg="1"/>
      <p:bldP spid="46180" grpId="0" animBg="1"/>
      <p:bldP spid="46181" grpId="0" animBg="1"/>
      <p:bldP spid="46182" grpId="0" animBg="1"/>
      <p:bldP spid="46183" grpId="0" animBg="1"/>
      <p:bldP spid="46184" grpId="0" animBg="1"/>
      <p:bldP spid="46184" grpId="1" animBg="1"/>
      <p:bldP spid="46185" grpId="0" animBg="1"/>
      <p:bldP spid="46186" grpId="0" animBg="1"/>
      <p:bldP spid="46187" grpId="0" animBg="1"/>
      <p:bldP spid="46188" grpId="0" animBg="1"/>
      <p:bldP spid="46189" grpId="0" animBg="1"/>
      <p:bldP spid="46191" grpId="0" animBg="1"/>
      <p:bldP spid="46192" grpId="0" animBg="1"/>
      <p:bldP spid="46193" grpId="0" animBg="1"/>
      <p:bldP spid="46194" grpId="0" animBg="1"/>
      <p:bldP spid="46194" grpId="1" animBg="1"/>
      <p:bldP spid="46195" grpId="0" animBg="1"/>
      <p:bldP spid="46196" grpId="0" animBg="1"/>
      <p:bldP spid="46197" grpId="0" animBg="1"/>
      <p:bldP spid="46198" grpId="0" animBg="1"/>
      <p:bldP spid="46199" grpId="0" animBg="1"/>
      <p:bldP spid="46200" grpId="0" animBg="1"/>
      <p:bldP spid="46201" grpId="0" animBg="1"/>
      <p:bldP spid="46202" grpId="0" animBg="1"/>
      <p:bldP spid="46203" grpId="0" animBg="1"/>
      <p:bldP spid="46204" grpId="0" animBg="1"/>
      <p:bldP spid="46205" grpId="0" animBg="1"/>
      <p:bldP spid="46206" grpId="0" animBg="1"/>
      <p:bldP spid="46207" grpId="0" animBg="1"/>
      <p:bldP spid="46208" grpId="0" animBg="1"/>
      <p:bldP spid="46209" grpId="0" animBg="1"/>
      <p:bldP spid="46210" grpId="0" animBg="1"/>
      <p:bldP spid="46211" grpId="0" animBg="1"/>
      <p:bldP spid="46212" grpId="0" animBg="1"/>
      <p:bldP spid="46213" grpId="0" animBg="1"/>
      <p:bldP spid="46214" grpId="0" animBg="1"/>
      <p:bldP spid="46215" grpId="0" animBg="1"/>
      <p:bldP spid="46216" grpId="0" animBg="1"/>
      <p:bldP spid="46217" grpId="0" animBg="1"/>
      <p:bldP spid="46218" grpId="0" animBg="1"/>
      <p:bldP spid="46219" grpId="0" animBg="1"/>
      <p:bldP spid="46219" grpId="1" animBg="1"/>
      <p:bldP spid="46220" grpId="0" animBg="1"/>
      <p:bldP spid="46221" grpId="0" animBg="1"/>
      <p:bldP spid="46222" grpId="0" animBg="1"/>
      <p:bldP spid="46223" grpId="0" animBg="1"/>
      <p:bldP spid="46224" grpId="0" animBg="1"/>
      <p:bldP spid="46225" grpId="0" animBg="1"/>
      <p:bldP spid="46225" grpId="1" animBg="1"/>
      <p:bldP spid="46226" grpId="0" animBg="1"/>
      <p:bldP spid="46227" grpId="0" animBg="1"/>
      <p:bldP spid="46228" grpId="0" animBg="1"/>
      <p:bldP spid="46229" grpId="0" animBg="1"/>
      <p:bldP spid="46230" grpId="0" animBg="1"/>
      <p:bldP spid="46231" grpId="0" animBg="1"/>
      <p:bldP spid="46232" grpId="0" animBg="1"/>
      <p:bldP spid="46233" grpId="0" animBg="1"/>
      <p:bldP spid="46233" grpId="1" animBg="1"/>
      <p:bldP spid="46234" grpId="0" animBg="1"/>
      <p:bldP spid="46235" grpId="0" animBg="1"/>
      <p:bldP spid="46236" grpId="0" animBg="1"/>
      <p:bldP spid="46237" grpId="0" animBg="1"/>
      <p:bldP spid="46246" grpId="0" animBg="1"/>
      <p:bldP spid="46246" grpId="1" animBg="1"/>
      <p:bldP spid="46247" grpId="0" animBg="1"/>
      <p:bldP spid="46247" grpId="1" animBg="1"/>
      <p:bldP spid="46248" grpId="0" animBg="1"/>
      <p:bldP spid="46248" grpId="1" animBg="1"/>
      <p:bldP spid="46249" grpId="0" animBg="1"/>
      <p:bldP spid="46249" grpId="1" animBg="1"/>
      <p:bldP spid="46250" grpId="0" animBg="1"/>
      <p:bldP spid="46250" grpId="1" animBg="1"/>
      <p:bldP spid="46251" grpId="0" animBg="1"/>
      <p:bldP spid="46251" grpId="1" animBg="1"/>
      <p:bldP spid="46252" grpId="0" animBg="1"/>
      <p:bldP spid="46252" grpId="1" animBg="1"/>
      <p:bldP spid="46253" grpId="0" animBg="1"/>
      <p:bldP spid="4625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1008" y="-83364"/>
            <a:ext cx="784438" cy="784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23293" y="841750"/>
            <a:ext cx="84757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vụ học tập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90170"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kiến thức vừa học hãy hoàn thành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SGK/76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50293" y="1801513"/>
            <a:ext cx="85226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2022" y="-79023"/>
            <a:ext cx="969978" cy="969978"/>
          </a:xfrm>
          <a:prstGeom prst="rect">
            <a:avLst/>
          </a:prstGeom>
        </p:spPr>
      </p:pic>
      <p:pic>
        <p:nvPicPr>
          <p:cNvPr id="2" name="Tóm tắt nhanh Cuộc chiến chống Nguyên Mông lần 1 (1257-1258) _ Kênh tóm tắt lịch sử  - EZ Sử 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6" end="491256.9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09938" cy="681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8767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64D42-1A91-C44F-A499-950813D3FA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DEE1A-0002-0F40-8118-C6B26896C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8527" y="1030596"/>
            <a:ext cx="11533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 QUÂN XÂM LƯỢC MÔNG – NGUYÊN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3542" y="-69471"/>
            <a:ext cx="826143" cy="826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59557" y="2581067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959557" y="3559200"/>
            <a:ext cx="10148710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xâm lược Nguyên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1285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59557" y="4530406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1287 – 1288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59556" y="5501612"/>
            <a:ext cx="10148709" cy="722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4177" y="631168"/>
            <a:ext cx="2801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34,35,36  </a:t>
            </a:r>
          </a:p>
        </p:txBody>
      </p:sp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4AB68E-AE2E-AA80-2A62-68DAFCD0B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414336"/>
            <a:ext cx="5324475" cy="45148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DC8257-0C29-0258-8A5C-05CB38C9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14336"/>
            <a:ext cx="5819775" cy="451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5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439AF2-DEAE-5AF9-A2C6-C10215186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3" y="528638"/>
            <a:ext cx="10401299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5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948335-D283-F465-F81E-CC05F5441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14324"/>
            <a:ext cx="5819775" cy="5838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B3F53E-48D0-B177-F96D-1B86A3419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325" y="314324"/>
            <a:ext cx="5491163" cy="5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1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77353" y="691662"/>
            <a:ext cx="5474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17.1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17.2,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1258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 descr="https://img.loigiaihay.com/picture/2022/0412/screenshot-2022-04-12-101407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056" y="1922419"/>
            <a:ext cx="4919100" cy="3438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img.loigiaihay.com/picture/2022/0412/1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60"/>
          <a:stretch/>
        </p:blipFill>
        <p:spPr bwMode="auto">
          <a:xfrm>
            <a:off x="6268375" y="1922419"/>
            <a:ext cx="5583655" cy="47480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134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5" descr="BD_3_THAOGI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Freeform 9"/>
          <p:cNvSpPr>
            <a:spLocks/>
          </p:cNvSpPr>
          <p:nvPr/>
        </p:nvSpPr>
        <p:spPr bwMode="auto">
          <a:xfrm>
            <a:off x="2514600" y="104775"/>
            <a:ext cx="1295400" cy="1066800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auto">
          <a:xfrm rot="-1251268">
            <a:off x="4237038" y="946151"/>
            <a:ext cx="1136650" cy="1185863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8" name="Freeform 12"/>
          <p:cNvSpPr>
            <a:spLocks/>
          </p:cNvSpPr>
          <p:nvPr/>
        </p:nvSpPr>
        <p:spPr bwMode="auto">
          <a:xfrm>
            <a:off x="5867400" y="1905000"/>
            <a:ext cx="1219200" cy="457200"/>
          </a:xfrm>
          <a:custGeom>
            <a:avLst/>
            <a:gdLst>
              <a:gd name="T0" fmla="*/ 0 w 720"/>
              <a:gd name="T1" fmla="*/ 0 h 288"/>
              <a:gd name="T2" fmla="*/ 2147483647 w 720"/>
              <a:gd name="T3" fmla="*/ 2147483647 h 288"/>
              <a:gd name="T4" fmla="*/ 2147483647 w 720"/>
              <a:gd name="T5" fmla="*/ 2147483647 h 288"/>
              <a:gd name="T6" fmla="*/ 0 60000 65536"/>
              <a:gd name="T7" fmla="*/ 0 60000 65536"/>
              <a:gd name="T8" fmla="*/ 0 60000 65536"/>
              <a:gd name="T9" fmla="*/ 0 w 720"/>
              <a:gd name="T10" fmla="*/ 0 h 288"/>
              <a:gd name="T11" fmla="*/ 720 w 720"/>
              <a:gd name="T12" fmla="*/ 288 h 2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288">
                <a:moveTo>
                  <a:pt x="0" y="0"/>
                </a:moveTo>
                <a:cubicBezTo>
                  <a:pt x="156" y="24"/>
                  <a:pt x="312" y="48"/>
                  <a:pt x="432" y="96"/>
                </a:cubicBezTo>
                <a:cubicBezTo>
                  <a:pt x="552" y="144"/>
                  <a:pt x="636" y="216"/>
                  <a:pt x="720" y="28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09" name="Freeform 13"/>
          <p:cNvSpPr>
            <a:spLocks/>
          </p:cNvSpPr>
          <p:nvPr/>
        </p:nvSpPr>
        <p:spPr bwMode="auto">
          <a:xfrm>
            <a:off x="8667750" y="2333625"/>
            <a:ext cx="838200" cy="381000"/>
          </a:xfrm>
          <a:custGeom>
            <a:avLst/>
            <a:gdLst>
              <a:gd name="T0" fmla="*/ 0 w 432"/>
              <a:gd name="T1" fmla="*/ 0 h 192"/>
              <a:gd name="T2" fmla="*/ 2147483647 w 432"/>
              <a:gd name="T3" fmla="*/ 2147483647 h 192"/>
              <a:gd name="T4" fmla="*/ 2147483647 w 432"/>
              <a:gd name="T5" fmla="*/ 2147483647 h 192"/>
              <a:gd name="T6" fmla="*/ 0 60000 65536"/>
              <a:gd name="T7" fmla="*/ 0 60000 65536"/>
              <a:gd name="T8" fmla="*/ 0 60000 65536"/>
              <a:gd name="T9" fmla="*/ 0 w 432"/>
              <a:gd name="T10" fmla="*/ 0 h 192"/>
              <a:gd name="T11" fmla="*/ 432 w 43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92">
                <a:moveTo>
                  <a:pt x="0" y="0"/>
                </a:moveTo>
                <a:cubicBezTo>
                  <a:pt x="84" y="8"/>
                  <a:pt x="168" y="16"/>
                  <a:pt x="240" y="48"/>
                </a:cubicBezTo>
                <a:cubicBezTo>
                  <a:pt x="312" y="80"/>
                  <a:pt x="372" y="136"/>
                  <a:pt x="432" y="19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0" name="Freeform 14"/>
          <p:cNvSpPr>
            <a:spLocks/>
          </p:cNvSpPr>
          <p:nvPr/>
        </p:nvSpPr>
        <p:spPr bwMode="auto">
          <a:xfrm>
            <a:off x="9296400" y="3352800"/>
            <a:ext cx="457200" cy="990600"/>
          </a:xfrm>
          <a:custGeom>
            <a:avLst/>
            <a:gdLst>
              <a:gd name="T0" fmla="*/ 2147483647 w 192"/>
              <a:gd name="T1" fmla="*/ 0 h 384"/>
              <a:gd name="T2" fmla="*/ 2147483647 w 192"/>
              <a:gd name="T3" fmla="*/ 2147483647 h 384"/>
              <a:gd name="T4" fmla="*/ 0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192" y="0"/>
                </a:moveTo>
                <a:cubicBezTo>
                  <a:pt x="184" y="88"/>
                  <a:pt x="176" y="176"/>
                  <a:pt x="144" y="240"/>
                </a:cubicBezTo>
                <a:cubicBezTo>
                  <a:pt x="112" y="304"/>
                  <a:pt x="56" y="344"/>
                  <a:pt x="0" y="384"/>
                </a:cubicBezTo>
              </a:path>
            </a:pathLst>
          </a:custGeom>
          <a:noFill/>
          <a:ln w="76200">
            <a:solidFill>
              <a:srgbClr val="3333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1" name="Freeform 15"/>
          <p:cNvSpPr>
            <a:spLocks/>
          </p:cNvSpPr>
          <p:nvPr/>
        </p:nvSpPr>
        <p:spPr bwMode="auto">
          <a:xfrm>
            <a:off x="8839200" y="3576638"/>
            <a:ext cx="228600" cy="533400"/>
          </a:xfrm>
          <a:custGeom>
            <a:avLst/>
            <a:gdLst>
              <a:gd name="T0" fmla="*/ 2147483647 w 112"/>
              <a:gd name="T1" fmla="*/ 2147483647 h 240"/>
              <a:gd name="T2" fmla="*/ 2147483647 w 112"/>
              <a:gd name="T3" fmla="*/ 2147483647 h 240"/>
              <a:gd name="T4" fmla="*/ 0 w 112"/>
              <a:gd name="T5" fmla="*/ 0 h 240"/>
              <a:gd name="T6" fmla="*/ 0 60000 65536"/>
              <a:gd name="T7" fmla="*/ 0 60000 65536"/>
              <a:gd name="T8" fmla="*/ 0 60000 65536"/>
              <a:gd name="T9" fmla="*/ 0 w 112"/>
              <a:gd name="T10" fmla="*/ 0 h 240"/>
              <a:gd name="T11" fmla="*/ 112 w 112"/>
              <a:gd name="T12" fmla="*/ 240 h 2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240">
                <a:moveTo>
                  <a:pt x="96" y="240"/>
                </a:moveTo>
                <a:cubicBezTo>
                  <a:pt x="104" y="188"/>
                  <a:pt x="112" y="136"/>
                  <a:pt x="96" y="96"/>
                </a:cubicBezTo>
                <a:cubicBezTo>
                  <a:pt x="80" y="56"/>
                  <a:pt x="40" y="28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2" name="Freeform 16"/>
          <p:cNvSpPr>
            <a:spLocks/>
          </p:cNvSpPr>
          <p:nvPr/>
        </p:nvSpPr>
        <p:spPr bwMode="auto">
          <a:xfrm>
            <a:off x="6781800" y="2590800"/>
            <a:ext cx="1981200" cy="914400"/>
          </a:xfrm>
          <a:custGeom>
            <a:avLst/>
            <a:gdLst>
              <a:gd name="T0" fmla="*/ 2147483647 w 1248"/>
              <a:gd name="T1" fmla="*/ 2147483647 h 576"/>
              <a:gd name="T2" fmla="*/ 2147483647 w 1248"/>
              <a:gd name="T3" fmla="*/ 2147483647 h 576"/>
              <a:gd name="T4" fmla="*/ 0 w 1248"/>
              <a:gd name="T5" fmla="*/ 0 h 576"/>
              <a:gd name="T6" fmla="*/ 0 60000 65536"/>
              <a:gd name="T7" fmla="*/ 0 60000 65536"/>
              <a:gd name="T8" fmla="*/ 0 60000 65536"/>
              <a:gd name="T9" fmla="*/ 0 w 1248"/>
              <a:gd name="T10" fmla="*/ 0 h 576"/>
              <a:gd name="T11" fmla="*/ 1248 w 1248"/>
              <a:gd name="T12" fmla="*/ 576 h 5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48" h="576">
                <a:moveTo>
                  <a:pt x="1248" y="576"/>
                </a:moveTo>
                <a:cubicBezTo>
                  <a:pt x="1088" y="456"/>
                  <a:pt x="928" y="336"/>
                  <a:pt x="720" y="240"/>
                </a:cubicBezTo>
                <a:cubicBezTo>
                  <a:pt x="512" y="144"/>
                  <a:pt x="256" y="72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4" name="Freeform 18"/>
          <p:cNvSpPr>
            <a:spLocks/>
          </p:cNvSpPr>
          <p:nvPr/>
        </p:nvSpPr>
        <p:spPr bwMode="auto">
          <a:xfrm>
            <a:off x="3962400" y="2286000"/>
            <a:ext cx="2286000" cy="419100"/>
          </a:xfrm>
          <a:custGeom>
            <a:avLst/>
            <a:gdLst>
              <a:gd name="T0" fmla="*/ 2147483647 w 1296"/>
              <a:gd name="T1" fmla="*/ 2147483647 h 264"/>
              <a:gd name="T2" fmla="*/ 2147483647 w 1296"/>
              <a:gd name="T3" fmla="*/ 2147483647 h 264"/>
              <a:gd name="T4" fmla="*/ 0 w 1296"/>
              <a:gd name="T5" fmla="*/ 0 h 264"/>
              <a:gd name="T6" fmla="*/ 0 60000 65536"/>
              <a:gd name="T7" fmla="*/ 0 60000 65536"/>
              <a:gd name="T8" fmla="*/ 0 60000 65536"/>
              <a:gd name="T9" fmla="*/ 0 w 1296"/>
              <a:gd name="T10" fmla="*/ 0 h 264"/>
              <a:gd name="T11" fmla="*/ 1296 w 1296"/>
              <a:gd name="T12" fmla="*/ 264 h 2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96" h="264">
                <a:moveTo>
                  <a:pt x="1296" y="144"/>
                </a:moveTo>
                <a:cubicBezTo>
                  <a:pt x="972" y="204"/>
                  <a:pt x="648" y="264"/>
                  <a:pt x="432" y="240"/>
                </a:cubicBezTo>
                <a:cubicBezTo>
                  <a:pt x="216" y="216"/>
                  <a:pt x="108" y="108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5" name="Freeform 19"/>
          <p:cNvSpPr>
            <a:spLocks/>
          </p:cNvSpPr>
          <p:nvPr/>
        </p:nvSpPr>
        <p:spPr bwMode="auto">
          <a:xfrm>
            <a:off x="2514600" y="1066800"/>
            <a:ext cx="1219200" cy="1219200"/>
          </a:xfrm>
          <a:custGeom>
            <a:avLst/>
            <a:gdLst>
              <a:gd name="T0" fmla="*/ 2147483647 w 768"/>
              <a:gd name="T1" fmla="*/ 2147483647 h 768"/>
              <a:gd name="T2" fmla="*/ 2147483647 w 768"/>
              <a:gd name="T3" fmla="*/ 2147483647 h 768"/>
              <a:gd name="T4" fmla="*/ 0 w 768"/>
              <a:gd name="T5" fmla="*/ 0 h 768"/>
              <a:gd name="T6" fmla="*/ 0 60000 65536"/>
              <a:gd name="T7" fmla="*/ 0 60000 65536"/>
              <a:gd name="T8" fmla="*/ 0 60000 65536"/>
              <a:gd name="T9" fmla="*/ 0 w 768"/>
              <a:gd name="T10" fmla="*/ 0 h 768"/>
              <a:gd name="T11" fmla="*/ 768 w 768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768">
                <a:moveTo>
                  <a:pt x="768" y="768"/>
                </a:moveTo>
                <a:cubicBezTo>
                  <a:pt x="568" y="664"/>
                  <a:pt x="368" y="560"/>
                  <a:pt x="240" y="432"/>
                </a:cubicBezTo>
                <a:cubicBezTo>
                  <a:pt x="112" y="304"/>
                  <a:pt x="56" y="152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16" name="Freeform 20"/>
          <p:cNvSpPr>
            <a:spLocks/>
          </p:cNvSpPr>
          <p:nvPr/>
        </p:nvSpPr>
        <p:spPr bwMode="auto">
          <a:xfrm>
            <a:off x="1804988" y="209550"/>
            <a:ext cx="457200" cy="533400"/>
          </a:xfrm>
          <a:custGeom>
            <a:avLst/>
            <a:gdLst>
              <a:gd name="T0" fmla="*/ 2147483647 w 288"/>
              <a:gd name="T1" fmla="*/ 2147483647 h 336"/>
              <a:gd name="T2" fmla="*/ 2147483647 w 288"/>
              <a:gd name="T3" fmla="*/ 2147483647 h 336"/>
              <a:gd name="T4" fmla="*/ 0 w 288"/>
              <a:gd name="T5" fmla="*/ 0 h 336"/>
              <a:gd name="T6" fmla="*/ 0 60000 65536"/>
              <a:gd name="T7" fmla="*/ 0 60000 65536"/>
              <a:gd name="T8" fmla="*/ 0 60000 65536"/>
              <a:gd name="T9" fmla="*/ 0 w 288"/>
              <a:gd name="T10" fmla="*/ 0 h 336"/>
              <a:gd name="T11" fmla="*/ 288 w 288"/>
              <a:gd name="T12" fmla="*/ 336 h 3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336">
                <a:moveTo>
                  <a:pt x="288" y="336"/>
                </a:moveTo>
                <a:cubicBezTo>
                  <a:pt x="240" y="244"/>
                  <a:pt x="192" y="152"/>
                  <a:pt x="144" y="96"/>
                </a:cubicBezTo>
                <a:cubicBezTo>
                  <a:pt x="96" y="40"/>
                  <a:pt x="48" y="20"/>
                  <a:pt x="0" y="0"/>
                </a:cubicBezTo>
              </a:path>
            </a:pathLst>
          </a:custGeom>
          <a:noFill/>
          <a:ln w="762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22" name="Freeform 26"/>
          <p:cNvSpPr>
            <a:spLocks/>
          </p:cNvSpPr>
          <p:nvPr/>
        </p:nvSpPr>
        <p:spPr bwMode="auto">
          <a:xfrm>
            <a:off x="2027238" y="1033463"/>
            <a:ext cx="368300" cy="1143000"/>
          </a:xfrm>
          <a:custGeom>
            <a:avLst/>
            <a:gdLst>
              <a:gd name="T0" fmla="*/ 2147483647 w 280"/>
              <a:gd name="T1" fmla="*/ 2147483647 h 672"/>
              <a:gd name="T2" fmla="*/ 2147483647 w 280"/>
              <a:gd name="T3" fmla="*/ 2147483647 h 672"/>
              <a:gd name="T4" fmla="*/ 2147483647 w 280"/>
              <a:gd name="T5" fmla="*/ 0 h 672"/>
              <a:gd name="T6" fmla="*/ 0 60000 65536"/>
              <a:gd name="T7" fmla="*/ 0 60000 65536"/>
              <a:gd name="T8" fmla="*/ 0 60000 65536"/>
              <a:gd name="T9" fmla="*/ 0 w 280"/>
              <a:gd name="T10" fmla="*/ 0 h 672"/>
              <a:gd name="T11" fmla="*/ 280 w 280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672">
                <a:moveTo>
                  <a:pt x="40" y="672"/>
                </a:moveTo>
                <a:cubicBezTo>
                  <a:pt x="20" y="512"/>
                  <a:pt x="0" y="352"/>
                  <a:pt x="40" y="240"/>
                </a:cubicBezTo>
                <a:cubicBezTo>
                  <a:pt x="80" y="128"/>
                  <a:pt x="180" y="64"/>
                  <a:pt x="28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pic>
        <p:nvPicPr>
          <p:cNvPr id="4126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36842" b="50000"/>
          <a:stretch>
            <a:fillRect/>
          </a:stretch>
        </p:blipFill>
        <p:spPr bwMode="auto">
          <a:xfrm rot="-993424">
            <a:off x="7527926" y="2432051"/>
            <a:ext cx="671513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7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2" r="36842" b="50000"/>
          <a:stretch>
            <a:fillRect/>
          </a:stretch>
        </p:blipFill>
        <p:spPr bwMode="auto">
          <a:xfrm rot="-1116988">
            <a:off x="9367838" y="3067050"/>
            <a:ext cx="685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0" name="Freeform 34"/>
          <p:cNvSpPr>
            <a:spLocks/>
          </p:cNvSpPr>
          <p:nvPr/>
        </p:nvSpPr>
        <p:spPr bwMode="auto">
          <a:xfrm>
            <a:off x="4000500" y="2667000"/>
            <a:ext cx="266700" cy="762000"/>
          </a:xfrm>
          <a:custGeom>
            <a:avLst/>
            <a:gdLst>
              <a:gd name="T0" fmla="*/ 2147483647 w 168"/>
              <a:gd name="T1" fmla="*/ 2147483647 h 480"/>
              <a:gd name="T2" fmla="*/ 2147483647 w 168"/>
              <a:gd name="T3" fmla="*/ 2147483647 h 480"/>
              <a:gd name="T4" fmla="*/ 2147483647 w 168"/>
              <a:gd name="T5" fmla="*/ 0 h 480"/>
              <a:gd name="T6" fmla="*/ 0 60000 65536"/>
              <a:gd name="T7" fmla="*/ 0 60000 65536"/>
              <a:gd name="T8" fmla="*/ 0 60000 65536"/>
              <a:gd name="T9" fmla="*/ 0 w 168"/>
              <a:gd name="T10" fmla="*/ 0 h 480"/>
              <a:gd name="T11" fmla="*/ 168 w 1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80">
                <a:moveTo>
                  <a:pt x="168" y="480"/>
                </a:moveTo>
                <a:cubicBezTo>
                  <a:pt x="108" y="400"/>
                  <a:pt x="48" y="320"/>
                  <a:pt x="24" y="240"/>
                </a:cubicBezTo>
                <a:cubicBezTo>
                  <a:pt x="0" y="160"/>
                  <a:pt x="12" y="80"/>
                  <a:pt x="24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1" name="Freeform 35"/>
          <p:cNvSpPr>
            <a:spLocks/>
          </p:cNvSpPr>
          <p:nvPr/>
        </p:nvSpPr>
        <p:spPr bwMode="auto">
          <a:xfrm>
            <a:off x="3352800" y="2209800"/>
            <a:ext cx="228600" cy="914400"/>
          </a:xfrm>
          <a:custGeom>
            <a:avLst/>
            <a:gdLst>
              <a:gd name="T0" fmla="*/ 2147483647 w 168"/>
              <a:gd name="T1" fmla="*/ 2147483647 h 480"/>
              <a:gd name="T2" fmla="*/ 2147483647 w 168"/>
              <a:gd name="T3" fmla="*/ 2147483647 h 480"/>
              <a:gd name="T4" fmla="*/ 2147483647 w 168"/>
              <a:gd name="T5" fmla="*/ 0 h 480"/>
              <a:gd name="T6" fmla="*/ 0 60000 65536"/>
              <a:gd name="T7" fmla="*/ 0 60000 65536"/>
              <a:gd name="T8" fmla="*/ 0 60000 65536"/>
              <a:gd name="T9" fmla="*/ 0 w 168"/>
              <a:gd name="T10" fmla="*/ 0 h 480"/>
              <a:gd name="T11" fmla="*/ 168 w 168"/>
              <a:gd name="T12" fmla="*/ 480 h 4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480">
                <a:moveTo>
                  <a:pt x="168" y="480"/>
                </a:moveTo>
                <a:cubicBezTo>
                  <a:pt x="108" y="400"/>
                  <a:pt x="48" y="320"/>
                  <a:pt x="24" y="240"/>
                </a:cubicBezTo>
                <a:cubicBezTo>
                  <a:pt x="0" y="160"/>
                  <a:pt x="12" y="80"/>
                  <a:pt x="24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3" name="Freeform 37"/>
          <p:cNvSpPr>
            <a:spLocks/>
          </p:cNvSpPr>
          <p:nvPr/>
        </p:nvSpPr>
        <p:spPr bwMode="auto">
          <a:xfrm>
            <a:off x="9220200" y="3505200"/>
            <a:ext cx="304800" cy="609600"/>
          </a:xfrm>
          <a:custGeom>
            <a:avLst/>
            <a:gdLst>
              <a:gd name="T0" fmla="*/ 2147483647 w 192"/>
              <a:gd name="T1" fmla="*/ 0 h 384"/>
              <a:gd name="T2" fmla="*/ 2147483647 w 192"/>
              <a:gd name="T3" fmla="*/ 2147483647 h 384"/>
              <a:gd name="T4" fmla="*/ 0 w 192"/>
              <a:gd name="T5" fmla="*/ 2147483647 h 384"/>
              <a:gd name="T6" fmla="*/ 0 60000 65536"/>
              <a:gd name="T7" fmla="*/ 0 60000 65536"/>
              <a:gd name="T8" fmla="*/ 0 60000 65536"/>
              <a:gd name="T9" fmla="*/ 0 w 192"/>
              <a:gd name="T10" fmla="*/ 0 h 384"/>
              <a:gd name="T11" fmla="*/ 192 w 192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2" h="384">
                <a:moveTo>
                  <a:pt x="192" y="0"/>
                </a:moveTo>
                <a:cubicBezTo>
                  <a:pt x="184" y="64"/>
                  <a:pt x="176" y="128"/>
                  <a:pt x="144" y="192"/>
                </a:cubicBezTo>
                <a:cubicBezTo>
                  <a:pt x="112" y="256"/>
                  <a:pt x="56" y="320"/>
                  <a:pt x="0" y="384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4" name="Freeform 38"/>
          <p:cNvSpPr>
            <a:spLocks/>
          </p:cNvSpPr>
          <p:nvPr/>
        </p:nvSpPr>
        <p:spPr bwMode="auto">
          <a:xfrm>
            <a:off x="9067800" y="4572000"/>
            <a:ext cx="457200" cy="1371600"/>
          </a:xfrm>
          <a:custGeom>
            <a:avLst/>
            <a:gdLst>
              <a:gd name="T0" fmla="*/ 0 w 288"/>
              <a:gd name="T1" fmla="*/ 0 h 864"/>
              <a:gd name="T2" fmla="*/ 2147483647 w 288"/>
              <a:gd name="T3" fmla="*/ 2147483647 h 864"/>
              <a:gd name="T4" fmla="*/ 2147483647 w 288"/>
              <a:gd name="T5" fmla="*/ 2147483647 h 864"/>
              <a:gd name="T6" fmla="*/ 0 60000 65536"/>
              <a:gd name="T7" fmla="*/ 0 60000 65536"/>
              <a:gd name="T8" fmla="*/ 0 60000 65536"/>
              <a:gd name="T9" fmla="*/ 0 w 288"/>
              <a:gd name="T10" fmla="*/ 0 h 864"/>
              <a:gd name="T11" fmla="*/ 288 w 288"/>
              <a:gd name="T12" fmla="*/ 864 h 8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8" h="864">
                <a:moveTo>
                  <a:pt x="0" y="0"/>
                </a:moveTo>
                <a:cubicBezTo>
                  <a:pt x="72" y="120"/>
                  <a:pt x="144" y="240"/>
                  <a:pt x="192" y="384"/>
                </a:cubicBezTo>
                <a:cubicBezTo>
                  <a:pt x="240" y="528"/>
                  <a:pt x="264" y="696"/>
                  <a:pt x="288" y="864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5" name="Freeform 39"/>
          <p:cNvSpPr>
            <a:spLocks/>
          </p:cNvSpPr>
          <p:nvPr/>
        </p:nvSpPr>
        <p:spPr bwMode="auto">
          <a:xfrm>
            <a:off x="9753600" y="4419600"/>
            <a:ext cx="457200" cy="1295400"/>
          </a:xfrm>
          <a:custGeom>
            <a:avLst/>
            <a:gdLst>
              <a:gd name="T0" fmla="*/ 2147483647 w 432"/>
              <a:gd name="T1" fmla="*/ 2147483647 h 1056"/>
              <a:gd name="T2" fmla="*/ 2147483647 w 432"/>
              <a:gd name="T3" fmla="*/ 2147483647 h 1056"/>
              <a:gd name="T4" fmla="*/ 0 w 432"/>
              <a:gd name="T5" fmla="*/ 0 h 1056"/>
              <a:gd name="T6" fmla="*/ 0 60000 65536"/>
              <a:gd name="T7" fmla="*/ 0 60000 65536"/>
              <a:gd name="T8" fmla="*/ 0 60000 65536"/>
              <a:gd name="T9" fmla="*/ 0 w 432"/>
              <a:gd name="T10" fmla="*/ 0 h 1056"/>
              <a:gd name="T11" fmla="*/ 432 w 432"/>
              <a:gd name="T12" fmla="*/ 1056 h 10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" h="1056">
                <a:moveTo>
                  <a:pt x="432" y="1056"/>
                </a:moveTo>
                <a:cubicBezTo>
                  <a:pt x="420" y="784"/>
                  <a:pt x="408" y="512"/>
                  <a:pt x="336" y="336"/>
                </a:cubicBezTo>
                <a:cubicBezTo>
                  <a:pt x="264" y="160"/>
                  <a:pt x="132" y="80"/>
                  <a:pt x="0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39" name="Freeform 43"/>
          <p:cNvSpPr>
            <a:spLocks/>
          </p:cNvSpPr>
          <p:nvPr/>
        </p:nvSpPr>
        <p:spPr bwMode="auto">
          <a:xfrm>
            <a:off x="6843713" y="2705100"/>
            <a:ext cx="381000" cy="609600"/>
          </a:xfrm>
          <a:custGeom>
            <a:avLst/>
            <a:gdLst>
              <a:gd name="T0" fmla="*/ 2147483647 w 288"/>
              <a:gd name="T1" fmla="*/ 2147483647 h 336"/>
              <a:gd name="T2" fmla="*/ 0 w 288"/>
              <a:gd name="T3" fmla="*/ 0 h 336"/>
              <a:gd name="T4" fmla="*/ 0 60000 65536"/>
              <a:gd name="T5" fmla="*/ 0 60000 65536"/>
              <a:gd name="T6" fmla="*/ 0 w 288"/>
              <a:gd name="T7" fmla="*/ 0 h 336"/>
              <a:gd name="T8" fmla="*/ 288 w 288"/>
              <a:gd name="T9" fmla="*/ 336 h 3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88" h="336">
                <a:moveTo>
                  <a:pt x="288" y="336"/>
                </a:moveTo>
                <a:cubicBezTo>
                  <a:pt x="288" y="336"/>
                  <a:pt x="144" y="168"/>
                  <a:pt x="0" y="0"/>
                </a:cubicBezTo>
              </a:path>
            </a:pathLst>
          </a:custGeom>
          <a:noFill/>
          <a:ln w="76200">
            <a:solidFill>
              <a:srgbClr val="FF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0" name="Freeform 44"/>
          <p:cNvSpPr>
            <a:spLocks/>
          </p:cNvSpPr>
          <p:nvPr/>
        </p:nvSpPr>
        <p:spPr bwMode="auto">
          <a:xfrm>
            <a:off x="8267700" y="2614614"/>
            <a:ext cx="1143000" cy="428625"/>
          </a:xfrm>
          <a:custGeom>
            <a:avLst/>
            <a:gdLst>
              <a:gd name="T0" fmla="*/ 0 w 816"/>
              <a:gd name="T1" fmla="*/ 0 h 336"/>
              <a:gd name="T2" fmla="*/ 2147483647 w 816"/>
              <a:gd name="T3" fmla="*/ 2147483647 h 336"/>
              <a:gd name="T4" fmla="*/ 2147483647 w 816"/>
              <a:gd name="T5" fmla="*/ 2147483647 h 336"/>
              <a:gd name="T6" fmla="*/ 2147483647 w 816"/>
              <a:gd name="T7" fmla="*/ 2147483647 h 336"/>
              <a:gd name="T8" fmla="*/ 0 60000 65536"/>
              <a:gd name="T9" fmla="*/ 0 60000 65536"/>
              <a:gd name="T10" fmla="*/ 0 60000 65536"/>
              <a:gd name="T11" fmla="*/ 0 60000 65536"/>
              <a:gd name="T12" fmla="*/ 0 w 816"/>
              <a:gd name="T13" fmla="*/ 0 h 336"/>
              <a:gd name="T14" fmla="*/ 816 w 816"/>
              <a:gd name="T15" fmla="*/ 336 h 3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16" h="336">
                <a:moveTo>
                  <a:pt x="0" y="0"/>
                </a:moveTo>
                <a:cubicBezTo>
                  <a:pt x="68" y="100"/>
                  <a:pt x="136" y="200"/>
                  <a:pt x="240" y="240"/>
                </a:cubicBezTo>
                <a:cubicBezTo>
                  <a:pt x="344" y="280"/>
                  <a:pt x="528" y="224"/>
                  <a:pt x="624" y="240"/>
                </a:cubicBezTo>
                <a:cubicBezTo>
                  <a:pt x="720" y="256"/>
                  <a:pt x="768" y="296"/>
                  <a:pt x="816" y="336"/>
                </a:cubicBezTo>
              </a:path>
            </a:pathLst>
          </a:custGeom>
          <a:noFill/>
          <a:ln w="76200">
            <a:solidFill>
              <a:srgbClr val="0000FF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1" name="Freeform 45"/>
          <p:cNvSpPr>
            <a:spLocks/>
          </p:cNvSpPr>
          <p:nvPr/>
        </p:nvSpPr>
        <p:spPr bwMode="auto">
          <a:xfrm>
            <a:off x="1981200" y="123825"/>
            <a:ext cx="1143000" cy="914400"/>
          </a:xfrm>
          <a:custGeom>
            <a:avLst/>
            <a:gdLst>
              <a:gd name="T0" fmla="*/ 0 w 816"/>
              <a:gd name="T1" fmla="*/ 0 h 672"/>
              <a:gd name="T2" fmla="*/ 2147483647 w 816"/>
              <a:gd name="T3" fmla="*/ 2147483647 h 672"/>
              <a:gd name="T4" fmla="*/ 2147483647 w 816"/>
              <a:gd name="T5" fmla="*/ 2147483647 h 672"/>
              <a:gd name="T6" fmla="*/ 0 60000 65536"/>
              <a:gd name="T7" fmla="*/ 0 60000 65536"/>
              <a:gd name="T8" fmla="*/ 0 60000 65536"/>
              <a:gd name="T9" fmla="*/ 0 w 816"/>
              <a:gd name="T10" fmla="*/ 0 h 672"/>
              <a:gd name="T11" fmla="*/ 816 w 816"/>
              <a:gd name="T12" fmla="*/ 672 h 67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6" h="672">
                <a:moveTo>
                  <a:pt x="0" y="0"/>
                </a:moveTo>
                <a:cubicBezTo>
                  <a:pt x="100" y="160"/>
                  <a:pt x="200" y="320"/>
                  <a:pt x="336" y="432"/>
                </a:cubicBezTo>
                <a:cubicBezTo>
                  <a:pt x="472" y="544"/>
                  <a:pt x="644" y="608"/>
                  <a:pt x="816" y="6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3" name="Freeform 47"/>
          <p:cNvSpPr>
            <a:spLocks/>
          </p:cNvSpPr>
          <p:nvPr/>
        </p:nvSpPr>
        <p:spPr bwMode="auto">
          <a:xfrm>
            <a:off x="3124200" y="1143000"/>
            <a:ext cx="1905000" cy="876300"/>
          </a:xfrm>
          <a:custGeom>
            <a:avLst/>
            <a:gdLst>
              <a:gd name="T0" fmla="*/ 0 w 1200"/>
              <a:gd name="T1" fmla="*/ 0 h 552"/>
              <a:gd name="T2" fmla="*/ 2147483647 w 1200"/>
              <a:gd name="T3" fmla="*/ 2147483647 h 552"/>
              <a:gd name="T4" fmla="*/ 2147483647 w 1200"/>
              <a:gd name="T5" fmla="*/ 2147483647 h 552"/>
              <a:gd name="T6" fmla="*/ 2147483647 w 1200"/>
              <a:gd name="T7" fmla="*/ 2147483647 h 55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552"/>
              <a:gd name="T14" fmla="*/ 1200 w 1200"/>
              <a:gd name="T15" fmla="*/ 552 h 5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552">
                <a:moveTo>
                  <a:pt x="0" y="0"/>
                </a:moveTo>
                <a:cubicBezTo>
                  <a:pt x="56" y="148"/>
                  <a:pt x="112" y="296"/>
                  <a:pt x="192" y="384"/>
                </a:cubicBezTo>
                <a:cubicBezTo>
                  <a:pt x="272" y="472"/>
                  <a:pt x="312" y="504"/>
                  <a:pt x="480" y="528"/>
                </a:cubicBezTo>
                <a:cubicBezTo>
                  <a:pt x="648" y="552"/>
                  <a:pt x="924" y="540"/>
                  <a:pt x="1200" y="528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>
            <a:off x="1847851" y="71438"/>
            <a:ext cx="1135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3333FF"/>
                </a:solidFill>
                <a:latin typeface="Arial" charset="0"/>
              </a:rPr>
              <a:t>1-1258</a:t>
            </a:r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6896100" y="1685925"/>
            <a:ext cx="157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3333FF"/>
                </a:solidFill>
                <a:latin typeface="Arial" charset="0"/>
              </a:rPr>
              <a:t>17-1-1258</a:t>
            </a:r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8915400" y="6172200"/>
            <a:ext cx="1576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FF"/>
                </a:solidFill>
                <a:latin typeface="Arial" charset="0"/>
              </a:rPr>
              <a:t>29-1-1258</a:t>
            </a:r>
          </a:p>
        </p:txBody>
      </p:sp>
      <p:sp>
        <p:nvSpPr>
          <p:cNvPr id="4149" name="AutoShape 53"/>
          <p:cNvSpPr>
            <a:spLocks noChangeArrowheads="1"/>
          </p:cNvSpPr>
          <p:nvPr/>
        </p:nvSpPr>
        <p:spPr bwMode="auto">
          <a:xfrm>
            <a:off x="7467600" y="20574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0" name="AutoShape 54"/>
          <p:cNvSpPr>
            <a:spLocks noChangeArrowheads="1"/>
          </p:cNvSpPr>
          <p:nvPr/>
        </p:nvSpPr>
        <p:spPr bwMode="auto">
          <a:xfrm>
            <a:off x="9372600" y="2657475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1" name="Freeform 55"/>
          <p:cNvSpPr>
            <a:spLocks/>
          </p:cNvSpPr>
          <p:nvPr/>
        </p:nvSpPr>
        <p:spPr bwMode="auto">
          <a:xfrm>
            <a:off x="9571038" y="5772150"/>
            <a:ext cx="609600" cy="304800"/>
          </a:xfrm>
          <a:custGeom>
            <a:avLst/>
            <a:gdLst>
              <a:gd name="T0" fmla="*/ 0 w 384"/>
              <a:gd name="T1" fmla="*/ 2147483647 h 192"/>
              <a:gd name="T2" fmla="*/ 2147483647 w 384"/>
              <a:gd name="T3" fmla="*/ 2147483647 h 192"/>
              <a:gd name="T4" fmla="*/ 2147483647 w 384"/>
              <a:gd name="T5" fmla="*/ 0 h 192"/>
              <a:gd name="T6" fmla="*/ 0 60000 65536"/>
              <a:gd name="T7" fmla="*/ 0 60000 65536"/>
              <a:gd name="T8" fmla="*/ 0 60000 65536"/>
              <a:gd name="T9" fmla="*/ 0 w 384"/>
              <a:gd name="T10" fmla="*/ 0 h 192"/>
              <a:gd name="T11" fmla="*/ 384 w 384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84" h="192">
                <a:moveTo>
                  <a:pt x="0" y="192"/>
                </a:moveTo>
                <a:cubicBezTo>
                  <a:pt x="88" y="184"/>
                  <a:pt x="176" y="176"/>
                  <a:pt x="240" y="144"/>
                </a:cubicBezTo>
                <a:cubicBezTo>
                  <a:pt x="304" y="112"/>
                  <a:pt x="344" y="56"/>
                  <a:pt x="384" y="0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2" name="AutoShape 56"/>
          <p:cNvSpPr>
            <a:spLocks noChangeArrowheads="1"/>
          </p:cNvSpPr>
          <p:nvPr/>
        </p:nvSpPr>
        <p:spPr bwMode="auto">
          <a:xfrm>
            <a:off x="9220200" y="41148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sp>
        <p:nvSpPr>
          <p:cNvPr id="4154" name="AutoShape 58"/>
          <p:cNvSpPr>
            <a:spLocks noChangeArrowheads="1"/>
          </p:cNvSpPr>
          <p:nvPr/>
        </p:nvSpPr>
        <p:spPr bwMode="auto">
          <a:xfrm>
            <a:off x="2133600" y="762000"/>
            <a:ext cx="457200" cy="457200"/>
          </a:xfrm>
          <a:prstGeom prst="irregularSeal2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Times New Roman" pitchFamily="18" charset="0"/>
            </a:endParaRPr>
          </a:p>
        </p:txBody>
      </p:sp>
      <p:grpSp>
        <p:nvGrpSpPr>
          <p:cNvPr id="11297" name="Group 63"/>
          <p:cNvGrpSpPr>
            <a:grpSpLocks/>
          </p:cNvGrpSpPr>
          <p:nvPr/>
        </p:nvGrpSpPr>
        <p:grpSpPr bwMode="auto">
          <a:xfrm>
            <a:off x="8355014" y="3840163"/>
            <a:ext cx="809625" cy="609600"/>
            <a:chOff x="2322" y="1638"/>
            <a:chExt cx="7038" cy="5412"/>
          </a:xfrm>
        </p:grpSpPr>
        <p:grpSp>
          <p:nvGrpSpPr>
            <p:cNvPr id="11299" name="Group 64"/>
            <p:cNvGrpSpPr>
              <a:grpSpLocks/>
            </p:cNvGrpSpPr>
            <p:nvPr/>
          </p:nvGrpSpPr>
          <p:grpSpPr bwMode="auto">
            <a:xfrm>
              <a:off x="4356" y="1638"/>
              <a:ext cx="1576" cy="2358"/>
              <a:chOff x="3780" y="8982"/>
              <a:chExt cx="2178" cy="3258"/>
            </a:xfrm>
          </p:grpSpPr>
          <p:sp>
            <p:nvSpPr>
              <p:cNvPr id="11330" name="AutoShape 65"/>
              <p:cNvSpPr>
                <a:spLocks noChangeArrowheads="1"/>
              </p:cNvSpPr>
              <p:nvPr/>
            </p:nvSpPr>
            <p:spPr bwMode="auto">
              <a:xfrm rot="-5400000">
                <a:off x="5049" y="10215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1" name="AutoShape 66"/>
              <p:cNvSpPr>
                <a:spLocks noChangeArrowheads="1"/>
              </p:cNvSpPr>
              <p:nvPr/>
            </p:nvSpPr>
            <p:spPr bwMode="auto">
              <a:xfrm rot="-5400000">
                <a:off x="4347" y="9927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2" name="AutoShape 67"/>
              <p:cNvSpPr>
                <a:spLocks noChangeArrowheads="1"/>
              </p:cNvSpPr>
              <p:nvPr/>
            </p:nvSpPr>
            <p:spPr bwMode="auto">
              <a:xfrm rot="-5400000">
                <a:off x="5040" y="9000"/>
                <a:ext cx="540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3" name="AutoShape 68"/>
              <p:cNvSpPr>
                <a:spLocks noChangeArrowheads="1"/>
              </p:cNvSpPr>
              <p:nvPr/>
            </p:nvSpPr>
            <p:spPr bwMode="auto">
              <a:xfrm rot="-5400000">
                <a:off x="4167" y="9639"/>
                <a:ext cx="486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4" name="AutoShape 69"/>
              <p:cNvSpPr>
                <a:spLocks noChangeArrowheads="1"/>
              </p:cNvSpPr>
              <p:nvPr/>
            </p:nvSpPr>
            <p:spPr bwMode="auto">
              <a:xfrm rot="-5400000">
                <a:off x="4320" y="9360"/>
                <a:ext cx="540" cy="1260"/>
              </a:xfrm>
              <a:prstGeom prst="flowChartExtra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5" name="AutoShape 70"/>
              <p:cNvSpPr>
                <a:spLocks noChangeArrowheads="1"/>
              </p:cNvSpPr>
              <p:nvPr/>
            </p:nvSpPr>
            <p:spPr bwMode="auto">
              <a:xfrm rot="-5400000">
                <a:off x="4140" y="9360"/>
                <a:ext cx="1800" cy="1800"/>
              </a:xfrm>
              <a:prstGeom prst="flowChartExtra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6" name="AutoShape 71"/>
              <p:cNvSpPr>
                <a:spLocks noChangeArrowheads="1"/>
              </p:cNvSpPr>
              <p:nvPr/>
            </p:nvSpPr>
            <p:spPr bwMode="auto">
              <a:xfrm rot="-5400000">
                <a:off x="4770" y="9612"/>
                <a:ext cx="1080" cy="1260"/>
              </a:xfrm>
              <a:prstGeom prst="flowChartExtra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37" name="Line 72"/>
              <p:cNvSpPr>
                <a:spLocks noChangeShapeType="1"/>
              </p:cNvSpPr>
              <p:nvPr/>
            </p:nvSpPr>
            <p:spPr bwMode="auto">
              <a:xfrm flipV="1">
                <a:off x="5958" y="8982"/>
                <a:ext cx="0" cy="325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00" name="Group 73"/>
            <p:cNvGrpSpPr>
              <a:grpSpLocks/>
            </p:cNvGrpSpPr>
            <p:nvPr/>
          </p:nvGrpSpPr>
          <p:grpSpPr bwMode="auto">
            <a:xfrm>
              <a:off x="7740" y="4248"/>
              <a:ext cx="1440" cy="720"/>
              <a:chOff x="3060" y="9180"/>
              <a:chExt cx="2520" cy="360"/>
            </a:xfrm>
          </p:grpSpPr>
          <p:sp>
            <p:nvSpPr>
              <p:cNvPr id="11325" name="Rectangle 74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6" name="Rectangle 75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7" name="Rectangle 76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8" name="Rectangle 77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9" name="Rectangle 78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grpSp>
          <p:nvGrpSpPr>
            <p:cNvPr id="11301" name="Group 79"/>
            <p:cNvGrpSpPr>
              <a:grpSpLocks/>
            </p:cNvGrpSpPr>
            <p:nvPr/>
          </p:nvGrpSpPr>
          <p:grpSpPr bwMode="auto">
            <a:xfrm>
              <a:off x="2520" y="4248"/>
              <a:ext cx="1440" cy="720"/>
              <a:chOff x="3060" y="9180"/>
              <a:chExt cx="2520" cy="360"/>
            </a:xfrm>
          </p:grpSpPr>
          <p:sp>
            <p:nvSpPr>
              <p:cNvPr id="11320" name="Rectangle 80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1" name="Rectangle 81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2" name="Rectangle 82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3" name="Rectangle 83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24" name="Rectangle 84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grpSp>
          <p:nvGrpSpPr>
            <p:cNvPr id="11302" name="Group 85"/>
            <p:cNvGrpSpPr>
              <a:grpSpLocks/>
            </p:cNvGrpSpPr>
            <p:nvPr/>
          </p:nvGrpSpPr>
          <p:grpSpPr bwMode="auto">
            <a:xfrm>
              <a:off x="4680" y="3438"/>
              <a:ext cx="2520" cy="360"/>
              <a:chOff x="3060" y="9180"/>
              <a:chExt cx="2520" cy="360"/>
            </a:xfrm>
          </p:grpSpPr>
          <p:sp>
            <p:nvSpPr>
              <p:cNvPr id="11315" name="Rectangle 86"/>
              <p:cNvSpPr>
                <a:spLocks noChangeArrowheads="1"/>
              </p:cNvSpPr>
              <p:nvPr/>
            </p:nvSpPr>
            <p:spPr bwMode="auto">
              <a:xfrm>
                <a:off x="306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6" name="Rectangle 87"/>
              <p:cNvSpPr>
                <a:spLocks noChangeArrowheads="1"/>
              </p:cNvSpPr>
              <p:nvPr/>
            </p:nvSpPr>
            <p:spPr bwMode="auto">
              <a:xfrm>
                <a:off x="360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7" name="Rectangle 88"/>
              <p:cNvSpPr>
                <a:spLocks noChangeArrowheads="1"/>
              </p:cNvSpPr>
              <p:nvPr/>
            </p:nvSpPr>
            <p:spPr bwMode="auto">
              <a:xfrm>
                <a:off x="414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8" name="Rectangle 89"/>
              <p:cNvSpPr>
                <a:spLocks noChangeArrowheads="1"/>
              </p:cNvSpPr>
              <p:nvPr/>
            </p:nvSpPr>
            <p:spPr bwMode="auto">
              <a:xfrm>
                <a:off x="522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9" name="Rectangle 90"/>
              <p:cNvSpPr>
                <a:spLocks noChangeArrowheads="1"/>
              </p:cNvSpPr>
              <p:nvPr/>
            </p:nvSpPr>
            <p:spPr bwMode="auto">
              <a:xfrm>
                <a:off x="4680" y="9180"/>
                <a:ext cx="360" cy="360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</p:grpSp>
        <p:pic>
          <p:nvPicPr>
            <p:cNvPr id="11303" name="Picture 9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r="9589"/>
            <a:stretch>
              <a:fillRect/>
            </a:stretch>
          </p:blipFill>
          <p:spPr bwMode="auto">
            <a:xfrm>
              <a:off x="4230" y="3780"/>
              <a:ext cx="3240" cy="327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04" name="Group 92"/>
            <p:cNvGrpSpPr>
              <a:grpSpLocks/>
            </p:cNvGrpSpPr>
            <p:nvPr/>
          </p:nvGrpSpPr>
          <p:grpSpPr bwMode="auto">
            <a:xfrm>
              <a:off x="4968" y="4500"/>
              <a:ext cx="1800" cy="2520"/>
              <a:chOff x="7020" y="2520"/>
              <a:chExt cx="1800" cy="2520"/>
            </a:xfrm>
          </p:grpSpPr>
          <p:sp>
            <p:nvSpPr>
              <p:cNvPr id="11313" name="AutoShape 93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4" name="Line 94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1305" name="Picture 9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22018" r="42465"/>
            <a:stretch>
              <a:fillRect/>
            </a:stretch>
          </p:blipFill>
          <p:spPr bwMode="auto">
            <a:xfrm>
              <a:off x="7560" y="4500"/>
              <a:ext cx="1800" cy="255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06" name="Picture 9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38" t="22018" r="42465"/>
            <a:stretch>
              <a:fillRect/>
            </a:stretch>
          </p:blipFill>
          <p:spPr bwMode="auto">
            <a:xfrm>
              <a:off x="2322" y="4482"/>
              <a:ext cx="1800" cy="2550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307" name="Group 97"/>
            <p:cNvGrpSpPr>
              <a:grpSpLocks/>
            </p:cNvGrpSpPr>
            <p:nvPr/>
          </p:nvGrpSpPr>
          <p:grpSpPr bwMode="auto">
            <a:xfrm>
              <a:off x="7920" y="5220"/>
              <a:ext cx="1080" cy="1800"/>
              <a:chOff x="7020" y="2520"/>
              <a:chExt cx="1800" cy="2520"/>
            </a:xfrm>
          </p:grpSpPr>
          <p:sp>
            <p:nvSpPr>
              <p:cNvPr id="11311" name="AutoShape 98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2" name="Line 99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308" name="Group 100"/>
            <p:cNvGrpSpPr>
              <a:grpSpLocks/>
            </p:cNvGrpSpPr>
            <p:nvPr/>
          </p:nvGrpSpPr>
          <p:grpSpPr bwMode="auto">
            <a:xfrm>
              <a:off x="2682" y="5202"/>
              <a:ext cx="1080" cy="1800"/>
              <a:chOff x="7020" y="2520"/>
              <a:chExt cx="1800" cy="2520"/>
            </a:xfrm>
          </p:grpSpPr>
          <p:sp>
            <p:nvSpPr>
              <p:cNvPr id="11309" name="AutoShape 101" descr="Oak"/>
              <p:cNvSpPr>
                <a:spLocks noChangeArrowheads="1"/>
              </p:cNvSpPr>
              <p:nvPr/>
            </p:nvSpPr>
            <p:spPr bwMode="auto">
              <a:xfrm rot="-5400000">
                <a:off x="6660" y="2880"/>
                <a:ext cx="2520" cy="1800"/>
              </a:xfrm>
              <a:prstGeom prst="flowChartDelay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vi-VN">
                  <a:latin typeface="Times New Roman" pitchFamily="18" charset="0"/>
                </a:endParaRPr>
              </a:p>
            </p:txBody>
          </p:sp>
          <p:sp>
            <p:nvSpPr>
              <p:cNvPr id="11310" name="Line 102"/>
              <p:cNvSpPr>
                <a:spLocks noChangeShapeType="1"/>
              </p:cNvSpPr>
              <p:nvPr/>
            </p:nvSpPr>
            <p:spPr bwMode="auto">
              <a:xfrm>
                <a:off x="7920" y="2520"/>
                <a:ext cx="0" cy="252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98" name="Text Box 103"/>
          <p:cNvSpPr txBox="1">
            <a:spLocks noChangeArrowheads="1"/>
          </p:cNvSpPr>
          <p:nvPr/>
        </p:nvSpPr>
        <p:spPr bwMode="auto">
          <a:xfrm>
            <a:off x="6684963" y="4202113"/>
            <a:ext cx="1720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r>
              <a:rPr lang="en-US" sz="1800" b="1">
                <a:solidFill>
                  <a:srgbClr val="3333FF"/>
                </a:solidFill>
                <a:latin typeface="Arial" charset="0"/>
              </a:rPr>
              <a:t>THĂNG LONG</a:t>
            </a:r>
          </a:p>
        </p:txBody>
      </p:sp>
    </p:spTree>
    <p:extLst>
      <p:ext uri="{BB962C8B-B14F-4D97-AF65-F5344CB8AC3E}">
        <p14:creationId xmlns:p14="http://schemas.microsoft.com/office/powerpoint/2010/main" val="293114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4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10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7" dur="1000"/>
                                        <p:tgtEl>
                                          <p:spTgt spid="4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4" dur="100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4" dur="1000"/>
                                        <p:tgtEl>
                                          <p:spTgt spid="4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7" dur="10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5" dur="10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8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5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8" dur="1000"/>
                                        <p:tgtEl>
                                          <p:spTgt spid="4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4" presetClass="entr" presetSubtype="1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9" dur="1000"/>
                                        <p:tgtEl>
                                          <p:spTgt spid="4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2" dur="1000"/>
                                        <p:tgtEl>
                                          <p:spTgt spid="4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1000"/>
                                        <p:tgtEl>
                                          <p:spTgt spid="4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1000"/>
                                        <p:tgtEl>
                                          <p:spTgt spid="4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1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80" presetID="22" presetClass="exit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1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1000"/>
                                        <p:tgtEl>
                                          <p:spTgt spid="4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4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8"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04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8" dur="1000"/>
                                        <p:tgtEl>
                                          <p:spTgt spid="4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1" dur="1000"/>
                                        <p:tgtEl>
                                          <p:spTgt spid="4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4" dur="1000"/>
                                        <p:tgtEl>
                                          <p:spTgt spid="4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7" dur="1000"/>
                                        <p:tgtEl>
                                          <p:spTgt spid="4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 animBg="1"/>
      <p:bldP spid="4105" grpId="1" animBg="1"/>
      <p:bldP spid="4106" grpId="0" animBg="1"/>
      <p:bldP spid="4106" grpId="1" animBg="1"/>
      <p:bldP spid="4108" grpId="0" animBg="1"/>
      <p:bldP spid="4108" grpId="1" animBg="1"/>
      <p:bldP spid="4109" grpId="0" animBg="1"/>
      <p:bldP spid="4109" grpId="1" animBg="1"/>
      <p:bldP spid="4110" grpId="0" animBg="1"/>
      <p:bldP spid="4110" grpId="1" animBg="1"/>
      <p:bldP spid="4111" grpId="0" animBg="1"/>
      <p:bldP spid="4111" grpId="1" animBg="1"/>
      <p:bldP spid="4112" grpId="0" animBg="1"/>
      <p:bldP spid="4112" grpId="1" animBg="1"/>
      <p:bldP spid="4114" grpId="0" animBg="1"/>
      <p:bldP spid="4114" grpId="1" animBg="1"/>
      <p:bldP spid="4115" grpId="0" animBg="1"/>
      <p:bldP spid="4115" grpId="1" animBg="1"/>
      <p:bldP spid="4116" grpId="0" animBg="1"/>
      <p:bldP spid="4116" grpId="1" animBg="1"/>
      <p:bldP spid="4122" grpId="0" animBg="1"/>
      <p:bldP spid="4122" grpId="1" animBg="1"/>
      <p:bldP spid="4130" grpId="0" animBg="1"/>
      <p:bldP spid="4130" grpId="1" animBg="1"/>
      <p:bldP spid="4131" grpId="0" animBg="1"/>
      <p:bldP spid="4131" grpId="1" animBg="1"/>
      <p:bldP spid="4133" grpId="0" animBg="1"/>
      <p:bldP spid="4133" grpId="1" animBg="1"/>
      <p:bldP spid="4134" grpId="0" animBg="1"/>
      <p:bldP spid="4134" grpId="1" animBg="1"/>
      <p:bldP spid="4135" grpId="0" animBg="1"/>
      <p:bldP spid="4135" grpId="1" animBg="1"/>
      <p:bldP spid="4139" grpId="0" animBg="1"/>
      <p:bldP spid="4139" grpId="1" animBg="1"/>
      <p:bldP spid="4140" grpId="0" animBg="1"/>
      <p:bldP spid="4140" grpId="1" animBg="1"/>
      <p:bldP spid="4141" grpId="0" animBg="1"/>
      <p:bldP spid="4141" grpId="1" animBg="1"/>
      <p:bldP spid="4143" grpId="0" animBg="1"/>
      <p:bldP spid="4143" grpId="1" animBg="1"/>
      <p:bldP spid="4144" grpId="0"/>
      <p:bldP spid="4144" grpId="1"/>
      <p:bldP spid="4145" grpId="0"/>
      <p:bldP spid="4145" grpId="1"/>
      <p:bldP spid="4146" grpId="0"/>
      <p:bldP spid="4149" grpId="0" animBg="1"/>
      <p:bldP spid="4149" grpId="1" animBg="1"/>
      <p:bldP spid="4150" grpId="0" animBg="1"/>
      <p:bldP spid="4150" grpId="1" animBg="1"/>
      <p:bldP spid="4151" grpId="0" animBg="1"/>
      <p:bldP spid="4151" grpId="1" animBg="1"/>
      <p:bldP spid="4152" grpId="0" animBg="1"/>
      <p:bldP spid="4152" grpId="1" animBg="1"/>
      <p:bldP spid="4154" grpId="0" animBg="1"/>
      <p:bldP spid="41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5387" y="526361"/>
            <a:ext cx="5945769" cy="74463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1258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0338" y="-52973"/>
            <a:ext cx="703385" cy="70338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387" y="0"/>
            <a:ext cx="11472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BA LẦN KHÁNG CHIẾN CHỐNG QUÂN XÂM LƯỢC MÔNG – NGUYÊN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6465" y="1530325"/>
            <a:ext cx="1064954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1/1258,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Thai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Giặc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Thăng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Long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29/1/1258,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19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1859</Words>
  <Application>Microsoft Office PowerPoint</Application>
  <PresentationFormat>Widescreen</PresentationFormat>
  <Paragraphs>218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APPLE CHANCERY</vt:lpstr>
      <vt:lpstr>Arial</vt:lpstr>
      <vt:lpstr>Bodoni MT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Nguyễn Thị Thuý Hoà</cp:lastModifiedBy>
  <cp:revision>79</cp:revision>
  <dcterms:created xsi:type="dcterms:W3CDTF">2021-07-16T03:19:13Z</dcterms:created>
  <dcterms:modified xsi:type="dcterms:W3CDTF">2023-04-03T07:00:23Z</dcterms:modified>
</cp:coreProperties>
</file>