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sldIdLst>
    <p:sldId id="257" r:id="rId2"/>
    <p:sldId id="1427" r:id="rId3"/>
    <p:sldId id="1426" r:id="rId4"/>
    <p:sldId id="1425" r:id="rId5"/>
    <p:sldId id="1428" r:id="rId6"/>
    <p:sldId id="1282" r:id="rId7"/>
    <p:sldId id="299" r:id="rId8"/>
    <p:sldId id="1434" r:id="rId9"/>
    <p:sldId id="288" r:id="rId10"/>
    <p:sldId id="320" r:id="rId11"/>
    <p:sldId id="1432" r:id="rId12"/>
    <p:sldId id="1433" r:id="rId13"/>
    <p:sldId id="1435" r:id="rId14"/>
    <p:sldId id="310" r:id="rId15"/>
    <p:sldId id="1444" r:id="rId16"/>
    <p:sldId id="1443" r:id="rId17"/>
    <p:sldId id="1445" r:id="rId18"/>
    <p:sldId id="1446" r:id="rId19"/>
    <p:sldId id="1447" r:id="rId20"/>
    <p:sldId id="1763" r:id="rId21"/>
    <p:sldId id="1742" r:id="rId22"/>
    <p:sldId id="1764" r:id="rId23"/>
    <p:sldId id="1765" r:id="rId24"/>
    <p:sldId id="1448" r:id="rId25"/>
    <p:sldId id="1441" r:id="rId26"/>
    <p:sldId id="1766" r:id="rId27"/>
    <p:sldId id="1767" r:id="rId28"/>
    <p:sldId id="1442" r:id="rId29"/>
    <p:sldId id="1449" r:id="rId30"/>
    <p:sldId id="1164" r:id="rId31"/>
    <p:sldId id="1165" r:id="rId32"/>
    <p:sldId id="1166" r:id="rId33"/>
    <p:sldId id="1167" r:id="rId34"/>
    <p:sldId id="1168" r:id="rId35"/>
    <p:sldId id="287"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4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94660"/>
  </p:normalViewPr>
  <p:slideViewPr>
    <p:cSldViewPr snapToGrid="0">
      <p:cViewPr varScale="1">
        <p:scale>
          <a:sx n="61" d="100"/>
          <a:sy n="61" d="100"/>
        </p:scale>
        <p:origin x="8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5C2F9-6EDE-4A1E-84F7-BE53372D6D76}" type="datetimeFigureOut">
              <a:rPr lang="vi-VN" smtClean="0"/>
              <a:t>28/07/2024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AEE10-70B8-4E6C-9846-1E0404383E11}" type="slidenum">
              <a:rPr lang="vi-VN" smtClean="0"/>
              <a:t>‹#›</a:t>
            </a:fld>
            <a:endParaRPr lang="vi-VN"/>
          </a:p>
        </p:txBody>
      </p:sp>
    </p:spTree>
    <p:extLst>
      <p:ext uri="{BB962C8B-B14F-4D97-AF65-F5344CB8AC3E}">
        <p14:creationId xmlns:p14="http://schemas.microsoft.com/office/powerpoint/2010/main" val="61348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ĐẶT CHUỘT VÀO VỊ TRÍ SỐ 5,6,7,8 CÁC LÁ CỜ SẼ VỀ ĐÚNG VỊ TRÍ</a:t>
            </a:r>
            <a:endParaRPr lang="vi-VN" dirty="0"/>
          </a:p>
        </p:txBody>
      </p:sp>
      <p:sp>
        <p:nvSpPr>
          <p:cNvPr id="4" name="Slide Number Placeholder 3"/>
          <p:cNvSpPr>
            <a:spLocks noGrp="1"/>
          </p:cNvSpPr>
          <p:nvPr>
            <p:ph type="sldNum" sz="quarter" idx="5"/>
          </p:nvPr>
        </p:nvSpPr>
        <p:spPr/>
        <p:txBody>
          <a:bodyPr/>
          <a:lstStyle/>
          <a:p>
            <a:fld id="{06CAEE10-70B8-4E6C-9846-1E0404383E11}" type="slidenum">
              <a:rPr lang="vi-VN" smtClean="0"/>
              <a:t>3</a:t>
            </a:fld>
            <a:endParaRPr lang="vi-VN"/>
          </a:p>
        </p:txBody>
      </p:sp>
    </p:spTree>
    <p:extLst>
      <p:ext uri="{BB962C8B-B14F-4D97-AF65-F5344CB8AC3E}">
        <p14:creationId xmlns:p14="http://schemas.microsoft.com/office/powerpoint/2010/main" val="353401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27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Dúng A</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863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đúng D</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316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0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Dúng A</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8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765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5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9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765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80B9A6-A7D3-4C29-84FC-9620C624C00A}" type="slidenum">
              <a:rPr lang="en-US">
                <a:latin typeface="Arial Unicode MS" panose="020B0604020202020204" pitchFamily="34" charset="-128"/>
              </a:rPr>
              <a:pPr/>
              <a:t>10</a:t>
            </a:fld>
            <a:endParaRPr lang="en-US">
              <a:latin typeface="Arial Unicode MS" panose="020B0604020202020204" pitchFamily="34" charset="-128"/>
            </a:endParaRPr>
          </a:p>
        </p:txBody>
      </p:sp>
    </p:spTree>
    <p:extLst>
      <p:ext uri="{BB962C8B-B14F-4D97-AF65-F5344CB8AC3E}">
        <p14:creationId xmlns:p14="http://schemas.microsoft.com/office/powerpoint/2010/main" val="3976603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thành tựu chế tạo máy móc của Trung Quốc trong thời gian thực hiện kế hoạch 5 năm lần thứ nhất. Xe “Giải phóng” là thương hiệu xe tải được Nhà máy ô tô Trường Xuân (thuộc tỉnh Cát Tâm) sản xuất. Chiếc xe đẩu tiên xuất xưởng và lăn bánh vào năm 1956. Xe này cũng được Trung Quốc trợ giúp Việt Nam trong kháng </a:t>
            </a:r>
            <a:r>
              <a:rPr lang="vi-VN" sz="12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chiển</a:t>
            </a:r>
            <a:r>
              <a:rPr lang="vi-VN" sz="1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chống Mỹ, cứu nước.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Khu công nghiệp Xà Khẩu ỗ Thâm Quyến năm 1979 (bên trái) và năm 1991 (bên phải):</a:t>
            </a:r>
            <a:r>
              <a:rPr lang="vi-VN" sz="1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Thông qua sự thay đổi lớn của một khu công nghiệp (Xà Khẩu, Thâm Quyến), từ một bãi đất trống, hoang vắng (1979) đã trở thành một khu vực sầm uất với các nhà máy, xí nghiệp được quy hoạch, xây dựng khang trang, hiện đại (1991). Sự “thay da, đổi thịt” này là nhờ tiến hành công cuộc cải cách, mở cửa và Thâm Quyến được xây dựng thành đặc khu kinh tế, thu hút vốn đầu tư nước ngoài. Hình ảnh giúp HS nhận biết được thành tựu của công cuộc cải cách, mở cửa ở Trung Quốc.</a:t>
            </a:r>
          </a:p>
          <a:p>
            <a:endParaRPr lang="vi-VN" dirty="0"/>
          </a:p>
        </p:txBody>
      </p:sp>
      <p:sp>
        <p:nvSpPr>
          <p:cNvPr id="4" name="Slide Number Placeholder 3"/>
          <p:cNvSpPr>
            <a:spLocks noGrp="1"/>
          </p:cNvSpPr>
          <p:nvPr>
            <p:ph type="sldNum" sz="quarter" idx="5"/>
          </p:nvPr>
        </p:nvSpPr>
        <p:spPr/>
        <p:txBody>
          <a:bodyPr/>
          <a:lstStyle/>
          <a:p>
            <a:fld id="{06CAEE10-70B8-4E6C-9846-1E0404383E11}" type="slidenum">
              <a:rPr lang="vi-VN" smtClean="0"/>
              <a:t>19</a:t>
            </a:fld>
            <a:endParaRPr lang="vi-VN"/>
          </a:p>
        </p:txBody>
      </p:sp>
    </p:spTree>
    <p:extLst>
      <p:ext uri="{BB962C8B-B14F-4D97-AF65-F5344CB8AC3E}">
        <p14:creationId xmlns:p14="http://schemas.microsoft.com/office/powerpoint/2010/main" val="1970662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Diễu hành trong Lễ thành lập Cộng </a:t>
            </a:r>
            <a:r>
              <a:rPr lang="vi-VN" sz="1800" i="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hoà</a:t>
            </a:r>
            <a:r>
              <a:rPr lang="vi-VN" sz="1800" i="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Ấn Độ (26 - 1 - 1950) tại Niu Đê-li: </a:t>
            </a:r>
            <a:r>
              <a:rPr lang="vi-VN"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Đây là sự kiện trọng đại, đánh dấu sự thắng lợi hoàn toàn của phong trào giải phóng dân tộc ở Ấn Độ. Mặc dù Ấn Độ đã giành được độc lập từ Anh ngày 15 - 8 - 1947 (ngày Độc lập), nhưng trong 3 năm đầu, việc quản lí đất nước vẫn chủ yếu dựa trên Đạo luật năm 1935 của chính quyển thuộc địa. Để đảm bảo quyển độc lập, tự chủ chính trị thực sự, Quốc hội lập hiến đã được bầu ra để tiến hành soạn thảo Hiến pháp quản lí đất nước trong thời kì mới: độc lập, tự chủ. Sau hơn 2 năm soạn thảo, ngày 26 - 1 - 1950, Hiến pháp chính thức được ban hành, trong đó có quy định tên gọi của đất nước là Cộng </a:t>
            </a:r>
            <a:r>
              <a:rPr lang="vi-VN" sz="1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hoà</a:t>
            </a:r>
            <a:r>
              <a:rPr lang="vi-VN"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Ân Độ, còn được gọi là ngày Cộng </a:t>
            </a:r>
            <a:r>
              <a:rPr lang="vi-VN" sz="1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hoà</a:t>
            </a:r>
            <a:r>
              <a:rPr lang="vi-VN"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vi-VN" dirty="0"/>
          </a:p>
        </p:txBody>
      </p:sp>
      <p:sp>
        <p:nvSpPr>
          <p:cNvPr id="4" name="Slide Number Placeholder 3"/>
          <p:cNvSpPr>
            <a:spLocks noGrp="1"/>
          </p:cNvSpPr>
          <p:nvPr>
            <p:ph type="sldNum" sz="quarter" idx="5"/>
          </p:nvPr>
        </p:nvSpPr>
        <p:spPr/>
        <p:txBody>
          <a:bodyPr/>
          <a:lstStyle/>
          <a:p>
            <a:fld id="{06CAEE10-70B8-4E6C-9846-1E0404383E11}" type="slidenum">
              <a:rPr lang="vi-VN" smtClean="0"/>
              <a:t>24</a:t>
            </a:fld>
            <a:endParaRPr lang="vi-VN"/>
          </a:p>
        </p:txBody>
      </p:sp>
    </p:spTree>
    <p:extLst>
      <p:ext uri="{BB962C8B-B14F-4D97-AF65-F5344CB8AC3E}">
        <p14:creationId xmlns:p14="http://schemas.microsoft.com/office/powerpoint/2010/main" val="2404050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Sụ</a:t>
            </a:r>
            <a:r>
              <a:rPr lang="en-US" dirty="0"/>
              <a:t> </a:t>
            </a:r>
            <a:r>
              <a:rPr lang="en-US" dirty="0" err="1"/>
              <a:t>thay</a:t>
            </a:r>
            <a:r>
              <a:rPr lang="en-US" dirty="0"/>
              <a:t> </a:t>
            </a:r>
            <a:r>
              <a:rPr lang="en-US" dirty="0" err="1"/>
              <a:t>đổi</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ấn</a:t>
            </a:r>
            <a:r>
              <a:rPr lang="en-US" dirty="0"/>
              <a:t> </a:t>
            </a:r>
            <a:r>
              <a:rPr lang="en-US" dirty="0" err="1"/>
              <a:t>độ</a:t>
            </a:r>
            <a:r>
              <a:rPr lang="en-US" dirty="0"/>
              <a:t> </a:t>
            </a:r>
            <a:endParaRPr dirty="0"/>
          </a:p>
        </p:txBody>
      </p:sp>
    </p:spTree>
    <p:extLst>
      <p:ext uri="{BB962C8B-B14F-4D97-AF65-F5344CB8AC3E}">
        <p14:creationId xmlns:p14="http://schemas.microsoft.com/office/powerpoint/2010/main" val="289352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24" name="Google Shape;2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25" name="Google Shape;2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45762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154781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3" name="Google Shape;8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84" name="Google Shape;8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85" name="Google Shape;8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274253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78394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40BC17C9-9E8B-4E3B-B75E-3451C844055D}" type="datetimeFigureOut">
              <a:rPr lang="vi-VN" smtClean="0"/>
              <a:t>28/07/2024</a:t>
            </a:fld>
            <a:endParaRPr lang="vi-VN"/>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144787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3 Title and Text">
  <p:cSld name="003 Title and Text">
    <p:spTree>
      <p:nvGrpSpPr>
        <p:cNvPr id="1" name="Shape 28"/>
        <p:cNvGrpSpPr/>
        <p:nvPr/>
      </p:nvGrpSpPr>
      <p:grpSpPr>
        <a:xfrm>
          <a:off x="0" y="0"/>
          <a:ext cx="0" cy="0"/>
          <a:chOff x="0" y="0"/>
          <a:chExt cx="0" cy="0"/>
        </a:xfrm>
      </p:grpSpPr>
      <p:sp>
        <p:nvSpPr>
          <p:cNvPr id="30" name="Google Shape;30;p4"/>
          <p:cNvSpPr txBox="1">
            <a:spLocks noGrp="1"/>
          </p:cNvSpPr>
          <p:nvPr>
            <p:ph type="body" idx="1"/>
          </p:nvPr>
        </p:nvSpPr>
        <p:spPr>
          <a:xfrm>
            <a:off x="1306050" y="1473400"/>
            <a:ext cx="9579900" cy="4423200"/>
          </a:xfrm>
          <a:prstGeom prst="rect">
            <a:avLst/>
          </a:prstGeom>
          <a:noFill/>
          <a:ln>
            <a:noFill/>
          </a:ln>
        </p:spPr>
        <p:txBody>
          <a:bodyPr spcFirstLastPara="1" wrap="square" lIns="121900" tIns="121900" rIns="121900" bIns="121900" anchor="t" anchorCtr="0">
            <a:noAutofit/>
          </a:bodyPr>
          <a:lstStyle>
            <a:lvl1pPr marL="457182" lvl="0" indent="-317487" algn="l" rtl="0">
              <a:lnSpc>
                <a:spcPct val="115000"/>
              </a:lnSpc>
              <a:spcBef>
                <a:spcPts val="0"/>
              </a:spcBef>
              <a:spcAft>
                <a:spcPts val="0"/>
              </a:spcAft>
              <a:buSzPts val="1400"/>
              <a:buChar char="●"/>
              <a:defRPr sz="1400"/>
            </a:lvl1pPr>
            <a:lvl2pPr marL="914363" lvl="1" indent="-317487" algn="l" rtl="0">
              <a:lnSpc>
                <a:spcPct val="115000"/>
              </a:lnSpc>
              <a:spcBef>
                <a:spcPts val="2100"/>
              </a:spcBef>
              <a:spcAft>
                <a:spcPts val="0"/>
              </a:spcAft>
              <a:buSzPts val="1400"/>
              <a:buChar char="○"/>
              <a:defRPr sz="1400"/>
            </a:lvl2pPr>
            <a:lvl3pPr marL="1371545" lvl="2" indent="-317487" algn="l" rtl="0">
              <a:lnSpc>
                <a:spcPct val="115000"/>
              </a:lnSpc>
              <a:spcBef>
                <a:spcPts val="2100"/>
              </a:spcBef>
              <a:spcAft>
                <a:spcPts val="0"/>
              </a:spcAft>
              <a:buSzPts val="1400"/>
              <a:buChar char="■"/>
              <a:defRPr sz="1400"/>
            </a:lvl3pPr>
            <a:lvl4pPr marL="1828727" lvl="3" indent="-317487" algn="l" rtl="0">
              <a:lnSpc>
                <a:spcPct val="115000"/>
              </a:lnSpc>
              <a:spcBef>
                <a:spcPts val="2100"/>
              </a:spcBef>
              <a:spcAft>
                <a:spcPts val="0"/>
              </a:spcAft>
              <a:buSzPts val="1400"/>
              <a:buChar char="●"/>
              <a:defRPr sz="1400"/>
            </a:lvl4pPr>
            <a:lvl5pPr marL="2285909" lvl="4" indent="-317487" algn="l" rtl="0">
              <a:lnSpc>
                <a:spcPct val="115000"/>
              </a:lnSpc>
              <a:spcBef>
                <a:spcPts val="2100"/>
              </a:spcBef>
              <a:spcAft>
                <a:spcPts val="0"/>
              </a:spcAft>
              <a:buSzPts val="1400"/>
              <a:buChar char="○"/>
              <a:defRPr sz="1400"/>
            </a:lvl5pPr>
            <a:lvl6pPr marL="2743090" lvl="5" indent="-317487" algn="l" rtl="0">
              <a:lnSpc>
                <a:spcPct val="115000"/>
              </a:lnSpc>
              <a:spcBef>
                <a:spcPts val="2100"/>
              </a:spcBef>
              <a:spcAft>
                <a:spcPts val="0"/>
              </a:spcAft>
              <a:buSzPts val="1400"/>
              <a:buChar char="■"/>
              <a:defRPr sz="1400"/>
            </a:lvl6pPr>
            <a:lvl7pPr marL="3200272" lvl="6" indent="-317487" algn="l" rtl="0">
              <a:lnSpc>
                <a:spcPct val="115000"/>
              </a:lnSpc>
              <a:spcBef>
                <a:spcPts val="2100"/>
              </a:spcBef>
              <a:spcAft>
                <a:spcPts val="0"/>
              </a:spcAft>
              <a:buSzPts val="1400"/>
              <a:buChar char="●"/>
              <a:defRPr sz="1400"/>
            </a:lvl7pPr>
            <a:lvl8pPr marL="3657454" lvl="7" indent="-317487" algn="l" rtl="0">
              <a:lnSpc>
                <a:spcPct val="115000"/>
              </a:lnSpc>
              <a:spcBef>
                <a:spcPts val="2100"/>
              </a:spcBef>
              <a:spcAft>
                <a:spcPts val="0"/>
              </a:spcAft>
              <a:buSzPts val="1400"/>
              <a:buChar char="○"/>
              <a:defRPr sz="1400"/>
            </a:lvl8pPr>
            <a:lvl9pPr marL="4114635" lvl="8" indent="-317487" algn="l" rtl="0">
              <a:lnSpc>
                <a:spcPct val="115000"/>
              </a:lnSpc>
              <a:spcBef>
                <a:spcPts val="2100"/>
              </a:spcBef>
              <a:spcAft>
                <a:spcPts val="2100"/>
              </a:spcAft>
              <a:buSzPts val="1400"/>
              <a:buChar char="■"/>
              <a:defRPr sz="1400"/>
            </a:lvl9pPr>
          </a:lstStyle>
          <a:p>
            <a:endParaRPr/>
          </a:p>
        </p:txBody>
      </p:sp>
      <p:sp>
        <p:nvSpPr>
          <p:cNvPr id="31" name="Google Shape;31;p4"/>
          <p:cNvSpPr txBox="1">
            <a:spLocks noGrp="1"/>
          </p:cNvSpPr>
          <p:nvPr>
            <p:ph type="title"/>
          </p:nvPr>
        </p:nvSpPr>
        <p:spPr>
          <a:xfrm>
            <a:off x="1306050" y="437550"/>
            <a:ext cx="4554000" cy="719400"/>
          </a:xfrm>
          <a:prstGeom prst="rect">
            <a:avLst/>
          </a:prstGeom>
          <a:solidFill>
            <a:srgbClr val="21231E"/>
          </a:solidFill>
          <a:ln>
            <a:noFill/>
          </a:ln>
        </p:spPr>
        <p:txBody>
          <a:bodyPr spcFirstLastPara="1" wrap="square" lIns="121900" tIns="121900" rIns="121900" bIns="121900" anchor="ctr" anchorCtr="0">
            <a:noAutofit/>
          </a:bodyPr>
          <a:lstStyle>
            <a:lvl1pPr marR="0" lvl="0" algn="r" rtl="0">
              <a:lnSpc>
                <a:spcPct val="100000"/>
              </a:lnSpc>
              <a:spcBef>
                <a:spcPts val="0"/>
              </a:spcBef>
              <a:spcAft>
                <a:spcPts val="0"/>
              </a:spcAft>
              <a:buSzPts val="5000"/>
              <a:buFont typeface="Aldrich"/>
              <a:buNone/>
              <a:defRPr sz="5000"/>
            </a:lvl1pPr>
            <a:lvl2pPr lvl="1"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2pPr>
            <a:lvl3pPr lvl="2"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3pPr>
            <a:lvl4pPr lvl="3"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4pPr>
            <a:lvl5pPr lvl="4"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5pPr>
            <a:lvl6pPr lvl="5"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6pPr>
            <a:lvl7pPr lvl="6"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7pPr>
            <a:lvl8pPr lvl="7"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8pPr>
            <a:lvl9pPr lvl="8"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02870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6"/>
        <p:cNvGrpSpPr/>
        <p:nvPr/>
      </p:nvGrpSpPr>
      <p:grpSpPr>
        <a:xfrm>
          <a:off x="0" y="0"/>
          <a:ext cx="0" cy="0"/>
          <a:chOff x="0" y="0"/>
          <a:chExt cx="0" cy="0"/>
        </a:xfrm>
      </p:grpSpPr>
      <p:sp>
        <p:nvSpPr>
          <p:cNvPr id="27" name="Google Shape;27;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9" name="Google Shape;2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30" name="Google Shape;3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31" name="Google Shape;3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118165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94038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6" name="Google Shape;3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37" name="Google Shape;3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38" name="Google Shape;3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4084376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1" name="Google Shape;41;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2" name="Google Shape;42;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3" name="Google Shape;4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44" name="Google Shape;4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45" name="Google Shape;4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337824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 name="Google Shape;48;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1" name="Google Shape;51;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352483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 name="Google Shape;5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58" name="Google Shape;5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59" name="Google Shape;5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3319194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3" name="Google Shape;6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4" name="Google Shape;6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65" name="Google Shape;6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66" name="Google Shape;6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60661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42"/>
          <p:cNvSpPr>
            <a:spLocks noGrp="1"/>
          </p:cNvSpPr>
          <p:nvPr>
            <p:ph type="pic" idx="2"/>
          </p:nvPr>
        </p:nvSpPr>
        <p:spPr>
          <a:xfrm>
            <a:off x="5183188" y="987425"/>
            <a:ext cx="6172200" cy="4873625"/>
          </a:xfrm>
          <a:prstGeom prst="rect">
            <a:avLst/>
          </a:prstGeom>
          <a:noFill/>
          <a:ln>
            <a:noFill/>
          </a:ln>
        </p:spPr>
      </p:sp>
      <p:sp>
        <p:nvSpPr>
          <p:cNvPr id="70" name="Google Shape;7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0BC17C9-9E8B-4E3B-B75E-3451C844055D}" type="datetimeFigureOut">
              <a:rPr lang="vi-VN" smtClean="0"/>
              <a:t>28/07/2024</a:t>
            </a:fld>
            <a:endParaRPr lang="vi-VN"/>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vi-VN"/>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4613DB9-E94D-47D8-A773-020686C20E37}" type="slidenum">
              <a:rPr lang="vi-VN" smtClean="0"/>
              <a:t>‹#›</a:t>
            </a:fld>
            <a:endParaRPr lang="vi-VN"/>
          </a:p>
        </p:txBody>
      </p:sp>
    </p:spTree>
    <p:extLst>
      <p:ext uri="{BB962C8B-B14F-4D97-AF65-F5344CB8AC3E}">
        <p14:creationId xmlns:p14="http://schemas.microsoft.com/office/powerpoint/2010/main" val="399213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0BC17C9-9E8B-4E3B-B75E-3451C844055D}" type="datetimeFigureOut">
              <a:rPr lang="vi-VN" smtClean="0"/>
              <a:t>28/07/2024</a:t>
            </a:fld>
            <a:endParaRPr lang="vi-VN"/>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vi-VN"/>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44613DB9-E94D-47D8-A773-020686C20E37}" type="slidenum">
              <a:rPr lang="vi-VN" smtClean="0"/>
              <a:t>‹#›</a:t>
            </a:fld>
            <a:endParaRPr lang="vi-VN"/>
          </a:p>
        </p:txBody>
      </p:sp>
      <p:pic>
        <p:nvPicPr>
          <p:cNvPr id="15" name="Google Shape;15;p32" descr="100+ hình nền powerpoint giáo dục - hinhanhsieudep.net"/>
          <p:cNvPicPr preferRelativeResize="0"/>
          <p:nvPr/>
        </p:nvPicPr>
        <p:blipFill rotWithShape="1">
          <a:blip r:embed="rId16">
            <a:alphaModFix/>
          </a:blip>
          <a:srcRect/>
          <a:stretch/>
        </p:blipFill>
        <p:spPr>
          <a:xfrm>
            <a:off x="0" y="-1"/>
            <a:ext cx="12192000" cy="6883627"/>
          </a:xfrm>
          <a:prstGeom prst="rect">
            <a:avLst/>
          </a:prstGeom>
          <a:noFill/>
          <a:ln>
            <a:noFill/>
          </a:ln>
        </p:spPr>
      </p:pic>
    </p:spTree>
    <p:extLst>
      <p:ext uri="{BB962C8B-B14F-4D97-AF65-F5344CB8AC3E}">
        <p14:creationId xmlns:p14="http://schemas.microsoft.com/office/powerpoint/2010/main" val="2003981760"/>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slide" Target="slide6.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image" Target="../media/image53.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image" Target="../media/image53.png"/><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53.png"/><Relationship Id="rId5" Type="http://schemas.openxmlformats.org/officeDocument/2006/relationships/slide" Target="slide6.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3.png"/><Relationship Id="rId5" Type="http://schemas.openxmlformats.org/officeDocument/2006/relationships/slide" Target="slide6.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esthetic liquid watercolor and ink">
            <a:extLst>
              <a:ext uri="{FF2B5EF4-FFF2-40B4-BE49-F238E27FC236}">
                <a16:creationId xmlns:a16="http://schemas.microsoft.com/office/drawing/2014/main" id="{6FA701F4-CA18-D204-D403-8743DAF7EE52}"/>
              </a:ext>
            </a:extLst>
          </p:cNvPr>
          <p:cNvPicPr>
            <a:picLocks noChangeAspect="1"/>
          </p:cNvPicPr>
          <p:nvPr/>
        </p:nvPicPr>
        <p:blipFill rotWithShape="1">
          <a:blip r:embed="rId2"/>
          <a:srcRect t="1855" r="-1" b="6657"/>
          <a:stretch/>
        </p:blipFill>
        <p:spPr>
          <a:xfrm>
            <a:off x="108620" y="10"/>
            <a:ext cx="12188932" cy="6857990"/>
          </a:xfrm>
          <a:prstGeom prst="rect">
            <a:avLst/>
          </a:prstGeom>
        </p:spPr>
      </p:pic>
      <p:sp>
        <p:nvSpPr>
          <p:cNvPr id="5" name="Title 4">
            <a:extLst>
              <a:ext uri="{FF2B5EF4-FFF2-40B4-BE49-F238E27FC236}">
                <a16:creationId xmlns:a16="http://schemas.microsoft.com/office/drawing/2014/main" id="{FEC41279-1334-90A7-59B5-6310A902776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D8681C7A-D164-458C-4110-CEB71DD81489}"/>
              </a:ext>
            </a:extLst>
          </p:cNvPr>
          <p:cNvSpPr>
            <a:spLocks noGrp="1"/>
          </p:cNvSpPr>
          <p:nvPr>
            <p:ph type="subTitle" idx="1"/>
          </p:nvPr>
        </p:nvSpPr>
        <p:spPr>
          <a:xfrm>
            <a:off x="7360199" y="6013144"/>
            <a:ext cx="4828754" cy="646785"/>
          </a:xfrm>
        </p:spPr>
        <p:txBody>
          <a:bodyPr>
            <a:normAutofit/>
          </a:bodyPr>
          <a:lstStyle/>
          <a:p>
            <a:r>
              <a:rPr lang="en-US" dirty="0">
                <a:latin typeface="Times New Roman" panose="02020603050405020304" pitchFamily="18" charset="0"/>
                <a:cs typeface="Times New Roman" panose="02020603050405020304" pitchFamily="18" charset="0"/>
              </a:rPr>
              <a:t>LỊCH SỬ VÀ ĐỊA LÝ 9 CTST</a:t>
            </a:r>
            <a:endParaRPr lang="vi-VN"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106774-D59A-649C-331F-3B23F89771B6}"/>
              </a:ext>
            </a:extLst>
          </p:cNvPr>
          <p:cNvSpPr txBox="1"/>
          <p:nvPr/>
        </p:nvSpPr>
        <p:spPr>
          <a:xfrm>
            <a:off x="2047067" y="597761"/>
            <a:ext cx="8128000" cy="913199"/>
          </a:xfrm>
          <a:prstGeom prst="rect">
            <a:avLst/>
          </a:prstGeom>
          <a:noFill/>
        </p:spPr>
        <p:txBody>
          <a:bodyPr wrap="square">
            <a:spAutoFit/>
          </a:bodyPr>
          <a:lstStyle/>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a:t>
            </a:r>
          </a:p>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7" name="WordArt 11">
            <a:extLst>
              <a:ext uri="{FF2B5EF4-FFF2-40B4-BE49-F238E27FC236}">
                <a16:creationId xmlns:a16="http://schemas.microsoft.com/office/drawing/2014/main" id="{E9CFEDE4-1A16-E4DB-FD6C-ACD3C47BDF0E}"/>
              </a:ext>
            </a:extLst>
          </p:cNvPr>
          <p:cNvSpPr>
            <a:spLocks noChangeArrowheads="1" noChangeShapeType="1" noTextEdit="1"/>
          </p:cNvSpPr>
          <p:nvPr/>
        </p:nvSpPr>
        <p:spPr bwMode="auto">
          <a:xfrm>
            <a:off x="613393" y="1682309"/>
            <a:ext cx="11159185" cy="294367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4796" kern="10" dirty="0">
                <a:ln w="9525">
                  <a:round/>
                  <a:headEnd/>
                  <a:tailEnd/>
                </a:ln>
                <a:gradFill rotWithShape="1">
                  <a:gsLst>
                    <a:gs pos="0">
                      <a:srgbClr val="FFFF00"/>
                    </a:gs>
                    <a:gs pos="100000">
                      <a:srgbClr val="FF3300"/>
                    </a:gs>
                  </a:gsLst>
                  <a:path path="rect">
                    <a:fillToRect l="50000" t="50000" r="50000" b="50000"/>
                  </a:path>
                </a:gradFill>
                <a:latin typeface="Times New Roman" panose="02020603050405020304" pitchFamily="18" charset="0"/>
                <a:cs typeface="Times New Roman" panose="02020603050405020304" pitchFamily="18" charset="0"/>
              </a:rPr>
              <a:t>CHÀO MỪNG CÁC EM ĐẾN VỚI TIẾT HỌC NGÀY HÔM NAY</a:t>
            </a:r>
          </a:p>
        </p:txBody>
      </p:sp>
      <p:grpSp>
        <p:nvGrpSpPr>
          <p:cNvPr id="8" name="Group 2">
            <a:extLst>
              <a:ext uri="{FF2B5EF4-FFF2-40B4-BE49-F238E27FC236}">
                <a16:creationId xmlns:a16="http://schemas.microsoft.com/office/drawing/2014/main" id="{90AC218C-8186-6F77-8166-EA34FBAF380B}"/>
              </a:ext>
            </a:extLst>
          </p:cNvPr>
          <p:cNvGrpSpPr>
            <a:grpSpLocks noChangeAspect="1"/>
          </p:cNvGrpSpPr>
          <p:nvPr/>
        </p:nvGrpSpPr>
        <p:grpSpPr bwMode="auto">
          <a:xfrm>
            <a:off x="3129430" y="4879439"/>
            <a:ext cx="6127113" cy="2465891"/>
            <a:chOff x="0" y="0"/>
            <a:chExt cx="5460" cy="3810"/>
          </a:xfrm>
        </p:grpSpPr>
        <p:sp>
          <p:nvSpPr>
            <p:cNvPr id="9" name="AutoShape 3">
              <a:extLst>
                <a:ext uri="{FF2B5EF4-FFF2-40B4-BE49-F238E27FC236}">
                  <a16:creationId xmlns:a16="http://schemas.microsoft.com/office/drawing/2014/main" id="{8E192CEC-4C88-AC45-7E5D-250F5BA2FCAB}"/>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3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0" name="Freeform 4">
              <a:extLst>
                <a:ext uri="{FF2B5EF4-FFF2-40B4-BE49-F238E27FC236}">
                  <a16:creationId xmlns:a16="http://schemas.microsoft.com/office/drawing/2014/main" id="{8B1408DA-DECB-077A-E66D-A10DCB001E6F}"/>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5">
              <a:extLst>
                <a:ext uri="{FF2B5EF4-FFF2-40B4-BE49-F238E27FC236}">
                  <a16:creationId xmlns:a16="http://schemas.microsoft.com/office/drawing/2014/main" id="{6C799F87-E18D-6C14-201D-3AFC586023EE}"/>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6">
              <a:extLst>
                <a:ext uri="{FF2B5EF4-FFF2-40B4-BE49-F238E27FC236}">
                  <a16:creationId xmlns:a16="http://schemas.microsoft.com/office/drawing/2014/main" id="{F416647D-E265-16EB-5425-DA4670954EB6}"/>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7">
              <a:extLst>
                <a:ext uri="{FF2B5EF4-FFF2-40B4-BE49-F238E27FC236}">
                  <a16:creationId xmlns:a16="http://schemas.microsoft.com/office/drawing/2014/main" id="{DE8D1DD1-16F6-FE2B-677E-A94C0E56B463}"/>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8">
              <a:extLst>
                <a:ext uri="{FF2B5EF4-FFF2-40B4-BE49-F238E27FC236}">
                  <a16:creationId xmlns:a16="http://schemas.microsoft.com/office/drawing/2014/main" id="{5A82E08C-7CDE-CCE0-D543-4270A1207EC2}"/>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9">
              <a:extLst>
                <a:ext uri="{FF2B5EF4-FFF2-40B4-BE49-F238E27FC236}">
                  <a16:creationId xmlns:a16="http://schemas.microsoft.com/office/drawing/2014/main" id="{CA31B3A8-2FB1-1D54-41CE-A89857157A4A}"/>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0">
              <a:extLst>
                <a:ext uri="{FF2B5EF4-FFF2-40B4-BE49-F238E27FC236}">
                  <a16:creationId xmlns:a16="http://schemas.microsoft.com/office/drawing/2014/main" id="{BEBEADFC-93CB-7F61-F451-731CBF97E862}"/>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1">
              <a:extLst>
                <a:ext uri="{FF2B5EF4-FFF2-40B4-BE49-F238E27FC236}">
                  <a16:creationId xmlns:a16="http://schemas.microsoft.com/office/drawing/2014/main" id="{AD79D76D-8039-1BFA-6B89-6A1DA8267CCC}"/>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2">
              <a:extLst>
                <a:ext uri="{FF2B5EF4-FFF2-40B4-BE49-F238E27FC236}">
                  <a16:creationId xmlns:a16="http://schemas.microsoft.com/office/drawing/2014/main" id="{0292D0C8-B24C-1D3F-A343-115146B1081E}"/>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3">
              <a:extLst>
                <a:ext uri="{FF2B5EF4-FFF2-40B4-BE49-F238E27FC236}">
                  <a16:creationId xmlns:a16="http://schemas.microsoft.com/office/drawing/2014/main" id="{B6C7F88E-7E84-67B7-591D-84CF720D7CF6}"/>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4">
              <a:extLst>
                <a:ext uri="{FF2B5EF4-FFF2-40B4-BE49-F238E27FC236}">
                  <a16:creationId xmlns:a16="http://schemas.microsoft.com/office/drawing/2014/main" id="{5D55E126-08CC-194E-0667-BA7BACABBF8A}"/>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5">
              <a:extLst>
                <a:ext uri="{FF2B5EF4-FFF2-40B4-BE49-F238E27FC236}">
                  <a16:creationId xmlns:a16="http://schemas.microsoft.com/office/drawing/2014/main" id="{7AEB46FE-0BCE-AFF2-3BB6-180A9F10A2AF}"/>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6">
              <a:extLst>
                <a:ext uri="{FF2B5EF4-FFF2-40B4-BE49-F238E27FC236}">
                  <a16:creationId xmlns:a16="http://schemas.microsoft.com/office/drawing/2014/main" id="{85BE1C26-93FB-7D6C-F87A-9554BF85F4DE}"/>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7">
              <a:extLst>
                <a:ext uri="{FF2B5EF4-FFF2-40B4-BE49-F238E27FC236}">
                  <a16:creationId xmlns:a16="http://schemas.microsoft.com/office/drawing/2014/main" id="{288BDB8C-224C-2F3A-1DD0-1D0F52148DE9}"/>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8">
              <a:extLst>
                <a:ext uri="{FF2B5EF4-FFF2-40B4-BE49-F238E27FC236}">
                  <a16:creationId xmlns:a16="http://schemas.microsoft.com/office/drawing/2014/main" id="{C5456320-4E98-9B7B-02D2-CE2B6D93449B}"/>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9">
              <a:extLst>
                <a:ext uri="{FF2B5EF4-FFF2-40B4-BE49-F238E27FC236}">
                  <a16:creationId xmlns:a16="http://schemas.microsoft.com/office/drawing/2014/main" id="{F35937A9-8630-E075-2693-C0F9B42DAACB}"/>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0">
              <a:extLst>
                <a:ext uri="{FF2B5EF4-FFF2-40B4-BE49-F238E27FC236}">
                  <a16:creationId xmlns:a16="http://schemas.microsoft.com/office/drawing/2014/main" id="{A9982719-4C76-19B8-0CE3-181CE6F93D7F}"/>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21">
              <a:extLst>
                <a:ext uri="{FF2B5EF4-FFF2-40B4-BE49-F238E27FC236}">
                  <a16:creationId xmlns:a16="http://schemas.microsoft.com/office/drawing/2014/main" id="{B3806C88-C1DA-1CE9-4044-36FB2CFBCF10}"/>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22">
              <a:extLst>
                <a:ext uri="{FF2B5EF4-FFF2-40B4-BE49-F238E27FC236}">
                  <a16:creationId xmlns:a16="http://schemas.microsoft.com/office/drawing/2014/main" id="{9E8CB6A3-3583-964C-96E9-F07CA2551C15}"/>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537702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600200" y="1676400"/>
            <a:ext cx="8610600" cy="609600"/>
          </a:xfrm>
        </p:spPr>
        <p:txBody>
          <a:bodyPr rtlCol="0">
            <a:normAutofit fontScale="90000"/>
          </a:bodyPr>
          <a:lstStyle/>
          <a:p>
            <a:pPr>
              <a:defRPr/>
            </a:pPr>
            <a:br>
              <a:rPr lang="en-US" sz="6000"/>
            </a:br>
            <a:r>
              <a:rPr lang="en-US" sz="6000"/>
              <a:t> </a:t>
            </a:r>
          </a:p>
        </p:txBody>
      </p:sp>
      <p:sp>
        <p:nvSpPr>
          <p:cNvPr id="4" name="Rectangle 3"/>
          <p:cNvSpPr/>
          <p:nvPr/>
        </p:nvSpPr>
        <p:spPr>
          <a:xfrm>
            <a:off x="1524000" y="0"/>
            <a:ext cx="9067800" cy="267765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endParaRPr lang="en-US" sz="4000" b="1" dirty="0">
              <a:ln w="11430"/>
              <a:solidFill>
                <a:srgbClr val="FF0000"/>
              </a:solidFill>
              <a:cs typeface="Times New Roman" pitchFamily="18" charset="0"/>
            </a:endParaRPr>
          </a:p>
          <a:p>
            <a:pPr>
              <a:defRPr/>
            </a:pPr>
            <a:endParaRPr lang="en-US" sz="3200" b="1" dirty="0">
              <a:ln w="11430"/>
              <a:solidFill>
                <a:srgbClr val="FF0000"/>
              </a:solidFill>
              <a:cs typeface="Times New Roman" pitchFamily="18" charset="0"/>
            </a:endParaRPr>
          </a:p>
          <a:p>
            <a:pPr>
              <a:defRPr/>
            </a:pPr>
            <a:endParaRPr lang="en-US" sz="3200" b="1" dirty="0">
              <a:ln w="11430"/>
              <a:solidFill>
                <a:srgbClr val="FF0000"/>
              </a:solidFill>
              <a:cs typeface="Times New Roman" pitchFamily="18" charset="0"/>
            </a:endParaRPr>
          </a:p>
          <a:p>
            <a:pPr>
              <a:defRPr/>
            </a:pPr>
            <a:endParaRPr lang="en-US" sz="3200" b="1" dirty="0">
              <a:ln w="11430"/>
              <a:solidFill>
                <a:srgbClr val="FF0000"/>
              </a:solidFill>
              <a:cs typeface="Times New Roman" pitchFamily="18" charset="0"/>
            </a:endParaRPr>
          </a:p>
          <a:p>
            <a:pPr>
              <a:defRPr/>
            </a:pPr>
            <a:endParaRPr lang="en-US" sz="3200" b="1" dirty="0">
              <a:ln w="11430"/>
              <a:solidFill>
                <a:srgbClr val="FF0000"/>
              </a:solidFill>
              <a:cs typeface="Times New Roman" pitchFamily="18" charset="0"/>
            </a:endParaRPr>
          </a:p>
        </p:txBody>
      </p:sp>
      <p:graphicFrame>
        <p:nvGraphicFramePr>
          <p:cNvPr id="5" name="Table 4"/>
          <p:cNvGraphicFramePr>
            <a:graphicFrameLocks noGrp="1"/>
          </p:cNvGraphicFramePr>
          <p:nvPr/>
        </p:nvGraphicFramePr>
        <p:xfrm>
          <a:off x="1618129" y="1588558"/>
          <a:ext cx="1725705" cy="4509249"/>
        </p:xfrm>
        <a:graphic>
          <a:graphicData uri="http://schemas.openxmlformats.org/drawingml/2006/table">
            <a:tbl>
              <a:tblPr firstRow="1" bandRow="1">
                <a:tableStyleId>{5C22544A-7EE6-4342-B048-85BDC9FD1C3A}</a:tableStyleId>
              </a:tblPr>
              <a:tblGrid>
                <a:gridCol w="1725705">
                  <a:extLst>
                    <a:ext uri="{9D8B030D-6E8A-4147-A177-3AD203B41FA5}">
                      <a16:colId xmlns:a16="http://schemas.microsoft.com/office/drawing/2014/main" val="20000"/>
                    </a:ext>
                  </a:extLst>
                </a:gridCol>
              </a:tblGrid>
              <a:tr h="4509249">
                <a:tc>
                  <a:txBody>
                    <a:bodyPr/>
                    <a:lstStyle/>
                    <a:p>
                      <a:pPr algn="ctr"/>
                      <a:endParaRPr lang="vi-VN" sz="3200" dirty="0">
                        <a:solidFill>
                          <a:schemeClr val="tx1"/>
                        </a:solidFill>
                        <a:latin typeface="Times New Roman" pitchFamily="18" charset="0"/>
                        <a:cs typeface="Times New Roman" pitchFamily="18" charset="0"/>
                      </a:endParaRPr>
                    </a:p>
                    <a:p>
                      <a:pPr algn="ctr"/>
                      <a:r>
                        <a:rPr lang="en-US" sz="3200" dirty="0">
                          <a:solidFill>
                            <a:schemeClr val="tx1"/>
                          </a:solidFill>
                          <a:latin typeface="Times New Roman" pitchFamily="18" charset="0"/>
                          <a:cs typeface="Times New Roman" pitchFamily="18" charset="0"/>
                        </a:rPr>
                        <a:t>TÌNH</a:t>
                      </a:r>
                      <a:r>
                        <a:rPr lang="en-US" sz="3200" baseline="0" dirty="0">
                          <a:solidFill>
                            <a:schemeClr val="tx1"/>
                          </a:solidFill>
                          <a:latin typeface="Times New Roman" pitchFamily="18" charset="0"/>
                          <a:cs typeface="Times New Roman" pitchFamily="18" charset="0"/>
                        </a:rPr>
                        <a:t> HÌNH </a:t>
                      </a:r>
                      <a:r>
                        <a:rPr lang="vi-VN" sz="3200" baseline="0" dirty="0">
                          <a:solidFill>
                            <a:schemeClr val="tx1"/>
                          </a:solidFill>
                          <a:latin typeface="Times New Roman" pitchFamily="18" charset="0"/>
                          <a:cs typeface="Times New Roman" pitchFamily="18" charset="0"/>
                        </a:rPr>
                        <a:t>NHẬT BẢN SAU CHIẾN TRANH</a:t>
                      </a:r>
                      <a:endParaRPr lang="en-US" sz="3200" dirty="0">
                        <a:solidFill>
                          <a:schemeClr val="tx1"/>
                        </a:solidFill>
                        <a:latin typeface="Times New Roman" pitchFamily="18" charset="0"/>
                        <a:cs typeface="Times New Roman" pitchFamily="18" charset="0"/>
                      </a:endParaRPr>
                    </a:p>
                  </a:txBody>
                  <a:tcPr marT="45696" marB="45696">
                    <a:solidFill>
                      <a:srgbClr val="FFC000"/>
                    </a:solidFill>
                  </a:tcPr>
                </a:tc>
                <a:extLst>
                  <a:ext uri="{0D108BD9-81ED-4DB2-BD59-A6C34878D82A}">
                    <a16:rowId xmlns:a16="http://schemas.microsoft.com/office/drawing/2014/main" val="10000"/>
                  </a:ext>
                </a:extLst>
              </a:tr>
            </a:tbl>
          </a:graphicData>
        </a:graphic>
      </p:graphicFrame>
      <p:cxnSp>
        <p:nvCxnSpPr>
          <p:cNvPr id="7" name="Straight Arrow Connector 6"/>
          <p:cNvCxnSpPr>
            <a:endCxn id="18" idx="1"/>
          </p:cNvCxnSpPr>
          <p:nvPr/>
        </p:nvCxnSpPr>
        <p:spPr>
          <a:xfrm flipV="1">
            <a:off x="3343835" y="2199680"/>
            <a:ext cx="1958789" cy="1145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0" idx="1"/>
          </p:cNvCxnSpPr>
          <p:nvPr/>
        </p:nvCxnSpPr>
        <p:spPr>
          <a:xfrm>
            <a:off x="3343835" y="3345117"/>
            <a:ext cx="1958789" cy="9961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5302624" y="2979518"/>
          <a:ext cx="5378823" cy="662569"/>
        </p:xfrm>
        <a:graphic>
          <a:graphicData uri="http://schemas.openxmlformats.org/drawingml/2006/table">
            <a:tbl>
              <a:tblPr firstRow="1" bandRow="1">
                <a:tableStyleId>{5C22544A-7EE6-4342-B048-85BDC9FD1C3A}</a:tableStyleId>
              </a:tblPr>
              <a:tblGrid>
                <a:gridCol w="5378823">
                  <a:extLst>
                    <a:ext uri="{9D8B030D-6E8A-4147-A177-3AD203B41FA5}">
                      <a16:colId xmlns:a16="http://schemas.microsoft.com/office/drawing/2014/main" val="20000"/>
                    </a:ext>
                  </a:extLst>
                </a:gridCol>
              </a:tblGrid>
              <a:tr h="662569">
                <a:tc>
                  <a:txBody>
                    <a:bodyPr/>
                    <a:lstStyle/>
                    <a:p>
                      <a:pPr>
                        <a:defRPr/>
                      </a:pPr>
                      <a:r>
                        <a:rPr lang="vi-VN" sz="2800" b="1" dirty="0">
                          <a:latin typeface="Times New Roman" pitchFamily="18" charset="0"/>
                          <a:cs typeface="Times New Roman" pitchFamily="18" charset="0"/>
                        </a:rPr>
                        <a:t>Mất</a:t>
                      </a:r>
                      <a:r>
                        <a:rPr lang="vi-VN" sz="2800" b="1" baseline="0" dirty="0">
                          <a:latin typeface="Times New Roman" pitchFamily="18" charset="0"/>
                          <a:cs typeface="Times New Roman" pitchFamily="18" charset="0"/>
                        </a:rPr>
                        <a:t> hết thuộc địa.</a:t>
                      </a:r>
                      <a:endParaRPr lang="en-US" sz="2800" b="1" dirty="0">
                        <a:latin typeface="Times New Roman" pitchFamily="18" charset="0"/>
                        <a:cs typeface="Times New Roman" pitchFamily="18" charset="0"/>
                      </a:endParaRPr>
                    </a:p>
                  </a:txBody>
                  <a:tcPr marL="91438" marR="91438" marT="45657" marB="45657">
                    <a:solidFill>
                      <a:srgbClr val="002060"/>
                    </a:solid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64123710"/>
              </p:ext>
            </p:extLst>
          </p:nvPr>
        </p:nvGraphicFramePr>
        <p:xfrm>
          <a:off x="5302624" y="1720426"/>
          <a:ext cx="5401795" cy="958508"/>
        </p:xfrm>
        <a:graphic>
          <a:graphicData uri="http://schemas.openxmlformats.org/drawingml/2006/table">
            <a:tbl>
              <a:tblPr firstRow="1" bandRow="1">
                <a:tableStyleId>{5C22544A-7EE6-4342-B048-85BDC9FD1C3A}</a:tableStyleId>
              </a:tblPr>
              <a:tblGrid>
                <a:gridCol w="5401795">
                  <a:extLst>
                    <a:ext uri="{9D8B030D-6E8A-4147-A177-3AD203B41FA5}">
                      <a16:colId xmlns:a16="http://schemas.microsoft.com/office/drawing/2014/main" val="20000"/>
                    </a:ext>
                  </a:extLst>
                </a:gridCol>
              </a:tblGrid>
              <a:tr h="958508">
                <a:tc>
                  <a:txBody>
                    <a:bodyPr/>
                    <a:lstStyle/>
                    <a:p>
                      <a:pPr>
                        <a:defRPr/>
                      </a:pPr>
                      <a:r>
                        <a:rPr lang="vi-VN" sz="2800" b="1" dirty="0">
                          <a:latin typeface="Times New Roman" pitchFamily="18" charset="0"/>
                          <a:cs typeface="Times New Roman" pitchFamily="18" charset="0"/>
                        </a:rPr>
                        <a:t>Nhật</a:t>
                      </a:r>
                      <a:r>
                        <a:rPr lang="vi-VN" sz="2800" b="1" baseline="0" dirty="0">
                          <a:latin typeface="Times New Roman" pitchFamily="18" charset="0"/>
                          <a:cs typeface="Times New Roman" pitchFamily="18" charset="0"/>
                        </a:rPr>
                        <a:t> Bản là nước bại trận, bị quân đội nước ngoài chiếm đóng.</a:t>
                      </a:r>
                      <a:endParaRPr lang="en-US" sz="2800" b="1" dirty="0">
                        <a:latin typeface="Times New Roman" pitchFamily="18" charset="0"/>
                        <a:cs typeface="Times New Roman" pitchFamily="18" charset="0"/>
                      </a:endParaRPr>
                    </a:p>
                  </a:txBody>
                  <a:tcPr marL="91429" marR="91429" marT="45783" marB="45783">
                    <a:solidFill>
                      <a:srgbClr val="00B0F0"/>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5302624" y="4012643"/>
          <a:ext cx="5446617" cy="657215"/>
        </p:xfrm>
        <a:graphic>
          <a:graphicData uri="http://schemas.openxmlformats.org/drawingml/2006/table">
            <a:tbl>
              <a:tblPr firstRow="1" bandRow="1">
                <a:tableStyleId>{5C22544A-7EE6-4342-B048-85BDC9FD1C3A}</a:tableStyleId>
              </a:tblPr>
              <a:tblGrid>
                <a:gridCol w="5446617">
                  <a:extLst>
                    <a:ext uri="{9D8B030D-6E8A-4147-A177-3AD203B41FA5}">
                      <a16:colId xmlns:a16="http://schemas.microsoft.com/office/drawing/2014/main" val="20000"/>
                    </a:ext>
                  </a:extLst>
                </a:gridCol>
              </a:tblGrid>
              <a:tr h="657215">
                <a:tc>
                  <a:txBody>
                    <a:bodyPr/>
                    <a:lstStyle/>
                    <a:p>
                      <a:pPr>
                        <a:defRPr/>
                      </a:pPr>
                      <a:r>
                        <a:rPr lang="vi-VN" sz="2800" b="1" dirty="0">
                          <a:latin typeface="Times New Roman" pitchFamily="18" charset="0"/>
                          <a:cs typeface="Times New Roman" pitchFamily="18" charset="0"/>
                        </a:rPr>
                        <a:t>Kinh tế</a:t>
                      </a:r>
                      <a:r>
                        <a:rPr lang="vi-VN" sz="2800" b="1" baseline="0" dirty="0">
                          <a:latin typeface="Times New Roman" pitchFamily="18" charset="0"/>
                          <a:cs typeface="Times New Roman" pitchFamily="18" charset="0"/>
                        </a:rPr>
                        <a:t> bị tàn phá nặng nề</a:t>
                      </a:r>
                      <a:endParaRPr lang="en-US" sz="2800" b="1" dirty="0">
                        <a:latin typeface="Times New Roman" pitchFamily="18" charset="0"/>
                        <a:cs typeface="Times New Roman" pitchFamily="18" charset="0"/>
                      </a:endParaRPr>
                    </a:p>
                  </a:txBody>
                  <a:tcPr marL="91429" marR="91429" marT="45783" marB="45783">
                    <a:solidFill>
                      <a:schemeClr val="accent2">
                        <a:lumMod val="75000"/>
                      </a:schemeClr>
                    </a:solidFill>
                  </a:tcPr>
                </a:tc>
                <a:extLst>
                  <a:ext uri="{0D108BD9-81ED-4DB2-BD59-A6C34878D82A}">
                    <a16:rowId xmlns:a16="http://schemas.microsoft.com/office/drawing/2014/main" val="10000"/>
                  </a:ext>
                </a:extLst>
              </a:tr>
            </a:tbl>
          </a:graphicData>
        </a:graphic>
      </p:graphicFrame>
      <p:cxnSp>
        <p:nvCxnSpPr>
          <p:cNvPr id="21" name="Straight Arrow Connector 20"/>
          <p:cNvCxnSpPr>
            <a:endCxn id="17" idx="1"/>
          </p:cNvCxnSpPr>
          <p:nvPr/>
        </p:nvCxnSpPr>
        <p:spPr>
          <a:xfrm flipV="1">
            <a:off x="3343835" y="3310802"/>
            <a:ext cx="1958789" cy="343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 name="Table 14"/>
          <p:cNvGraphicFramePr>
            <a:graphicFrameLocks noGrp="1"/>
          </p:cNvGraphicFramePr>
          <p:nvPr/>
        </p:nvGraphicFramePr>
        <p:xfrm>
          <a:off x="5302624" y="5235389"/>
          <a:ext cx="5446617" cy="744070"/>
        </p:xfrm>
        <a:graphic>
          <a:graphicData uri="http://schemas.openxmlformats.org/drawingml/2006/table">
            <a:tbl>
              <a:tblPr firstRow="1" bandRow="1">
                <a:tableStyleId>{5C22544A-7EE6-4342-B048-85BDC9FD1C3A}</a:tableStyleId>
              </a:tblPr>
              <a:tblGrid>
                <a:gridCol w="5446617">
                  <a:extLst>
                    <a:ext uri="{9D8B030D-6E8A-4147-A177-3AD203B41FA5}">
                      <a16:colId xmlns:a16="http://schemas.microsoft.com/office/drawing/2014/main" val="20000"/>
                    </a:ext>
                  </a:extLst>
                </a:gridCol>
              </a:tblGrid>
              <a:tr h="744070">
                <a:tc>
                  <a:txBody>
                    <a:bodyPr/>
                    <a:lstStyle/>
                    <a:p>
                      <a:pPr>
                        <a:defRPr/>
                      </a:pPr>
                      <a:r>
                        <a:rPr lang="vi-VN" sz="2800" b="1" dirty="0">
                          <a:latin typeface="Times New Roman" pitchFamily="18" charset="0"/>
                          <a:cs typeface="Times New Roman" pitchFamily="18" charset="0"/>
                        </a:rPr>
                        <a:t>Khó</a:t>
                      </a:r>
                      <a:r>
                        <a:rPr lang="vi-VN" sz="2800" b="1" baseline="0" dirty="0">
                          <a:latin typeface="Times New Roman" pitchFamily="18" charset="0"/>
                          <a:cs typeface="Times New Roman" pitchFamily="18" charset="0"/>
                        </a:rPr>
                        <a:t> khăn bao trùm đất nước</a:t>
                      </a:r>
                      <a:endParaRPr lang="en-US" sz="2800" b="1" dirty="0">
                        <a:latin typeface="Times New Roman" pitchFamily="18" charset="0"/>
                        <a:cs typeface="Times New Roman" pitchFamily="18" charset="0"/>
                      </a:endParaRPr>
                    </a:p>
                  </a:txBody>
                  <a:tcPr marL="91429" marR="91429" marT="45783" marB="45783">
                    <a:solidFill>
                      <a:srgbClr val="EF3078"/>
                    </a:solidFill>
                  </a:tcPr>
                </a:tc>
                <a:extLst>
                  <a:ext uri="{0D108BD9-81ED-4DB2-BD59-A6C34878D82A}">
                    <a16:rowId xmlns:a16="http://schemas.microsoft.com/office/drawing/2014/main" val="10000"/>
                  </a:ext>
                </a:extLst>
              </a:tr>
            </a:tbl>
          </a:graphicData>
        </a:graphic>
      </p:graphicFrame>
      <p:cxnSp>
        <p:nvCxnSpPr>
          <p:cNvPr id="19" name="Straight Arrow Connector 18"/>
          <p:cNvCxnSpPr/>
          <p:nvPr/>
        </p:nvCxnSpPr>
        <p:spPr>
          <a:xfrm>
            <a:off x="3343836" y="3345117"/>
            <a:ext cx="1958788" cy="2151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14" y="1257996"/>
            <a:ext cx="690247" cy="690247"/>
          </a:xfrm>
          <a:prstGeom prst="rect">
            <a:avLst/>
          </a:prstGeom>
        </p:spPr>
      </p:pic>
      <p:sp>
        <p:nvSpPr>
          <p:cNvPr id="3" name="Title 4">
            <a:extLst>
              <a:ext uri="{FF2B5EF4-FFF2-40B4-BE49-F238E27FC236}">
                <a16:creationId xmlns:a16="http://schemas.microsoft.com/office/drawing/2014/main" id="{B112788E-D10A-E440-91E5-69CBA684C3F3}"/>
              </a:ext>
            </a:extLst>
          </p:cNvPr>
          <p:cNvSpPr txBox="1">
            <a:spLocks/>
          </p:cNvSpPr>
          <p:nvPr/>
        </p:nvSpPr>
        <p:spPr>
          <a:xfrm>
            <a:off x="1165836" y="124180"/>
            <a:ext cx="4552950" cy="71913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defTabSz="761970">
              <a:lnSpc>
                <a:spcPct val="150000"/>
              </a:lnSpc>
              <a:buClrTx/>
              <a:defRPr/>
            </a:pPr>
            <a:r>
              <a:rPr lang="en-US" sz="3333" b="1" kern="1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 Nhật Bản</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448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31C699-4686-093F-AFF0-1E3DB12AA5D3}"/>
              </a:ext>
            </a:extLst>
          </p:cNvPr>
          <p:cNvSpPr>
            <a:spLocks noGrp="1"/>
          </p:cNvSpPr>
          <p:nvPr>
            <p:ph type="body" idx="1"/>
          </p:nvPr>
        </p:nvSpPr>
        <p:spPr/>
        <p:txBody>
          <a:bodyPr/>
          <a:lstStyle/>
          <a:p>
            <a:endParaRPr lang="vi-VN" dirty="0"/>
          </a:p>
        </p:txBody>
      </p:sp>
      <p:pic>
        <p:nvPicPr>
          <p:cNvPr id="4" name="Picture 3">
            <a:extLst>
              <a:ext uri="{FF2B5EF4-FFF2-40B4-BE49-F238E27FC236}">
                <a16:creationId xmlns:a16="http://schemas.microsoft.com/office/drawing/2014/main" id="{744E27B7-B6FD-BAA1-9888-82D117D933BB}"/>
              </a:ext>
            </a:extLst>
          </p:cNvPr>
          <p:cNvPicPr>
            <a:picLocks noChangeAspect="1"/>
          </p:cNvPicPr>
          <p:nvPr/>
        </p:nvPicPr>
        <p:blipFill>
          <a:blip r:embed="rId2"/>
          <a:stretch>
            <a:fillRect/>
          </a:stretch>
        </p:blipFill>
        <p:spPr>
          <a:xfrm>
            <a:off x="179708" y="136853"/>
            <a:ext cx="990373" cy="10353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0E4A117C-4CE6-EBB8-A360-817626D9692D}"/>
              </a:ext>
            </a:extLst>
          </p:cNvPr>
          <p:cNvPicPr>
            <a:picLocks noChangeAspect="1"/>
          </p:cNvPicPr>
          <p:nvPr/>
        </p:nvPicPr>
        <p:blipFill>
          <a:blip r:embed="rId3"/>
          <a:stretch>
            <a:fillRect/>
          </a:stretch>
        </p:blipFill>
        <p:spPr>
          <a:xfrm>
            <a:off x="578843" y="3693632"/>
            <a:ext cx="3722127" cy="2638793"/>
          </a:xfrm>
          <a:prstGeom prst="rect">
            <a:avLst/>
          </a:prstGeom>
        </p:spPr>
      </p:pic>
      <p:pic>
        <p:nvPicPr>
          <p:cNvPr id="12" name="Picture 11">
            <a:extLst>
              <a:ext uri="{FF2B5EF4-FFF2-40B4-BE49-F238E27FC236}">
                <a16:creationId xmlns:a16="http://schemas.microsoft.com/office/drawing/2014/main" id="{BFD8D578-D91D-7C0D-5DB8-B3BBA75E7C41}"/>
              </a:ext>
            </a:extLst>
          </p:cNvPr>
          <p:cNvPicPr>
            <a:picLocks noChangeAspect="1"/>
          </p:cNvPicPr>
          <p:nvPr/>
        </p:nvPicPr>
        <p:blipFill>
          <a:blip r:embed="rId4"/>
          <a:stretch>
            <a:fillRect/>
          </a:stretch>
        </p:blipFill>
        <p:spPr>
          <a:xfrm>
            <a:off x="5462954" y="982789"/>
            <a:ext cx="6549338" cy="3050057"/>
          </a:xfrm>
          <a:prstGeom prst="rect">
            <a:avLst/>
          </a:prstGeom>
        </p:spPr>
      </p:pic>
      <p:pic>
        <p:nvPicPr>
          <p:cNvPr id="13" name="Picture 12">
            <a:extLst>
              <a:ext uri="{FF2B5EF4-FFF2-40B4-BE49-F238E27FC236}">
                <a16:creationId xmlns:a16="http://schemas.microsoft.com/office/drawing/2014/main" id="{5F093708-B9FF-D82C-9BE3-841E74841A7F}"/>
              </a:ext>
            </a:extLst>
          </p:cNvPr>
          <p:cNvPicPr>
            <a:picLocks noChangeAspect="1"/>
          </p:cNvPicPr>
          <p:nvPr/>
        </p:nvPicPr>
        <p:blipFill>
          <a:blip r:embed="rId5"/>
          <a:stretch>
            <a:fillRect/>
          </a:stretch>
        </p:blipFill>
        <p:spPr>
          <a:xfrm>
            <a:off x="5462954" y="4140303"/>
            <a:ext cx="6549338" cy="2557997"/>
          </a:xfrm>
          <a:prstGeom prst="rect">
            <a:avLst/>
          </a:prstGeom>
        </p:spPr>
      </p:pic>
      <p:sp>
        <p:nvSpPr>
          <p:cNvPr id="14" name="Speech Bubble: Rectangle with Corners Rounded 13">
            <a:extLst>
              <a:ext uri="{FF2B5EF4-FFF2-40B4-BE49-F238E27FC236}">
                <a16:creationId xmlns:a16="http://schemas.microsoft.com/office/drawing/2014/main" id="{E545D495-93E7-8B71-901E-524BB03FD9CD}"/>
              </a:ext>
            </a:extLst>
          </p:cNvPr>
          <p:cNvSpPr/>
          <p:nvPr/>
        </p:nvSpPr>
        <p:spPr>
          <a:xfrm>
            <a:off x="275759" y="1379691"/>
            <a:ext cx="4871617" cy="199249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1945-1991 ?</a:t>
            </a:r>
            <a:endParaRPr lang="vi-VN" sz="2800" dirty="0">
              <a:latin typeface="Times New Roman" panose="02020603050405020304" pitchFamily="18" charset="0"/>
              <a:cs typeface="Times New Roman" panose="02020603050405020304" pitchFamily="18" charset="0"/>
            </a:endParaRPr>
          </a:p>
        </p:txBody>
      </p:sp>
      <p:sp>
        <p:nvSpPr>
          <p:cNvPr id="17" name="Title 16">
            <a:extLst>
              <a:ext uri="{FF2B5EF4-FFF2-40B4-BE49-F238E27FC236}">
                <a16:creationId xmlns:a16="http://schemas.microsoft.com/office/drawing/2014/main" id="{F250B390-65B7-2052-AD6A-986F14754C98}"/>
              </a:ext>
            </a:extLst>
          </p:cNvPr>
          <p:cNvSpPr txBox="1">
            <a:spLocks noGrp="1"/>
          </p:cNvSpPr>
          <p:nvPr>
            <p:ph type="title"/>
          </p:nvPr>
        </p:nvSpPr>
        <p:spPr>
          <a:xfrm>
            <a:off x="1306513" y="438150"/>
            <a:ext cx="4552950" cy="719138"/>
          </a:xfrm>
          <a:prstGeom prst="rect">
            <a:avLst/>
          </a:prstGeom>
          <a:noFill/>
        </p:spPr>
        <p:txBody>
          <a:bodyPr wrap="square">
            <a:spAutoFit/>
          </a:bodyPr>
          <a:lstStyle/>
          <a:p>
            <a:pPr algn="just" defTabSz="761970">
              <a:lnSpc>
                <a:spcPct val="150000"/>
              </a:lnSpc>
              <a:buClrTx/>
              <a:defRPr/>
            </a:pP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sp>
        <p:nvSpPr>
          <p:cNvPr id="18" name="Arrow: Right 17">
            <a:extLst>
              <a:ext uri="{FF2B5EF4-FFF2-40B4-BE49-F238E27FC236}">
                <a16:creationId xmlns:a16="http://schemas.microsoft.com/office/drawing/2014/main" id="{65D8860F-86D8-00CE-8B9D-3DFDD9C6A72C}"/>
              </a:ext>
            </a:extLst>
          </p:cNvPr>
          <p:cNvSpPr/>
          <p:nvPr/>
        </p:nvSpPr>
        <p:spPr>
          <a:xfrm>
            <a:off x="-8752350" y="2277522"/>
            <a:ext cx="8752350" cy="2086708"/>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endParaRPr lang="vi-VN" sz="2800" dirty="0">
              <a:solidFill>
                <a:schemeClr val="tx1"/>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6BF7D586-6080-2EB5-BFBA-8075788C86E9}"/>
              </a:ext>
            </a:extLst>
          </p:cNvPr>
          <p:cNvGrpSpPr/>
          <p:nvPr/>
        </p:nvGrpSpPr>
        <p:grpSpPr>
          <a:xfrm>
            <a:off x="-4173575" y="4320495"/>
            <a:ext cx="3722127" cy="2086709"/>
            <a:chOff x="7829882" y="4299201"/>
            <a:chExt cx="4341518" cy="2106182"/>
          </a:xfrm>
          <a:noFill/>
        </p:grpSpPr>
        <p:grpSp>
          <p:nvGrpSpPr>
            <p:cNvPr id="21" name="Group 20">
              <a:extLst>
                <a:ext uri="{FF2B5EF4-FFF2-40B4-BE49-F238E27FC236}">
                  <a16:creationId xmlns:a16="http://schemas.microsoft.com/office/drawing/2014/main" id="{043E86C2-4EB4-40F4-9191-89F7866294D4}"/>
                </a:ext>
              </a:extLst>
            </p:cNvPr>
            <p:cNvGrpSpPr/>
            <p:nvPr/>
          </p:nvGrpSpPr>
          <p:grpSpPr>
            <a:xfrm>
              <a:off x="7829882" y="4299201"/>
              <a:ext cx="4341518" cy="2106182"/>
              <a:chOff x="849747" y="1356685"/>
              <a:chExt cx="10659834" cy="5171360"/>
            </a:xfrm>
            <a:grpFill/>
          </p:grpSpPr>
          <p:pic>
            <p:nvPicPr>
              <p:cNvPr id="25" name="Picture 24">
                <a:extLst>
                  <a:ext uri="{FF2B5EF4-FFF2-40B4-BE49-F238E27FC236}">
                    <a16:creationId xmlns:a16="http://schemas.microsoft.com/office/drawing/2014/main" id="{462D3FC3-32E5-BE4A-6991-EC60E943F190}"/>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9747" y="1356685"/>
                <a:ext cx="10659834" cy="5171360"/>
              </a:xfrm>
              <a:prstGeom prst="rect">
                <a:avLst/>
              </a:prstGeom>
              <a:grpFill/>
            </p:spPr>
          </p:pic>
          <p:grpSp>
            <p:nvGrpSpPr>
              <p:cNvPr id="26" name="Group 25">
                <a:extLst>
                  <a:ext uri="{FF2B5EF4-FFF2-40B4-BE49-F238E27FC236}">
                    <a16:creationId xmlns:a16="http://schemas.microsoft.com/office/drawing/2014/main" id="{4720458D-1EB6-F1D6-75A2-183C14DC4E7A}"/>
                  </a:ext>
                </a:extLst>
              </p:cNvPr>
              <p:cNvGrpSpPr/>
              <p:nvPr/>
            </p:nvGrpSpPr>
            <p:grpSpPr>
              <a:xfrm>
                <a:off x="3409296" y="3466802"/>
                <a:ext cx="454482" cy="454482"/>
                <a:chOff x="9410054" y="3000011"/>
                <a:chExt cx="450574" cy="450574"/>
              </a:xfrm>
              <a:grpFill/>
            </p:grpSpPr>
            <p:sp>
              <p:nvSpPr>
                <p:cNvPr id="33" name="Teardrop 32">
                  <a:extLst>
                    <a:ext uri="{FF2B5EF4-FFF2-40B4-BE49-F238E27FC236}">
                      <a16:creationId xmlns:a16="http://schemas.microsoft.com/office/drawing/2014/main" id="{8BD17AA4-765A-8DC0-6EDC-2EF607152C27}"/>
                    </a:ext>
                  </a:extLst>
                </p:cNvPr>
                <p:cNvSpPr/>
                <p:nvPr/>
              </p:nvSpPr>
              <p:spPr>
                <a:xfrm rot="8100000">
                  <a:off x="9410054" y="3000011"/>
                  <a:ext cx="450574" cy="450574"/>
                </a:xfrm>
                <a:prstGeom prst="teardrop">
                  <a:avLst>
                    <a:gd name="adj" fmla="val 1241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1D239873-6958-AE57-C978-A8065444A8CC}"/>
                    </a:ext>
                  </a:extLst>
                </p:cNvPr>
                <p:cNvSpPr/>
                <p:nvPr/>
              </p:nvSpPr>
              <p:spPr>
                <a:xfrm>
                  <a:off x="9540087" y="3130051"/>
                  <a:ext cx="190499" cy="190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2234CA2C-842D-6BE3-1702-53F630B433A9}"/>
                  </a:ext>
                </a:extLst>
              </p:cNvPr>
              <p:cNvGrpSpPr/>
              <p:nvPr/>
            </p:nvGrpSpPr>
            <p:grpSpPr>
              <a:xfrm>
                <a:off x="6232816" y="3145436"/>
                <a:ext cx="454482" cy="454482"/>
                <a:chOff x="6785693" y="2586158"/>
                <a:chExt cx="450574" cy="450574"/>
              </a:xfrm>
              <a:grpFill/>
            </p:grpSpPr>
            <p:sp>
              <p:nvSpPr>
                <p:cNvPr id="31" name="Teardrop 30">
                  <a:extLst>
                    <a:ext uri="{FF2B5EF4-FFF2-40B4-BE49-F238E27FC236}">
                      <a16:creationId xmlns:a16="http://schemas.microsoft.com/office/drawing/2014/main" id="{4F352467-B4B7-CD1F-31D5-DC934626180D}"/>
                    </a:ext>
                  </a:extLst>
                </p:cNvPr>
                <p:cNvSpPr/>
                <p:nvPr/>
              </p:nvSpPr>
              <p:spPr>
                <a:xfrm rot="8100000">
                  <a:off x="6785693" y="2586158"/>
                  <a:ext cx="450574" cy="450574"/>
                </a:xfrm>
                <a:prstGeom prst="teardrop">
                  <a:avLst>
                    <a:gd name="adj" fmla="val 1241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95C8EF7C-6936-AD07-D73E-FCB6FDF87647}"/>
                    </a:ext>
                  </a:extLst>
                </p:cNvPr>
                <p:cNvSpPr/>
                <p:nvPr/>
              </p:nvSpPr>
              <p:spPr>
                <a:xfrm>
                  <a:off x="6915730" y="2716192"/>
                  <a:ext cx="190499" cy="1904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6F13D20-7E94-FA76-2B23-D434C0DF6D2F}"/>
                  </a:ext>
                </a:extLst>
              </p:cNvPr>
              <p:cNvGrpSpPr/>
              <p:nvPr/>
            </p:nvGrpSpPr>
            <p:grpSpPr>
              <a:xfrm>
                <a:off x="9850549" y="3466805"/>
                <a:ext cx="454481" cy="454481"/>
                <a:chOff x="8755801" y="3263074"/>
                <a:chExt cx="450573" cy="450573"/>
              </a:xfrm>
              <a:grpFill/>
            </p:grpSpPr>
            <p:sp>
              <p:nvSpPr>
                <p:cNvPr id="29" name="Teardrop 28">
                  <a:extLst>
                    <a:ext uri="{FF2B5EF4-FFF2-40B4-BE49-F238E27FC236}">
                      <a16:creationId xmlns:a16="http://schemas.microsoft.com/office/drawing/2014/main" id="{CBEEB1FE-2DEA-0E81-F2BA-0DEEE1700BF0}"/>
                    </a:ext>
                  </a:extLst>
                </p:cNvPr>
                <p:cNvSpPr/>
                <p:nvPr/>
              </p:nvSpPr>
              <p:spPr>
                <a:xfrm rot="8100000">
                  <a:off x="8755801" y="3263074"/>
                  <a:ext cx="450573" cy="450573"/>
                </a:xfrm>
                <a:prstGeom prst="teardrop">
                  <a:avLst>
                    <a:gd name="adj" fmla="val 1241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461FD19A-3E1D-B833-E461-CDD7F3E2DEA8}"/>
                    </a:ext>
                  </a:extLst>
                </p:cNvPr>
                <p:cNvSpPr/>
                <p:nvPr/>
              </p:nvSpPr>
              <p:spPr>
                <a:xfrm>
                  <a:off x="8885838" y="3393111"/>
                  <a:ext cx="190499" cy="1904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2" name="Picture 21" descr="Shape, circle&#10;&#10;Description automatically generated">
              <a:extLst>
                <a:ext uri="{FF2B5EF4-FFF2-40B4-BE49-F238E27FC236}">
                  <a16:creationId xmlns:a16="http://schemas.microsoft.com/office/drawing/2014/main" id="{688D4D11-77DE-7A5E-00C1-926803BBC2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57" t="6431" r="15205" b="23331"/>
            <a:stretch/>
          </p:blipFill>
          <p:spPr>
            <a:xfrm>
              <a:off x="8521009" y="4400524"/>
              <a:ext cx="692556" cy="692556"/>
            </a:xfrm>
            <a:prstGeom prst="ellipse">
              <a:avLst/>
            </a:prstGeom>
            <a:grpFill/>
          </p:spPr>
        </p:pic>
        <p:pic>
          <p:nvPicPr>
            <p:cNvPr id="23" name="Picture 22" descr="Icon&#10;&#10;Description automatically generated">
              <a:extLst>
                <a:ext uri="{FF2B5EF4-FFF2-40B4-BE49-F238E27FC236}">
                  <a16:creationId xmlns:a16="http://schemas.microsoft.com/office/drawing/2014/main" id="{719DDFBE-00A4-DCFA-14B2-0752B094E3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1258" y="4431348"/>
              <a:ext cx="548903" cy="548903"/>
            </a:xfrm>
            <a:prstGeom prst="rect">
              <a:avLst/>
            </a:prstGeom>
            <a:grpFill/>
          </p:spPr>
        </p:pic>
        <p:pic>
          <p:nvPicPr>
            <p:cNvPr id="24" name="Picture 23" descr="Diagram&#10;&#10;Description automatically generated with medium confidence">
              <a:extLst>
                <a:ext uri="{FF2B5EF4-FFF2-40B4-BE49-F238E27FC236}">
                  <a16:creationId xmlns:a16="http://schemas.microsoft.com/office/drawing/2014/main" id="{A8C4904C-9FD5-8B5B-39B3-523F9B3D887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81" t="-612" r="3520" b="6985"/>
            <a:stretch/>
          </p:blipFill>
          <p:spPr>
            <a:xfrm flipV="1">
              <a:off x="11319284" y="4688034"/>
              <a:ext cx="459697" cy="459697"/>
            </a:xfrm>
            <a:prstGeom prst="ellipse">
              <a:avLst/>
            </a:prstGeom>
            <a:grpFill/>
          </p:spPr>
        </p:pic>
      </p:grpSp>
    </p:spTree>
    <p:extLst>
      <p:ext uri="{BB962C8B-B14F-4D97-AF65-F5344CB8AC3E}">
        <p14:creationId xmlns:p14="http://schemas.microsoft.com/office/powerpoint/2010/main" val="945343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4.16667E-6 7.40741E-7 L 0.97304 0.0787 " pathEditMode="relative" rAng="0" ptsTypes="AA">
                                      <p:cBhvr>
                                        <p:cTn id="17" dur="2000" fill="hold"/>
                                        <p:tgtEl>
                                          <p:spTgt spid="18"/>
                                        </p:tgtEl>
                                        <p:attrNameLst>
                                          <p:attrName>ppt_x</p:attrName>
                                          <p:attrName>ppt_y</p:attrName>
                                        </p:attrNameLst>
                                      </p:cBhvr>
                                      <p:rCtr x="48646" y="3935"/>
                                    </p:animMotion>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3.33333E-6 -0.01436 L 0.10729 0.03634 C 0.12955 0.04768 0.16302 0.05393 0.19804 0.05393 C 0.23802 0.05393 0.27005 0.04768 0.29231 0.03634 L 0.39961 -0.01436 " pathEditMode="relative" rAng="0" ptsTypes="AAAAA">
                                      <p:cBhvr>
                                        <p:cTn id="21" dur="2000" fill="hold"/>
                                        <p:tgtEl>
                                          <p:spTgt spid="20"/>
                                        </p:tgtEl>
                                        <p:attrNameLst>
                                          <p:attrName>ppt_x</p:attrName>
                                          <p:attrName>ppt_y</p:attrName>
                                        </p:attrNameLst>
                                      </p:cBhvr>
                                      <p:rCtr x="19974"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Right 13">
            <a:extLst>
              <a:ext uri="{FF2B5EF4-FFF2-40B4-BE49-F238E27FC236}">
                <a16:creationId xmlns:a16="http://schemas.microsoft.com/office/drawing/2014/main" id="{212AEF35-98A7-97CC-5E9E-E274BD184FFA}"/>
              </a:ext>
            </a:extLst>
          </p:cNvPr>
          <p:cNvSpPr/>
          <p:nvPr/>
        </p:nvSpPr>
        <p:spPr>
          <a:xfrm>
            <a:off x="268141" y="3587264"/>
            <a:ext cx="11324493" cy="351692"/>
          </a:xfrm>
          <a:prstGeom prst="rightArrow">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FFF8CF0E-ABA0-BE94-BD62-9DAE3BDDE26A}"/>
              </a:ext>
            </a:extLst>
          </p:cNvPr>
          <p:cNvSpPr txBox="1"/>
          <p:nvPr/>
        </p:nvSpPr>
        <p:spPr>
          <a:xfrm>
            <a:off x="674076" y="3157542"/>
            <a:ext cx="937846" cy="475655"/>
          </a:xfrm>
          <a:prstGeom prst="rect">
            <a:avLst/>
          </a:prstGeom>
          <a:solidFill>
            <a:srgbClr val="004026"/>
          </a:solid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1945</a:t>
            </a:r>
            <a:endParaRPr lang="vi-VN" sz="2800" dirty="0">
              <a:solidFill>
                <a:srgbClr val="FFFF0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09C295AB-83E7-169F-F7E3-E63914528E6E}"/>
              </a:ext>
            </a:extLst>
          </p:cNvPr>
          <p:cNvCxnSpPr>
            <a:cxnSpLocks/>
          </p:cNvCxnSpPr>
          <p:nvPr/>
        </p:nvCxnSpPr>
        <p:spPr>
          <a:xfrm>
            <a:off x="1125415" y="3581401"/>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ABBBDE-23A6-6894-BB9E-CFE661647696}"/>
              </a:ext>
            </a:extLst>
          </p:cNvPr>
          <p:cNvCxnSpPr>
            <a:cxnSpLocks/>
          </p:cNvCxnSpPr>
          <p:nvPr/>
        </p:nvCxnSpPr>
        <p:spPr>
          <a:xfrm>
            <a:off x="1981200" y="3557955"/>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2B8404-8A75-B22B-9EDD-73CC1A46FC05}"/>
              </a:ext>
            </a:extLst>
          </p:cNvPr>
          <p:cNvCxnSpPr>
            <a:cxnSpLocks/>
          </p:cNvCxnSpPr>
          <p:nvPr/>
        </p:nvCxnSpPr>
        <p:spPr>
          <a:xfrm>
            <a:off x="3692769" y="3575540"/>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EC00DE-D291-9ECB-296E-D60AB6415AD1}"/>
              </a:ext>
            </a:extLst>
          </p:cNvPr>
          <p:cNvCxnSpPr>
            <a:cxnSpLocks/>
          </p:cNvCxnSpPr>
          <p:nvPr/>
        </p:nvCxnSpPr>
        <p:spPr>
          <a:xfrm>
            <a:off x="4747846" y="3552094"/>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7FCC0D7-1147-C551-8A41-762B5C3A9B77}"/>
              </a:ext>
            </a:extLst>
          </p:cNvPr>
          <p:cNvCxnSpPr>
            <a:cxnSpLocks/>
          </p:cNvCxnSpPr>
          <p:nvPr/>
        </p:nvCxnSpPr>
        <p:spPr>
          <a:xfrm>
            <a:off x="5744308" y="3528649"/>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DC8F47-EAA3-B80A-BACA-FF32E24C06A7}"/>
              </a:ext>
            </a:extLst>
          </p:cNvPr>
          <p:cNvCxnSpPr>
            <a:cxnSpLocks/>
          </p:cNvCxnSpPr>
          <p:nvPr/>
        </p:nvCxnSpPr>
        <p:spPr>
          <a:xfrm>
            <a:off x="7408984" y="3528649"/>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F8B2F1-4FB1-86F2-97D9-E2C14BA739CC}"/>
              </a:ext>
            </a:extLst>
          </p:cNvPr>
          <p:cNvCxnSpPr>
            <a:cxnSpLocks/>
          </p:cNvCxnSpPr>
          <p:nvPr/>
        </p:nvCxnSpPr>
        <p:spPr>
          <a:xfrm>
            <a:off x="9214338" y="3534511"/>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E56A1C-9CB5-7EAD-F77E-C7FAB43CE3A7}"/>
              </a:ext>
            </a:extLst>
          </p:cNvPr>
          <p:cNvCxnSpPr>
            <a:cxnSpLocks/>
          </p:cNvCxnSpPr>
          <p:nvPr/>
        </p:nvCxnSpPr>
        <p:spPr>
          <a:xfrm>
            <a:off x="10832123" y="3534510"/>
            <a:ext cx="0" cy="3516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4E76A29-ABF2-9AB5-CAD1-2CD47D5FE9AE}"/>
              </a:ext>
            </a:extLst>
          </p:cNvPr>
          <p:cNvSpPr txBox="1"/>
          <p:nvPr/>
        </p:nvSpPr>
        <p:spPr>
          <a:xfrm>
            <a:off x="1547446" y="3171451"/>
            <a:ext cx="937846" cy="475655"/>
          </a:xfrm>
          <a:prstGeom prst="rect">
            <a:avLst/>
          </a:prstGeom>
          <a:solidFill>
            <a:srgbClr val="004026"/>
          </a:solid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1946</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F9522B29-AAB8-ED11-D53F-3EAEDC052642}"/>
              </a:ext>
            </a:extLst>
          </p:cNvPr>
          <p:cNvSpPr txBox="1"/>
          <p:nvPr/>
        </p:nvSpPr>
        <p:spPr>
          <a:xfrm>
            <a:off x="3212122" y="3106202"/>
            <a:ext cx="937846" cy="475655"/>
          </a:xfrm>
          <a:prstGeom prst="rect">
            <a:avLst/>
          </a:prstGeom>
          <a:solidFill>
            <a:srgbClr val="004026"/>
          </a:solid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1949</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3970B371-2375-3752-F127-B846159B74AB}"/>
              </a:ext>
            </a:extLst>
          </p:cNvPr>
          <p:cNvSpPr txBox="1"/>
          <p:nvPr/>
        </p:nvSpPr>
        <p:spPr>
          <a:xfrm>
            <a:off x="4284782" y="3153093"/>
            <a:ext cx="937846" cy="475655"/>
          </a:xfrm>
          <a:prstGeom prst="rect">
            <a:avLst/>
          </a:prstGeom>
          <a:solidFill>
            <a:srgbClr val="004026"/>
          </a:solid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1950</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8607913-4E9C-496D-E5F6-A2FB783A7BA2}"/>
              </a:ext>
            </a:extLst>
          </p:cNvPr>
          <p:cNvSpPr txBox="1"/>
          <p:nvPr/>
        </p:nvSpPr>
        <p:spPr>
          <a:xfrm>
            <a:off x="5334000" y="3081638"/>
            <a:ext cx="937846" cy="475655"/>
          </a:xfrm>
          <a:prstGeom prst="rect">
            <a:avLst/>
          </a:prstGeom>
          <a:solidFill>
            <a:srgbClr val="004026"/>
          </a:solid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1951</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57343E9-23DA-705F-299A-40CEBACA8C9A}"/>
              </a:ext>
            </a:extLst>
          </p:cNvPr>
          <p:cNvSpPr txBox="1"/>
          <p:nvPr/>
        </p:nvSpPr>
        <p:spPr>
          <a:xfrm>
            <a:off x="6951784" y="3106202"/>
            <a:ext cx="937846" cy="475655"/>
          </a:xfrm>
          <a:prstGeom prst="rect">
            <a:avLst/>
          </a:prstGeom>
          <a:solidFill>
            <a:srgbClr val="004026"/>
          </a:solid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1960</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38" name="Left Brace 37">
            <a:extLst>
              <a:ext uri="{FF2B5EF4-FFF2-40B4-BE49-F238E27FC236}">
                <a16:creationId xmlns:a16="http://schemas.microsoft.com/office/drawing/2014/main" id="{2FEDB6CC-2F18-C462-CCFA-E66CD1A53A52}"/>
              </a:ext>
            </a:extLst>
          </p:cNvPr>
          <p:cNvSpPr/>
          <p:nvPr/>
        </p:nvSpPr>
        <p:spPr>
          <a:xfrm rot="16200000">
            <a:off x="2592960" y="3362367"/>
            <a:ext cx="488052" cy="1711570"/>
          </a:xfrm>
          <a:prstGeom prst="lef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39" name="Left Brace 38">
            <a:extLst>
              <a:ext uri="{FF2B5EF4-FFF2-40B4-BE49-F238E27FC236}">
                <a16:creationId xmlns:a16="http://schemas.microsoft.com/office/drawing/2014/main" id="{8058F181-032E-B711-B85A-43311A12B0C3}"/>
              </a:ext>
            </a:extLst>
          </p:cNvPr>
          <p:cNvSpPr/>
          <p:nvPr/>
        </p:nvSpPr>
        <p:spPr>
          <a:xfrm rot="16200000" flipH="1">
            <a:off x="9677319" y="2313247"/>
            <a:ext cx="628730" cy="1630998"/>
          </a:xfrm>
          <a:prstGeom prst="lef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0" name="Left Brace 39">
            <a:extLst>
              <a:ext uri="{FF2B5EF4-FFF2-40B4-BE49-F238E27FC236}">
                <a16:creationId xmlns:a16="http://schemas.microsoft.com/office/drawing/2014/main" id="{7E18E984-10A8-4EFF-01CA-9AEC60B067F1}"/>
              </a:ext>
            </a:extLst>
          </p:cNvPr>
          <p:cNvSpPr/>
          <p:nvPr/>
        </p:nvSpPr>
        <p:spPr>
          <a:xfrm rot="16200000">
            <a:off x="8085076" y="3239416"/>
            <a:ext cx="464892" cy="1793631"/>
          </a:xfrm>
          <a:prstGeom prst="lef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1" name="Rectangle: Rounded Corners 40">
            <a:extLst>
              <a:ext uri="{FF2B5EF4-FFF2-40B4-BE49-F238E27FC236}">
                <a16:creationId xmlns:a16="http://schemas.microsoft.com/office/drawing/2014/main" id="{BC1EF327-002A-F3A3-0002-5B4712C5B927}"/>
              </a:ext>
            </a:extLst>
          </p:cNvPr>
          <p:cNvSpPr/>
          <p:nvPr/>
        </p:nvSpPr>
        <p:spPr>
          <a:xfrm>
            <a:off x="286608" y="985292"/>
            <a:ext cx="2404865" cy="19712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Rectangle: Rounded Corners 41">
            <a:extLst>
              <a:ext uri="{FF2B5EF4-FFF2-40B4-BE49-F238E27FC236}">
                <a16:creationId xmlns:a16="http://schemas.microsoft.com/office/drawing/2014/main" id="{CBBA6236-E1A2-6339-F3D9-19025DA074FD}"/>
              </a:ext>
            </a:extLst>
          </p:cNvPr>
          <p:cNvSpPr/>
          <p:nvPr/>
        </p:nvSpPr>
        <p:spPr>
          <a:xfrm>
            <a:off x="1512276" y="4503309"/>
            <a:ext cx="2731477" cy="17920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Rectangle: Rounded Corners 42">
            <a:extLst>
              <a:ext uri="{FF2B5EF4-FFF2-40B4-BE49-F238E27FC236}">
                <a16:creationId xmlns:a16="http://schemas.microsoft.com/office/drawing/2014/main" id="{5C33AC60-366A-1076-2928-3EA7E5713BF5}"/>
              </a:ext>
            </a:extLst>
          </p:cNvPr>
          <p:cNvSpPr/>
          <p:nvPr/>
        </p:nvSpPr>
        <p:spPr>
          <a:xfrm>
            <a:off x="3981826" y="963137"/>
            <a:ext cx="1305826" cy="19712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Rectangle: Rounded Corners 43">
            <a:extLst>
              <a:ext uri="{FF2B5EF4-FFF2-40B4-BE49-F238E27FC236}">
                <a16:creationId xmlns:a16="http://schemas.microsoft.com/office/drawing/2014/main" id="{509A12D7-ECD7-14DE-93E6-DA1C96B867E0}"/>
              </a:ext>
            </a:extLst>
          </p:cNvPr>
          <p:cNvSpPr/>
          <p:nvPr/>
        </p:nvSpPr>
        <p:spPr>
          <a:xfrm>
            <a:off x="5425975" y="935687"/>
            <a:ext cx="1478376" cy="19712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Rectangle: Rounded Corners 44">
            <a:extLst>
              <a:ext uri="{FF2B5EF4-FFF2-40B4-BE49-F238E27FC236}">
                <a16:creationId xmlns:a16="http://schemas.microsoft.com/office/drawing/2014/main" id="{9DB4E365-BDA9-CE64-C39B-451F5968DB40}"/>
              </a:ext>
            </a:extLst>
          </p:cNvPr>
          <p:cNvSpPr/>
          <p:nvPr/>
        </p:nvSpPr>
        <p:spPr>
          <a:xfrm>
            <a:off x="6951784" y="4421147"/>
            <a:ext cx="2731477" cy="17920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6" name="Rectangle: Rounded Corners 45">
            <a:extLst>
              <a:ext uri="{FF2B5EF4-FFF2-40B4-BE49-F238E27FC236}">
                <a16:creationId xmlns:a16="http://schemas.microsoft.com/office/drawing/2014/main" id="{5B049493-8822-27C1-AAB3-246D8CCB952C}"/>
              </a:ext>
            </a:extLst>
          </p:cNvPr>
          <p:cNvSpPr/>
          <p:nvPr/>
        </p:nvSpPr>
        <p:spPr>
          <a:xfrm>
            <a:off x="8745415" y="995122"/>
            <a:ext cx="2404865" cy="19712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002DCA5F-26A8-001F-38E9-CD77C10D8B37}"/>
              </a:ext>
            </a:extLst>
          </p:cNvPr>
          <p:cNvSpPr txBox="1"/>
          <p:nvPr/>
        </p:nvSpPr>
        <p:spPr>
          <a:xfrm>
            <a:off x="8745415" y="3153093"/>
            <a:ext cx="937846" cy="475655"/>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1973</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B7315B7E-BCFF-9720-5732-677E0472704B}"/>
              </a:ext>
            </a:extLst>
          </p:cNvPr>
          <p:cNvSpPr txBox="1"/>
          <p:nvPr/>
        </p:nvSpPr>
        <p:spPr>
          <a:xfrm>
            <a:off x="10798885" y="3128771"/>
            <a:ext cx="937846" cy="475655"/>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1991</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CD0B820C-E1B5-39B9-5F13-DE9FC2960BB8}"/>
              </a:ext>
            </a:extLst>
          </p:cNvPr>
          <p:cNvSpPr txBox="1"/>
          <p:nvPr/>
        </p:nvSpPr>
        <p:spPr>
          <a:xfrm>
            <a:off x="0" y="102446"/>
            <a:ext cx="12072775"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Điền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triển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endParaRPr lang="vi-VN" dirty="0"/>
          </a:p>
        </p:txBody>
      </p:sp>
      <p:sp>
        <p:nvSpPr>
          <p:cNvPr id="50" name="TextBox 49">
            <a:extLst>
              <a:ext uri="{FF2B5EF4-FFF2-40B4-BE49-F238E27FC236}">
                <a16:creationId xmlns:a16="http://schemas.microsoft.com/office/drawing/2014/main" id="{6C494581-F501-6B12-B106-362B4125D01C}"/>
              </a:ext>
            </a:extLst>
          </p:cNvPr>
          <p:cNvSpPr txBox="1"/>
          <p:nvPr/>
        </p:nvSpPr>
        <p:spPr>
          <a:xfrm>
            <a:off x="345557" y="1131874"/>
            <a:ext cx="2075529" cy="1631216"/>
          </a:xfrm>
          <a:prstGeom prst="rect">
            <a:avLst/>
          </a:prstGeom>
          <a:noFill/>
        </p:spPr>
        <p:txBody>
          <a:bodyPr wrap="square" rtlCol="0">
            <a:spAutoFit/>
          </a:bodyPr>
          <a:lstStyle/>
          <a:p>
            <a:pPr algn="just"/>
            <a:r>
              <a:rPr lang="en-US" sz="2000" dirty="0" err="1">
                <a:solidFill>
                  <a:schemeClr val="bg1"/>
                </a:solidFill>
                <a:latin typeface="Times New Roman" panose="02020603050405020304" pitchFamily="18" charset="0"/>
                <a:cs typeface="Times New Roman" panose="02020603050405020304" pitchFamily="18" charset="0"/>
              </a:rPr>
              <a:t>Mốc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Mỹ</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chiếm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phẩm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phát</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D3807EBC-072D-68B4-5E7C-87C18B3C594C}"/>
              </a:ext>
            </a:extLst>
          </p:cNvPr>
          <p:cNvSpPr txBox="1"/>
          <p:nvPr/>
        </p:nvSpPr>
        <p:spPr>
          <a:xfrm>
            <a:off x="1547446" y="4655471"/>
            <a:ext cx="2602522" cy="1323439"/>
          </a:xfrm>
          <a:prstGeom prst="rect">
            <a:avLst/>
          </a:prstGeom>
          <a:noFill/>
        </p:spPr>
        <p:txBody>
          <a:bodyPr wrap="square" rtlCol="0">
            <a:spAutoFit/>
          </a:bodyPr>
          <a:lstStyle/>
          <a:p>
            <a:pPr algn="just"/>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chủ</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xoá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bỏ</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chủ</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2BEA6F5D-6EBB-823C-4E90-D62BDFA274B8}"/>
              </a:ext>
            </a:extLst>
          </p:cNvPr>
          <p:cNvSpPr txBox="1"/>
          <p:nvPr/>
        </p:nvSpPr>
        <p:spPr>
          <a:xfrm>
            <a:off x="4149968" y="1284759"/>
            <a:ext cx="1093001" cy="1323439"/>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Nền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hồi</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AD656E6D-4A6D-5077-C55C-E3F0053A61D8}"/>
              </a:ext>
            </a:extLst>
          </p:cNvPr>
          <p:cNvSpPr txBox="1"/>
          <p:nvPr/>
        </p:nvSpPr>
        <p:spPr>
          <a:xfrm>
            <a:off x="5553055" y="1140000"/>
            <a:ext cx="1298345" cy="163121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Hiệp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ước</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ninh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Mỹ</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Nhật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3BA82AE4-9212-ED68-C037-1E9A53E23241}"/>
              </a:ext>
            </a:extLst>
          </p:cNvPr>
          <p:cNvSpPr txBox="1"/>
          <p:nvPr/>
        </p:nvSpPr>
        <p:spPr>
          <a:xfrm>
            <a:off x="7051697" y="4534896"/>
            <a:ext cx="2443995" cy="1631216"/>
          </a:xfrm>
          <a:prstGeom prst="rect">
            <a:avLst/>
          </a:prstGeom>
          <a:noFill/>
        </p:spPr>
        <p:txBody>
          <a:bodyPr wrap="square" rtlCol="0">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Giai </a:t>
            </a:r>
            <a:r>
              <a:rPr lang="en-US" sz="2000" dirty="0" err="1">
                <a:solidFill>
                  <a:schemeClr val="bg1"/>
                </a:solidFill>
                <a:latin typeface="Times New Roman" panose="02020603050405020304" pitchFamily="18" charset="0"/>
                <a:cs typeface="Times New Roman" panose="02020603050405020304" pitchFamily="18" charset="0"/>
              </a:rPr>
              <a:t>đoạn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triển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kỳ</a:t>
            </a:r>
            <a:r>
              <a:rPr lang="en-US" sz="2000" dirty="0">
                <a:solidFill>
                  <a:schemeClr val="bg1"/>
                </a:solidFill>
                <a:latin typeface="Times New Roman" panose="02020603050405020304" pitchFamily="18" charset="0"/>
                <a:cs typeface="Times New Roman" panose="02020603050405020304" pitchFamily="18" charset="0"/>
              </a:rPr>
              <a:t>. GDP </a:t>
            </a:r>
            <a:r>
              <a:rPr lang="en-US" sz="2000" dirty="0" err="1">
                <a:solidFill>
                  <a:schemeClr val="bg1"/>
                </a:solidFill>
                <a:latin typeface="Times New Roman" panose="02020603050405020304" pitchFamily="18" charset="0"/>
                <a:cs typeface="Times New Roman" panose="02020603050405020304" pitchFamily="18" charset="0"/>
              </a:rPr>
              <a:t>tăng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mạnh</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giới</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EF485EC0-9A6B-A51A-A577-26E7F09985A6}"/>
              </a:ext>
            </a:extLst>
          </p:cNvPr>
          <p:cNvSpPr txBox="1"/>
          <p:nvPr/>
        </p:nvSpPr>
        <p:spPr>
          <a:xfrm>
            <a:off x="8751991" y="1172031"/>
            <a:ext cx="2443995" cy="1631216"/>
          </a:xfrm>
          <a:prstGeom prst="rect">
            <a:avLst/>
          </a:prstGeom>
          <a:noFill/>
        </p:spPr>
        <p:txBody>
          <a:bodyPr wrap="square" rtlCol="0">
            <a:spAutoFit/>
          </a:bodyPr>
          <a:lstStyle/>
          <a:p>
            <a:pPr algn="just"/>
            <a:r>
              <a:rPr lang="en-US" sz="2000" dirty="0" err="1">
                <a:solidFill>
                  <a:schemeClr val="bg1"/>
                </a:solidFill>
                <a:latin typeface="Times New Roman" panose="02020603050405020304" pitchFamily="18" charset="0"/>
                <a:cs typeface="Times New Roman" panose="02020603050405020304" pitchFamily="18" charset="0"/>
              </a:rPr>
              <a:t>Tiếp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triển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chịu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giới</a:t>
            </a:r>
            <a:endParaRPr lang="vi-VN" sz="2000" dirty="0">
              <a:solidFill>
                <a:schemeClr val="bg1"/>
              </a:solidFill>
              <a:latin typeface="Times New Roman" panose="02020603050405020304" pitchFamily="18" charset="0"/>
              <a:cs typeface="Times New Roman" panose="02020603050405020304" pitchFamily="18" charset="0"/>
            </a:endParaRPr>
          </a:p>
        </p:txBody>
      </p:sp>
      <p:pic>
        <p:nvPicPr>
          <p:cNvPr id="56" name="Google Shape;356;p9" descr="Hình ảnh Học Thảo Luận Viết Bài Tập Về Nhà Làm Bài Toán, Bé, Phiên, Dễ  Thương miễn phí tải tập tin PNG PSDComment và Vector">
            <a:extLst>
              <a:ext uri="{FF2B5EF4-FFF2-40B4-BE49-F238E27FC236}">
                <a16:creationId xmlns:a16="http://schemas.microsoft.com/office/drawing/2014/main" id="{FE56E740-CC2A-D2C6-1543-99158FCD62BE}"/>
              </a:ext>
            </a:extLst>
          </p:cNvPr>
          <p:cNvPicPr preferRelativeResize="0"/>
          <p:nvPr/>
        </p:nvPicPr>
        <p:blipFill rotWithShape="1">
          <a:blip r:embed="rId2"/>
          <a:stretch/>
        </p:blipFill>
        <p:spPr>
          <a:xfrm>
            <a:off x="4838568" y="4969197"/>
            <a:ext cx="1811480" cy="1237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25546A0F-AD5E-9FE8-544A-949BF5269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7892" y="5714462"/>
            <a:ext cx="690247" cy="690247"/>
          </a:xfrm>
          <a:prstGeom prst="rect">
            <a:avLst/>
          </a:prstGeom>
        </p:spPr>
      </p:pic>
    </p:spTree>
    <p:extLst>
      <p:ext uri="{BB962C8B-B14F-4D97-AF65-F5344CB8AC3E}">
        <p14:creationId xmlns:p14="http://schemas.microsoft.com/office/powerpoint/2010/main" val="3591191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circle(in)">
                                      <p:cBhvr>
                                        <p:cTn id="12" dur="2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circle(in)">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circle(in)">
                                      <p:cBhvr>
                                        <p:cTn id="32" dur="20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circle(in)">
                                      <p:cBhvr>
                                        <p:cTn id="3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EFCC03-9A44-CBBE-2F86-089227D26937}"/>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1570" y="362008"/>
            <a:ext cx="11301046" cy="6092204"/>
          </a:xfrm>
          <a:prstGeom prst="rect">
            <a:avLst/>
          </a:prstGeom>
        </p:spPr>
      </p:pic>
      <p:sp>
        <p:nvSpPr>
          <p:cNvPr id="19" name="TextBox 18">
            <a:extLst>
              <a:ext uri="{FF2B5EF4-FFF2-40B4-BE49-F238E27FC236}">
                <a16:creationId xmlns:a16="http://schemas.microsoft.com/office/drawing/2014/main" id="{86BB2C2B-57C4-DB0C-4D1C-28BDE464F200}"/>
              </a:ext>
            </a:extLst>
          </p:cNvPr>
          <p:cNvSpPr txBox="1"/>
          <p:nvPr/>
        </p:nvSpPr>
        <p:spPr>
          <a:xfrm>
            <a:off x="6105007" y="612464"/>
            <a:ext cx="5507609" cy="954107"/>
          </a:xfrm>
          <a:prstGeom prst="rect">
            <a:avLst/>
          </a:prstGeom>
          <a:noFill/>
        </p:spPr>
        <p:txBody>
          <a:bodyPr wrap="square" rtlCol="0">
            <a:spAutoFit/>
          </a:bodyPr>
          <a:lstStyle/>
          <a:p>
            <a:pPr lvl="0" algn="just"/>
            <a:r>
              <a:rPr lang="vi-VN" sz="2800" dirty="0">
                <a:solidFill>
                  <a:schemeClr val="bg1"/>
                </a:solidFill>
                <a:latin typeface="Times New Roman" pitchFamily="18" charset="0"/>
                <a:cs typeface="Times New Roman" pitchFamily="18" charset="0"/>
              </a:rPr>
              <a:t>Nguyên nhân đưa đến sự phát triển thần kì của nền kinh tế Nhật Bản</a:t>
            </a:r>
            <a:r>
              <a:rPr lang="en-US" sz="2800" dirty="0">
                <a:solidFill>
                  <a:schemeClr val="bg1"/>
                </a:solidFill>
                <a:latin typeface="Times New Roman" pitchFamily="18" charset="0"/>
                <a:cs typeface="Times New Roman" pitchFamily="18" charset="0"/>
              </a:rPr>
              <a:t>?</a:t>
            </a:r>
            <a:endParaRPr kumimoji="0" lang="vi-VN" sz="2800" b="0"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20" name="Title 16">
            <a:extLst>
              <a:ext uri="{FF2B5EF4-FFF2-40B4-BE49-F238E27FC236}">
                <a16:creationId xmlns:a16="http://schemas.microsoft.com/office/drawing/2014/main" id="{94E7540E-F134-47B9-F58B-221D6059C2DB}"/>
              </a:ext>
            </a:extLst>
          </p:cNvPr>
          <p:cNvSpPr txBox="1">
            <a:spLocks noGrp="1"/>
          </p:cNvSpPr>
          <p:nvPr>
            <p:ph type="title"/>
          </p:nvPr>
        </p:nvSpPr>
        <p:spPr>
          <a:xfrm>
            <a:off x="579384" y="117472"/>
            <a:ext cx="4552950" cy="719138"/>
          </a:xfrm>
          <a:prstGeom prst="rect">
            <a:avLst/>
          </a:prstGeom>
          <a:noFill/>
        </p:spPr>
        <p:txBody>
          <a:bodyPr wrap="square">
            <a:spAutoFit/>
          </a:bodyPr>
          <a:lstStyle/>
          <a:p>
            <a:pPr algn="just" defTabSz="761970">
              <a:lnSpc>
                <a:spcPct val="150000"/>
              </a:lnSpc>
              <a:buClrTx/>
              <a:defRPr/>
            </a:pP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129475F-16F1-D6E7-8088-DE37E75C9A49}"/>
              </a:ext>
            </a:extLst>
          </p:cNvPr>
          <p:cNvSpPr txBox="1"/>
          <p:nvPr/>
        </p:nvSpPr>
        <p:spPr>
          <a:xfrm>
            <a:off x="364413" y="782310"/>
            <a:ext cx="4561814" cy="461665"/>
          </a:xfrm>
          <a:prstGeom prst="rect">
            <a:avLst/>
          </a:prstGeom>
          <a:noFill/>
        </p:spPr>
        <p:txBody>
          <a:bodyPr wrap="square" rtlCol="0">
            <a:spAutoFit/>
          </a:bodyPr>
          <a:lstStyle/>
          <a:p>
            <a:pPr algn="just"/>
            <a:r>
              <a:rPr lang="en-US" sz="2400" b="1" dirty="0">
                <a:solidFill>
                  <a:srgbClr val="FFFF00"/>
                </a:solidFill>
                <a:latin typeface="Times New Roman" panose="02020603050405020304" pitchFamily="18" charset="0"/>
                <a:cs typeface="Times New Roman" panose="02020603050405020304" pitchFamily="18" charset="0"/>
              </a:rPr>
              <a:t>*. </a:t>
            </a:r>
            <a:r>
              <a:rPr lang="vi-VN" sz="2400" b="1" dirty="0">
                <a:solidFill>
                  <a:srgbClr val="FFFF00"/>
                </a:solidFill>
                <a:latin typeface="Times New Roman" panose="02020603050405020304" pitchFamily="18" charset="0"/>
                <a:cs typeface="Times New Roman" panose="02020603050405020304" pitchFamily="18" charset="0"/>
              </a:rPr>
              <a:t>Nguyên nhân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triển</a:t>
            </a:r>
            <a:r>
              <a:rPr lang="vi-VN" sz="2400" b="1" dirty="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8845A2F-B63B-ECF6-AE9E-AAC6D0CBDD7F}"/>
              </a:ext>
            </a:extLst>
          </p:cNvPr>
          <p:cNvSpPr txBox="1"/>
          <p:nvPr/>
        </p:nvSpPr>
        <p:spPr>
          <a:xfrm>
            <a:off x="587342" y="1257149"/>
            <a:ext cx="4338885" cy="461665"/>
          </a:xfrm>
          <a:prstGeom prst="rect">
            <a:avLst/>
          </a:prstGeom>
          <a:noFill/>
        </p:spPr>
        <p:txBody>
          <a:bodyPr wrap="square" rtlCol="0">
            <a:spAutoFit/>
          </a:bodyPr>
          <a:lstStyle/>
          <a:p>
            <a:pPr algn="just"/>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Nguyên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nhân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khách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quan</a:t>
            </a:r>
            <a:r>
              <a:rPr lang="vi-VN" sz="2400" b="1" dirty="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9E6DD8F8-257E-E238-8A75-AB4117FD2052}"/>
              </a:ext>
            </a:extLst>
          </p:cNvPr>
          <p:cNvGrpSpPr/>
          <p:nvPr/>
        </p:nvGrpSpPr>
        <p:grpSpPr>
          <a:xfrm>
            <a:off x="1198606" y="1977081"/>
            <a:ext cx="8496963" cy="1431029"/>
            <a:chOff x="1198606" y="1977081"/>
            <a:chExt cx="8496963" cy="1431029"/>
          </a:xfrm>
        </p:grpSpPr>
        <p:sp>
          <p:nvSpPr>
            <p:cNvPr id="24" name="Freeform 6">
              <a:extLst>
                <a:ext uri="{FF2B5EF4-FFF2-40B4-BE49-F238E27FC236}">
                  <a16:creationId xmlns:a16="http://schemas.microsoft.com/office/drawing/2014/main" id="{EF780F6B-DD46-26AA-29D9-BD4AC3469140}"/>
                </a:ext>
              </a:extLst>
            </p:cNvPr>
            <p:cNvSpPr/>
            <p:nvPr/>
          </p:nvSpPr>
          <p:spPr>
            <a:xfrm>
              <a:off x="1198606" y="1978376"/>
              <a:ext cx="1000814" cy="1429734"/>
            </a:xfrm>
            <a:custGeom>
              <a:avLst/>
              <a:gdLst>
                <a:gd name="connsiteX0" fmla="*/ 0 w 1429733"/>
                <a:gd name="connsiteY0" fmla="*/ 0 h 1000813"/>
                <a:gd name="connsiteX1" fmla="*/ 929327 w 1429733"/>
                <a:gd name="connsiteY1" fmla="*/ 0 h 1000813"/>
                <a:gd name="connsiteX2" fmla="*/ 1429733 w 1429733"/>
                <a:gd name="connsiteY2" fmla="*/ 500407 h 1000813"/>
                <a:gd name="connsiteX3" fmla="*/ 929327 w 1429733"/>
                <a:gd name="connsiteY3" fmla="*/ 1000813 h 1000813"/>
                <a:gd name="connsiteX4" fmla="*/ 0 w 1429733"/>
                <a:gd name="connsiteY4" fmla="*/ 1000813 h 1000813"/>
                <a:gd name="connsiteX5" fmla="*/ 500407 w 1429733"/>
                <a:gd name="connsiteY5" fmla="*/ 500407 h 1000813"/>
                <a:gd name="connsiteX6" fmla="*/ 0 w 1429733"/>
                <a:gd name="connsiteY6" fmla="*/ 0 h 100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733" h="1000813">
                  <a:moveTo>
                    <a:pt x="1429733" y="0"/>
                  </a:moveTo>
                  <a:lnTo>
                    <a:pt x="1429733" y="650529"/>
                  </a:lnTo>
                  <a:lnTo>
                    <a:pt x="714866" y="1000813"/>
                  </a:lnTo>
                  <a:lnTo>
                    <a:pt x="0" y="650529"/>
                  </a:lnTo>
                  <a:lnTo>
                    <a:pt x="0" y="0"/>
                  </a:lnTo>
                  <a:lnTo>
                    <a:pt x="714866" y="350285"/>
                  </a:lnTo>
                  <a:lnTo>
                    <a:pt x="1429733"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876" tIns="516283" rIns="15875" bIns="516281" numCol="1" spcCol="1270" anchor="ctr" anchorCtr="0">
              <a:noAutofit/>
            </a:bodyPr>
            <a:lstStyle/>
            <a:p>
              <a:pPr lvl="0" algn="ctr" defTabSz="1111250">
                <a:lnSpc>
                  <a:spcPct val="90000"/>
                </a:lnSpc>
                <a:spcBef>
                  <a:spcPct val="0"/>
                </a:spcBef>
                <a:spcAft>
                  <a:spcPct val="35000"/>
                </a:spcAft>
              </a:pPr>
              <a:r>
                <a:rPr lang="en-US" sz="2500" kern="1200" dirty="0">
                  <a:latin typeface="Times New Roman" pitchFamily="18" charset="0"/>
                  <a:cs typeface="Times New Roman" pitchFamily="18" charset="0"/>
                </a:rPr>
                <a:t>1</a:t>
              </a:r>
            </a:p>
          </p:txBody>
        </p:sp>
        <p:sp>
          <p:nvSpPr>
            <p:cNvPr id="25" name="Freeform 7">
              <a:extLst>
                <a:ext uri="{FF2B5EF4-FFF2-40B4-BE49-F238E27FC236}">
                  <a16:creationId xmlns:a16="http://schemas.microsoft.com/office/drawing/2014/main" id="{21CAFFCA-9E3F-98C7-97F4-8719B61099E9}"/>
                </a:ext>
              </a:extLst>
            </p:cNvPr>
            <p:cNvSpPr/>
            <p:nvPr/>
          </p:nvSpPr>
          <p:spPr>
            <a:xfrm>
              <a:off x="2170220" y="1977081"/>
              <a:ext cx="7525349" cy="929328"/>
            </a:xfrm>
            <a:custGeom>
              <a:avLst/>
              <a:gdLst>
                <a:gd name="connsiteX0" fmla="*/ 154891 w 929327"/>
                <a:gd name="connsiteY0" fmla="*/ 0 h 7525348"/>
                <a:gd name="connsiteX1" fmla="*/ 774436 w 929327"/>
                <a:gd name="connsiteY1" fmla="*/ 0 h 7525348"/>
                <a:gd name="connsiteX2" fmla="*/ 929327 w 929327"/>
                <a:gd name="connsiteY2" fmla="*/ 154891 h 7525348"/>
                <a:gd name="connsiteX3" fmla="*/ 929327 w 929327"/>
                <a:gd name="connsiteY3" fmla="*/ 7525348 h 7525348"/>
                <a:gd name="connsiteX4" fmla="*/ 929327 w 929327"/>
                <a:gd name="connsiteY4" fmla="*/ 7525348 h 7525348"/>
                <a:gd name="connsiteX5" fmla="*/ 0 w 929327"/>
                <a:gd name="connsiteY5" fmla="*/ 7525348 h 7525348"/>
                <a:gd name="connsiteX6" fmla="*/ 0 w 929327"/>
                <a:gd name="connsiteY6" fmla="*/ 7525348 h 7525348"/>
                <a:gd name="connsiteX7" fmla="*/ 0 w 929327"/>
                <a:gd name="connsiteY7" fmla="*/ 154891 h 7525348"/>
                <a:gd name="connsiteX8" fmla="*/ 154891 w 929327"/>
                <a:gd name="connsiteY8" fmla="*/ 0 h 75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327" h="7525348">
                  <a:moveTo>
                    <a:pt x="929327" y="1254253"/>
                  </a:moveTo>
                  <a:lnTo>
                    <a:pt x="929327" y="6271095"/>
                  </a:lnTo>
                  <a:cubicBezTo>
                    <a:pt x="929327" y="6963798"/>
                    <a:pt x="920763" y="7525344"/>
                    <a:pt x="910199" y="7525344"/>
                  </a:cubicBezTo>
                  <a:lnTo>
                    <a:pt x="0" y="7525344"/>
                  </a:lnTo>
                  <a:lnTo>
                    <a:pt x="0" y="7525344"/>
                  </a:lnTo>
                  <a:lnTo>
                    <a:pt x="0" y="4"/>
                  </a:lnTo>
                  <a:lnTo>
                    <a:pt x="0" y="4"/>
                  </a:lnTo>
                  <a:lnTo>
                    <a:pt x="910199" y="4"/>
                  </a:lnTo>
                  <a:cubicBezTo>
                    <a:pt x="920763" y="4"/>
                    <a:pt x="929327" y="561550"/>
                    <a:pt x="929327" y="1254253"/>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7801" tIns="61241" rIns="61241" bIns="61242"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err="1">
                  <a:latin typeface="Times New Roman" pitchFamily="18" charset="0"/>
                  <a:cs typeface="Times New Roman" pitchFamily="18" charset="0"/>
                </a:rPr>
                <a:t>Tận</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dụng</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tốt</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yếu</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tố</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bên</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ngoài</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để</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phát</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triển</a:t>
              </a:r>
              <a:endParaRPr lang="en-US" sz="2500" kern="1200" dirty="0">
                <a:latin typeface="Times New Roman" pitchFamily="18" charset="0"/>
                <a:cs typeface="Times New Roman" pitchFamily="18" charset="0"/>
              </a:endParaRPr>
            </a:p>
          </p:txBody>
        </p:sp>
      </p:grpSp>
      <p:grpSp>
        <p:nvGrpSpPr>
          <p:cNvPr id="26" name="Group 25">
            <a:extLst>
              <a:ext uri="{FF2B5EF4-FFF2-40B4-BE49-F238E27FC236}">
                <a16:creationId xmlns:a16="http://schemas.microsoft.com/office/drawing/2014/main" id="{A7300BAE-1BF8-ABA7-16ED-BE1707103DC4}"/>
              </a:ext>
            </a:extLst>
          </p:cNvPr>
          <p:cNvGrpSpPr/>
          <p:nvPr/>
        </p:nvGrpSpPr>
        <p:grpSpPr>
          <a:xfrm>
            <a:off x="1198606" y="3211678"/>
            <a:ext cx="8526162" cy="1429733"/>
            <a:chOff x="1198606" y="3211678"/>
            <a:chExt cx="8526162" cy="1429733"/>
          </a:xfrm>
        </p:grpSpPr>
        <p:sp>
          <p:nvSpPr>
            <p:cNvPr id="27" name="Freeform 8">
              <a:extLst>
                <a:ext uri="{FF2B5EF4-FFF2-40B4-BE49-F238E27FC236}">
                  <a16:creationId xmlns:a16="http://schemas.microsoft.com/office/drawing/2014/main" id="{FDAB8CD4-9CD3-54C5-EC60-6597B0EBF99F}"/>
                </a:ext>
              </a:extLst>
            </p:cNvPr>
            <p:cNvSpPr/>
            <p:nvPr/>
          </p:nvSpPr>
          <p:spPr>
            <a:xfrm>
              <a:off x="1198606" y="3211678"/>
              <a:ext cx="1000813" cy="1429733"/>
            </a:xfrm>
            <a:custGeom>
              <a:avLst/>
              <a:gdLst>
                <a:gd name="connsiteX0" fmla="*/ 0 w 1429733"/>
                <a:gd name="connsiteY0" fmla="*/ 0 h 1000813"/>
                <a:gd name="connsiteX1" fmla="*/ 929327 w 1429733"/>
                <a:gd name="connsiteY1" fmla="*/ 0 h 1000813"/>
                <a:gd name="connsiteX2" fmla="*/ 1429733 w 1429733"/>
                <a:gd name="connsiteY2" fmla="*/ 500407 h 1000813"/>
                <a:gd name="connsiteX3" fmla="*/ 929327 w 1429733"/>
                <a:gd name="connsiteY3" fmla="*/ 1000813 h 1000813"/>
                <a:gd name="connsiteX4" fmla="*/ 0 w 1429733"/>
                <a:gd name="connsiteY4" fmla="*/ 1000813 h 1000813"/>
                <a:gd name="connsiteX5" fmla="*/ 500407 w 1429733"/>
                <a:gd name="connsiteY5" fmla="*/ 500407 h 1000813"/>
                <a:gd name="connsiteX6" fmla="*/ 0 w 1429733"/>
                <a:gd name="connsiteY6" fmla="*/ 0 h 100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733" h="1000813">
                  <a:moveTo>
                    <a:pt x="1429733" y="0"/>
                  </a:moveTo>
                  <a:lnTo>
                    <a:pt x="1429733" y="650529"/>
                  </a:lnTo>
                  <a:lnTo>
                    <a:pt x="714866" y="1000813"/>
                  </a:lnTo>
                  <a:lnTo>
                    <a:pt x="0" y="650529"/>
                  </a:lnTo>
                  <a:lnTo>
                    <a:pt x="0" y="0"/>
                  </a:lnTo>
                  <a:lnTo>
                    <a:pt x="714866" y="350285"/>
                  </a:lnTo>
                  <a:lnTo>
                    <a:pt x="1429733" y="0"/>
                  </a:lnTo>
                  <a:close/>
                </a:path>
              </a:pathLst>
            </a:custGeom>
          </p:spPr>
          <p:style>
            <a:lnRef idx="2">
              <a:schemeClr val="accent4">
                <a:hueOff val="5197847"/>
                <a:satOff val="-23984"/>
                <a:lumOff val="883"/>
                <a:alphaOff val="0"/>
              </a:schemeClr>
            </a:lnRef>
            <a:fillRef idx="1">
              <a:schemeClr val="accent4">
                <a:hueOff val="5197847"/>
                <a:satOff val="-23984"/>
                <a:lumOff val="883"/>
                <a:alphaOff val="0"/>
              </a:schemeClr>
            </a:fillRef>
            <a:effectRef idx="0">
              <a:schemeClr val="accent4">
                <a:hueOff val="5197847"/>
                <a:satOff val="-23984"/>
                <a:lumOff val="883"/>
                <a:alphaOff val="0"/>
              </a:schemeClr>
            </a:effectRef>
            <a:fontRef idx="minor">
              <a:schemeClr val="lt1"/>
            </a:fontRef>
          </p:style>
          <p:txBody>
            <a:bodyPr spcFirstLastPara="0" vert="horz" wrap="square" lIns="15876" tIns="516282" rIns="15874" bIns="516281" numCol="1" spcCol="1270" anchor="ctr" anchorCtr="0">
              <a:noAutofit/>
            </a:bodyPr>
            <a:lstStyle/>
            <a:p>
              <a:pPr lvl="0" algn="ctr" defTabSz="1111250">
                <a:lnSpc>
                  <a:spcPct val="90000"/>
                </a:lnSpc>
                <a:spcBef>
                  <a:spcPct val="0"/>
                </a:spcBef>
                <a:spcAft>
                  <a:spcPct val="35000"/>
                </a:spcAft>
              </a:pPr>
              <a:r>
                <a:rPr lang="en-US" sz="2500" kern="1200" dirty="0">
                  <a:latin typeface="Times New Roman" pitchFamily="18" charset="0"/>
                  <a:cs typeface="Times New Roman" pitchFamily="18" charset="0"/>
                </a:rPr>
                <a:t>2</a:t>
              </a:r>
            </a:p>
          </p:txBody>
        </p:sp>
        <p:sp>
          <p:nvSpPr>
            <p:cNvPr id="28" name="Freeform 9">
              <a:extLst>
                <a:ext uri="{FF2B5EF4-FFF2-40B4-BE49-F238E27FC236}">
                  <a16:creationId xmlns:a16="http://schemas.microsoft.com/office/drawing/2014/main" id="{4C48578E-9A8E-0053-86C0-AE1E33EEDE94}"/>
                </a:ext>
              </a:extLst>
            </p:cNvPr>
            <p:cNvSpPr/>
            <p:nvPr/>
          </p:nvSpPr>
          <p:spPr>
            <a:xfrm>
              <a:off x="2199419" y="3211678"/>
              <a:ext cx="7525349" cy="929328"/>
            </a:xfrm>
            <a:custGeom>
              <a:avLst/>
              <a:gdLst>
                <a:gd name="connsiteX0" fmla="*/ 154891 w 929327"/>
                <a:gd name="connsiteY0" fmla="*/ 0 h 7525348"/>
                <a:gd name="connsiteX1" fmla="*/ 774436 w 929327"/>
                <a:gd name="connsiteY1" fmla="*/ 0 h 7525348"/>
                <a:gd name="connsiteX2" fmla="*/ 929327 w 929327"/>
                <a:gd name="connsiteY2" fmla="*/ 154891 h 7525348"/>
                <a:gd name="connsiteX3" fmla="*/ 929327 w 929327"/>
                <a:gd name="connsiteY3" fmla="*/ 7525348 h 7525348"/>
                <a:gd name="connsiteX4" fmla="*/ 929327 w 929327"/>
                <a:gd name="connsiteY4" fmla="*/ 7525348 h 7525348"/>
                <a:gd name="connsiteX5" fmla="*/ 0 w 929327"/>
                <a:gd name="connsiteY5" fmla="*/ 7525348 h 7525348"/>
                <a:gd name="connsiteX6" fmla="*/ 0 w 929327"/>
                <a:gd name="connsiteY6" fmla="*/ 7525348 h 7525348"/>
                <a:gd name="connsiteX7" fmla="*/ 0 w 929327"/>
                <a:gd name="connsiteY7" fmla="*/ 154891 h 7525348"/>
                <a:gd name="connsiteX8" fmla="*/ 154891 w 929327"/>
                <a:gd name="connsiteY8" fmla="*/ 0 h 75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327" h="7525348">
                  <a:moveTo>
                    <a:pt x="929327" y="1254253"/>
                  </a:moveTo>
                  <a:lnTo>
                    <a:pt x="929327" y="6271095"/>
                  </a:lnTo>
                  <a:cubicBezTo>
                    <a:pt x="929327" y="6963798"/>
                    <a:pt x="920763" y="7525344"/>
                    <a:pt x="910199" y="7525344"/>
                  </a:cubicBezTo>
                  <a:lnTo>
                    <a:pt x="0" y="7525344"/>
                  </a:lnTo>
                  <a:lnTo>
                    <a:pt x="0" y="7525344"/>
                  </a:lnTo>
                  <a:lnTo>
                    <a:pt x="0" y="4"/>
                  </a:lnTo>
                  <a:lnTo>
                    <a:pt x="0" y="4"/>
                  </a:lnTo>
                  <a:lnTo>
                    <a:pt x="910199" y="4"/>
                  </a:lnTo>
                  <a:cubicBezTo>
                    <a:pt x="920763" y="4"/>
                    <a:pt x="929327" y="561550"/>
                    <a:pt x="929327" y="1254253"/>
                  </a:cubicBezTo>
                  <a:close/>
                </a:path>
              </a:pathLst>
            </a:custGeom>
          </p:spPr>
          <p:style>
            <a:lnRef idx="2">
              <a:schemeClr val="accent4">
                <a:hueOff val="5197847"/>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7801" tIns="61241" rIns="61241" bIns="61242"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err="1">
                  <a:latin typeface="Times New Roman" pitchFamily="18" charset="0"/>
                  <a:cs typeface="Times New Roman" pitchFamily="18" charset="0"/>
                </a:rPr>
                <a:t>Áp</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dụng</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những</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thành</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tựu</a:t>
              </a:r>
              <a:r>
                <a:rPr lang="en-US" sz="2500" kern="1200" dirty="0">
                  <a:latin typeface="Times New Roman" pitchFamily="18" charset="0"/>
                  <a:cs typeface="Times New Roman" pitchFamily="18" charset="0"/>
                </a:rPr>
                <a:t> KHKT </a:t>
              </a:r>
              <a:r>
                <a:rPr lang="en-US" sz="2500" kern="1200" dirty="0" err="1">
                  <a:latin typeface="Times New Roman" pitchFamily="18" charset="0"/>
                  <a:cs typeface="Times New Roman" pitchFamily="18" charset="0"/>
                </a:rPr>
                <a:t>hiện</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đại</a:t>
              </a:r>
              <a:endParaRPr lang="en-US" sz="2500" kern="1200" dirty="0">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F58F0993-8761-D0BE-418A-517468C0949C}"/>
              </a:ext>
            </a:extLst>
          </p:cNvPr>
          <p:cNvGrpSpPr/>
          <p:nvPr/>
        </p:nvGrpSpPr>
        <p:grpSpPr>
          <a:xfrm>
            <a:off x="1198606" y="4444978"/>
            <a:ext cx="8526162" cy="1429733"/>
            <a:chOff x="1198606" y="4444978"/>
            <a:chExt cx="8526162" cy="1429733"/>
          </a:xfrm>
        </p:grpSpPr>
        <p:sp>
          <p:nvSpPr>
            <p:cNvPr id="30" name="Freeform 10">
              <a:extLst>
                <a:ext uri="{FF2B5EF4-FFF2-40B4-BE49-F238E27FC236}">
                  <a16:creationId xmlns:a16="http://schemas.microsoft.com/office/drawing/2014/main" id="{32302DD7-9A2F-ECD1-41B6-B8F187B82EEC}"/>
                </a:ext>
              </a:extLst>
            </p:cNvPr>
            <p:cNvSpPr/>
            <p:nvPr/>
          </p:nvSpPr>
          <p:spPr>
            <a:xfrm>
              <a:off x="1198606" y="4444978"/>
              <a:ext cx="1000813" cy="1429733"/>
            </a:xfrm>
            <a:custGeom>
              <a:avLst/>
              <a:gdLst>
                <a:gd name="connsiteX0" fmla="*/ 0 w 1429733"/>
                <a:gd name="connsiteY0" fmla="*/ 0 h 1000813"/>
                <a:gd name="connsiteX1" fmla="*/ 929327 w 1429733"/>
                <a:gd name="connsiteY1" fmla="*/ 0 h 1000813"/>
                <a:gd name="connsiteX2" fmla="*/ 1429733 w 1429733"/>
                <a:gd name="connsiteY2" fmla="*/ 500407 h 1000813"/>
                <a:gd name="connsiteX3" fmla="*/ 929327 w 1429733"/>
                <a:gd name="connsiteY3" fmla="*/ 1000813 h 1000813"/>
                <a:gd name="connsiteX4" fmla="*/ 0 w 1429733"/>
                <a:gd name="connsiteY4" fmla="*/ 1000813 h 1000813"/>
                <a:gd name="connsiteX5" fmla="*/ 500407 w 1429733"/>
                <a:gd name="connsiteY5" fmla="*/ 500407 h 1000813"/>
                <a:gd name="connsiteX6" fmla="*/ 0 w 1429733"/>
                <a:gd name="connsiteY6" fmla="*/ 0 h 100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733" h="1000813">
                  <a:moveTo>
                    <a:pt x="1429733" y="0"/>
                  </a:moveTo>
                  <a:lnTo>
                    <a:pt x="1429733" y="650529"/>
                  </a:lnTo>
                  <a:lnTo>
                    <a:pt x="714866" y="1000813"/>
                  </a:lnTo>
                  <a:lnTo>
                    <a:pt x="0" y="650529"/>
                  </a:lnTo>
                  <a:lnTo>
                    <a:pt x="0" y="0"/>
                  </a:lnTo>
                  <a:lnTo>
                    <a:pt x="714866" y="350285"/>
                  </a:lnTo>
                  <a:lnTo>
                    <a:pt x="1429733" y="0"/>
                  </a:lnTo>
                  <a:close/>
                </a:path>
              </a:pathLst>
            </a:custGeom>
          </p:spPr>
          <p:style>
            <a:lnRef idx="2">
              <a:schemeClr val="accent4">
                <a:hueOff val="10395693"/>
                <a:satOff val="-47968"/>
                <a:lumOff val="1765"/>
                <a:alphaOff val="0"/>
              </a:schemeClr>
            </a:lnRef>
            <a:fillRef idx="1">
              <a:schemeClr val="accent4">
                <a:hueOff val="10395693"/>
                <a:satOff val="-47968"/>
                <a:lumOff val="1765"/>
                <a:alphaOff val="0"/>
              </a:schemeClr>
            </a:fillRef>
            <a:effectRef idx="0">
              <a:schemeClr val="accent4">
                <a:hueOff val="10395693"/>
                <a:satOff val="-47968"/>
                <a:lumOff val="1765"/>
                <a:alphaOff val="0"/>
              </a:schemeClr>
            </a:effectRef>
            <a:fontRef idx="minor">
              <a:schemeClr val="lt1"/>
            </a:fontRef>
          </p:style>
          <p:txBody>
            <a:bodyPr spcFirstLastPara="0" vert="horz" wrap="square" lIns="15876" tIns="516282" rIns="15874" bIns="516281" numCol="1" spcCol="1270" anchor="ctr" anchorCtr="0">
              <a:noAutofit/>
            </a:bodyPr>
            <a:lstStyle/>
            <a:p>
              <a:pPr lvl="0" algn="ctr" defTabSz="1111250">
                <a:lnSpc>
                  <a:spcPct val="90000"/>
                </a:lnSpc>
                <a:spcBef>
                  <a:spcPct val="0"/>
                </a:spcBef>
                <a:spcAft>
                  <a:spcPct val="35000"/>
                </a:spcAft>
              </a:pPr>
              <a:r>
                <a:rPr lang="en-US" sz="2500" kern="1200" dirty="0">
                  <a:latin typeface="Times New Roman" pitchFamily="18" charset="0"/>
                  <a:cs typeface="Times New Roman" pitchFamily="18" charset="0"/>
                </a:rPr>
                <a:t>3</a:t>
              </a:r>
            </a:p>
          </p:txBody>
        </p:sp>
        <p:sp>
          <p:nvSpPr>
            <p:cNvPr id="31" name="Freeform 11">
              <a:extLst>
                <a:ext uri="{FF2B5EF4-FFF2-40B4-BE49-F238E27FC236}">
                  <a16:creationId xmlns:a16="http://schemas.microsoft.com/office/drawing/2014/main" id="{AC2E317D-A10D-0ED6-3B07-36DFA56105B2}"/>
                </a:ext>
              </a:extLst>
            </p:cNvPr>
            <p:cNvSpPr/>
            <p:nvPr/>
          </p:nvSpPr>
          <p:spPr>
            <a:xfrm>
              <a:off x="2199419" y="4444978"/>
              <a:ext cx="7525349" cy="929328"/>
            </a:xfrm>
            <a:custGeom>
              <a:avLst/>
              <a:gdLst>
                <a:gd name="connsiteX0" fmla="*/ 154891 w 929327"/>
                <a:gd name="connsiteY0" fmla="*/ 0 h 7525348"/>
                <a:gd name="connsiteX1" fmla="*/ 774436 w 929327"/>
                <a:gd name="connsiteY1" fmla="*/ 0 h 7525348"/>
                <a:gd name="connsiteX2" fmla="*/ 929327 w 929327"/>
                <a:gd name="connsiteY2" fmla="*/ 154891 h 7525348"/>
                <a:gd name="connsiteX3" fmla="*/ 929327 w 929327"/>
                <a:gd name="connsiteY3" fmla="*/ 7525348 h 7525348"/>
                <a:gd name="connsiteX4" fmla="*/ 929327 w 929327"/>
                <a:gd name="connsiteY4" fmla="*/ 7525348 h 7525348"/>
                <a:gd name="connsiteX5" fmla="*/ 0 w 929327"/>
                <a:gd name="connsiteY5" fmla="*/ 7525348 h 7525348"/>
                <a:gd name="connsiteX6" fmla="*/ 0 w 929327"/>
                <a:gd name="connsiteY6" fmla="*/ 7525348 h 7525348"/>
                <a:gd name="connsiteX7" fmla="*/ 0 w 929327"/>
                <a:gd name="connsiteY7" fmla="*/ 154891 h 7525348"/>
                <a:gd name="connsiteX8" fmla="*/ 154891 w 929327"/>
                <a:gd name="connsiteY8" fmla="*/ 0 h 75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327" h="7525348">
                  <a:moveTo>
                    <a:pt x="929327" y="1254253"/>
                  </a:moveTo>
                  <a:lnTo>
                    <a:pt x="929327" y="6271095"/>
                  </a:lnTo>
                  <a:cubicBezTo>
                    <a:pt x="929327" y="6963798"/>
                    <a:pt x="920763" y="7525344"/>
                    <a:pt x="910199" y="7525344"/>
                  </a:cubicBezTo>
                  <a:lnTo>
                    <a:pt x="0" y="7525344"/>
                  </a:lnTo>
                  <a:lnTo>
                    <a:pt x="0" y="7525344"/>
                  </a:lnTo>
                  <a:lnTo>
                    <a:pt x="0" y="4"/>
                  </a:lnTo>
                  <a:lnTo>
                    <a:pt x="0" y="4"/>
                  </a:lnTo>
                  <a:lnTo>
                    <a:pt x="910199" y="4"/>
                  </a:lnTo>
                  <a:cubicBezTo>
                    <a:pt x="920763" y="4"/>
                    <a:pt x="929327" y="561550"/>
                    <a:pt x="929327" y="1254253"/>
                  </a:cubicBezTo>
                  <a:close/>
                </a:path>
              </a:pathLst>
            </a:custGeom>
          </p:spPr>
          <p:style>
            <a:lnRef idx="2">
              <a:schemeClr val="accent4">
                <a:hueOff val="10395693"/>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7801" tIns="61241" rIns="61241" bIns="61242"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latin typeface="Times New Roman" pitchFamily="18" charset="0"/>
                  <a:cs typeface="Times New Roman" pitchFamily="18" charset="0"/>
                </a:rPr>
                <a:t>Chi </a:t>
              </a:r>
              <a:r>
                <a:rPr lang="en-US" sz="2500" kern="1200" dirty="0" err="1">
                  <a:latin typeface="Times New Roman" pitchFamily="18" charset="0"/>
                  <a:cs typeface="Times New Roman" pitchFamily="18" charset="0"/>
                </a:rPr>
                <a:t>phí</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quân</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sự</a:t>
              </a:r>
              <a:r>
                <a:rPr lang="en-US" sz="2500" kern="1200" dirty="0">
                  <a:latin typeface="Times New Roman" pitchFamily="18" charset="0"/>
                  <a:cs typeface="Times New Roman" pitchFamily="18" charset="0"/>
                </a:rPr>
                <a:t> </a:t>
              </a:r>
              <a:r>
                <a:rPr lang="en-US" sz="2500" kern="1200" dirty="0" err="1">
                  <a:latin typeface="Times New Roman" pitchFamily="18" charset="0"/>
                  <a:cs typeface="Times New Roman" pitchFamily="18" charset="0"/>
                </a:rPr>
                <a:t>thấp</a:t>
              </a:r>
              <a:endParaRPr lang="en-US" sz="2500" kern="1200" dirty="0">
                <a:latin typeface="Times New Roman" pitchFamily="18" charset="0"/>
                <a:cs typeface="Times New Roman" pitchFamily="18" charset="0"/>
              </a:endParaRPr>
            </a:p>
          </p:txBody>
        </p:sp>
      </p:grpSp>
    </p:spTree>
    <p:extLst>
      <p:ext uri="{BB962C8B-B14F-4D97-AF65-F5344CB8AC3E}">
        <p14:creationId xmlns:p14="http://schemas.microsoft.com/office/powerpoint/2010/main" val="3435862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E1D103EA-B95A-4741-919D-B8029507C5F3}"/>
              </a:ext>
            </a:extLst>
          </p:cNvPr>
          <p:cNvSpPr txBox="1"/>
          <p:nvPr/>
        </p:nvSpPr>
        <p:spPr>
          <a:xfrm>
            <a:off x="624966" y="781596"/>
            <a:ext cx="4141684" cy="830997"/>
          </a:xfrm>
          <a:prstGeom prst="rect">
            <a:avLst/>
          </a:prstGeom>
          <a:noFill/>
        </p:spPr>
        <p:txBody>
          <a:bodyPr wrap="square" rtlCol="0">
            <a:spAutoFit/>
          </a:bodyPr>
          <a:lstStyle/>
          <a:p>
            <a:pPr algn="just"/>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Nguyên 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vi-VN"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a:p>
            <a:pPr algn="just"/>
            <a:r>
              <a:rPr lang="en-US" sz="2400" b="1" dirty="0">
                <a:solidFill>
                  <a:schemeClr val="bg1"/>
                </a:solidFill>
                <a:latin typeface="Times New Roman" panose="02020603050405020304" pitchFamily="18" charset="0"/>
                <a:cs typeface="Times New Roman" panose="02020603050405020304" pitchFamily="18" charset="0"/>
              </a:rPr>
              <a:t>   . </a:t>
            </a:r>
            <a:r>
              <a:rPr lang="en-US" sz="2400" b="1" dirty="0" err="1">
                <a:solidFill>
                  <a:schemeClr val="bg1"/>
                </a:solidFill>
                <a:latin typeface="Times New Roman" panose="02020603050405020304" pitchFamily="18" charset="0"/>
                <a:cs typeface="Times New Roman" panose="02020603050405020304" pitchFamily="18" charset="0"/>
              </a:rPr>
              <a:t>Nguyên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chủ</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quan</a:t>
            </a:r>
            <a:r>
              <a:rPr lang="vi-VN"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30BEC042-11E9-40AF-B1F6-4AC9D6A48DB1}"/>
              </a:ext>
            </a:extLst>
          </p:cNvPr>
          <p:cNvSpPr txBox="1"/>
          <p:nvPr/>
        </p:nvSpPr>
        <p:spPr>
          <a:xfrm>
            <a:off x="2559012" y="1346947"/>
            <a:ext cx="1343967" cy="707886"/>
          </a:xfrm>
          <a:prstGeom prst="rect">
            <a:avLst/>
          </a:prstGeom>
          <a:noFill/>
        </p:spPr>
        <p:txBody>
          <a:bodyPr wrap="square" rtlCol="0">
            <a:spAutoFit/>
          </a:bodyPr>
          <a:lstStyle/>
          <a:p>
            <a:pPr algn="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98" name="Group 97">
            <a:extLst>
              <a:ext uri="{FF2B5EF4-FFF2-40B4-BE49-F238E27FC236}">
                <a16:creationId xmlns:a16="http://schemas.microsoft.com/office/drawing/2014/main" id="{F77F588A-2F97-44CC-9113-6CA6548FFB16}"/>
              </a:ext>
            </a:extLst>
          </p:cNvPr>
          <p:cNvGrpSpPr/>
          <p:nvPr/>
        </p:nvGrpSpPr>
        <p:grpSpPr>
          <a:xfrm>
            <a:off x="1052371" y="3941088"/>
            <a:ext cx="4985860" cy="668810"/>
            <a:chOff x="9371878" y="3965003"/>
            <a:chExt cx="2259180" cy="674433"/>
          </a:xfrm>
        </p:grpSpPr>
        <p:sp>
          <p:nvSpPr>
            <p:cNvPr id="99" name="TextBox 98">
              <a:extLst>
                <a:ext uri="{FF2B5EF4-FFF2-40B4-BE49-F238E27FC236}">
                  <a16:creationId xmlns:a16="http://schemas.microsoft.com/office/drawing/2014/main" id="{003451A3-254F-4E7E-884B-3BCBA5BB263F}"/>
                </a:ext>
              </a:extLst>
            </p:cNvPr>
            <p:cNvSpPr txBox="1"/>
            <p:nvPr/>
          </p:nvSpPr>
          <p:spPr>
            <a:xfrm>
              <a:off x="9371878" y="3965003"/>
              <a:ext cx="1343967" cy="527619"/>
            </a:xfrm>
            <a:prstGeom prst="rect">
              <a:avLst/>
            </a:prstGeom>
            <a:noFill/>
          </p:spPr>
          <p:txBody>
            <a:bodyPr wrap="square" rtlCol="0">
              <a:spAutoFit/>
            </a:bodyPr>
            <a:lstStyle/>
            <a:p>
              <a:pPr algn="just"/>
              <a:r>
                <a:rPr lang="en-US" sz="2800" b="1" dirty="0">
                  <a:solidFill>
                    <a:srgbClr val="FFC000"/>
                  </a:solidFill>
                  <a:latin typeface="Times New Roman" panose="02020603050405020304" pitchFamily="18" charset="0"/>
                  <a:cs typeface="Times New Roman" panose="02020603050405020304" pitchFamily="18" charset="0"/>
                </a:rPr>
                <a:t>4</a:t>
              </a:r>
            </a:p>
          </p:txBody>
        </p:sp>
        <p:sp>
          <p:nvSpPr>
            <p:cNvPr id="100" name="TextBox 99">
              <a:extLst>
                <a:ext uri="{FF2B5EF4-FFF2-40B4-BE49-F238E27FC236}">
                  <a16:creationId xmlns:a16="http://schemas.microsoft.com/office/drawing/2014/main" id="{44E293B4-C4A2-47CE-8D01-63721382FF37}"/>
                </a:ext>
              </a:extLst>
            </p:cNvPr>
            <p:cNvSpPr txBox="1"/>
            <p:nvPr/>
          </p:nvSpPr>
          <p:spPr>
            <a:xfrm>
              <a:off x="9598812" y="4111817"/>
              <a:ext cx="2032246" cy="527619"/>
            </a:xfrm>
            <a:prstGeom prst="rect">
              <a:avLst/>
            </a:prstGeom>
            <a:noFill/>
          </p:spPr>
          <p:txBody>
            <a:bodyPr wrap="square" rtlCol="0">
              <a:spAutoFit/>
            </a:bodyPr>
            <a:lstStyle/>
            <a:p>
              <a:pPr algn="just"/>
              <a:r>
                <a:rPr lang="en-US" sz="2800" dirty="0">
                  <a:solidFill>
                    <a:srgbClr val="FFC000"/>
                  </a:solidFill>
                  <a:latin typeface="Times New Roman" panose="02020603050405020304" pitchFamily="18" charset="0"/>
                  <a:cs typeface="Times New Roman" panose="02020603050405020304" pitchFamily="18" charset="0"/>
                </a:rPr>
                <a:t>     - </a:t>
              </a:r>
              <a:r>
                <a:rPr lang="vi-VN" sz="2800" dirty="0">
                  <a:solidFill>
                    <a:srgbClr val="FFC000"/>
                  </a:solidFill>
                  <a:latin typeface="Times New Roman" panose="02020603050405020304" pitchFamily="18" charset="0"/>
                  <a:cs typeface="Times New Roman" panose="02020603050405020304" pitchFamily="18" charset="0"/>
                </a:rPr>
                <a:t>Con người Nhật Bản.</a:t>
              </a:r>
              <a:endParaRPr lang="en-US" sz="2800" dirty="0">
                <a:solidFill>
                  <a:srgbClr val="FFC000"/>
                </a:solidFill>
                <a:latin typeface="Times New Roman" panose="02020603050405020304" pitchFamily="18" charset="0"/>
                <a:cs typeface="Times New Roman" panose="02020603050405020304" pitchFamily="18" charset="0"/>
              </a:endParaRPr>
            </a:p>
          </p:txBody>
        </p:sp>
      </p:grpSp>
      <p:grpSp>
        <p:nvGrpSpPr>
          <p:cNvPr id="101" name="Group 100">
            <a:extLst>
              <a:ext uri="{FF2B5EF4-FFF2-40B4-BE49-F238E27FC236}">
                <a16:creationId xmlns:a16="http://schemas.microsoft.com/office/drawing/2014/main" id="{1B35A90F-9D05-4FA0-9573-DA348FD5410A}"/>
              </a:ext>
            </a:extLst>
          </p:cNvPr>
          <p:cNvGrpSpPr/>
          <p:nvPr/>
        </p:nvGrpSpPr>
        <p:grpSpPr>
          <a:xfrm>
            <a:off x="1123057" y="3226545"/>
            <a:ext cx="6784200" cy="677050"/>
            <a:chOff x="9332322" y="2970377"/>
            <a:chExt cx="3074039" cy="682742"/>
          </a:xfrm>
        </p:grpSpPr>
        <p:sp>
          <p:nvSpPr>
            <p:cNvPr id="102" name="TextBox 101">
              <a:extLst>
                <a:ext uri="{FF2B5EF4-FFF2-40B4-BE49-F238E27FC236}">
                  <a16:creationId xmlns:a16="http://schemas.microsoft.com/office/drawing/2014/main" id="{8F69B2EF-DB86-443D-B96D-A9762FEF416E}"/>
                </a:ext>
              </a:extLst>
            </p:cNvPr>
            <p:cNvSpPr txBox="1"/>
            <p:nvPr/>
          </p:nvSpPr>
          <p:spPr>
            <a:xfrm>
              <a:off x="9332322" y="2970377"/>
              <a:ext cx="1343967" cy="527619"/>
            </a:xfrm>
            <a:prstGeom prst="rect">
              <a:avLst/>
            </a:prstGeom>
            <a:noFill/>
          </p:spPr>
          <p:txBody>
            <a:bodyPr wrap="square" rtlCol="0">
              <a:spAutoFit/>
            </a:bodyPr>
            <a:lstStyle/>
            <a:p>
              <a:pPr algn="just"/>
              <a:r>
                <a:rPr lang="en-US" sz="2800" b="1" dirty="0">
                  <a:solidFill>
                    <a:srgbClr val="FFC000"/>
                  </a:solidFill>
                  <a:latin typeface="Times New Roman" panose="02020603050405020304" pitchFamily="18" charset="0"/>
                  <a:cs typeface="Times New Roman" panose="02020603050405020304" pitchFamily="18" charset="0"/>
                </a:rPr>
                <a:t>3</a:t>
              </a:r>
            </a:p>
          </p:txBody>
        </p:sp>
        <p:sp>
          <p:nvSpPr>
            <p:cNvPr id="103" name="TextBox 102">
              <a:extLst>
                <a:ext uri="{FF2B5EF4-FFF2-40B4-BE49-F238E27FC236}">
                  <a16:creationId xmlns:a16="http://schemas.microsoft.com/office/drawing/2014/main" id="{9C5B2590-7DBE-4131-9AFD-340FE80FC9D4}"/>
                </a:ext>
              </a:extLst>
            </p:cNvPr>
            <p:cNvSpPr txBox="1"/>
            <p:nvPr/>
          </p:nvSpPr>
          <p:spPr>
            <a:xfrm>
              <a:off x="9560234" y="3125500"/>
              <a:ext cx="2846127" cy="527619"/>
            </a:xfrm>
            <a:prstGeom prst="rect">
              <a:avLst/>
            </a:prstGeom>
            <a:noFill/>
          </p:spPr>
          <p:txBody>
            <a:bodyPr wrap="square" rtlCol="0">
              <a:spAutoFit/>
            </a:bodyPr>
            <a:lstStyle/>
            <a:p>
              <a:pPr algn="just"/>
              <a:r>
                <a:rPr lang="en-US" sz="2800" dirty="0">
                  <a:solidFill>
                    <a:srgbClr val="FFC000"/>
                  </a:solidFill>
                  <a:latin typeface="Times New Roman" panose="02020603050405020304" pitchFamily="18" charset="0"/>
                  <a:cs typeface="Times New Roman" panose="02020603050405020304" pitchFamily="18" charset="0"/>
                </a:rPr>
                <a:t>   - </a:t>
              </a:r>
              <a:r>
                <a:rPr lang="vi-VN" sz="2800" dirty="0">
                  <a:solidFill>
                    <a:srgbClr val="FFC000"/>
                  </a:solidFill>
                  <a:latin typeface="Times New Roman" panose="02020603050405020304" pitchFamily="18" charset="0"/>
                  <a:cs typeface="Times New Roman" panose="02020603050405020304" pitchFamily="18" charset="0"/>
                </a:rPr>
                <a:t>Vai trò điều tiết của Nhà nước.</a:t>
              </a:r>
              <a:endParaRPr lang="en-US" sz="2800" dirty="0">
                <a:solidFill>
                  <a:srgbClr val="FFC000"/>
                </a:solidFill>
                <a:latin typeface="Times New Roman" panose="02020603050405020304" pitchFamily="18"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71B39FFC-A954-40AF-922E-745555AFEC8B}"/>
              </a:ext>
            </a:extLst>
          </p:cNvPr>
          <p:cNvGrpSpPr/>
          <p:nvPr/>
        </p:nvGrpSpPr>
        <p:grpSpPr>
          <a:xfrm>
            <a:off x="1123056" y="2414614"/>
            <a:ext cx="10426753" cy="608417"/>
            <a:chOff x="9332322" y="1975624"/>
            <a:chExt cx="2842557" cy="546510"/>
          </a:xfrm>
        </p:grpSpPr>
        <p:sp>
          <p:nvSpPr>
            <p:cNvPr id="105" name="TextBox 104">
              <a:extLst>
                <a:ext uri="{FF2B5EF4-FFF2-40B4-BE49-F238E27FC236}">
                  <a16:creationId xmlns:a16="http://schemas.microsoft.com/office/drawing/2014/main" id="{5C7DE4C9-CB99-4872-828E-7D3947009743}"/>
                </a:ext>
              </a:extLst>
            </p:cNvPr>
            <p:cNvSpPr txBox="1"/>
            <p:nvPr/>
          </p:nvSpPr>
          <p:spPr>
            <a:xfrm>
              <a:off x="9332322" y="1975624"/>
              <a:ext cx="1343967" cy="469982"/>
            </a:xfrm>
            <a:prstGeom prst="rect">
              <a:avLst/>
            </a:prstGeom>
            <a:noFill/>
          </p:spPr>
          <p:txBody>
            <a:bodyPr wrap="square" rtlCol="0">
              <a:spAutoFit/>
            </a:bodyPr>
            <a:lstStyle/>
            <a:p>
              <a:pPr algn="just"/>
              <a:r>
                <a:rPr lang="en-US" sz="2800" b="1">
                  <a:solidFill>
                    <a:srgbClr val="FFC000"/>
                  </a:solidFill>
                  <a:latin typeface="Times New Roman" panose="02020603050405020304" pitchFamily="18" charset="0"/>
                  <a:cs typeface="Times New Roman" panose="02020603050405020304" pitchFamily="18" charset="0"/>
                </a:rPr>
                <a:t>2</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106" name="TextBox 105">
              <a:extLst>
                <a:ext uri="{FF2B5EF4-FFF2-40B4-BE49-F238E27FC236}">
                  <a16:creationId xmlns:a16="http://schemas.microsoft.com/office/drawing/2014/main" id="{150A2F0A-F117-4DC3-9E3F-362989C576D6}"/>
                </a:ext>
              </a:extLst>
            </p:cNvPr>
            <p:cNvSpPr txBox="1"/>
            <p:nvPr/>
          </p:nvSpPr>
          <p:spPr>
            <a:xfrm>
              <a:off x="9552044" y="2052152"/>
              <a:ext cx="2622835" cy="469982"/>
            </a:xfrm>
            <a:prstGeom prst="rect">
              <a:avLst/>
            </a:prstGeom>
            <a:noFill/>
          </p:spPr>
          <p:txBody>
            <a:bodyPr wrap="square" rtlCol="0">
              <a:spAutoFit/>
            </a:bodyPr>
            <a:lstStyle/>
            <a:p>
              <a:pPr algn="just"/>
              <a:r>
                <a:rPr lang="en-US" sz="2800" dirty="0">
                  <a:solidFill>
                    <a:srgbClr val="FFC000"/>
                  </a:solidFill>
                  <a:latin typeface="Times New Roman" panose="02020603050405020304" pitchFamily="18" charset="0"/>
                  <a:cs typeface="Times New Roman" panose="02020603050405020304" pitchFamily="18" charset="0"/>
                </a:rPr>
                <a:t>- </a:t>
              </a:r>
              <a:r>
                <a:rPr lang="vi-VN" sz="2800" dirty="0">
                  <a:solidFill>
                    <a:srgbClr val="FFC000"/>
                  </a:solidFill>
                  <a:latin typeface="Times New Roman" panose="02020603050405020304" pitchFamily="18" charset="0"/>
                  <a:cs typeface="Times New Roman" panose="02020603050405020304" pitchFamily="18" charset="0"/>
                </a:rPr>
                <a:t>Hệ thống tổ chức quản lí có hiệu quả của các xí nghiệp, công ty.</a:t>
              </a:r>
              <a:endParaRPr lang="en-US" sz="2800" dirty="0">
                <a:solidFill>
                  <a:srgbClr val="FFC000"/>
                </a:solidFill>
                <a:latin typeface="Times New Roman" panose="02020603050405020304" pitchFamily="18" charset="0"/>
                <a:cs typeface="Times New Roman" panose="02020603050405020304" pitchFamily="18" charset="0"/>
              </a:endParaRPr>
            </a:p>
          </p:txBody>
        </p:sp>
      </p:grpSp>
      <p:grpSp>
        <p:nvGrpSpPr>
          <p:cNvPr id="107" name="Group 106">
            <a:extLst>
              <a:ext uri="{FF2B5EF4-FFF2-40B4-BE49-F238E27FC236}">
                <a16:creationId xmlns:a16="http://schemas.microsoft.com/office/drawing/2014/main" id="{E7DD8954-8C9D-49AB-8940-3B19400500AE}"/>
              </a:ext>
            </a:extLst>
          </p:cNvPr>
          <p:cNvGrpSpPr/>
          <p:nvPr/>
        </p:nvGrpSpPr>
        <p:grpSpPr>
          <a:xfrm>
            <a:off x="1123056" y="1638588"/>
            <a:ext cx="7937497" cy="652385"/>
            <a:chOff x="9306931" y="858128"/>
            <a:chExt cx="2089335" cy="989201"/>
          </a:xfrm>
        </p:grpSpPr>
        <p:sp>
          <p:nvSpPr>
            <p:cNvPr id="108" name="TextBox 107">
              <a:extLst>
                <a:ext uri="{FF2B5EF4-FFF2-40B4-BE49-F238E27FC236}">
                  <a16:creationId xmlns:a16="http://schemas.microsoft.com/office/drawing/2014/main" id="{F39F2C18-03C9-4F1C-8EFC-9DF2A1B86CFF}"/>
                </a:ext>
              </a:extLst>
            </p:cNvPr>
            <p:cNvSpPr txBox="1"/>
            <p:nvPr/>
          </p:nvSpPr>
          <p:spPr>
            <a:xfrm>
              <a:off x="9306931" y="858128"/>
              <a:ext cx="1343967" cy="793350"/>
            </a:xfrm>
            <a:prstGeom prst="rect">
              <a:avLst/>
            </a:prstGeom>
            <a:noFill/>
          </p:spPr>
          <p:txBody>
            <a:bodyPr wrap="square" rtlCol="0">
              <a:spAutoFit/>
            </a:bodyPr>
            <a:lstStyle/>
            <a:p>
              <a:pPr algn="just"/>
              <a:r>
                <a:rPr lang="en-US" sz="2800" b="1" dirty="0">
                  <a:solidFill>
                    <a:srgbClr val="FFC000"/>
                  </a:solidFill>
                  <a:latin typeface="Times New Roman" panose="02020603050405020304" pitchFamily="18" charset="0"/>
                  <a:cs typeface="Times New Roman" panose="02020603050405020304" pitchFamily="18" charset="0"/>
                </a:rPr>
                <a:t>1</a:t>
              </a:r>
            </a:p>
          </p:txBody>
        </p:sp>
        <p:sp>
          <p:nvSpPr>
            <p:cNvPr id="109" name="TextBox 108">
              <a:extLst>
                <a:ext uri="{FF2B5EF4-FFF2-40B4-BE49-F238E27FC236}">
                  <a16:creationId xmlns:a16="http://schemas.microsoft.com/office/drawing/2014/main" id="{D586A704-DEC9-4767-BF72-8A25CD7DC7DB}"/>
                </a:ext>
              </a:extLst>
            </p:cNvPr>
            <p:cNvSpPr txBox="1"/>
            <p:nvPr/>
          </p:nvSpPr>
          <p:spPr>
            <a:xfrm>
              <a:off x="9522887" y="1053979"/>
              <a:ext cx="1873379" cy="793350"/>
            </a:xfrm>
            <a:prstGeom prst="rect">
              <a:avLst/>
            </a:prstGeom>
            <a:noFill/>
          </p:spPr>
          <p:txBody>
            <a:bodyPr wrap="square" rtlCol="0">
              <a:spAutoFit/>
            </a:bodyPr>
            <a:lstStyle/>
            <a:p>
              <a:pPr algn="just"/>
              <a:r>
                <a:rPr lang="en-US" sz="2800" dirty="0">
                  <a:solidFill>
                    <a:srgbClr val="FFC000"/>
                  </a:solidFill>
                  <a:latin typeface="Times New Roman" panose="02020603050405020304" pitchFamily="18" charset="0"/>
                  <a:cs typeface="Times New Roman" panose="02020603050405020304" pitchFamily="18" charset="0"/>
                </a:rPr>
                <a:t>- </a:t>
              </a:r>
              <a:r>
                <a:rPr lang="vi-VN" sz="2800" dirty="0">
                  <a:solidFill>
                    <a:srgbClr val="FFC000"/>
                  </a:solidFill>
                  <a:latin typeface="Times New Roman" panose="02020603050405020304" pitchFamily="18" charset="0"/>
                  <a:cs typeface="Times New Roman" panose="02020603050405020304" pitchFamily="18" charset="0"/>
                </a:rPr>
                <a:t>Truyền thống văn hóa, giáo dục lâu đời…</a:t>
              </a:r>
              <a:endParaRPr lang="en-US" sz="2800" dirty="0">
                <a:solidFill>
                  <a:srgbClr val="FFC000"/>
                </a:solidFill>
                <a:latin typeface="Times New Roman" panose="02020603050405020304" pitchFamily="18" charset="0"/>
                <a:cs typeface="Times New Roman" panose="02020603050405020304" pitchFamily="18" charset="0"/>
              </a:endParaRPr>
            </a:p>
          </p:txBody>
        </p:sp>
      </p:grpSp>
      <p:sp>
        <p:nvSpPr>
          <p:cNvPr id="60" name="Text Box 3"/>
          <p:cNvSpPr txBox="1">
            <a:spLocks noChangeArrowheads="1"/>
          </p:cNvSpPr>
          <p:nvPr/>
        </p:nvSpPr>
        <p:spPr bwMode="auto">
          <a:xfrm>
            <a:off x="1974489" y="4893999"/>
            <a:ext cx="9575321" cy="1200329"/>
          </a:xfrm>
          <a:prstGeom prst="rect">
            <a:avLst/>
          </a:prstGeom>
          <a:solidFill>
            <a:schemeClr val="accent2">
              <a:lumMod val="40000"/>
              <a:lumOff val="60000"/>
            </a:schemeClr>
          </a:solidFill>
          <a:ln w="9525">
            <a:solidFill>
              <a:srgbClr val="0000CC"/>
            </a:solidFill>
            <a:miter lim="800000"/>
            <a:headEnd/>
            <a:tailEnd/>
          </a:ln>
          <a:effec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những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nguyên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chủ</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theo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em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nguyên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yếu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ý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quyết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định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trọng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nhất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đối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sự</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phát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triển</a:t>
            </a:r>
            <a:r>
              <a:rPr lang="en-US" sz="2400" b="0" dirty="0">
                <a:latin typeface="Times New Roman" panose="02020603050405020304" pitchFamily="18" charset="0"/>
                <a:cs typeface="Times New Roman" panose="02020603050405020304" pitchFamily="18" charset="0"/>
              </a:rPr>
              <a:t> </a:t>
            </a:r>
            <a:r>
              <a:rPr lang="en-US" sz="2400" b="0" dirty="0">
                <a:solidFill>
                  <a:srgbClr val="FF0000"/>
                </a:solidFill>
                <a:latin typeface="Times New Roman" panose="02020603050405020304" pitchFamily="18" charset="0"/>
                <a:cs typeface="Times New Roman" panose="02020603050405020304" pitchFamily="18" charset="0"/>
              </a:rPr>
              <a:t>“</a:t>
            </a:r>
            <a:r>
              <a:rPr lang="en-US" sz="2400" b="0" dirty="0" err="1">
                <a:solidFill>
                  <a:srgbClr val="FF0000"/>
                </a:solidFill>
                <a:latin typeface="Times New Roman" panose="02020603050405020304" pitchFamily="18" charset="0"/>
                <a:cs typeface="Times New Roman" panose="02020603050405020304" pitchFamily="18" charset="0"/>
              </a:rPr>
              <a:t>thần</a:t>
            </a:r>
            <a:r>
              <a:rPr lang="en-US" sz="2400" b="0" dirty="0">
                <a:solidFill>
                  <a:srgbClr val="FF0000"/>
                </a:solidFill>
                <a:latin typeface="Times New Roman" panose="02020603050405020304" pitchFamily="18" charset="0"/>
                <a:cs typeface="Times New Roman" panose="02020603050405020304" pitchFamily="18" charset="0"/>
              </a:rPr>
              <a:t> </a:t>
            </a:r>
            <a:r>
              <a:rPr lang="en-US" sz="2400" b="0" dirty="0" err="1">
                <a:solidFill>
                  <a:srgbClr val="FF0000"/>
                </a:solidFill>
                <a:latin typeface="Times New Roman" panose="02020603050405020304" pitchFamily="18" charset="0"/>
                <a:cs typeface="Times New Roman" panose="02020603050405020304" pitchFamily="18" charset="0"/>
              </a:rPr>
              <a:t>kì</a:t>
            </a:r>
            <a:r>
              <a:rPr lang="en-US" sz="2400" b="0" dirty="0">
                <a:solidFill>
                  <a:srgbClr val="FF0000"/>
                </a:solidFill>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tế</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Bản</a:t>
            </a:r>
            <a:r>
              <a:rPr lang="en-US" sz="2400" b="0" dirty="0">
                <a:latin typeface="Times New Roman" panose="02020603050405020304" pitchFamily="18" charset="0"/>
                <a:cs typeface="Times New Roman" panose="02020603050405020304" pitchFamily="18" charset="0"/>
              </a:rPr>
              <a:t>? </a:t>
            </a:r>
          </a:p>
        </p:txBody>
      </p:sp>
      <p:pic>
        <p:nvPicPr>
          <p:cNvPr id="61" name="Picture 23"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4337" y="4402539"/>
            <a:ext cx="1445681" cy="185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392418" y="5167544"/>
            <a:ext cx="4373313" cy="523220"/>
          </a:xfrm>
          <a:prstGeom prst="rect">
            <a:avLst/>
          </a:prstGeom>
          <a:solidFill>
            <a:srgbClr val="FFFF00"/>
          </a:solid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Title 16">
            <a:extLst>
              <a:ext uri="{FF2B5EF4-FFF2-40B4-BE49-F238E27FC236}">
                <a16:creationId xmlns:a16="http://schemas.microsoft.com/office/drawing/2014/main" id="{78D3B0A7-07ED-E531-AF48-0CF50A945AFB}"/>
              </a:ext>
            </a:extLst>
          </p:cNvPr>
          <p:cNvSpPr txBox="1">
            <a:spLocks/>
          </p:cNvSpPr>
          <p:nvPr/>
        </p:nvSpPr>
        <p:spPr>
          <a:xfrm>
            <a:off x="579384" y="117472"/>
            <a:ext cx="4552950" cy="719138"/>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ctr" rtl="0" eaLnBrk="1" hangingPunct="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defTabSz="761970">
              <a:lnSpc>
                <a:spcPct val="150000"/>
              </a:lnSpc>
              <a:buClrTx/>
              <a:defRPr/>
            </a:pPr>
            <a:r>
              <a:rPr lang="en-US" sz="3333" b="1" kern="1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 Nhật Bản</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926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1000"/>
                                        <p:tgtEl>
                                          <p:spTgt spid="107"/>
                                        </p:tgtEl>
                                      </p:cBhvr>
                                    </p:animEffect>
                                    <p:anim calcmode="lin" valueType="num">
                                      <p:cBhvr>
                                        <p:cTn id="13" dur="1000" fill="hold"/>
                                        <p:tgtEl>
                                          <p:spTgt spid="107"/>
                                        </p:tgtEl>
                                        <p:attrNameLst>
                                          <p:attrName>ppt_x</p:attrName>
                                        </p:attrNameLst>
                                      </p:cBhvr>
                                      <p:tavLst>
                                        <p:tav tm="0">
                                          <p:val>
                                            <p:strVal val="#ppt_x"/>
                                          </p:val>
                                        </p:tav>
                                        <p:tav tm="100000">
                                          <p:val>
                                            <p:strVal val="#ppt_x"/>
                                          </p:val>
                                        </p:tav>
                                      </p:tavLst>
                                    </p:anim>
                                    <p:anim calcmode="lin" valueType="num">
                                      <p:cBhvr>
                                        <p:cTn id="14"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1000"/>
                                        <p:tgtEl>
                                          <p:spTgt spid="101"/>
                                        </p:tgtEl>
                                      </p:cBhvr>
                                    </p:animEffect>
                                    <p:anim calcmode="lin" valueType="num">
                                      <p:cBhvr>
                                        <p:cTn id="27" dur="1000" fill="hold"/>
                                        <p:tgtEl>
                                          <p:spTgt spid="101"/>
                                        </p:tgtEl>
                                        <p:attrNameLst>
                                          <p:attrName>ppt_x</p:attrName>
                                        </p:attrNameLst>
                                      </p:cBhvr>
                                      <p:tavLst>
                                        <p:tav tm="0">
                                          <p:val>
                                            <p:strVal val="#ppt_x"/>
                                          </p:val>
                                        </p:tav>
                                        <p:tav tm="100000">
                                          <p:val>
                                            <p:strVal val="#ppt_x"/>
                                          </p:val>
                                        </p:tav>
                                      </p:tavLst>
                                    </p:anim>
                                    <p:anim calcmode="lin" valueType="num">
                                      <p:cBhvr>
                                        <p:cTn id="28"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1000"/>
                                        <p:tgtEl>
                                          <p:spTgt spid="98"/>
                                        </p:tgtEl>
                                      </p:cBhvr>
                                    </p:animEffect>
                                    <p:anim calcmode="lin" valueType="num">
                                      <p:cBhvr>
                                        <p:cTn id="34" dur="1000" fill="hold"/>
                                        <p:tgtEl>
                                          <p:spTgt spid="98"/>
                                        </p:tgtEl>
                                        <p:attrNameLst>
                                          <p:attrName>ppt_x</p:attrName>
                                        </p:attrNameLst>
                                      </p:cBhvr>
                                      <p:tavLst>
                                        <p:tav tm="0">
                                          <p:val>
                                            <p:strVal val="#ppt_x"/>
                                          </p:val>
                                        </p:tav>
                                        <p:tav tm="100000">
                                          <p:val>
                                            <p:strVal val="#ppt_x"/>
                                          </p:val>
                                        </p:tav>
                                      </p:tavLst>
                                    </p:anim>
                                    <p:anim calcmode="lin" valueType="num">
                                      <p:cBhvr>
                                        <p:cTn id="35"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additive="base">
                                        <p:cTn id="40" dur="500" fill="hold"/>
                                        <p:tgtEl>
                                          <p:spTgt spid="61"/>
                                        </p:tgtEl>
                                        <p:attrNameLst>
                                          <p:attrName>ppt_x</p:attrName>
                                        </p:attrNameLst>
                                      </p:cBhvr>
                                      <p:tavLst>
                                        <p:tav tm="0">
                                          <p:val>
                                            <p:strVal val="#ppt_x"/>
                                          </p:val>
                                        </p:tav>
                                        <p:tav tm="100000">
                                          <p:val>
                                            <p:strVal val="#ppt_x"/>
                                          </p:val>
                                        </p:tav>
                                      </p:tavLst>
                                    </p:anim>
                                    <p:anim calcmode="lin" valueType="num">
                                      <p:cBhvr additive="base">
                                        <p:cTn id="41"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61"/>
                                        </p:tgtEl>
                                        <p:attrNameLst>
                                          <p:attrName>ppt_x</p:attrName>
                                        </p:attrNameLst>
                                      </p:cBhvr>
                                      <p:tavLst>
                                        <p:tav tm="0">
                                          <p:val>
                                            <p:strVal val="ppt_x"/>
                                          </p:val>
                                        </p:tav>
                                        <p:tav tm="100000">
                                          <p:val>
                                            <p:strVal val="ppt_x"/>
                                          </p:val>
                                        </p:tav>
                                      </p:tavLst>
                                    </p:anim>
                                    <p:anim calcmode="lin" valueType="num">
                                      <p:cBhvr additive="base">
                                        <p:cTn id="53" dur="500"/>
                                        <p:tgtEl>
                                          <p:spTgt spid="61"/>
                                        </p:tgtEl>
                                        <p:attrNameLst>
                                          <p:attrName>ppt_y</p:attrName>
                                        </p:attrNameLst>
                                      </p:cBhvr>
                                      <p:tavLst>
                                        <p:tav tm="0">
                                          <p:val>
                                            <p:strVal val="ppt_y"/>
                                          </p:val>
                                        </p:tav>
                                        <p:tav tm="100000">
                                          <p:val>
                                            <p:strVal val="1+ppt_h/2"/>
                                          </p:val>
                                        </p:tav>
                                      </p:tavLst>
                                    </p:anim>
                                    <p:set>
                                      <p:cBhvr>
                                        <p:cTn id="54" dur="1" fill="hold">
                                          <p:stCondLst>
                                            <p:cond delay="499"/>
                                          </p:stCondLst>
                                        </p:cTn>
                                        <p:tgtEl>
                                          <p:spTgt spid="6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60"/>
                                        </p:tgtEl>
                                        <p:attrNameLst>
                                          <p:attrName>ppt_x</p:attrName>
                                        </p:attrNameLst>
                                      </p:cBhvr>
                                      <p:tavLst>
                                        <p:tav tm="0">
                                          <p:val>
                                            <p:strVal val="ppt_x"/>
                                          </p:val>
                                        </p:tav>
                                        <p:tav tm="100000">
                                          <p:val>
                                            <p:strVal val="ppt_x"/>
                                          </p:val>
                                        </p:tav>
                                      </p:tavLst>
                                    </p:anim>
                                    <p:anim calcmode="lin" valueType="num">
                                      <p:cBhvr additive="base">
                                        <p:cTn id="59" dur="500"/>
                                        <p:tgtEl>
                                          <p:spTgt spid="60"/>
                                        </p:tgtEl>
                                        <p:attrNameLst>
                                          <p:attrName>ppt_y</p:attrName>
                                        </p:attrNameLst>
                                      </p:cBhvr>
                                      <p:tavLst>
                                        <p:tav tm="0">
                                          <p:val>
                                            <p:strVal val="ppt_y"/>
                                          </p:val>
                                        </p:tav>
                                        <p:tav tm="100000">
                                          <p:val>
                                            <p:strVal val="1+ppt_h/2"/>
                                          </p:val>
                                        </p:tav>
                                      </p:tavLst>
                                    </p:anim>
                                    <p:set>
                                      <p:cBhvr>
                                        <p:cTn id="60" dur="1" fill="hold">
                                          <p:stCondLst>
                                            <p:cond delay="499"/>
                                          </p:stCondLst>
                                        </p:cTn>
                                        <p:tgtEl>
                                          <p:spTgt spid="6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0" grpId="0" animBg="1"/>
      <p:bldP spid="60" grpId="1"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569" y="840242"/>
            <a:ext cx="5619751" cy="522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Freeform 9"/>
          <p:cNvSpPr>
            <a:spLocks/>
          </p:cNvSpPr>
          <p:nvPr/>
        </p:nvSpPr>
        <p:spPr bwMode="auto">
          <a:xfrm>
            <a:off x="6642471" y="1631676"/>
            <a:ext cx="3347351" cy="2263775"/>
          </a:xfrm>
          <a:custGeom>
            <a:avLst/>
            <a:gdLst>
              <a:gd name="T0" fmla="*/ 2147483646 w 2890"/>
              <a:gd name="T1" fmla="*/ 2147483646 h 1426"/>
              <a:gd name="T2" fmla="*/ 2147483646 w 2890"/>
              <a:gd name="T3" fmla="*/ 2147483646 h 1426"/>
              <a:gd name="T4" fmla="*/ 2147483646 w 2890"/>
              <a:gd name="T5" fmla="*/ 2147483646 h 1426"/>
              <a:gd name="T6" fmla="*/ 2147483646 w 2890"/>
              <a:gd name="T7" fmla="*/ 2147483646 h 1426"/>
              <a:gd name="T8" fmla="*/ 2147483646 w 2890"/>
              <a:gd name="T9" fmla="*/ 2147483646 h 1426"/>
              <a:gd name="T10" fmla="*/ 2147483646 w 2890"/>
              <a:gd name="T11" fmla="*/ 2147483646 h 1426"/>
              <a:gd name="T12" fmla="*/ 2147483646 w 2890"/>
              <a:gd name="T13" fmla="*/ 2147483646 h 1426"/>
              <a:gd name="T14" fmla="*/ 2147483646 w 2890"/>
              <a:gd name="T15" fmla="*/ 2147483646 h 1426"/>
              <a:gd name="T16" fmla="*/ 2147483646 w 2890"/>
              <a:gd name="T17" fmla="*/ 2147483646 h 1426"/>
              <a:gd name="T18" fmla="*/ 2147483646 w 2890"/>
              <a:gd name="T19" fmla="*/ 2147483646 h 1426"/>
              <a:gd name="T20" fmla="*/ 2147483646 w 2890"/>
              <a:gd name="T21" fmla="*/ 2147483646 h 1426"/>
              <a:gd name="T22" fmla="*/ 2147483646 w 2890"/>
              <a:gd name="T23" fmla="*/ 2147483646 h 1426"/>
              <a:gd name="T24" fmla="*/ 2147483646 w 2890"/>
              <a:gd name="T25" fmla="*/ 2147483646 h 1426"/>
              <a:gd name="T26" fmla="*/ 2147483646 w 2890"/>
              <a:gd name="T27" fmla="*/ 2147483646 h 1426"/>
              <a:gd name="T28" fmla="*/ 2147483646 w 2890"/>
              <a:gd name="T29" fmla="*/ 2147483646 h 1426"/>
              <a:gd name="T30" fmla="*/ 2147483646 w 2890"/>
              <a:gd name="T31" fmla="*/ 2147483646 h 1426"/>
              <a:gd name="T32" fmla="*/ 2147483646 w 2890"/>
              <a:gd name="T33" fmla="*/ 2147483646 h 1426"/>
              <a:gd name="T34" fmla="*/ 2147483646 w 2890"/>
              <a:gd name="T35" fmla="*/ 2147483646 h 1426"/>
              <a:gd name="T36" fmla="*/ 2147483646 w 2890"/>
              <a:gd name="T37" fmla="*/ 2147483646 h 1426"/>
              <a:gd name="T38" fmla="*/ 2147483646 w 2890"/>
              <a:gd name="T39" fmla="*/ 2147483646 h 1426"/>
              <a:gd name="T40" fmla="*/ 2147483646 w 2890"/>
              <a:gd name="T41" fmla="*/ 2147483646 h 1426"/>
              <a:gd name="T42" fmla="*/ 2147483646 w 2890"/>
              <a:gd name="T43" fmla="*/ 2147483646 h 1426"/>
              <a:gd name="T44" fmla="*/ 2147483646 w 2890"/>
              <a:gd name="T45" fmla="*/ 2147483646 h 1426"/>
              <a:gd name="T46" fmla="*/ 2147483646 w 2890"/>
              <a:gd name="T47" fmla="*/ 2147483646 h 1426"/>
              <a:gd name="T48" fmla="*/ 2147483646 w 2890"/>
              <a:gd name="T49" fmla="*/ 2147483646 h 1426"/>
              <a:gd name="T50" fmla="*/ 2147483646 w 2890"/>
              <a:gd name="T51" fmla="*/ 2147483646 h 1426"/>
              <a:gd name="T52" fmla="*/ 2147483646 w 2890"/>
              <a:gd name="T53" fmla="*/ 2147483646 h 1426"/>
              <a:gd name="T54" fmla="*/ 2147483646 w 2890"/>
              <a:gd name="T55" fmla="*/ 2147483646 h 1426"/>
              <a:gd name="T56" fmla="*/ 2147483646 w 2890"/>
              <a:gd name="T57" fmla="*/ 2147483646 h 1426"/>
              <a:gd name="T58" fmla="*/ 2147483646 w 2890"/>
              <a:gd name="T59" fmla="*/ 2147483646 h 1426"/>
              <a:gd name="T60" fmla="*/ 2147483646 w 2890"/>
              <a:gd name="T61" fmla="*/ 2147483646 h 1426"/>
              <a:gd name="T62" fmla="*/ 2147483646 w 2890"/>
              <a:gd name="T63" fmla="*/ 2147483646 h 1426"/>
              <a:gd name="T64" fmla="*/ 2147483646 w 2890"/>
              <a:gd name="T65" fmla="*/ 2147483646 h 1426"/>
              <a:gd name="T66" fmla="*/ 2147483646 w 2890"/>
              <a:gd name="T67" fmla="*/ 2147483646 h 1426"/>
              <a:gd name="T68" fmla="*/ 2147483646 w 2890"/>
              <a:gd name="T69" fmla="*/ 2147483646 h 1426"/>
              <a:gd name="T70" fmla="*/ 2147483646 w 2890"/>
              <a:gd name="T71" fmla="*/ 2147483646 h 1426"/>
              <a:gd name="T72" fmla="*/ 2147483646 w 2890"/>
              <a:gd name="T73" fmla="*/ 2147483646 h 1426"/>
              <a:gd name="T74" fmla="*/ 2147483646 w 2890"/>
              <a:gd name="T75" fmla="*/ 2147483646 h 1426"/>
              <a:gd name="T76" fmla="*/ 2147483646 w 2890"/>
              <a:gd name="T77" fmla="*/ 2147483646 h 1426"/>
              <a:gd name="T78" fmla="*/ 2147483646 w 2890"/>
              <a:gd name="T79" fmla="*/ 2147483646 h 1426"/>
              <a:gd name="T80" fmla="*/ 2147483646 w 2890"/>
              <a:gd name="T81" fmla="*/ 2147483646 h 1426"/>
              <a:gd name="T82" fmla="*/ 2147483646 w 2890"/>
              <a:gd name="T83" fmla="*/ 2147483646 h 1426"/>
              <a:gd name="T84" fmla="*/ 2147483646 w 2890"/>
              <a:gd name="T85" fmla="*/ 2147483646 h 1426"/>
              <a:gd name="T86" fmla="*/ 2147483646 w 2890"/>
              <a:gd name="T87" fmla="*/ 2147483646 h 1426"/>
              <a:gd name="T88" fmla="*/ 2147483646 w 2890"/>
              <a:gd name="T89" fmla="*/ 2147483646 h 1426"/>
              <a:gd name="T90" fmla="*/ 2147483646 w 2890"/>
              <a:gd name="T91" fmla="*/ 2147483646 h 1426"/>
              <a:gd name="T92" fmla="*/ 2147483646 w 2890"/>
              <a:gd name="T93" fmla="*/ 2147483646 h 1426"/>
              <a:gd name="T94" fmla="*/ 2147483646 w 2890"/>
              <a:gd name="T95" fmla="*/ 2147483646 h 1426"/>
              <a:gd name="T96" fmla="*/ 2147483646 w 2890"/>
              <a:gd name="T97" fmla="*/ 2147483646 h 14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90"/>
              <a:gd name="T148" fmla="*/ 0 h 1426"/>
              <a:gd name="T149" fmla="*/ 2890 w 2890"/>
              <a:gd name="T150" fmla="*/ 1426 h 14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90" h="1426">
                <a:moveTo>
                  <a:pt x="493" y="192"/>
                </a:moveTo>
                <a:cubicBezTo>
                  <a:pt x="490" y="183"/>
                  <a:pt x="493" y="167"/>
                  <a:pt x="484" y="165"/>
                </a:cubicBezTo>
                <a:cubicBezTo>
                  <a:pt x="466" y="161"/>
                  <a:pt x="443" y="203"/>
                  <a:pt x="437" y="211"/>
                </a:cubicBezTo>
                <a:cubicBezTo>
                  <a:pt x="457" y="306"/>
                  <a:pt x="455" y="219"/>
                  <a:pt x="372" y="267"/>
                </a:cubicBezTo>
                <a:cubicBezTo>
                  <a:pt x="353" y="278"/>
                  <a:pt x="335" y="323"/>
                  <a:pt x="335" y="323"/>
                </a:cubicBezTo>
                <a:cubicBezTo>
                  <a:pt x="315" y="424"/>
                  <a:pt x="351" y="319"/>
                  <a:pt x="233" y="378"/>
                </a:cubicBezTo>
                <a:cubicBezTo>
                  <a:pt x="223" y="383"/>
                  <a:pt x="246" y="396"/>
                  <a:pt x="252" y="406"/>
                </a:cubicBezTo>
                <a:cubicBezTo>
                  <a:pt x="268" y="434"/>
                  <a:pt x="270" y="443"/>
                  <a:pt x="280" y="471"/>
                </a:cubicBezTo>
                <a:cubicBezTo>
                  <a:pt x="242" y="578"/>
                  <a:pt x="198" y="557"/>
                  <a:pt x="75" y="564"/>
                </a:cubicBezTo>
                <a:cubicBezTo>
                  <a:pt x="66" y="570"/>
                  <a:pt x="55" y="575"/>
                  <a:pt x="47" y="583"/>
                </a:cubicBezTo>
                <a:cubicBezTo>
                  <a:pt x="0" y="631"/>
                  <a:pt x="52" y="661"/>
                  <a:pt x="94" y="676"/>
                </a:cubicBezTo>
                <a:cubicBezTo>
                  <a:pt x="114" y="736"/>
                  <a:pt x="157" y="757"/>
                  <a:pt x="214" y="778"/>
                </a:cubicBezTo>
                <a:cubicBezTo>
                  <a:pt x="245" y="775"/>
                  <a:pt x="276" y="773"/>
                  <a:pt x="307" y="768"/>
                </a:cubicBezTo>
                <a:cubicBezTo>
                  <a:pt x="317" y="766"/>
                  <a:pt x="326" y="756"/>
                  <a:pt x="335" y="759"/>
                </a:cubicBezTo>
                <a:cubicBezTo>
                  <a:pt x="357" y="767"/>
                  <a:pt x="373" y="807"/>
                  <a:pt x="382" y="824"/>
                </a:cubicBezTo>
                <a:cubicBezTo>
                  <a:pt x="356" y="896"/>
                  <a:pt x="420" y="937"/>
                  <a:pt x="465" y="982"/>
                </a:cubicBezTo>
                <a:cubicBezTo>
                  <a:pt x="468" y="994"/>
                  <a:pt x="467" y="1009"/>
                  <a:pt x="475" y="1019"/>
                </a:cubicBezTo>
                <a:cubicBezTo>
                  <a:pt x="485" y="1032"/>
                  <a:pt x="556" y="1040"/>
                  <a:pt x="577" y="1047"/>
                </a:cubicBezTo>
                <a:cubicBezTo>
                  <a:pt x="613" y="1071"/>
                  <a:pt x="647" y="1072"/>
                  <a:pt x="688" y="1084"/>
                </a:cubicBezTo>
                <a:cubicBezTo>
                  <a:pt x="707" y="1090"/>
                  <a:pt x="744" y="1103"/>
                  <a:pt x="744" y="1103"/>
                </a:cubicBezTo>
                <a:cubicBezTo>
                  <a:pt x="762" y="1115"/>
                  <a:pt x="784" y="1135"/>
                  <a:pt x="809" y="1131"/>
                </a:cubicBezTo>
                <a:cubicBezTo>
                  <a:pt x="820" y="1129"/>
                  <a:pt x="826" y="1116"/>
                  <a:pt x="837" y="1112"/>
                </a:cubicBezTo>
                <a:cubicBezTo>
                  <a:pt x="852" y="1106"/>
                  <a:pt x="868" y="1106"/>
                  <a:pt x="883" y="1103"/>
                </a:cubicBezTo>
                <a:cubicBezTo>
                  <a:pt x="948" y="1106"/>
                  <a:pt x="1013" y="1105"/>
                  <a:pt x="1078" y="1112"/>
                </a:cubicBezTo>
                <a:cubicBezTo>
                  <a:pt x="1098" y="1114"/>
                  <a:pt x="1134" y="1131"/>
                  <a:pt x="1134" y="1131"/>
                </a:cubicBezTo>
                <a:cubicBezTo>
                  <a:pt x="1190" y="1117"/>
                  <a:pt x="1238" y="1092"/>
                  <a:pt x="1292" y="1075"/>
                </a:cubicBezTo>
                <a:cubicBezTo>
                  <a:pt x="1320" y="1078"/>
                  <a:pt x="1348" y="1079"/>
                  <a:pt x="1376" y="1084"/>
                </a:cubicBezTo>
                <a:cubicBezTo>
                  <a:pt x="1419" y="1091"/>
                  <a:pt x="1457" y="1130"/>
                  <a:pt x="1497" y="1149"/>
                </a:cubicBezTo>
                <a:cubicBezTo>
                  <a:pt x="1518" y="1216"/>
                  <a:pt x="1504" y="1189"/>
                  <a:pt x="1534" y="1233"/>
                </a:cubicBezTo>
                <a:cubicBezTo>
                  <a:pt x="1533" y="1234"/>
                  <a:pt x="1498" y="1281"/>
                  <a:pt x="1506" y="1289"/>
                </a:cubicBezTo>
                <a:cubicBezTo>
                  <a:pt x="1520" y="1303"/>
                  <a:pt x="1543" y="1301"/>
                  <a:pt x="1562" y="1307"/>
                </a:cubicBezTo>
                <a:cubicBezTo>
                  <a:pt x="1600" y="1320"/>
                  <a:pt x="1587" y="1316"/>
                  <a:pt x="1627" y="1344"/>
                </a:cubicBezTo>
                <a:cubicBezTo>
                  <a:pt x="1643" y="1410"/>
                  <a:pt x="1655" y="1392"/>
                  <a:pt x="1720" y="1382"/>
                </a:cubicBezTo>
                <a:cubicBezTo>
                  <a:pt x="1748" y="1363"/>
                  <a:pt x="1775" y="1354"/>
                  <a:pt x="1803" y="1335"/>
                </a:cubicBezTo>
                <a:cubicBezTo>
                  <a:pt x="1862" y="1338"/>
                  <a:pt x="1922" y="1334"/>
                  <a:pt x="1980" y="1344"/>
                </a:cubicBezTo>
                <a:cubicBezTo>
                  <a:pt x="1984" y="1345"/>
                  <a:pt x="2035" y="1388"/>
                  <a:pt x="2045" y="1391"/>
                </a:cubicBezTo>
                <a:cubicBezTo>
                  <a:pt x="2069" y="1398"/>
                  <a:pt x="2094" y="1397"/>
                  <a:pt x="2119" y="1400"/>
                </a:cubicBezTo>
                <a:cubicBezTo>
                  <a:pt x="2191" y="1426"/>
                  <a:pt x="2269" y="1403"/>
                  <a:pt x="2342" y="1391"/>
                </a:cubicBezTo>
                <a:cubicBezTo>
                  <a:pt x="2401" y="1351"/>
                  <a:pt x="2470" y="1351"/>
                  <a:pt x="2537" y="1335"/>
                </a:cubicBezTo>
                <a:cubicBezTo>
                  <a:pt x="2576" y="1310"/>
                  <a:pt x="2619" y="1300"/>
                  <a:pt x="2649" y="1261"/>
                </a:cubicBezTo>
                <a:cubicBezTo>
                  <a:pt x="2663" y="1243"/>
                  <a:pt x="2686" y="1205"/>
                  <a:pt x="2686" y="1205"/>
                </a:cubicBezTo>
                <a:cubicBezTo>
                  <a:pt x="2706" y="1143"/>
                  <a:pt x="2678" y="1204"/>
                  <a:pt x="2723" y="1168"/>
                </a:cubicBezTo>
                <a:cubicBezTo>
                  <a:pt x="2732" y="1161"/>
                  <a:pt x="2735" y="1149"/>
                  <a:pt x="2741" y="1140"/>
                </a:cubicBezTo>
                <a:cubicBezTo>
                  <a:pt x="2738" y="1103"/>
                  <a:pt x="2743" y="1064"/>
                  <a:pt x="2732" y="1029"/>
                </a:cubicBezTo>
                <a:cubicBezTo>
                  <a:pt x="2729" y="1020"/>
                  <a:pt x="2710" y="1027"/>
                  <a:pt x="2704" y="1019"/>
                </a:cubicBezTo>
                <a:cubicBezTo>
                  <a:pt x="2696" y="1009"/>
                  <a:pt x="2701" y="993"/>
                  <a:pt x="2695" y="982"/>
                </a:cubicBezTo>
                <a:cubicBezTo>
                  <a:pt x="2671" y="934"/>
                  <a:pt x="2622" y="914"/>
                  <a:pt x="2574" y="899"/>
                </a:cubicBezTo>
                <a:cubicBezTo>
                  <a:pt x="2556" y="844"/>
                  <a:pt x="2513" y="835"/>
                  <a:pt x="2463" y="824"/>
                </a:cubicBezTo>
                <a:cubicBezTo>
                  <a:pt x="2508" y="795"/>
                  <a:pt x="2533" y="815"/>
                  <a:pt x="2565" y="768"/>
                </a:cubicBezTo>
                <a:cubicBezTo>
                  <a:pt x="2562" y="750"/>
                  <a:pt x="2573" y="721"/>
                  <a:pt x="2556" y="713"/>
                </a:cubicBezTo>
                <a:cubicBezTo>
                  <a:pt x="2511" y="692"/>
                  <a:pt x="2407" y="694"/>
                  <a:pt x="2407" y="694"/>
                </a:cubicBezTo>
                <a:cubicBezTo>
                  <a:pt x="2362" y="665"/>
                  <a:pt x="2336" y="686"/>
                  <a:pt x="2305" y="638"/>
                </a:cubicBezTo>
                <a:cubicBezTo>
                  <a:pt x="2336" y="618"/>
                  <a:pt x="2367" y="613"/>
                  <a:pt x="2398" y="592"/>
                </a:cubicBezTo>
                <a:cubicBezTo>
                  <a:pt x="2413" y="595"/>
                  <a:pt x="2429" y="595"/>
                  <a:pt x="2444" y="601"/>
                </a:cubicBezTo>
                <a:cubicBezTo>
                  <a:pt x="2455" y="605"/>
                  <a:pt x="2461" y="619"/>
                  <a:pt x="2472" y="620"/>
                </a:cubicBezTo>
                <a:cubicBezTo>
                  <a:pt x="2497" y="622"/>
                  <a:pt x="2521" y="614"/>
                  <a:pt x="2546" y="611"/>
                </a:cubicBezTo>
                <a:cubicBezTo>
                  <a:pt x="2566" y="597"/>
                  <a:pt x="2581" y="576"/>
                  <a:pt x="2602" y="564"/>
                </a:cubicBezTo>
                <a:cubicBezTo>
                  <a:pt x="2648" y="539"/>
                  <a:pt x="2719" y="534"/>
                  <a:pt x="2769" y="527"/>
                </a:cubicBezTo>
                <a:cubicBezTo>
                  <a:pt x="2787" y="521"/>
                  <a:pt x="2821" y="512"/>
                  <a:pt x="2834" y="499"/>
                </a:cubicBezTo>
                <a:cubicBezTo>
                  <a:pt x="2882" y="451"/>
                  <a:pt x="2791" y="484"/>
                  <a:pt x="2881" y="462"/>
                </a:cubicBezTo>
                <a:cubicBezTo>
                  <a:pt x="2867" y="419"/>
                  <a:pt x="2853" y="431"/>
                  <a:pt x="2816" y="406"/>
                </a:cubicBezTo>
                <a:cubicBezTo>
                  <a:pt x="2825" y="400"/>
                  <a:pt x="2844" y="399"/>
                  <a:pt x="2844" y="388"/>
                </a:cubicBezTo>
                <a:cubicBezTo>
                  <a:pt x="2844" y="352"/>
                  <a:pt x="2774" y="383"/>
                  <a:pt x="2844" y="360"/>
                </a:cubicBezTo>
                <a:cubicBezTo>
                  <a:pt x="2869" y="321"/>
                  <a:pt x="2876" y="282"/>
                  <a:pt x="2890" y="239"/>
                </a:cubicBezTo>
                <a:cubicBezTo>
                  <a:pt x="2881" y="233"/>
                  <a:pt x="2873" y="222"/>
                  <a:pt x="2862" y="220"/>
                </a:cubicBezTo>
                <a:cubicBezTo>
                  <a:pt x="2837" y="216"/>
                  <a:pt x="2786" y="265"/>
                  <a:pt x="2751" y="276"/>
                </a:cubicBezTo>
                <a:cubicBezTo>
                  <a:pt x="2742" y="273"/>
                  <a:pt x="2732" y="271"/>
                  <a:pt x="2723" y="267"/>
                </a:cubicBezTo>
                <a:cubicBezTo>
                  <a:pt x="2713" y="262"/>
                  <a:pt x="2705" y="253"/>
                  <a:pt x="2695" y="248"/>
                </a:cubicBezTo>
                <a:cubicBezTo>
                  <a:pt x="2677" y="240"/>
                  <a:pt x="2639" y="230"/>
                  <a:pt x="2639" y="230"/>
                </a:cubicBezTo>
                <a:cubicBezTo>
                  <a:pt x="2579" y="189"/>
                  <a:pt x="2507" y="180"/>
                  <a:pt x="2435" y="174"/>
                </a:cubicBezTo>
                <a:cubicBezTo>
                  <a:pt x="2426" y="168"/>
                  <a:pt x="2417" y="160"/>
                  <a:pt x="2407" y="155"/>
                </a:cubicBezTo>
                <a:cubicBezTo>
                  <a:pt x="2389" y="147"/>
                  <a:pt x="2351" y="137"/>
                  <a:pt x="2351" y="137"/>
                </a:cubicBezTo>
                <a:cubicBezTo>
                  <a:pt x="2291" y="43"/>
                  <a:pt x="2184" y="32"/>
                  <a:pt x="2082" y="16"/>
                </a:cubicBezTo>
                <a:cubicBezTo>
                  <a:pt x="1996" y="22"/>
                  <a:pt x="1873" y="0"/>
                  <a:pt x="1980" y="72"/>
                </a:cubicBezTo>
                <a:cubicBezTo>
                  <a:pt x="1986" y="81"/>
                  <a:pt x="1996" y="89"/>
                  <a:pt x="1998" y="100"/>
                </a:cubicBezTo>
                <a:cubicBezTo>
                  <a:pt x="2006" y="156"/>
                  <a:pt x="1939" y="149"/>
                  <a:pt x="1905" y="155"/>
                </a:cubicBezTo>
                <a:cubicBezTo>
                  <a:pt x="1868" y="270"/>
                  <a:pt x="1993" y="243"/>
                  <a:pt x="2073" y="248"/>
                </a:cubicBezTo>
                <a:cubicBezTo>
                  <a:pt x="2121" y="258"/>
                  <a:pt x="2141" y="248"/>
                  <a:pt x="2156" y="295"/>
                </a:cubicBezTo>
                <a:cubicBezTo>
                  <a:pt x="2105" y="305"/>
                  <a:pt x="2058" y="322"/>
                  <a:pt x="2008" y="332"/>
                </a:cubicBezTo>
                <a:cubicBezTo>
                  <a:pt x="2005" y="341"/>
                  <a:pt x="2005" y="353"/>
                  <a:pt x="1998" y="360"/>
                </a:cubicBezTo>
                <a:cubicBezTo>
                  <a:pt x="1982" y="376"/>
                  <a:pt x="1942" y="397"/>
                  <a:pt x="1942" y="397"/>
                </a:cubicBezTo>
                <a:cubicBezTo>
                  <a:pt x="1866" y="358"/>
                  <a:pt x="1901" y="354"/>
                  <a:pt x="1803" y="378"/>
                </a:cubicBezTo>
                <a:cubicBezTo>
                  <a:pt x="1812" y="384"/>
                  <a:pt x="1852" y="403"/>
                  <a:pt x="1840" y="425"/>
                </a:cubicBezTo>
                <a:cubicBezTo>
                  <a:pt x="1836" y="434"/>
                  <a:pt x="1821" y="431"/>
                  <a:pt x="1812" y="434"/>
                </a:cubicBezTo>
                <a:cubicBezTo>
                  <a:pt x="1730" y="489"/>
                  <a:pt x="1667" y="492"/>
                  <a:pt x="1571" y="518"/>
                </a:cubicBezTo>
                <a:cubicBezTo>
                  <a:pt x="1533" y="510"/>
                  <a:pt x="1493" y="507"/>
                  <a:pt x="1459" y="490"/>
                </a:cubicBezTo>
                <a:cubicBezTo>
                  <a:pt x="1388" y="454"/>
                  <a:pt x="1475" y="485"/>
                  <a:pt x="1404" y="462"/>
                </a:cubicBezTo>
                <a:cubicBezTo>
                  <a:pt x="1401" y="471"/>
                  <a:pt x="1404" y="488"/>
                  <a:pt x="1394" y="490"/>
                </a:cubicBezTo>
                <a:cubicBezTo>
                  <a:pt x="1320" y="506"/>
                  <a:pt x="1329" y="465"/>
                  <a:pt x="1264" y="462"/>
                </a:cubicBezTo>
                <a:cubicBezTo>
                  <a:pt x="1202" y="459"/>
                  <a:pt x="1140" y="456"/>
                  <a:pt x="1078" y="453"/>
                </a:cubicBezTo>
                <a:cubicBezTo>
                  <a:pt x="1022" y="438"/>
                  <a:pt x="1042" y="420"/>
                  <a:pt x="995" y="397"/>
                </a:cubicBezTo>
                <a:cubicBezTo>
                  <a:pt x="958" y="379"/>
                  <a:pt x="914" y="379"/>
                  <a:pt x="874" y="369"/>
                </a:cubicBezTo>
                <a:cubicBezTo>
                  <a:pt x="843" y="361"/>
                  <a:pt x="812" y="350"/>
                  <a:pt x="781" y="341"/>
                </a:cubicBezTo>
                <a:cubicBezTo>
                  <a:pt x="762" y="336"/>
                  <a:pt x="725" y="323"/>
                  <a:pt x="725" y="323"/>
                </a:cubicBezTo>
                <a:cubicBezTo>
                  <a:pt x="681" y="292"/>
                  <a:pt x="620" y="280"/>
                  <a:pt x="568" y="267"/>
                </a:cubicBezTo>
                <a:cubicBezTo>
                  <a:pt x="559" y="261"/>
                  <a:pt x="544" y="258"/>
                  <a:pt x="540" y="248"/>
                </a:cubicBezTo>
                <a:cubicBezTo>
                  <a:pt x="536" y="239"/>
                  <a:pt x="549" y="230"/>
                  <a:pt x="549" y="220"/>
                </a:cubicBezTo>
                <a:cubicBezTo>
                  <a:pt x="549" y="181"/>
                  <a:pt x="519" y="180"/>
                  <a:pt x="493" y="192"/>
                </a:cubicBezTo>
                <a:close/>
              </a:path>
            </a:pathLst>
          </a:custGeom>
          <a:noFill/>
          <a:ln w="635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9" name="AutoShape 13"/>
          <p:cNvSpPr>
            <a:spLocks noChangeArrowheads="1"/>
          </p:cNvSpPr>
          <p:nvPr/>
        </p:nvSpPr>
        <p:spPr bwMode="auto">
          <a:xfrm>
            <a:off x="6096000" y="4565733"/>
            <a:ext cx="4742284" cy="1195741"/>
          </a:xfrm>
          <a:prstGeom prst="wedgeRoundRectCallout">
            <a:avLst>
              <a:gd name="adj1" fmla="val 5508"/>
              <a:gd name="adj2" fmla="val -190314"/>
              <a:gd name="adj3" fmla="val 16667"/>
            </a:avLst>
          </a:prstGeom>
          <a:gradFill rotWithShape="1">
            <a:gsLst>
              <a:gs pos="0">
                <a:srgbClr val="00FFFF"/>
              </a:gs>
              <a:gs pos="50000">
                <a:srgbClr val="FFFFFF"/>
              </a:gs>
              <a:gs pos="100000">
                <a:srgbClr val="00FFFF"/>
              </a:gs>
            </a:gsLst>
            <a:lin ang="5400000" scaled="1"/>
          </a:gradFill>
          <a:ln w="9525">
            <a:solidFill>
              <a:srgbClr val="FF0000"/>
            </a:solidFill>
            <a:miter lim="800000"/>
            <a:headEnd/>
            <a:tailEnd/>
          </a:ln>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Trung</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Quốc</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nằm</a:t>
            </a:r>
            <a:r>
              <a:rPr lang="en-US" altLang="en-US" sz="2000" b="1" dirty="0">
                <a:solidFill>
                  <a:srgbClr val="FF3300"/>
                </a:solidFill>
                <a:latin typeface="Times New Roman" panose="02020603050405020304" pitchFamily="18" charset="0"/>
              </a:rPr>
              <a:t> ở </a:t>
            </a:r>
            <a:r>
              <a:rPr lang="en-US" altLang="en-US" sz="2000" b="1" dirty="0" err="1">
                <a:solidFill>
                  <a:srgbClr val="FF3300"/>
                </a:solidFill>
                <a:latin typeface="Times New Roman" panose="02020603050405020304" pitchFamily="18" charset="0"/>
              </a:rPr>
              <a:t>phía</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Đông</a:t>
            </a:r>
            <a:r>
              <a:rPr lang="en-US" altLang="en-US" sz="2000" b="1" dirty="0">
                <a:solidFill>
                  <a:srgbClr val="FF3300"/>
                </a:solidFill>
                <a:latin typeface="Times New Roman" panose="02020603050405020304" pitchFamily="18" charset="0"/>
              </a:rPr>
              <a:t> </a:t>
            </a:r>
          </a:p>
          <a:p>
            <a:pPr>
              <a:spcBef>
                <a:spcPct val="0"/>
              </a:spcBef>
              <a:buClrTx/>
              <a:buFontTx/>
              <a:buNone/>
            </a:pPr>
            <a:r>
              <a:rPr lang="en-US" altLang="en-US" sz="2000" b="1" dirty="0" err="1">
                <a:solidFill>
                  <a:srgbClr val="FF3300"/>
                </a:solidFill>
                <a:latin typeface="Times New Roman" panose="02020603050405020304" pitchFamily="18" charset="0"/>
              </a:rPr>
              <a:t>châu</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ÁTiếp</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giáp</a:t>
            </a:r>
            <a:r>
              <a:rPr lang="en-US" altLang="en-US" sz="2000" b="1" dirty="0">
                <a:solidFill>
                  <a:srgbClr val="FF3300"/>
                </a:solidFill>
                <a:latin typeface="Times New Roman" panose="02020603050405020304" pitchFamily="18" charset="0"/>
              </a:rPr>
              <a:t> 14 </a:t>
            </a:r>
            <a:r>
              <a:rPr lang="en-US" altLang="en-US" sz="2000" b="1" dirty="0" err="1">
                <a:solidFill>
                  <a:srgbClr val="FF3300"/>
                </a:solidFill>
                <a:latin typeface="Times New Roman" panose="02020603050405020304" pitchFamily="18" charset="0"/>
              </a:rPr>
              <a:t>quốc</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gia</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với</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đường</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biên</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giới</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dài</a:t>
            </a:r>
            <a:r>
              <a:rPr lang="en-US" altLang="en-US" sz="2000" b="1" dirty="0">
                <a:solidFill>
                  <a:srgbClr val="FF3300"/>
                </a:solidFill>
                <a:latin typeface="Times New Roman" panose="02020603050405020304" pitchFamily="18" charset="0"/>
              </a:rPr>
              <a:t> 21500 Km.</a:t>
            </a:r>
          </a:p>
        </p:txBody>
      </p:sp>
      <p:sp>
        <p:nvSpPr>
          <p:cNvPr id="75790" name="AutoShape 14"/>
          <p:cNvSpPr>
            <a:spLocks noChangeArrowheads="1"/>
          </p:cNvSpPr>
          <p:nvPr/>
        </p:nvSpPr>
        <p:spPr bwMode="auto">
          <a:xfrm>
            <a:off x="5946569" y="4474798"/>
            <a:ext cx="5619750" cy="1503052"/>
          </a:xfrm>
          <a:prstGeom prst="wedgeRoundRectCallout">
            <a:avLst>
              <a:gd name="adj1" fmla="val 1773"/>
              <a:gd name="adj2" fmla="val -144954"/>
              <a:gd name="adj3" fmla="val 16667"/>
            </a:avLst>
          </a:prstGeom>
          <a:gradFill rotWithShape="1">
            <a:gsLst>
              <a:gs pos="0">
                <a:srgbClr val="00FFFF"/>
              </a:gs>
              <a:gs pos="50000">
                <a:srgbClr val="FFFFFF"/>
              </a:gs>
              <a:gs pos="100000">
                <a:srgbClr val="00FFFF"/>
              </a:gs>
            </a:gsLst>
            <a:lin ang="5400000" scaled="1"/>
          </a:gradFill>
          <a:ln w="9525">
            <a:solidFill>
              <a:srgbClr val="FF0000"/>
            </a:solidFill>
            <a:miter lim="800000"/>
            <a:headEnd/>
            <a:tailEnd/>
          </a:ln>
        </p:spPr>
        <p:txBody>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en-US" sz="2000" b="1" dirty="0" err="1">
                <a:solidFill>
                  <a:srgbClr val="FF3300"/>
                </a:solidFill>
                <a:latin typeface="Times New Roman" panose="02020603050405020304" pitchFamily="18" charset="0"/>
              </a:rPr>
              <a:t>Diện</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tích</a:t>
            </a:r>
            <a:r>
              <a:rPr lang="en-US" altLang="en-US" sz="2000" b="1" dirty="0">
                <a:solidFill>
                  <a:srgbClr val="FF3300"/>
                </a:solidFill>
                <a:latin typeface="Times New Roman" panose="02020603050405020304" pitchFamily="18" charset="0"/>
              </a:rPr>
              <a:t> 9,5 </a:t>
            </a:r>
            <a:r>
              <a:rPr lang="en-US" altLang="en-US" sz="2000" b="1" dirty="0" err="1">
                <a:solidFill>
                  <a:srgbClr val="FF3300"/>
                </a:solidFill>
                <a:latin typeface="Times New Roman" panose="02020603050405020304" pitchFamily="18" charset="0"/>
              </a:rPr>
              <a:t>triệu</a:t>
            </a:r>
            <a:r>
              <a:rPr lang="en-US" altLang="en-US" sz="2000" b="1" dirty="0">
                <a:solidFill>
                  <a:srgbClr val="FF3300"/>
                </a:solidFill>
                <a:latin typeface="Times New Roman" panose="02020603050405020304" pitchFamily="18" charset="0"/>
              </a:rPr>
              <a:t> Km</a:t>
            </a:r>
            <a:r>
              <a:rPr lang="en-US" altLang="en-US" sz="2000" b="1" dirty="0">
                <a:solidFill>
                  <a:srgbClr val="FF3300"/>
                </a:solidFill>
                <a:latin typeface="Times New Roman" panose="02020603050405020304" pitchFamily="18" charset="0"/>
                <a:cs typeface="Times New Roman" panose="02020603050405020304" pitchFamily="18" charset="0"/>
              </a:rPr>
              <a:t>2</a:t>
            </a:r>
            <a:r>
              <a:rPr lang="en-US" altLang="en-US" sz="2000" b="1" dirty="0">
                <a:solidFill>
                  <a:srgbClr val="FF3300"/>
                </a:solidFill>
                <a:latin typeface="Times New Roman" panose="02020603050405020304" pitchFamily="18" charset="0"/>
              </a:rPr>
              <a:t>Đứng </a:t>
            </a:r>
            <a:r>
              <a:rPr lang="en-US" altLang="en-US" sz="2000" b="1" dirty="0" err="1">
                <a:solidFill>
                  <a:srgbClr val="FF3300"/>
                </a:solidFill>
                <a:latin typeface="Times New Roman" panose="02020603050405020304" pitchFamily="18" charset="0"/>
              </a:rPr>
              <a:t>thứ</a:t>
            </a:r>
            <a:r>
              <a:rPr lang="en-US" altLang="en-US" sz="2000" b="1" dirty="0">
                <a:solidFill>
                  <a:srgbClr val="FF3300"/>
                </a:solidFill>
                <a:latin typeface="Times New Roman" panose="02020603050405020304" pitchFamily="18" charset="0"/>
              </a:rPr>
              <a:t> 4 </a:t>
            </a:r>
            <a:r>
              <a:rPr lang="en-US" altLang="en-US" sz="2000" b="1" dirty="0" err="1">
                <a:solidFill>
                  <a:srgbClr val="FF3300"/>
                </a:solidFill>
                <a:latin typeface="Times New Roman" panose="02020603050405020304" pitchFamily="18" charset="0"/>
              </a:rPr>
              <a:t>thế</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giới</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sau</a:t>
            </a:r>
            <a:r>
              <a:rPr lang="en-US" altLang="en-US" sz="2000" b="1" dirty="0">
                <a:solidFill>
                  <a:srgbClr val="FF3300"/>
                </a:solidFill>
                <a:latin typeface="Times New Roman" panose="02020603050405020304" pitchFamily="18" charset="0"/>
              </a:rPr>
              <a:t> Ca –</a:t>
            </a:r>
            <a:r>
              <a:rPr lang="en-US" altLang="en-US" sz="2000" b="1" dirty="0" err="1">
                <a:solidFill>
                  <a:srgbClr val="FF3300"/>
                </a:solidFill>
                <a:latin typeface="Times New Roman" panose="02020603050405020304" pitchFamily="18" charset="0"/>
              </a:rPr>
              <a:t>na</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đa</a:t>
            </a:r>
            <a:r>
              <a:rPr lang="en-US" altLang="en-US" sz="2000" b="1" dirty="0">
                <a:solidFill>
                  <a:srgbClr val="FF3300"/>
                </a:solidFill>
                <a:latin typeface="Times New Roman" panose="02020603050405020304" pitchFamily="18" charset="0"/>
              </a:rPr>
              <a:t>, Liên bang Nga, Hoa </a:t>
            </a:r>
            <a:r>
              <a:rPr lang="en-US" altLang="en-US" sz="2000" b="1" dirty="0" err="1">
                <a:solidFill>
                  <a:srgbClr val="FF3300"/>
                </a:solidFill>
                <a:latin typeface="Times New Roman" panose="02020603050405020304" pitchFamily="18" charset="0"/>
              </a:rPr>
              <a:t>Kì</a:t>
            </a:r>
            <a:endParaRPr lang="en-US" altLang="en-US" sz="2000" b="1" dirty="0">
              <a:solidFill>
                <a:srgbClr val="FF3300"/>
              </a:solidFill>
              <a:latin typeface="Times New Roman" panose="02020603050405020304" pitchFamily="18" charset="0"/>
            </a:endParaRPr>
          </a:p>
          <a:p>
            <a:pPr>
              <a:spcBef>
                <a:spcPct val="0"/>
              </a:spcBef>
              <a:buClrTx/>
              <a:buFontTx/>
              <a:buNone/>
            </a:pPr>
            <a:r>
              <a:rPr lang="en-US" altLang="en-US" sz="2000" b="1" dirty="0" err="1">
                <a:solidFill>
                  <a:srgbClr val="FF3300"/>
                </a:solidFill>
                <a:latin typeface="Times New Roman" panose="02020603050405020304" pitchFamily="18" charset="0"/>
              </a:rPr>
              <a:t>Dân</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số</a:t>
            </a:r>
            <a:r>
              <a:rPr lang="en-US" altLang="en-US" sz="2000" b="1" dirty="0">
                <a:solidFill>
                  <a:srgbClr val="FF3300"/>
                </a:solidFill>
                <a:latin typeface="Times New Roman" panose="02020603050405020304" pitchFamily="18" charset="0"/>
              </a:rPr>
              <a:t>: 1,4 </a:t>
            </a:r>
            <a:r>
              <a:rPr lang="en-US" altLang="en-US" sz="2000" b="1" dirty="0" err="1">
                <a:solidFill>
                  <a:srgbClr val="FF3300"/>
                </a:solidFill>
                <a:latin typeface="Times New Roman" panose="02020603050405020304" pitchFamily="18" charset="0"/>
              </a:rPr>
              <a:t>tỉ</a:t>
            </a:r>
            <a:r>
              <a:rPr lang="en-US" altLang="en-US" sz="2000" b="1" dirty="0">
                <a:solidFill>
                  <a:srgbClr val="FF3300"/>
                </a:solidFill>
                <a:latin typeface="Times New Roman" panose="02020603050405020304" pitchFamily="18" charset="0"/>
              </a:rPr>
              <a:t> </a:t>
            </a:r>
            <a:r>
              <a:rPr lang="en-US" altLang="en-US" sz="2000" b="1" dirty="0" err="1">
                <a:solidFill>
                  <a:srgbClr val="FF3300"/>
                </a:solidFill>
                <a:latin typeface="Times New Roman" panose="02020603050405020304" pitchFamily="18" charset="0"/>
              </a:rPr>
              <a:t>người</a:t>
            </a:r>
            <a:endParaRPr lang="en-US" altLang="en-US" sz="2000" b="1" dirty="0">
              <a:solidFill>
                <a:srgbClr val="FF3300"/>
              </a:solidFill>
              <a:latin typeface="Times New Roman" panose="02020603050405020304" pitchFamily="18" charset="0"/>
            </a:endParaRPr>
          </a:p>
        </p:txBody>
      </p:sp>
      <p:sp>
        <p:nvSpPr>
          <p:cNvPr id="2" name="TextBox 1">
            <a:extLst>
              <a:ext uri="{FF2B5EF4-FFF2-40B4-BE49-F238E27FC236}">
                <a16:creationId xmlns:a16="http://schemas.microsoft.com/office/drawing/2014/main" id="{49CE8B05-A9FA-838D-F105-25217757BEE7}"/>
              </a:ext>
            </a:extLst>
          </p:cNvPr>
          <p:cNvSpPr txBox="1"/>
          <p:nvPr/>
        </p:nvSpPr>
        <p:spPr>
          <a:xfrm>
            <a:off x="564642" y="198967"/>
            <a:ext cx="2897043" cy="780214"/>
          </a:xfrm>
          <a:prstGeom prst="rect">
            <a:avLst/>
          </a:prstGeom>
          <a:noFill/>
        </p:spPr>
        <p:txBody>
          <a:bodyPr wrap="square">
            <a:spAutoFit/>
          </a:bodyPr>
          <a:lstStyle/>
          <a:p>
            <a:pPr algn="just" defTabSz="761970">
              <a:lnSpc>
                <a:spcPct val="150000"/>
              </a:lnSpc>
              <a:buClrTx/>
              <a:defRPr/>
            </a:pP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 Trung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68B8766-FA01-51EA-20B4-71C3EB69BAC5}"/>
              </a:ext>
            </a:extLst>
          </p:cNvPr>
          <p:cNvSpPr txBox="1"/>
          <p:nvPr/>
        </p:nvSpPr>
        <p:spPr>
          <a:xfrm>
            <a:off x="457133" y="1490008"/>
            <a:ext cx="5141485" cy="1938992"/>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1946-1949, </a:t>
            </a:r>
            <a:r>
              <a:rPr lang="en-US" sz="2400" dirty="0" err="1">
                <a:solidFill>
                  <a:schemeClr val="bg1"/>
                </a:solidFill>
                <a:latin typeface="Times New Roman" panose="02020603050405020304" pitchFamily="18" charset="0"/>
                <a:cs typeface="Times New Roman" panose="02020603050405020304" pitchFamily="18" charset="0"/>
              </a:rPr>
              <a:t>cuộc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giữa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-1-10-1949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CHND </a:t>
            </a:r>
            <a:r>
              <a:rPr lang="en-US" sz="2400" dirty="0" err="1">
                <a:solidFill>
                  <a:schemeClr val="bg1"/>
                </a:solidFill>
                <a:latin typeface="Times New Roman" panose="02020603050405020304" pitchFamily="18" charset="0"/>
                <a:cs typeface="Times New Roman" panose="02020603050405020304" pitchFamily="18" charset="0"/>
              </a:rPr>
              <a:t>Trung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82FCA395-87E6-66C5-F78E-C2D2425484D6}"/>
              </a:ext>
            </a:extLst>
          </p:cNvPr>
          <p:cNvSpPr txBox="1"/>
          <p:nvPr/>
        </p:nvSpPr>
        <p:spPr>
          <a:xfrm>
            <a:off x="457133" y="979181"/>
            <a:ext cx="3004552" cy="461665"/>
          </a:xfrm>
          <a:prstGeom prst="rect">
            <a:avLst/>
          </a:prstGeom>
          <a:noFill/>
        </p:spPr>
        <p:txBody>
          <a:bodyPr wrap="square" rtlCol="0">
            <a:spAutoFit/>
          </a:bodyPr>
          <a:lstStyle/>
          <a:p>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Sự</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ra</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đời</a:t>
            </a:r>
            <a:r>
              <a:rPr lang="en-US" sz="2400" b="1" i="1" dirty="0">
                <a:solidFill>
                  <a:srgbClr val="FFFF00"/>
                </a:solidFill>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8201B649-A76B-32C0-DD73-105C97DC6FA8}"/>
              </a:ext>
            </a:extLst>
          </p:cNvPr>
          <p:cNvPicPr>
            <a:picLocks noChangeAspect="1"/>
          </p:cNvPicPr>
          <p:nvPr/>
        </p:nvPicPr>
        <p:blipFill>
          <a:blip r:embed="rId3"/>
          <a:stretch>
            <a:fillRect/>
          </a:stretch>
        </p:blipFill>
        <p:spPr>
          <a:xfrm>
            <a:off x="799236" y="3429001"/>
            <a:ext cx="4457277" cy="2225428"/>
          </a:xfrm>
          <a:prstGeom prst="rect">
            <a:avLst/>
          </a:prstGeom>
        </p:spPr>
      </p:pic>
      <p:sp>
        <p:nvSpPr>
          <p:cNvPr id="8" name="TextBox 7">
            <a:extLst>
              <a:ext uri="{FF2B5EF4-FFF2-40B4-BE49-F238E27FC236}">
                <a16:creationId xmlns:a16="http://schemas.microsoft.com/office/drawing/2014/main" id="{D71ED96B-A914-0D92-85D2-2046E0D49F10}"/>
              </a:ext>
            </a:extLst>
          </p:cNvPr>
          <p:cNvSpPr txBox="1"/>
          <p:nvPr/>
        </p:nvSpPr>
        <p:spPr>
          <a:xfrm>
            <a:off x="984739" y="5654429"/>
            <a:ext cx="4613878" cy="646331"/>
          </a:xfrm>
          <a:prstGeom prst="rect">
            <a:avLst/>
          </a:prstGeom>
          <a:noFill/>
        </p:spPr>
        <p:txBody>
          <a:bodyPr wrap="square">
            <a:spAutoFit/>
          </a:bodyPr>
          <a:lstStyle/>
          <a:p>
            <a:r>
              <a:rPr lang="vi-VN" sz="1800" dirty="0">
                <a:solidFill>
                  <a:schemeClr val="bg1"/>
                </a:solidFill>
                <a:latin typeface="+mj-lt"/>
              </a:rPr>
              <a:t>Chủ tịch Mao Trạch Đông tuyên bố thành lập nước Cộng </a:t>
            </a:r>
            <a:r>
              <a:rPr lang="vi-VN" sz="1800" dirty="0" err="1">
                <a:solidFill>
                  <a:schemeClr val="bg1"/>
                </a:solidFill>
                <a:latin typeface="+mj-lt"/>
              </a:rPr>
              <a:t>hoà</a:t>
            </a:r>
            <a:r>
              <a:rPr lang="vi-VN" sz="1800" dirty="0">
                <a:solidFill>
                  <a:schemeClr val="bg1"/>
                </a:solidFill>
                <a:latin typeface="+mj-lt"/>
              </a:rPr>
              <a:t> Nhân dân Trung Hoa  10 1949)</a:t>
            </a:r>
          </a:p>
        </p:txBody>
      </p:sp>
    </p:spTree>
    <p:extLst>
      <p:ext uri="{BB962C8B-B14F-4D97-AF65-F5344CB8AC3E}">
        <p14:creationId xmlns:p14="http://schemas.microsoft.com/office/powerpoint/2010/main" val="349153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75781"/>
                                        </p:tgtEl>
                                        <p:attrNameLst>
                                          <p:attrName>style.visibility</p:attrName>
                                        </p:attrNameLst>
                                      </p:cBhvr>
                                      <p:to>
                                        <p:strVal val="visible"/>
                                      </p:to>
                                    </p:set>
                                    <p:anim calcmode="lin" valueType="num">
                                      <p:cBhvr>
                                        <p:cTn id="7" dur="500" fill="hold"/>
                                        <p:tgtEl>
                                          <p:spTgt spid="75781"/>
                                        </p:tgtEl>
                                        <p:attrNameLst>
                                          <p:attrName>ppt_w</p:attrName>
                                        </p:attrNameLst>
                                      </p:cBhvr>
                                      <p:tavLst>
                                        <p:tav tm="0">
                                          <p:val>
                                            <p:fltVal val="0"/>
                                          </p:val>
                                        </p:tav>
                                        <p:tav tm="100000">
                                          <p:val>
                                            <p:strVal val="#ppt_w"/>
                                          </p:val>
                                        </p:tav>
                                      </p:tavLst>
                                    </p:anim>
                                    <p:anim calcmode="lin" valueType="num">
                                      <p:cBhvr>
                                        <p:cTn id="8" dur="500" fill="hold"/>
                                        <p:tgtEl>
                                          <p:spTgt spid="75781"/>
                                        </p:tgtEl>
                                        <p:attrNameLst>
                                          <p:attrName>ppt_h</p:attrName>
                                        </p:attrNameLst>
                                      </p:cBhvr>
                                      <p:tavLst>
                                        <p:tav tm="0">
                                          <p:val>
                                            <p:fltVal val="0"/>
                                          </p:val>
                                        </p:tav>
                                        <p:tav tm="100000">
                                          <p:val>
                                            <p:strVal val="#ppt_h"/>
                                          </p:val>
                                        </p:tav>
                                      </p:tavLst>
                                    </p:anim>
                                    <p:animEffect transition="in" filter="fade">
                                      <p:cBhvr>
                                        <p:cTn id="9" dur="500"/>
                                        <p:tgtEl>
                                          <p:spTgt spid="7578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repeatCount="3000" fill="hold" nodeType="clickEffect">
                                  <p:stCondLst>
                                    <p:cond delay="0"/>
                                  </p:stCondLst>
                                  <p:childTnLst>
                                    <p:set>
                                      <p:cBhvr>
                                        <p:cTn id="13" dur="1" fill="hold">
                                          <p:stCondLst>
                                            <p:cond delay="0"/>
                                          </p:stCondLst>
                                        </p:cTn>
                                        <p:tgtEl>
                                          <p:spTgt spid="75785"/>
                                        </p:tgtEl>
                                        <p:attrNameLst>
                                          <p:attrName>style.visibility</p:attrName>
                                        </p:attrNameLst>
                                      </p:cBhvr>
                                      <p:to>
                                        <p:strVal val="visible"/>
                                      </p:to>
                                    </p:set>
                                    <p:animEffect transition="in" filter="wedge">
                                      <p:cBhvr>
                                        <p:cTn id="14" dur="500"/>
                                        <p:tgtEl>
                                          <p:spTgt spid="7578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5789"/>
                                        </p:tgtEl>
                                        <p:attrNameLst>
                                          <p:attrName>style.visibility</p:attrName>
                                        </p:attrNameLst>
                                      </p:cBhvr>
                                      <p:to>
                                        <p:strVal val="visible"/>
                                      </p:to>
                                    </p:set>
                                    <p:animEffect transition="in" filter="strips(downLeft)">
                                      <p:cBhvr>
                                        <p:cTn id="19" dur="500"/>
                                        <p:tgtEl>
                                          <p:spTgt spid="7578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5790"/>
                                        </p:tgtEl>
                                        <p:attrNameLst>
                                          <p:attrName>style.visibility</p:attrName>
                                        </p:attrNameLst>
                                      </p:cBhvr>
                                      <p:to>
                                        <p:strVal val="visible"/>
                                      </p:to>
                                    </p:set>
                                    <p:animEffect transition="in" filter="strips(downLeft)">
                                      <p:cBhvr>
                                        <p:cTn id="24" dur="500"/>
                                        <p:tgtEl>
                                          <p:spTgt spid="75790"/>
                                        </p:tgtEl>
                                      </p:cBhvr>
                                    </p:animEffect>
                                  </p:childTnLst>
                                </p:cTn>
                              </p:par>
                              <p:par>
                                <p:cTn id="25" presetID="18" presetClass="exit" presetSubtype="12" fill="hold" grpId="1" nodeType="withEffect">
                                  <p:stCondLst>
                                    <p:cond delay="0"/>
                                  </p:stCondLst>
                                  <p:childTnLst>
                                    <p:animEffect transition="out" filter="strips(downLeft)">
                                      <p:cBhvr>
                                        <p:cTn id="26" dur="500"/>
                                        <p:tgtEl>
                                          <p:spTgt spid="75789"/>
                                        </p:tgtEl>
                                      </p:cBhvr>
                                    </p:animEffect>
                                    <p:set>
                                      <p:cBhvr>
                                        <p:cTn id="27" dur="1" fill="hold">
                                          <p:stCondLst>
                                            <p:cond delay="499"/>
                                          </p:stCondLst>
                                        </p:cTn>
                                        <p:tgtEl>
                                          <p:spTgt spid="7578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ircle(in)">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9" grpId="0" animBg="1"/>
      <p:bldP spid="75789" grpId="1" animBg="1"/>
      <p:bldP spid="75790" grpId="0" animBg="1"/>
      <p:bldP spid="3" grpId="0"/>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038303-D37E-F212-193B-C04A07642CC9}"/>
              </a:ext>
            </a:extLst>
          </p:cNvPr>
          <p:cNvSpPr txBox="1"/>
          <p:nvPr/>
        </p:nvSpPr>
        <p:spPr>
          <a:xfrm>
            <a:off x="564642" y="198967"/>
            <a:ext cx="2897043" cy="780214"/>
          </a:xfrm>
          <a:prstGeom prst="rect">
            <a:avLst/>
          </a:prstGeom>
          <a:noFill/>
        </p:spPr>
        <p:txBody>
          <a:bodyPr wrap="square">
            <a:spAutoFit/>
          </a:bodyPr>
          <a:lstStyle/>
          <a:p>
            <a:pPr algn="just" defTabSz="761970">
              <a:lnSpc>
                <a:spcPct val="150000"/>
              </a:lnSpc>
              <a:buClrTx/>
              <a:defRPr/>
            </a:pP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 Trung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pic>
        <p:nvPicPr>
          <p:cNvPr id="5" name="Google Shape;381;p11">
            <a:extLst>
              <a:ext uri="{FF2B5EF4-FFF2-40B4-BE49-F238E27FC236}">
                <a16:creationId xmlns:a16="http://schemas.microsoft.com/office/drawing/2014/main" id="{4A3E0114-4FD5-8906-5B89-1587A40E7072}"/>
              </a:ext>
            </a:extLst>
          </p:cNvPr>
          <p:cNvPicPr preferRelativeResize="0"/>
          <p:nvPr/>
        </p:nvPicPr>
        <p:blipFill rotWithShape="1">
          <a:blip r:embed="rId2"/>
          <a:stretch/>
        </p:blipFill>
        <p:spPr>
          <a:xfrm>
            <a:off x="9097107" y="3815717"/>
            <a:ext cx="2258298" cy="2106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peech Bubble: Rectangle with Corners Rounded 5">
            <a:extLst>
              <a:ext uri="{FF2B5EF4-FFF2-40B4-BE49-F238E27FC236}">
                <a16:creationId xmlns:a16="http://schemas.microsoft.com/office/drawing/2014/main" id="{25C7ABA1-2419-2911-57EB-350A39474F40}"/>
              </a:ext>
            </a:extLst>
          </p:cNvPr>
          <p:cNvSpPr/>
          <p:nvPr/>
        </p:nvSpPr>
        <p:spPr>
          <a:xfrm>
            <a:off x="4642339" y="472663"/>
            <a:ext cx="7221416" cy="2569620"/>
          </a:xfrm>
          <a:prstGeom prst="wedgeRoundRectCallout">
            <a:avLst>
              <a:gd name="adj1" fmla="val 35763"/>
              <a:gd name="adj2" fmla="val 88723"/>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Dựa  vào  thông  tin  trong  bài,  hãy  trình  bày  những  nét  chính  về  tình  hình  Trung Quốc trong giai đoạn 1945 – 1991. Theo em, tại sao tình hình Trung Quốc xảy ra nhiều biến </a:t>
            </a:r>
            <a:r>
              <a:rPr lang="vi-VN" sz="2800" dirty="0" err="1">
                <a:solidFill>
                  <a:schemeClr val="tx1"/>
                </a:solidFill>
                <a:latin typeface="+mj-lt"/>
              </a:rPr>
              <a:t>động</a:t>
            </a:r>
            <a:r>
              <a:rPr lang="vi-VN" sz="2800" dirty="0">
                <a:solidFill>
                  <a:schemeClr val="tx1"/>
                </a:solidFill>
                <a:latin typeface="+mj-lt"/>
              </a:rPr>
              <a:t> trong những năm 1959 – 1978?</a:t>
            </a:r>
          </a:p>
        </p:txBody>
      </p:sp>
      <p:graphicFrame>
        <p:nvGraphicFramePr>
          <p:cNvPr id="7" name="Table 6">
            <a:extLst>
              <a:ext uri="{FF2B5EF4-FFF2-40B4-BE49-F238E27FC236}">
                <a16:creationId xmlns:a16="http://schemas.microsoft.com/office/drawing/2014/main" id="{3C374EBE-34A7-8F3E-5F68-2BE5C8CB8927}"/>
              </a:ext>
            </a:extLst>
          </p:cNvPr>
          <p:cNvGraphicFramePr>
            <a:graphicFrameLocks noGrp="1"/>
          </p:cNvGraphicFramePr>
          <p:nvPr>
            <p:extLst>
              <p:ext uri="{D42A27DB-BD31-4B8C-83A1-F6EECF244321}">
                <p14:modId xmlns:p14="http://schemas.microsoft.com/office/powerpoint/2010/main" val="477673540"/>
              </p:ext>
            </p:extLst>
          </p:nvPr>
        </p:nvGraphicFramePr>
        <p:xfrm>
          <a:off x="573542" y="3396768"/>
          <a:ext cx="9766211" cy="2665696"/>
        </p:xfrm>
        <a:graphic>
          <a:graphicData uri="http://schemas.openxmlformats.org/drawingml/2006/table">
            <a:tbl>
              <a:tblPr firstRow="1" bandRow="1">
                <a:tableStyleId>{5C22544A-7EE6-4342-B048-85BDC9FD1C3A}</a:tableStyleId>
              </a:tblPr>
              <a:tblGrid>
                <a:gridCol w="2099320">
                  <a:extLst>
                    <a:ext uri="{9D8B030D-6E8A-4147-A177-3AD203B41FA5}">
                      <a16:colId xmlns:a16="http://schemas.microsoft.com/office/drawing/2014/main" val="2119278069"/>
                    </a:ext>
                  </a:extLst>
                </a:gridCol>
                <a:gridCol w="3751384">
                  <a:extLst>
                    <a:ext uri="{9D8B030D-6E8A-4147-A177-3AD203B41FA5}">
                      <a16:colId xmlns:a16="http://schemas.microsoft.com/office/drawing/2014/main" val="2288857619"/>
                    </a:ext>
                  </a:extLst>
                </a:gridCol>
                <a:gridCol w="3915507">
                  <a:extLst>
                    <a:ext uri="{9D8B030D-6E8A-4147-A177-3AD203B41FA5}">
                      <a16:colId xmlns:a16="http://schemas.microsoft.com/office/drawing/2014/main" val="1750477238"/>
                    </a:ext>
                  </a:extLst>
                </a:gridCol>
              </a:tblGrid>
              <a:tr h="666424">
                <a:tc>
                  <a:txBody>
                    <a:bodyPr/>
                    <a:lstStyle/>
                    <a:p>
                      <a:r>
                        <a:rPr lang="en-US" sz="2800" dirty="0">
                          <a:latin typeface="Times New Roman" panose="02020603050405020304" pitchFamily="18" charset="0"/>
                          <a:cs typeface="Times New Roman" panose="02020603050405020304" pitchFamily="18" charset="0"/>
                        </a:rPr>
                        <a:t>Giai </a:t>
                      </a:r>
                      <a:r>
                        <a:rPr lang="en-US" sz="2800" dirty="0" err="1">
                          <a:latin typeface="Times New Roman" panose="02020603050405020304" pitchFamily="18" charset="0"/>
                          <a:cs typeface="Times New Roman" panose="02020603050405020304" pitchFamily="18" charset="0"/>
                        </a:rPr>
                        <a:t>đoạn</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472183574"/>
                  </a:ext>
                </a:extLst>
              </a:tr>
              <a:tr h="666424">
                <a:tc>
                  <a:txBody>
                    <a:bodyPr/>
                    <a:lstStyle/>
                    <a:p>
                      <a:r>
                        <a:rPr lang="en-US" sz="2800" dirty="0">
                          <a:solidFill>
                            <a:srgbClr val="FFC000"/>
                          </a:solidFill>
                          <a:latin typeface="Times New Roman" panose="02020603050405020304" pitchFamily="18" charset="0"/>
                          <a:cs typeface="Times New Roman" panose="02020603050405020304" pitchFamily="18" charset="0"/>
                        </a:rPr>
                        <a:t>1949-1958</a:t>
                      </a:r>
                      <a:endParaRPr lang="vi-VN" sz="2800" dirty="0">
                        <a:solidFill>
                          <a:srgbClr val="FFC000"/>
                        </a:solidFill>
                        <a:latin typeface="Times New Roman" panose="02020603050405020304" pitchFamily="18" charset="0"/>
                        <a:cs typeface="Times New Roman" panose="02020603050405020304" pitchFamily="18" charset="0"/>
                      </a:endParaRPr>
                    </a:p>
                  </a:txBody>
                  <a:tcPr>
                    <a:noFill/>
                  </a:tcPr>
                </a:tc>
                <a:tc>
                  <a:txBody>
                    <a:bodyPr/>
                    <a:lstStyle/>
                    <a:p>
                      <a:endParaRPr lang="vi-VN" sz="280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253840225"/>
                  </a:ext>
                </a:extLst>
              </a:tr>
              <a:tr h="666424">
                <a:tc>
                  <a:txBody>
                    <a:bodyPr/>
                    <a:lstStyle/>
                    <a:p>
                      <a:r>
                        <a:rPr lang="en-US" sz="2800" dirty="0">
                          <a:solidFill>
                            <a:srgbClr val="FFC000"/>
                          </a:solidFill>
                          <a:latin typeface="Times New Roman" panose="02020603050405020304" pitchFamily="18" charset="0"/>
                          <a:cs typeface="Times New Roman" panose="02020603050405020304" pitchFamily="18" charset="0"/>
                        </a:rPr>
                        <a:t>1958-1978</a:t>
                      </a:r>
                      <a:endParaRPr lang="vi-VN" sz="2800" dirty="0">
                        <a:solidFill>
                          <a:srgbClr val="FFC000"/>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29373093"/>
                  </a:ext>
                </a:extLst>
              </a:tr>
              <a:tr h="666424">
                <a:tc>
                  <a:txBody>
                    <a:bodyPr/>
                    <a:lstStyle/>
                    <a:p>
                      <a:r>
                        <a:rPr lang="en-US" sz="2800" dirty="0">
                          <a:solidFill>
                            <a:srgbClr val="FFC000"/>
                          </a:solidFill>
                          <a:latin typeface="Times New Roman" panose="02020603050405020304" pitchFamily="18" charset="0"/>
                          <a:cs typeface="Times New Roman" panose="02020603050405020304" pitchFamily="18" charset="0"/>
                        </a:rPr>
                        <a:t>1978-1991</a:t>
                      </a:r>
                      <a:endParaRPr lang="vi-VN" sz="2800" dirty="0">
                        <a:solidFill>
                          <a:srgbClr val="FFC000"/>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3629474283"/>
                  </a:ext>
                </a:extLst>
              </a:tr>
            </a:tbl>
          </a:graphicData>
        </a:graphic>
      </p:graphicFrame>
    </p:spTree>
    <p:extLst>
      <p:ext uri="{BB962C8B-B14F-4D97-AF65-F5344CB8AC3E}">
        <p14:creationId xmlns:p14="http://schemas.microsoft.com/office/powerpoint/2010/main" val="1789997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038303-D37E-F212-193B-C04A07642CC9}"/>
              </a:ext>
            </a:extLst>
          </p:cNvPr>
          <p:cNvSpPr txBox="1"/>
          <p:nvPr/>
        </p:nvSpPr>
        <p:spPr>
          <a:xfrm>
            <a:off x="564642" y="198967"/>
            <a:ext cx="2897043" cy="780214"/>
          </a:xfrm>
          <a:prstGeom prst="rect">
            <a:avLst/>
          </a:prstGeom>
          <a:noFill/>
        </p:spPr>
        <p:txBody>
          <a:bodyPr wrap="square">
            <a:spAutoFit/>
          </a:bodyPr>
          <a:lstStyle/>
          <a:p>
            <a:pPr algn="just" defTabSz="761970">
              <a:lnSpc>
                <a:spcPct val="150000"/>
              </a:lnSpc>
              <a:buClrTx/>
              <a:defRPr/>
            </a:pP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 Trung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D341B7D-98C8-458E-6F7E-AFE1CC841472}"/>
              </a:ext>
            </a:extLst>
          </p:cNvPr>
          <p:cNvSpPr/>
          <p:nvPr/>
        </p:nvSpPr>
        <p:spPr>
          <a:xfrm>
            <a:off x="564641" y="934501"/>
            <a:ext cx="10731795" cy="1392807"/>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92BF4EB-3B39-B558-FBD7-B10D0005CDCE}"/>
              </a:ext>
            </a:extLst>
          </p:cNvPr>
          <p:cNvSpPr txBox="1"/>
          <p:nvPr/>
        </p:nvSpPr>
        <p:spPr>
          <a:xfrm>
            <a:off x="204520" y="1453189"/>
            <a:ext cx="145346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1949-1958</a:t>
            </a:r>
          </a:p>
        </p:txBody>
      </p:sp>
      <p:sp>
        <p:nvSpPr>
          <p:cNvPr id="9" name="TextBox 16">
            <a:extLst>
              <a:ext uri="{FF2B5EF4-FFF2-40B4-BE49-F238E27FC236}">
                <a16:creationId xmlns:a16="http://schemas.microsoft.com/office/drawing/2014/main" id="{6DB293EF-5B4C-353E-D9E2-8E301FC46D89}"/>
              </a:ext>
            </a:extLst>
          </p:cNvPr>
          <p:cNvSpPr txBox="1"/>
          <p:nvPr/>
        </p:nvSpPr>
        <p:spPr>
          <a:xfrm>
            <a:off x="1755890" y="1113734"/>
            <a:ext cx="9540545" cy="1107996"/>
          </a:xfrm>
          <a:prstGeom prst="rect">
            <a:avLst/>
          </a:prstGeom>
        </p:spPr>
        <p:txBody>
          <a:bodyPr wrap="square" lIns="0" tIns="0" rIns="0" bIns="0" rtlCol="0" anchor="t">
            <a:spAutoFit/>
          </a:bodyPr>
          <a:lstStyle/>
          <a:p>
            <a:pPr>
              <a:spcBef>
                <a:spcPct val="0"/>
              </a:spcBef>
            </a:pP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nội:Thực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tế</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Bộ</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thay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đổi</a:t>
            </a:r>
            <a:endParaRPr lang="en-US" altLang="en-US" sz="2400" dirty="0">
              <a:latin typeface="Times New Roman" panose="02020603050405020304" pitchFamily="18" charset="0"/>
              <a:cs typeface="Times New Roman" panose="02020603050405020304" pitchFamily="18" charset="0"/>
            </a:endParaRPr>
          </a:p>
          <a:p>
            <a:pPr>
              <a:spcBef>
                <a:spcPct val="0"/>
              </a:spcBef>
            </a:pP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lập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Liên </a:t>
            </a:r>
            <a:r>
              <a:rPr lang="en-US" altLang="en-US" sz="2400" dirty="0" err="1">
                <a:latin typeface="Times New Roman" panose="02020603050405020304" pitchFamily="18" charset="0"/>
                <a:cs typeface="Times New Roman" panose="02020603050405020304" pitchFamily="18" charset="0"/>
              </a:rPr>
              <a:t>Xô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thúc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đấy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lập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giới</a:t>
            </a:r>
            <a:endParaRPr lang="en-US" altLang="en-US"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771ACB7-9FAB-3DF2-C316-678A2C07D625}"/>
              </a:ext>
            </a:extLst>
          </p:cNvPr>
          <p:cNvSpPr/>
          <p:nvPr/>
        </p:nvSpPr>
        <p:spPr>
          <a:xfrm>
            <a:off x="564642" y="2732596"/>
            <a:ext cx="10731795" cy="1392807"/>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00C2F91-0BD2-DDE1-44F3-0CAACCE47154}"/>
              </a:ext>
            </a:extLst>
          </p:cNvPr>
          <p:cNvSpPr txBox="1"/>
          <p:nvPr/>
        </p:nvSpPr>
        <p:spPr>
          <a:xfrm>
            <a:off x="266139" y="3228944"/>
            <a:ext cx="148975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1958-1978</a:t>
            </a:r>
          </a:p>
        </p:txBody>
      </p:sp>
      <p:sp>
        <p:nvSpPr>
          <p:cNvPr id="14" name="TextBox 16">
            <a:extLst>
              <a:ext uri="{FF2B5EF4-FFF2-40B4-BE49-F238E27FC236}">
                <a16:creationId xmlns:a16="http://schemas.microsoft.com/office/drawing/2014/main" id="{9F8805B2-7A48-BD0D-61E0-E8DDD3F0AD8E}"/>
              </a:ext>
            </a:extLst>
          </p:cNvPr>
          <p:cNvSpPr txBox="1"/>
          <p:nvPr/>
        </p:nvSpPr>
        <p:spPr>
          <a:xfrm>
            <a:off x="1975579" y="2854040"/>
            <a:ext cx="9137898" cy="1107996"/>
          </a:xfrm>
          <a:prstGeom prst="rect">
            <a:avLst/>
          </a:prstGeom>
        </p:spPr>
        <p:txBody>
          <a:bodyPr wrap="square" lIns="0" tIns="0" rIns="0" bIns="0" rtlCol="0" anchor="t">
            <a:spAutoFit/>
          </a:bodyPr>
          <a:lstStyle/>
          <a:p>
            <a:pPr>
              <a:spcBef>
                <a:spcPct val="0"/>
              </a:spcBef>
            </a:pP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nội:Thực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lối</a:t>
            </a:r>
            <a:r>
              <a:rPr lang="en-US" altLang="en-US" sz="2400" dirty="0">
                <a:latin typeface="Times New Roman" panose="02020603050405020304" pitchFamily="18" charset="0"/>
                <a:cs typeface="Times New Roman" panose="02020603050405020304" pitchFamily="18" charset="0"/>
              </a:rPr>
              <a:t> “Ba </a:t>
            </a:r>
            <a:r>
              <a:rPr lang="en-US" altLang="en-US" sz="2400" dirty="0" err="1">
                <a:latin typeface="Times New Roman" panose="02020603050405020304" pitchFamily="18" charset="0"/>
                <a:cs typeface="Times New Roman" panose="02020603050405020304" pitchFamily="18" charset="0"/>
              </a:rPr>
              <a:t>ngọn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cờ</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khủng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hoảng</a:t>
            </a:r>
            <a:endParaRPr lang="en-US" altLang="en-US" sz="2400" dirty="0">
              <a:latin typeface="Times New Roman" panose="02020603050405020304" pitchFamily="18" charset="0"/>
              <a:cs typeface="Times New Roman" panose="02020603050405020304" pitchFamily="18" charset="0"/>
            </a:endParaRPr>
          </a:p>
          <a:p>
            <a:pPr>
              <a:spcBef>
                <a:spcPct val="0"/>
              </a:spcBef>
            </a:pP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giềng</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Mỹ</a:t>
            </a:r>
            <a:endParaRPr lang="en-US" altLang="en-US" sz="24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3A8E36A4-16BA-9DBA-CDC4-50B66EB3F65D}"/>
              </a:ext>
            </a:extLst>
          </p:cNvPr>
          <p:cNvSpPr/>
          <p:nvPr/>
        </p:nvSpPr>
        <p:spPr>
          <a:xfrm>
            <a:off x="643457" y="4700877"/>
            <a:ext cx="10731795" cy="1392807"/>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E8C531E-3A8D-8D17-9F23-28E83505AE86}"/>
              </a:ext>
            </a:extLst>
          </p:cNvPr>
          <p:cNvSpPr txBox="1"/>
          <p:nvPr/>
        </p:nvSpPr>
        <p:spPr>
          <a:xfrm>
            <a:off x="297867" y="5176264"/>
            <a:ext cx="167771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1978-1991</a:t>
            </a:r>
          </a:p>
        </p:txBody>
      </p:sp>
      <p:sp>
        <p:nvSpPr>
          <p:cNvPr id="17" name="TextBox 16">
            <a:extLst>
              <a:ext uri="{FF2B5EF4-FFF2-40B4-BE49-F238E27FC236}">
                <a16:creationId xmlns:a16="http://schemas.microsoft.com/office/drawing/2014/main" id="{388A9848-7F99-8A83-95DE-391BEABB4330}"/>
              </a:ext>
            </a:extLst>
          </p:cNvPr>
          <p:cNvSpPr txBox="1"/>
          <p:nvPr/>
        </p:nvSpPr>
        <p:spPr>
          <a:xfrm>
            <a:off x="2054393" y="4822321"/>
            <a:ext cx="9059083" cy="1107996"/>
          </a:xfrm>
          <a:prstGeom prst="rect">
            <a:avLst/>
          </a:prstGeom>
        </p:spPr>
        <p:txBody>
          <a:bodyPr wrap="square" lIns="0" tIns="0" rIns="0" bIns="0" rtlCol="0" anchor="t">
            <a:spAutoFit/>
          </a:bodyPr>
          <a:lstStyle/>
          <a:p>
            <a:pPr>
              <a:spcBef>
                <a:spcPct val="0"/>
              </a:spcBef>
            </a:pP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nội:Thực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kinh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triển</a:t>
            </a:r>
            <a:endParaRPr lang="en-US" altLang="en-US" sz="2400" dirty="0">
              <a:latin typeface="Times New Roman" panose="02020603050405020304" pitchFamily="18" charset="0"/>
              <a:cs typeface="Times New Roman" panose="02020603050405020304" pitchFamily="18" charset="0"/>
            </a:endParaRPr>
          </a:p>
          <a:p>
            <a:pPr>
              <a:spcBef>
                <a:spcPct val="0"/>
              </a:spcBef>
            </a:pP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bình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thường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hoá</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mở</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rộng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quan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hệ</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ngoại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giao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với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nhiều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nước</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687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4000">
                                          <p:cBhvr additive="base">
                                            <p:cTn id="7" dur="1500" fill="hold"/>
                                            <p:tgtEl>
                                              <p:spTgt spid="7"/>
                                            </p:tgtEl>
                                            <p:attrNameLst>
                                              <p:attrName>ppt_x</p:attrName>
                                            </p:attrNameLst>
                                          </p:cBhvr>
                                          <p:tavLst>
                                            <p:tav tm="0">
                                              <p:val>
                                                <p:strVal val="1+#ppt_w/2"/>
                                              </p:val>
                                            </p:tav>
                                            <p:tav tm="100000">
                                              <p:val>
                                                <p:strVal val="#ppt_x"/>
                                              </p:val>
                                            </p:tav>
                                          </p:tavLst>
                                        </p:anim>
                                        <p:anim calcmode="lin" valueType="num" p14:bounceEnd="44000">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4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44000">
                                          <p:cBhvr additive="base">
                                            <p:cTn id="11" dur="1500" fill="hold"/>
                                            <p:tgtEl>
                                              <p:spTgt spid="9"/>
                                            </p:tgtEl>
                                            <p:attrNameLst>
                                              <p:attrName>ppt_x</p:attrName>
                                            </p:attrNameLst>
                                          </p:cBhvr>
                                          <p:tavLst>
                                            <p:tav tm="0">
                                              <p:val>
                                                <p:strVal val="1+#ppt_w/2"/>
                                              </p:val>
                                            </p:tav>
                                            <p:tav tm="100000">
                                              <p:val>
                                                <p:strVal val="#ppt_x"/>
                                              </p:val>
                                            </p:tav>
                                          </p:tavLst>
                                        </p:anim>
                                        <p:anim calcmode="lin" valueType="num" p14:bounceEnd="44000">
                                          <p:cBhvr additive="base">
                                            <p:cTn id="12"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44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44000">
                                          <p:cBhvr additive="base">
                                            <p:cTn id="17" dur="1500" fill="hold"/>
                                            <p:tgtEl>
                                              <p:spTgt spid="12"/>
                                            </p:tgtEl>
                                            <p:attrNameLst>
                                              <p:attrName>ppt_x</p:attrName>
                                            </p:attrNameLst>
                                          </p:cBhvr>
                                          <p:tavLst>
                                            <p:tav tm="0">
                                              <p:val>
                                                <p:strVal val="1+#ppt_w/2"/>
                                              </p:val>
                                            </p:tav>
                                            <p:tav tm="100000">
                                              <p:val>
                                                <p:strVal val="#ppt_x"/>
                                              </p:val>
                                            </p:tav>
                                          </p:tavLst>
                                        </p:anim>
                                        <p:anim calcmode="lin" valueType="num" p14:bounceEnd="44000">
                                          <p:cBhvr additive="base">
                                            <p:cTn id="18" dur="1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44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44000">
                                          <p:cBhvr additive="base">
                                            <p:cTn id="21" dur="1500" fill="hold"/>
                                            <p:tgtEl>
                                              <p:spTgt spid="14"/>
                                            </p:tgtEl>
                                            <p:attrNameLst>
                                              <p:attrName>ppt_x</p:attrName>
                                            </p:attrNameLst>
                                          </p:cBhvr>
                                          <p:tavLst>
                                            <p:tav tm="0">
                                              <p:val>
                                                <p:strVal val="1+#ppt_w/2"/>
                                              </p:val>
                                            </p:tav>
                                            <p:tav tm="100000">
                                              <p:val>
                                                <p:strVal val="#ppt_x"/>
                                              </p:val>
                                            </p:tav>
                                          </p:tavLst>
                                        </p:anim>
                                        <p:anim calcmode="lin" valueType="num" p14:bounceEnd="44000">
                                          <p:cBhvr additive="base">
                                            <p:cTn id="22"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44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4000">
                                          <p:cBhvr additive="base">
                                            <p:cTn id="27" dur="1500" fill="hold"/>
                                            <p:tgtEl>
                                              <p:spTgt spid="15"/>
                                            </p:tgtEl>
                                            <p:attrNameLst>
                                              <p:attrName>ppt_x</p:attrName>
                                            </p:attrNameLst>
                                          </p:cBhvr>
                                          <p:tavLst>
                                            <p:tav tm="0">
                                              <p:val>
                                                <p:strVal val="1+#ppt_w/2"/>
                                              </p:val>
                                            </p:tav>
                                            <p:tav tm="100000">
                                              <p:val>
                                                <p:strVal val="#ppt_x"/>
                                              </p:val>
                                            </p:tav>
                                          </p:tavLst>
                                        </p:anim>
                                        <p:anim calcmode="lin" valueType="num" p14:bounceEnd="44000">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44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44000">
                                          <p:cBhvr additive="base">
                                            <p:cTn id="31" dur="1500" fill="hold"/>
                                            <p:tgtEl>
                                              <p:spTgt spid="17"/>
                                            </p:tgtEl>
                                            <p:attrNameLst>
                                              <p:attrName>ppt_x</p:attrName>
                                            </p:attrNameLst>
                                          </p:cBhvr>
                                          <p:tavLst>
                                            <p:tav tm="0">
                                              <p:val>
                                                <p:strVal val="1+#ppt_w/2"/>
                                              </p:val>
                                            </p:tav>
                                            <p:tav tm="100000">
                                              <p:val>
                                                <p:strVal val="#ppt_x"/>
                                              </p:val>
                                            </p:tav>
                                          </p:tavLst>
                                        </p:anim>
                                        <p:anim calcmode="lin" valueType="num" p14:bounceEnd="44000">
                                          <p:cBhvr additive="base">
                                            <p:cTn id="32" dur="1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4" grpId="0"/>
          <p:bldP spid="15"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1+#ppt_w/2"/>
                                              </p:val>
                                            </p:tav>
                                            <p:tav tm="100000">
                                              <p:val>
                                                <p:strVal val="#ppt_x"/>
                                              </p:val>
                                            </p:tav>
                                          </p:tavLst>
                                        </p:anim>
                                        <p:anim calcmode="lin" valueType="num">
                                          <p:cBhvr additive="base">
                                            <p:cTn id="12"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500" fill="hold"/>
                                            <p:tgtEl>
                                              <p:spTgt spid="12"/>
                                            </p:tgtEl>
                                            <p:attrNameLst>
                                              <p:attrName>ppt_x</p:attrName>
                                            </p:attrNameLst>
                                          </p:cBhvr>
                                          <p:tavLst>
                                            <p:tav tm="0">
                                              <p:val>
                                                <p:strVal val="1+#ppt_w/2"/>
                                              </p:val>
                                            </p:tav>
                                            <p:tav tm="100000">
                                              <p:val>
                                                <p:strVal val="#ppt_x"/>
                                              </p:val>
                                            </p:tav>
                                          </p:tavLst>
                                        </p:anim>
                                        <p:anim calcmode="lin" valueType="num">
                                          <p:cBhvr additive="base">
                                            <p:cTn id="18" dur="1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500" fill="hold"/>
                                            <p:tgtEl>
                                              <p:spTgt spid="14"/>
                                            </p:tgtEl>
                                            <p:attrNameLst>
                                              <p:attrName>ppt_x</p:attrName>
                                            </p:attrNameLst>
                                          </p:cBhvr>
                                          <p:tavLst>
                                            <p:tav tm="0">
                                              <p:val>
                                                <p:strVal val="1+#ppt_w/2"/>
                                              </p:val>
                                            </p:tav>
                                            <p:tav tm="100000">
                                              <p:val>
                                                <p:strVal val="#ppt_x"/>
                                              </p:val>
                                            </p:tav>
                                          </p:tavLst>
                                        </p:anim>
                                        <p:anim calcmode="lin" valueType="num">
                                          <p:cBhvr additive="base">
                                            <p:cTn id="22"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500" fill="hold"/>
                                            <p:tgtEl>
                                              <p:spTgt spid="17"/>
                                            </p:tgtEl>
                                            <p:attrNameLst>
                                              <p:attrName>ppt_x</p:attrName>
                                            </p:attrNameLst>
                                          </p:cBhvr>
                                          <p:tavLst>
                                            <p:tav tm="0">
                                              <p:val>
                                                <p:strVal val="1+#ppt_w/2"/>
                                              </p:val>
                                            </p:tav>
                                            <p:tav tm="100000">
                                              <p:val>
                                                <p:strVal val="#ppt_x"/>
                                              </p:val>
                                            </p:tav>
                                          </p:tavLst>
                                        </p:anim>
                                        <p:anim calcmode="lin" valueType="num">
                                          <p:cBhvr additive="base">
                                            <p:cTn id="32" dur="1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4" grpId="0"/>
          <p:bldP spid="15" grpId="0" animBg="1"/>
          <p:bldP spid="1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E6F376-537C-C043-5DBB-7213C4344584}"/>
              </a:ext>
            </a:extLst>
          </p:cNvPr>
          <p:cNvPicPr>
            <a:picLocks noChangeAspect="1"/>
          </p:cNvPicPr>
          <p:nvPr/>
        </p:nvPicPr>
        <p:blipFill>
          <a:blip r:embed="rId2"/>
          <a:stretch>
            <a:fillRect/>
          </a:stretch>
        </p:blipFill>
        <p:spPr>
          <a:xfrm>
            <a:off x="570584" y="1301262"/>
            <a:ext cx="3990936" cy="3740633"/>
          </a:xfrm>
          <a:prstGeom prst="rect">
            <a:avLst/>
          </a:prstGeom>
        </p:spPr>
      </p:pic>
      <p:pic>
        <p:nvPicPr>
          <p:cNvPr id="13" name="Picture 12">
            <a:extLst>
              <a:ext uri="{FF2B5EF4-FFF2-40B4-BE49-F238E27FC236}">
                <a16:creationId xmlns:a16="http://schemas.microsoft.com/office/drawing/2014/main" id="{0F286644-DE1F-B4F4-C2A7-492061053204}"/>
              </a:ext>
            </a:extLst>
          </p:cNvPr>
          <p:cNvPicPr>
            <a:picLocks noChangeAspect="1"/>
          </p:cNvPicPr>
          <p:nvPr/>
        </p:nvPicPr>
        <p:blipFill>
          <a:blip r:embed="rId3"/>
          <a:stretch>
            <a:fillRect/>
          </a:stretch>
        </p:blipFill>
        <p:spPr>
          <a:xfrm>
            <a:off x="8153898" y="1046460"/>
            <a:ext cx="3916721" cy="3971218"/>
          </a:xfrm>
          <a:prstGeom prst="rect">
            <a:avLst/>
          </a:prstGeom>
        </p:spPr>
      </p:pic>
      <p:pic>
        <p:nvPicPr>
          <p:cNvPr id="2" name="Google Shape;381;p11">
            <a:extLst>
              <a:ext uri="{FF2B5EF4-FFF2-40B4-BE49-F238E27FC236}">
                <a16:creationId xmlns:a16="http://schemas.microsoft.com/office/drawing/2014/main" id="{EBC576F7-D793-C084-CE6A-EE5C4F19F8E0}"/>
              </a:ext>
            </a:extLst>
          </p:cNvPr>
          <p:cNvPicPr preferRelativeResize="0"/>
          <p:nvPr/>
        </p:nvPicPr>
        <p:blipFill rotWithShape="1">
          <a:blip r:embed="rId4"/>
          <a:stretch/>
        </p:blipFill>
        <p:spPr>
          <a:xfrm>
            <a:off x="5453993" y="1815920"/>
            <a:ext cx="2258298" cy="2106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peech Bubble: Rectangle with Corners Rounded 2">
            <a:extLst>
              <a:ext uri="{FF2B5EF4-FFF2-40B4-BE49-F238E27FC236}">
                <a16:creationId xmlns:a16="http://schemas.microsoft.com/office/drawing/2014/main" id="{DFD48045-8022-A257-32F9-008EB156C1D8}"/>
              </a:ext>
            </a:extLst>
          </p:cNvPr>
          <p:cNvSpPr/>
          <p:nvPr/>
        </p:nvSpPr>
        <p:spPr>
          <a:xfrm>
            <a:off x="3774831" y="-10284"/>
            <a:ext cx="7221416" cy="1383323"/>
          </a:xfrm>
          <a:prstGeom prst="wedgeRoundRectCallout">
            <a:avLst>
              <a:gd name="adj1" fmla="val -10990"/>
              <a:gd name="adj2" fmla="val 125095"/>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 Theo em, tại sao tình hình Trung Quốc xảy ra nhiều biến </a:t>
            </a:r>
            <a:r>
              <a:rPr lang="vi-VN" sz="2800" dirty="0" err="1">
                <a:solidFill>
                  <a:schemeClr val="tx1"/>
                </a:solidFill>
                <a:latin typeface="+mj-lt"/>
              </a:rPr>
              <a:t>động</a:t>
            </a:r>
            <a:r>
              <a:rPr lang="vi-VN" sz="2800" dirty="0">
                <a:solidFill>
                  <a:schemeClr val="tx1"/>
                </a:solidFill>
                <a:latin typeface="+mj-lt"/>
              </a:rPr>
              <a:t> trong những năm 1959 – 1978?</a:t>
            </a:r>
          </a:p>
        </p:txBody>
      </p:sp>
      <p:sp>
        <p:nvSpPr>
          <p:cNvPr id="4" name="Rectangle: Rounded Corners 3">
            <a:extLst>
              <a:ext uri="{FF2B5EF4-FFF2-40B4-BE49-F238E27FC236}">
                <a16:creationId xmlns:a16="http://schemas.microsoft.com/office/drawing/2014/main" id="{AFC16F10-65BB-4806-8AFE-59363E40E64D}"/>
              </a:ext>
            </a:extLst>
          </p:cNvPr>
          <p:cNvSpPr/>
          <p:nvPr/>
        </p:nvSpPr>
        <p:spPr>
          <a:xfrm>
            <a:off x="363416" y="5178751"/>
            <a:ext cx="11465168" cy="11197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kern="1200" dirty="0" err="1">
                <a:solidFill>
                  <a:srgbClr val="FFFFFF"/>
                </a:solidFill>
                <a:latin typeface="Times New Roman" panose="02020603050405020304" pitchFamily="18" charset="0"/>
                <a:cs typeface="Times New Roman" panose="02020603050405020304" pitchFamily="18" charset="0"/>
              </a:rPr>
              <a:t>Đề</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ra</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đường</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lối</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không</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phù</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hợp</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như</a:t>
            </a:r>
            <a:r>
              <a:rPr lang="en-US" sz="2800" kern="1200" dirty="0">
                <a:solidFill>
                  <a:srgbClr val="FFFFFF"/>
                </a:solidFill>
                <a:latin typeface="Times New Roman" panose="02020603050405020304" pitchFamily="18" charset="0"/>
                <a:cs typeface="Times New Roman" panose="02020603050405020304" pitchFamily="18" charset="0"/>
              </a:rPr>
              <a:t> “Ba </a:t>
            </a:r>
            <a:r>
              <a:rPr lang="en-US" sz="2800" kern="1200" dirty="0" err="1">
                <a:solidFill>
                  <a:srgbClr val="FFFFFF"/>
                </a:solidFill>
                <a:latin typeface="Times New Roman" panose="02020603050405020304" pitchFamily="18" charset="0"/>
                <a:cs typeface="Times New Roman" panose="02020603050405020304" pitchFamily="18" charset="0"/>
              </a:rPr>
              <a:t>ngọn</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cờ</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hồng</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Đại</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cách</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mạng</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văn</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hoá</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vô</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sản</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làm</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kinh</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tế</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khủng</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hoảng</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chính</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trị</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bất</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ổn</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xã</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hội</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rối</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loạn</a:t>
            </a:r>
            <a:r>
              <a:rPr lang="en-US" sz="2800" kern="1200" dirty="0">
                <a:solidFill>
                  <a:srgbClr val="FFFFFF"/>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1046151-AC34-A61A-9A4C-0F49E03546BA}"/>
              </a:ext>
            </a:extLst>
          </p:cNvPr>
          <p:cNvGrpSpPr/>
          <p:nvPr/>
        </p:nvGrpSpPr>
        <p:grpSpPr>
          <a:xfrm>
            <a:off x="-5272274" y="924149"/>
            <a:ext cx="4997904" cy="2995695"/>
            <a:chOff x="235286" y="2195094"/>
            <a:chExt cx="4997904" cy="2995695"/>
          </a:xfrm>
        </p:grpSpPr>
        <p:pic>
          <p:nvPicPr>
            <p:cNvPr id="8" name="Picture 7">
              <a:extLst>
                <a:ext uri="{FF2B5EF4-FFF2-40B4-BE49-F238E27FC236}">
                  <a16:creationId xmlns:a16="http://schemas.microsoft.com/office/drawing/2014/main" id="{CE058FDE-B347-B21F-39E7-5DB970DD17CA}"/>
                </a:ext>
              </a:extLst>
            </p:cNvPr>
            <p:cNvPicPr>
              <a:picLocks noChangeAspect="1"/>
            </p:cNvPicPr>
            <p:nvPr/>
          </p:nvPicPr>
          <p:blipFill>
            <a:blip r:embed="rId5"/>
            <a:stretch>
              <a:fillRect/>
            </a:stretch>
          </p:blipFill>
          <p:spPr>
            <a:xfrm>
              <a:off x="235286" y="2195094"/>
              <a:ext cx="2452427" cy="2759153"/>
            </a:xfrm>
            <a:prstGeom prst="rect">
              <a:avLst/>
            </a:prstGeom>
          </p:spPr>
        </p:pic>
        <p:sp>
          <p:nvSpPr>
            <p:cNvPr id="9" name="TextBox 8">
              <a:extLst>
                <a:ext uri="{FF2B5EF4-FFF2-40B4-BE49-F238E27FC236}">
                  <a16:creationId xmlns:a16="http://schemas.microsoft.com/office/drawing/2014/main" id="{E696B535-A7D7-23CA-8010-555D7991928E}"/>
                </a:ext>
              </a:extLst>
            </p:cNvPr>
            <p:cNvSpPr txBox="1"/>
            <p:nvPr/>
          </p:nvSpPr>
          <p:spPr>
            <a:xfrm>
              <a:off x="2835602" y="2256588"/>
              <a:ext cx="2397588" cy="2934201"/>
            </a:xfrm>
            <a:prstGeom prst="rect">
              <a:avLst/>
            </a:prstGeom>
            <a:noFill/>
          </p:spPr>
          <p:txBody>
            <a:bodyPr wrap="square">
              <a:spAutoFit/>
            </a:bodyPr>
            <a:lstStyle/>
            <a:p>
              <a:pPr algn="just" defTabSz="761970">
                <a:buClrTx/>
                <a:defRPr/>
              </a:pPr>
              <a:r>
                <a:rPr lang="en-US" sz="1667" kern="1200" dirty="0" err="1">
                  <a:solidFill>
                    <a:schemeClr val="bg1"/>
                  </a:solidFill>
                  <a:ea typeface="+mn-ea"/>
                  <a:cs typeface="+mn-cs"/>
                </a:rPr>
                <a:t>Áp</a:t>
              </a:r>
              <a:r>
                <a:rPr lang="en-US" sz="1667" kern="1200" dirty="0">
                  <a:solidFill>
                    <a:schemeClr val="bg1"/>
                  </a:solidFill>
                  <a:ea typeface="+mn-ea"/>
                  <a:cs typeface="+mn-cs"/>
                </a:rPr>
                <a:t> </a:t>
              </a:r>
              <a:r>
                <a:rPr lang="en-US" sz="1667" kern="1200" dirty="0" err="1">
                  <a:solidFill>
                    <a:schemeClr val="bg1"/>
                  </a:solidFill>
                  <a:ea typeface="+mn-ea"/>
                  <a:cs typeface="+mn-cs"/>
                </a:rPr>
                <a:t>phích</a:t>
              </a:r>
              <a:r>
                <a:rPr lang="en-US" sz="1667" kern="1200" dirty="0">
                  <a:solidFill>
                    <a:schemeClr val="bg1"/>
                  </a:solidFill>
                  <a:ea typeface="+mn-ea"/>
                  <a:cs typeface="+mn-cs"/>
                </a:rPr>
                <a:t> </a:t>
              </a:r>
              <a:r>
                <a:rPr lang="en-US" sz="1667" kern="1200" dirty="0" err="1">
                  <a:solidFill>
                    <a:schemeClr val="bg1"/>
                  </a:solidFill>
                  <a:ea typeface="+mn-ea"/>
                  <a:cs typeface="+mn-cs"/>
                </a:rPr>
                <a:t>tuyên</a:t>
              </a:r>
              <a:r>
                <a:rPr lang="en-US" sz="1667" kern="1200" dirty="0">
                  <a:solidFill>
                    <a:schemeClr val="bg1"/>
                  </a:solidFill>
                  <a:ea typeface="+mn-ea"/>
                  <a:cs typeface="+mn-cs"/>
                </a:rPr>
                <a:t> </a:t>
              </a:r>
              <a:r>
                <a:rPr lang="en-US" sz="1667" kern="1200" dirty="0" err="1">
                  <a:solidFill>
                    <a:schemeClr val="bg1"/>
                  </a:solidFill>
                  <a:ea typeface="+mn-ea"/>
                  <a:cs typeface="+mn-cs"/>
                </a:rPr>
                <a:t>truyền</a:t>
              </a:r>
              <a:r>
                <a:rPr lang="en-US" sz="1667" kern="1200" dirty="0">
                  <a:solidFill>
                    <a:schemeClr val="bg1"/>
                  </a:solidFill>
                  <a:ea typeface="+mn-ea"/>
                  <a:cs typeface="+mn-cs"/>
                </a:rPr>
                <a:t> </a:t>
              </a:r>
              <a:r>
                <a:rPr lang="en-US" sz="2400" kern="1200" dirty="0" err="1">
                  <a:solidFill>
                    <a:schemeClr val="bg1"/>
                  </a:solidFill>
                  <a:latin typeface="Times New Roman" panose="02020603050405020304" pitchFamily="18" charset="0"/>
                  <a:ea typeface="+mn-ea"/>
                  <a:cs typeface="Times New Roman" panose="02020603050405020304" pitchFamily="18" charset="0"/>
                </a:rPr>
                <a:t>của</a:t>
              </a:r>
              <a:r>
                <a:rPr lang="en-US" sz="2400" kern="1200" dirty="0">
                  <a:solidFill>
                    <a:schemeClr val="bg1"/>
                  </a:solidFill>
                  <a:latin typeface="Times New Roman" panose="02020603050405020304" pitchFamily="18" charset="0"/>
                  <a:ea typeface="+mn-ea"/>
                  <a:cs typeface="Times New Roman" panose="02020603050405020304" pitchFamily="18" charset="0"/>
                </a:rPr>
                <a:t> </a:t>
              </a:r>
              <a:r>
                <a:rPr lang="en-US" sz="2400" kern="1200" dirty="0" err="1">
                  <a:solidFill>
                    <a:schemeClr val="bg1"/>
                  </a:solidFill>
                  <a:latin typeface="Times New Roman" panose="02020603050405020304" pitchFamily="18" charset="0"/>
                  <a:ea typeface="+mn-ea"/>
                  <a:cs typeface="Times New Roman" panose="02020603050405020304" pitchFamily="18" charset="0"/>
                </a:rPr>
                <a:t>Đại</a:t>
              </a:r>
              <a:r>
                <a:rPr lang="en-US" sz="2400" kern="1200" dirty="0">
                  <a:solidFill>
                    <a:schemeClr val="bg1"/>
                  </a:solidFill>
                  <a:latin typeface="Times New Roman" panose="02020603050405020304" pitchFamily="18" charset="0"/>
                  <a:ea typeface="+mn-ea"/>
                  <a:cs typeface="Times New Roman" panose="02020603050405020304" pitchFamily="18" charset="0"/>
                </a:rPr>
                <a:t> </a:t>
              </a:r>
              <a:r>
                <a:rPr lang="en-US" sz="2400" kern="1200" dirty="0" err="1">
                  <a:solidFill>
                    <a:schemeClr val="bg1"/>
                  </a:solidFill>
                  <a:latin typeface="Times New Roman" panose="02020603050405020304" pitchFamily="18" charset="0"/>
                  <a:ea typeface="+mn-ea"/>
                  <a:cs typeface="Times New Roman" panose="02020603050405020304" pitchFamily="18" charset="0"/>
                </a:rPr>
                <a:t>nhảy</a:t>
              </a:r>
              <a:r>
                <a:rPr lang="en-US" sz="2400" kern="1200" dirty="0">
                  <a:solidFill>
                    <a:schemeClr val="bg1"/>
                  </a:solidFill>
                  <a:latin typeface="Times New Roman" panose="02020603050405020304" pitchFamily="18" charset="0"/>
                  <a:ea typeface="+mn-ea"/>
                  <a:cs typeface="Times New Roman" panose="02020603050405020304" pitchFamily="18" charset="0"/>
                </a:rPr>
                <a:t> </a:t>
              </a:r>
              <a:r>
                <a:rPr lang="en-US" sz="2400" kern="1200" dirty="0" err="1">
                  <a:solidFill>
                    <a:schemeClr val="bg1"/>
                  </a:solidFill>
                  <a:latin typeface="Times New Roman" panose="02020603050405020304" pitchFamily="18" charset="0"/>
                  <a:ea typeface="+mn-ea"/>
                  <a:cs typeface="Times New Roman" panose="02020603050405020304" pitchFamily="18" charset="0"/>
                </a:rPr>
                <a:t>vọt</a:t>
              </a:r>
              <a:r>
                <a:rPr lang="en-US" sz="2400" kern="1200" dirty="0">
                  <a:solidFill>
                    <a:schemeClr val="bg1"/>
                  </a:solidFill>
                  <a:latin typeface="Times New Roman" panose="02020603050405020304" pitchFamily="18" charset="0"/>
                  <a:ea typeface="+mn-ea"/>
                  <a:cs typeface="Times New Roman" panose="02020603050405020304" pitchFamily="18" charset="0"/>
                </a:rPr>
                <a:t>: </a:t>
              </a:r>
              <a:r>
                <a:rPr lang="vi-VN" sz="2400" kern="1200" dirty="0">
                  <a:solidFill>
                    <a:schemeClr val="bg1"/>
                  </a:solidFill>
                  <a:latin typeface="Times New Roman" panose="02020603050405020304" pitchFamily="18" charset="0"/>
                  <a:ea typeface="+mn-ea"/>
                  <a:cs typeface="Times New Roman" panose="02020603050405020304" pitchFamily="18" charset="0"/>
                </a:rPr>
                <a:t>(Đường hướng chung muôn năm, Đại nhảy vọt muôn năm, công xã nhân dân muôn năm)</a:t>
              </a:r>
              <a:endParaRPr lang="en-US" sz="2400" kern="1200" dirty="0">
                <a:solidFill>
                  <a:schemeClr val="bg1"/>
                </a:solidFill>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183A966E-6EDA-551A-242A-2AC468C63343}"/>
              </a:ext>
            </a:extLst>
          </p:cNvPr>
          <p:cNvGrpSpPr/>
          <p:nvPr/>
        </p:nvGrpSpPr>
        <p:grpSpPr>
          <a:xfrm>
            <a:off x="12440394" y="1373039"/>
            <a:ext cx="6844423" cy="2759153"/>
            <a:chOff x="5260244" y="2271137"/>
            <a:chExt cx="6844423" cy="2759153"/>
          </a:xfrm>
        </p:grpSpPr>
        <p:pic>
          <p:nvPicPr>
            <p:cNvPr id="10" name="Picture 9">
              <a:extLst>
                <a:ext uri="{FF2B5EF4-FFF2-40B4-BE49-F238E27FC236}">
                  <a16:creationId xmlns:a16="http://schemas.microsoft.com/office/drawing/2014/main" id="{20A63767-738B-03A1-ADD3-3CB540679754}"/>
                </a:ext>
              </a:extLst>
            </p:cNvPr>
            <p:cNvPicPr>
              <a:picLocks noChangeAspect="1"/>
            </p:cNvPicPr>
            <p:nvPr/>
          </p:nvPicPr>
          <p:blipFill>
            <a:blip r:embed="rId6"/>
            <a:stretch>
              <a:fillRect/>
            </a:stretch>
          </p:blipFill>
          <p:spPr>
            <a:xfrm>
              <a:off x="5260244" y="2271137"/>
              <a:ext cx="3225838" cy="2759153"/>
            </a:xfrm>
            <a:prstGeom prst="rect">
              <a:avLst/>
            </a:prstGeom>
          </p:spPr>
        </p:pic>
        <p:sp>
          <p:nvSpPr>
            <p:cNvPr id="11" name="TextBox 10">
              <a:extLst>
                <a:ext uri="{FF2B5EF4-FFF2-40B4-BE49-F238E27FC236}">
                  <a16:creationId xmlns:a16="http://schemas.microsoft.com/office/drawing/2014/main" id="{0CA73E3B-0FF2-D20B-B7E7-E16BDF6B0088}"/>
                </a:ext>
              </a:extLst>
            </p:cNvPr>
            <p:cNvSpPr txBox="1"/>
            <p:nvPr/>
          </p:nvSpPr>
          <p:spPr>
            <a:xfrm>
              <a:off x="8543744" y="2368158"/>
              <a:ext cx="3560923" cy="2308324"/>
            </a:xfrm>
            <a:prstGeom prst="rect">
              <a:avLst/>
            </a:prstGeom>
            <a:solidFill>
              <a:schemeClr val="bg1"/>
            </a:solidFill>
          </p:spPr>
          <p:txBody>
            <a:bodyPr wrap="square">
              <a:spAutoFit/>
            </a:bodyPr>
            <a:lstStyle/>
            <a:p>
              <a:pPr algn="just" defTabSz="761970">
                <a:buClrTx/>
                <a:defRPr/>
              </a:pPr>
              <a:r>
                <a:rPr lang="en-US" sz="2400" dirty="0" err="1">
                  <a:solidFill>
                    <a:schemeClr val="tx1"/>
                  </a:solidFill>
                  <a:latin typeface="Times New Roman" panose="02020603050405020304" pitchFamily="18" charset="0"/>
                  <a:cs typeface="Times New Roman" panose="02020603050405020304" pitchFamily="18" charset="0"/>
                </a:rPr>
                <a:t>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hoá</a:t>
              </a:r>
              <a:r>
                <a:rPr lang="en-US" sz="24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Chú</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en-US" sz="2400" kern="1200" dirty="0" err="1">
                  <a:solidFill>
                    <a:schemeClr val="tx1"/>
                  </a:solidFill>
                  <a:latin typeface="Times New Roman" panose="02020603050405020304" pitchFamily="18" charset="0"/>
                  <a:ea typeface="+mn-ea"/>
                  <a:cs typeface="Times New Roman" panose="02020603050405020304" pitchFamily="18" charset="0"/>
                </a:rPr>
                <a:t>thích</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vi-VN" sz="2400" kern="1200" dirty="0">
                  <a:solidFill>
                    <a:schemeClr val="tx1"/>
                  </a:solidFill>
                  <a:latin typeface="Times New Roman" panose="02020603050405020304" pitchFamily="18" charset="0"/>
                  <a:ea typeface="+mn-ea"/>
                  <a:cs typeface="Times New Roman" panose="02020603050405020304" pitchFamily="18" charset="0"/>
                </a:rPr>
                <a:t>Quân đội Giải phóng Nhân dân Trung Quốc là trường đại học tư tưởng Mao Trạch Đông</a:t>
              </a:r>
              <a:r>
                <a:rPr lang="en-US" sz="2400" kern="1200" dirty="0">
                  <a:solidFill>
                    <a:schemeClr val="tx1"/>
                  </a:solidFill>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354104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3.95833E-6 7.40741E-7 L 0.45455 0.07847 " pathEditMode="relative" rAng="0" ptsTypes="AA">
                                      <p:cBhvr>
                                        <p:cTn id="19" dur="2000" fill="hold"/>
                                        <p:tgtEl>
                                          <p:spTgt spid="12"/>
                                        </p:tgtEl>
                                        <p:attrNameLst>
                                          <p:attrName>ppt_x</p:attrName>
                                          <p:attrName>ppt_y</p:attrName>
                                        </p:attrNameLst>
                                      </p:cBhvr>
                                      <p:rCtr x="22734" y="3912"/>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1.11111E-6 L -0.59531 0.00949 " pathEditMode="relative" rAng="0" ptsTypes="AA">
                                      <p:cBhvr>
                                        <p:cTn id="23" dur="2000" fill="hold"/>
                                        <p:tgtEl>
                                          <p:spTgt spid="14"/>
                                        </p:tgtEl>
                                        <p:attrNameLst>
                                          <p:attrName>ppt_x</p:attrName>
                                          <p:attrName>ppt_y</p:attrName>
                                        </p:attrNameLst>
                                      </p:cBhvr>
                                      <p:rCtr x="-29766" y="463"/>
                                    </p:animMotion>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2"/>
                                        </p:tgtEl>
                                        <p:attrNameLst>
                                          <p:attrName>ppt_x</p:attrName>
                                        </p:attrNameLst>
                                      </p:cBhvr>
                                      <p:tavLst>
                                        <p:tav tm="0">
                                          <p:val>
                                            <p:strVal val="ppt_x"/>
                                          </p:val>
                                        </p:tav>
                                        <p:tav tm="100000">
                                          <p:val>
                                            <p:strVal val="ppt_x"/>
                                          </p:val>
                                        </p:tav>
                                      </p:tavLst>
                                    </p:anim>
                                    <p:anim calcmode="lin" valueType="num">
                                      <p:cBhvr additive="base">
                                        <p:cTn id="28" dur="500"/>
                                        <p:tgtEl>
                                          <p:spTgt spid="2"/>
                                        </p:tgtEl>
                                        <p:attrNameLst>
                                          <p:attrName>ppt_y</p:attrName>
                                        </p:attrNameLst>
                                      </p:cBhvr>
                                      <p:tavLst>
                                        <p:tav tm="0">
                                          <p:val>
                                            <p:strVal val="ppt_y"/>
                                          </p:val>
                                        </p:tav>
                                        <p:tav tm="100000">
                                          <p:val>
                                            <p:strVal val="1+ppt_h/2"/>
                                          </p:val>
                                        </p:tav>
                                      </p:tavLst>
                                    </p:anim>
                                    <p:set>
                                      <p:cBhvr>
                                        <p:cTn id="29" dur="1" fill="hold">
                                          <p:stCondLst>
                                            <p:cond delay="499"/>
                                          </p:stCondLst>
                                        </p:cTn>
                                        <p:tgtEl>
                                          <p:spTgt spid="2"/>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13"/>
                                        </p:tgtEl>
                                        <p:attrNameLst>
                                          <p:attrName>ppt_x</p:attrName>
                                        </p:attrNameLst>
                                      </p:cBhvr>
                                      <p:tavLst>
                                        <p:tav tm="0">
                                          <p:val>
                                            <p:strVal val="ppt_x"/>
                                          </p:val>
                                        </p:tav>
                                        <p:tav tm="100000">
                                          <p:val>
                                            <p:strVal val="ppt_x"/>
                                          </p:val>
                                        </p:tav>
                                      </p:tavLst>
                                    </p:anim>
                                    <p:anim calcmode="lin" valueType="num">
                                      <p:cBhvr additive="base">
                                        <p:cTn id="36" dur="500"/>
                                        <p:tgtEl>
                                          <p:spTgt spid="13"/>
                                        </p:tgtEl>
                                        <p:attrNameLst>
                                          <p:attrName>ppt_y</p:attrName>
                                        </p:attrNameLst>
                                      </p:cBhvr>
                                      <p:tavLst>
                                        <p:tav tm="0">
                                          <p:val>
                                            <p:strVal val="ppt_y"/>
                                          </p:val>
                                        </p:tav>
                                        <p:tav tm="100000">
                                          <p:val>
                                            <p:strVal val="1+ppt_h/2"/>
                                          </p:val>
                                        </p:tav>
                                      </p:tavLst>
                                    </p:anim>
                                    <p:set>
                                      <p:cBhvr>
                                        <p:cTn id="37" dur="1" fill="hold">
                                          <p:stCondLst>
                                            <p:cond delay="499"/>
                                          </p:stCondLst>
                                        </p:cTn>
                                        <p:tgtEl>
                                          <p:spTgt spid="13"/>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5"/>
                                        </p:tgtEl>
                                        <p:attrNameLst>
                                          <p:attrName>ppt_x</p:attrName>
                                        </p:attrNameLst>
                                      </p:cBhvr>
                                      <p:tavLst>
                                        <p:tav tm="0">
                                          <p:val>
                                            <p:strVal val="ppt_x"/>
                                          </p:val>
                                        </p:tav>
                                        <p:tav tm="100000">
                                          <p:val>
                                            <p:strVal val="ppt_x"/>
                                          </p:val>
                                        </p:tav>
                                      </p:tavLst>
                                    </p:anim>
                                    <p:anim calcmode="lin" valueType="num">
                                      <p:cBhvr additive="base">
                                        <p:cTn id="40" dur="500"/>
                                        <p:tgtEl>
                                          <p:spTgt spid="5"/>
                                        </p:tgtEl>
                                        <p:attrNameLst>
                                          <p:attrName>ppt_y</p:attrName>
                                        </p:attrNameLst>
                                      </p:cBhvr>
                                      <p:tavLst>
                                        <p:tav tm="0">
                                          <p:val>
                                            <p:strVal val="ppt_y"/>
                                          </p:val>
                                        </p:tav>
                                        <p:tav tm="100000">
                                          <p:val>
                                            <p:strVal val="1+ppt_h/2"/>
                                          </p:val>
                                        </p:tav>
                                      </p:tavLst>
                                    </p:anim>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0DBC7-E930-E927-A27C-CB196534CE93}"/>
              </a:ext>
            </a:extLst>
          </p:cNvPr>
          <p:cNvPicPr>
            <a:picLocks noChangeAspect="1"/>
          </p:cNvPicPr>
          <p:nvPr/>
        </p:nvPicPr>
        <p:blipFill>
          <a:blip r:embed="rId3"/>
          <a:stretch>
            <a:fillRect/>
          </a:stretch>
        </p:blipFill>
        <p:spPr>
          <a:xfrm>
            <a:off x="1555649" y="390495"/>
            <a:ext cx="4221238" cy="2911750"/>
          </a:xfrm>
          <a:prstGeom prst="rect">
            <a:avLst/>
          </a:prstGeom>
        </p:spPr>
      </p:pic>
      <p:pic>
        <p:nvPicPr>
          <p:cNvPr id="5" name="Picture 4">
            <a:extLst>
              <a:ext uri="{FF2B5EF4-FFF2-40B4-BE49-F238E27FC236}">
                <a16:creationId xmlns:a16="http://schemas.microsoft.com/office/drawing/2014/main" id="{7BFF9196-5BE7-2D91-D3E8-516F03547FD9}"/>
              </a:ext>
            </a:extLst>
          </p:cNvPr>
          <p:cNvPicPr>
            <a:picLocks noChangeAspect="1"/>
          </p:cNvPicPr>
          <p:nvPr/>
        </p:nvPicPr>
        <p:blipFill>
          <a:blip r:embed="rId4"/>
          <a:stretch>
            <a:fillRect/>
          </a:stretch>
        </p:blipFill>
        <p:spPr>
          <a:xfrm>
            <a:off x="6415112" y="390495"/>
            <a:ext cx="4221239" cy="2932850"/>
          </a:xfrm>
          <a:prstGeom prst="rect">
            <a:avLst/>
          </a:prstGeom>
        </p:spPr>
      </p:pic>
      <p:pic>
        <p:nvPicPr>
          <p:cNvPr id="6" name="Picture 5">
            <a:extLst>
              <a:ext uri="{FF2B5EF4-FFF2-40B4-BE49-F238E27FC236}">
                <a16:creationId xmlns:a16="http://schemas.microsoft.com/office/drawing/2014/main" id="{D23AB9B1-CD31-C820-3F02-B6CC298B54C5}"/>
              </a:ext>
            </a:extLst>
          </p:cNvPr>
          <p:cNvPicPr>
            <a:picLocks noChangeAspect="1"/>
          </p:cNvPicPr>
          <p:nvPr/>
        </p:nvPicPr>
        <p:blipFill>
          <a:blip r:embed="rId5"/>
          <a:stretch>
            <a:fillRect/>
          </a:stretch>
        </p:blipFill>
        <p:spPr>
          <a:xfrm>
            <a:off x="459243" y="3654792"/>
            <a:ext cx="3075947" cy="2572797"/>
          </a:xfrm>
          <a:prstGeom prst="rect">
            <a:avLst/>
          </a:prstGeom>
        </p:spPr>
      </p:pic>
      <p:pic>
        <p:nvPicPr>
          <p:cNvPr id="7" name="Picture 6">
            <a:extLst>
              <a:ext uri="{FF2B5EF4-FFF2-40B4-BE49-F238E27FC236}">
                <a16:creationId xmlns:a16="http://schemas.microsoft.com/office/drawing/2014/main" id="{842CF533-BC1A-FFC0-5C9C-57117A033C06}"/>
              </a:ext>
            </a:extLst>
          </p:cNvPr>
          <p:cNvPicPr>
            <a:picLocks noChangeAspect="1"/>
          </p:cNvPicPr>
          <p:nvPr/>
        </p:nvPicPr>
        <p:blipFill>
          <a:blip r:embed="rId6"/>
          <a:stretch>
            <a:fillRect/>
          </a:stretch>
        </p:blipFill>
        <p:spPr>
          <a:xfrm>
            <a:off x="4004113" y="3748423"/>
            <a:ext cx="3545548" cy="2572797"/>
          </a:xfrm>
          <a:prstGeom prst="rect">
            <a:avLst/>
          </a:prstGeom>
        </p:spPr>
      </p:pic>
      <p:pic>
        <p:nvPicPr>
          <p:cNvPr id="8" name="Picture 2" descr="Hong Kong Travel Guide - Expert Picks for your Vacation | Fodor&amp;#39;s Travel">
            <a:extLst>
              <a:ext uri="{FF2B5EF4-FFF2-40B4-BE49-F238E27FC236}">
                <a16:creationId xmlns:a16="http://schemas.microsoft.com/office/drawing/2014/main" id="{F937074F-ED6D-D851-549D-B6BF4B6796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7570" y="3748423"/>
            <a:ext cx="3925187" cy="271878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30091E2-091D-12B8-77E1-7F356D78A684}"/>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FFFF00"/>
                </a:solidFill>
                <a:latin typeface="Times New Roman" panose="02020603050405020304" pitchFamily="18" charset="0"/>
                <a:ea typeface="+mj-ea"/>
                <a:cs typeface="Times New Roman" panose="02020603050405020304" pitchFamily="18" charset="0"/>
              </a:rPr>
              <a:t>HOẠT ĐỘNG KHỞI ĐỘNG</a:t>
            </a:r>
          </a:p>
        </p:txBody>
      </p:sp>
      <p:sp>
        <p:nvSpPr>
          <p:cNvPr id="4" name="AutoShape 2" descr="Bản đồ ASEAN (Asean Map, 东盟地图, Peta Asean, แผนที่อาเซียน)">
            <a:extLst>
              <a:ext uri="{FF2B5EF4-FFF2-40B4-BE49-F238E27FC236}">
                <a16:creationId xmlns:a16="http://schemas.microsoft.com/office/drawing/2014/main" id="{2351950E-40F4-1578-C4C2-FB7E7D1E83B6}"/>
              </a:ext>
            </a:extLst>
          </p:cNvPr>
          <p:cNvSpPr>
            <a:spLocks noChangeAspect="1" noChangeArrowheads="1"/>
          </p:cNvSpPr>
          <p:nvPr/>
        </p:nvSpPr>
        <p:spPr bwMode="auto">
          <a:xfrm>
            <a:off x="5943599" y="3276599"/>
            <a:ext cx="2801815" cy="28018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4">
            <a:extLst>
              <a:ext uri="{FF2B5EF4-FFF2-40B4-BE49-F238E27FC236}">
                <a16:creationId xmlns:a16="http://schemas.microsoft.com/office/drawing/2014/main" id="{8851D6C4-C9E9-40CB-E540-469BD5C8BC84}"/>
              </a:ext>
            </a:extLst>
          </p:cNvPr>
          <p:cNvPicPr>
            <a:picLocks noChangeAspect="1"/>
          </p:cNvPicPr>
          <p:nvPr/>
        </p:nvPicPr>
        <p:blipFill rotWithShape="1">
          <a:blip r:embed="rId2"/>
          <a:srcRect t="3701" r="1" b="550"/>
          <a:stretch/>
        </p:blipFill>
        <p:spPr>
          <a:xfrm>
            <a:off x="906267" y="3675655"/>
            <a:ext cx="2437966" cy="243796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a:extLst>
              <a:ext uri="{FF2B5EF4-FFF2-40B4-BE49-F238E27FC236}">
                <a16:creationId xmlns:a16="http://schemas.microsoft.com/office/drawing/2014/main" id="{F6B418DD-F49A-CE81-9BFA-A73E73FD27E9}"/>
              </a:ext>
            </a:extLst>
          </p:cNvPr>
          <p:cNvPicPr>
            <a:picLocks noChangeAspect="1"/>
          </p:cNvPicPr>
          <p:nvPr/>
        </p:nvPicPr>
        <p:blipFill rotWithShape="1">
          <a:blip r:embed="rId3"/>
          <a:srcRect l="5128" r="27775" b="2"/>
          <a:stretch/>
        </p:blipFill>
        <p:spPr>
          <a:xfrm>
            <a:off x="3546851" y="3675655"/>
            <a:ext cx="2437966" cy="243796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7" name="Picture Placeholder 16">
            <a:extLst>
              <a:ext uri="{FF2B5EF4-FFF2-40B4-BE49-F238E27FC236}">
                <a16:creationId xmlns:a16="http://schemas.microsoft.com/office/drawing/2014/main" id="{B8425928-3AB4-DBDF-BB61-2E15D138CE99}"/>
              </a:ext>
            </a:extLst>
          </p:cNvPr>
          <p:cNvPicPr>
            <a:picLocks noChangeAspect="1"/>
          </p:cNvPicPr>
          <p:nvPr/>
        </p:nvPicPr>
        <p:blipFill rotWithShape="1">
          <a:blip r:embed="rId4"/>
          <a:srcRect l="18503" r="10750" b="5"/>
          <a:stretch/>
        </p:blipFill>
        <p:spPr>
          <a:xfrm>
            <a:off x="6187435" y="3675655"/>
            <a:ext cx="2437966" cy="243796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solidFill>
            <a:sysClr val="window" lastClr="FFFFFF">
              <a:lumMod val="95000"/>
            </a:sysClr>
          </a:solidFill>
        </p:spPr>
      </p:pic>
      <p:pic>
        <p:nvPicPr>
          <p:cNvPr id="6" name="Picture 5">
            <a:extLst>
              <a:ext uri="{FF2B5EF4-FFF2-40B4-BE49-F238E27FC236}">
                <a16:creationId xmlns:a16="http://schemas.microsoft.com/office/drawing/2014/main" id="{BCBAD2A4-2B2B-B524-B313-54070DF15ABE}"/>
              </a:ext>
            </a:extLst>
          </p:cNvPr>
          <p:cNvPicPr>
            <a:picLocks noChangeAspect="1"/>
          </p:cNvPicPr>
          <p:nvPr/>
        </p:nvPicPr>
        <p:blipFill rotWithShape="1">
          <a:blip r:embed="rId5"/>
          <a:srcRect t="4250" r="1" b="1"/>
          <a:stretch/>
        </p:blipFill>
        <p:spPr>
          <a:xfrm>
            <a:off x="8828019" y="3675655"/>
            <a:ext cx="2437966" cy="243796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050" name="Picture 2">
            <a:extLst>
              <a:ext uri="{FF2B5EF4-FFF2-40B4-BE49-F238E27FC236}">
                <a16:creationId xmlns:a16="http://schemas.microsoft.com/office/drawing/2014/main" id="{50F73C3B-FEA3-2719-2945-CEBDD6DD9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932271"/>
            <a:ext cx="2167816" cy="12571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8AB525-9BE3-CFD9-26CC-FCE8B21277E9}"/>
              </a:ext>
            </a:extLst>
          </p:cNvPr>
          <p:cNvPicPr>
            <a:picLocks noChangeAspect="1"/>
          </p:cNvPicPr>
          <p:nvPr/>
        </p:nvPicPr>
        <p:blipFill>
          <a:blip r:embed="rId7"/>
          <a:stretch>
            <a:fillRect/>
          </a:stretch>
        </p:blipFill>
        <p:spPr>
          <a:xfrm>
            <a:off x="3645759" y="1932270"/>
            <a:ext cx="2240151" cy="1107424"/>
          </a:xfrm>
          <a:prstGeom prst="rect">
            <a:avLst/>
          </a:prstGeom>
          <a:ln>
            <a:solidFill>
              <a:srgbClr val="FFC000"/>
            </a:solidFill>
          </a:ln>
        </p:spPr>
      </p:pic>
      <p:pic>
        <p:nvPicPr>
          <p:cNvPr id="3" name="Picture 2">
            <a:extLst>
              <a:ext uri="{FF2B5EF4-FFF2-40B4-BE49-F238E27FC236}">
                <a16:creationId xmlns:a16="http://schemas.microsoft.com/office/drawing/2014/main" id="{7EA57DDE-7727-0FE0-884B-BC3F426D3FD2}"/>
              </a:ext>
            </a:extLst>
          </p:cNvPr>
          <p:cNvPicPr>
            <a:picLocks noChangeAspect="1"/>
          </p:cNvPicPr>
          <p:nvPr/>
        </p:nvPicPr>
        <p:blipFill>
          <a:blip r:embed="rId8"/>
          <a:stretch>
            <a:fillRect/>
          </a:stretch>
        </p:blipFill>
        <p:spPr>
          <a:xfrm>
            <a:off x="6199981" y="1839538"/>
            <a:ext cx="2404708" cy="1257135"/>
          </a:xfrm>
          <a:prstGeom prst="rect">
            <a:avLst/>
          </a:prstGeom>
        </p:spPr>
      </p:pic>
      <p:pic>
        <p:nvPicPr>
          <p:cNvPr id="8" name="Picture 7">
            <a:extLst>
              <a:ext uri="{FF2B5EF4-FFF2-40B4-BE49-F238E27FC236}">
                <a16:creationId xmlns:a16="http://schemas.microsoft.com/office/drawing/2014/main" id="{60A1C386-6750-CCA1-99B4-0CB10C26151E}"/>
              </a:ext>
            </a:extLst>
          </p:cNvPr>
          <p:cNvPicPr>
            <a:picLocks noChangeAspect="1"/>
          </p:cNvPicPr>
          <p:nvPr/>
        </p:nvPicPr>
        <p:blipFill>
          <a:blip r:embed="rId9"/>
          <a:stretch>
            <a:fillRect/>
          </a:stretch>
        </p:blipFill>
        <p:spPr>
          <a:xfrm>
            <a:off x="9199293" y="1857414"/>
            <a:ext cx="2154507" cy="1257136"/>
          </a:xfrm>
          <a:prstGeom prst="rect">
            <a:avLst/>
          </a:prstGeom>
        </p:spPr>
      </p:pic>
    </p:spTree>
    <p:extLst>
      <p:ext uri="{BB962C8B-B14F-4D97-AF65-F5344CB8AC3E}">
        <p14:creationId xmlns:p14="http://schemas.microsoft.com/office/powerpoint/2010/main" val="1006213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orange clothing sitting on a boat in a city&#10;&#10;Description automatically generated">
            <a:extLst>
              <a:ext uri="{FF2B5EF4-FFF2-40B4-BE49-F238E27FC236}">
                <a16:creationId xmlns:a16="http://schemas.microsoft.com/office/drawing/2014/main" id="{D28C2BD1-B17C-5C5D-E291-503276224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B0EAC5-6A66-5723-797E-3EFE0C28E2F0}"/>
              </a:ext>
            </a:extLst>
          </p:cNvPr>
          <p:cNvSpPr/>
          <p:nvPr/>
        </p:nvSpPr>
        <p:spPr>
          <a:xfrm>
            <a:off x="-289560" y="-243840"/>
            <a:ext cx="13350240" cy="2895600"/>
          </a:xfrm>
          <a:prstGeom prst="rect">
            <a:avLst/>
          </a:prstGeom>
          <a:solidFill>
            <a:srgbClr val="F77103">
              <a:alpha val="38000"/>
            </a:srgbClr>
          </a:solidFill>
          <a:ln>
            <a:noFill/>
          </a:ln>
          <a:effectLst>
            <a:softEdge rad="304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C248FD7-F85E-192A-94DB-1B5FC1B46B9B}"/>
              </a:ext>
            </a:extLst>
          </p:cNvPr>
          <p:cNvSpPr txBox="1"/>
          <p:nvPr/>
        </p:nvSpPr>
        <p:spPr>
          <a:xfrm>
            <a:off x="4632960" y="609600"/>
            <a:ext cx="6431280" cy="784830"/>
          </a:xfrm>
          <a:prstGeom prst="rect">
            <a:avLst/>
          </a:prstGeom>
          <a:noFill/>
        </p:spPr>
        <p:txBody>
          <a:bodyPr wrap="square" rtlCol="0">
            <a:spAutoFit/>
          </a:bodyPr>
          <a:lstStyle/>
          <a:p>
            <a:pPr algn="ctr"/>
            <a:r>
              <a:rPr lang="vi-VN" sz="4500" b="1" dirty="0">
                <a:solidFill>
                  <a:schemeClr val="bg1"/>
                </a:solidFill>
              </a:rPr>
              <a:t>ẤN ĐỘ</a:t>
            </a:r>
          </a:p>
        </p:txBody>
      </p:sp>
    </p:spTree>
    <p:extLst>
      <p:ext uri="{BB962C8B-B14F-4D97-AF65-F5344CB8AC3E}">
        <p14:creationId xmlns:p14="http://schemas.microsoft.com/office/powerpoint/2010/main" val="2218225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36F7FF59-732F-03D6-7B3E-7EF34097987F}"/>
              </a:ext>
            </a:extLst>
          </p:cNvPr>
          <p:cNvSpPr/>
          <p:nvPr/>
        </p:nvSpPr>
        <p:spPr>
          <a:xfrm>
            <a:off x="443352" y="3643227"/>
            <a:ext cx="1143000" cy="975360"/>
          </a:xfrm>
          <a:prstGeom prst="parallelogram">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2410B974-8D74-4B1C-D76D-7D4556A38B8B}"/>
              </a:ext>
            </a:extLst>
          </p:cNvPr>
          <p:cNvSpPr txBox="1"/>
          <p:nvPr/>
        </p:nvSpPr>
        <p:spPr>
          <a:xfrm>
            <a:off x="686496" y="3869297"/>
            <a:ext cx="883920" cy="523220"/>
          </a:xfrm>
          <a:prstGeom prst="rect">
            <a:avLst/>
          </a:prstGeom>
          <a:noFill/>
        </p:spPr>
        <p:txBody>
          <a:bodyPr wrap="square" rtlCol="0">
            <a:spAutoFit/>
          </a:bodyPr>
          <a:lstStyle/>
          <a:p>
            <a:r>
              <a:rPr lang="vi-VN" sz="2800" b="1" dirty="0">
                <a:solidFill>
                  <a:schemeClr val="bg1"/>
                </a:solidFill>
              </a:rPr>
              <a:t>01</a:t>
            </a:r>
          </a:p>
        </p:txBody>
      </p:sp>
      <p:sp>
        <p:nvSpPr>
          <p:cNvPr id="11" name="TextBox 10">
            <a:extLst>
              <a:ext uri="{FF2B5EF4-FFF2-40B4-BE49-F238E27FC236}">
                <a16:creationId xmlns:a16="http://schemas.microsoft.com/office/drawing/2014/main" id="{2B2EA66E-ACA5-5398-77F1-DBBC936CD9CF}"/>
              </a:ext>
            </a:extLst>
          </p:cNvPr>
          <p:cNvSpPr txBox="1"/>
          <p:nvPr/>
        </p:nvSpPr>
        <p:spPr>
          <a:xfrm>
            <a:off x="1586352" y="3607687"/>
            <a:ext cx="4114800" cy="523220"/>
          </a:xfrm>
          <a:prstGeom prst="rect">
            <a:avLst/>
          </a:prstGeom>
          <a:noFill/>
        </p:spPr>
        <p:txBody>
          <a:bodyPr wrap="square" rtlCol="0">
            <a:spAutoFit/>
          </a:bodyPr>
          <a:lstStyle/>
          <a:p>
            <a:r>
              <a:rPr lang="vi-VN" sz="2800" b="1" dirty="0">
                <a:solidFill>
                  <a:schemeClr val="accent5"/>
                </a:solidFill>
              </a:rPr>
              <a:t>TỪ NĂM 1945</a:t>
            </a:r>
          </a:p>
        </p:txBody>
      </p:sp>
      <p:sp>
        <p:nvSpPr>
          <p:cNvPr id="13" name="TextBox 12">
            <a:extLst>
              <a:ext uri="{FF2B5EF4-FFF2-40B4-BE49-F238E27FC236}">
                <a16:creationId xmlns:a16="http://schemas.microsoft.com/office/drawing/2014/main" id="{86463685-82AF-2A2A-8EF9-01311CA28D42}"/>
              </a:ext>
            </a:extLst>
          </p:cNvPr>
          <p:cNvSpPr txBox="1"/>
          <p:nvPr/>
        </p:nvSpPr>
        <p:spPr>
          <a:xfrm>
            <a:off x="1128456" y="4077597"/>
            <a:ext cx="11036752" cy="523220"/>
          </a:xfrm>
          <a:prstGeom prst="rect">
            <a:avLst/>
          </a:prstGeom>
          <a:noFill/>
        </p:spPr>
        <p:txBody>
          <a:bodyPr wrap="square" rtlCol="0">
            <a:spAutoFit/>
          </a:bodyPr>
          <a:lstStyle/>
          <a:p>
            <a:pPr marL="457200" indent="-457200">
              <a:buFontTx/>
              <a:buChar char="-"/>
            </a:pPr>
            <a:r>
              <a:rPr lang="vi-VN" sz="2800" dirty="0">
                <a:solidFill>
                  <a:schemeClr val="bg1"/>
                </a:solidFill>
                <a:latin typeface="+mj-lt"/>
              </a:rPr>
              <a:t>Chống thực dân Anh diễn ra mạnh mẽ dưới sự lãnh đạo Đảng Quốc Đại</a:t>
            </a:r>
          </a:p>
        </p:txBody>
      </p:sp>
      <p:sp>
        <p:nvSpPr>
          <p:cNvPr id="18" name="Parallelogram 17">
            <a:extLst>
              <a:ext uri="{FF2B5EF4-FFF2-40B4-BE49-F238E27FC236}">
                <a16:creationId xmlns:a16="http://schemas.microsoft.com/office/drawing/2014/main" id="{F38A5201-6AC4-7E92-AE81-24351666A1A0}"/>
              </a:ext>
            </a:extLst>
          </p:cNvPr>
          <p:cNvSpPr/>
          <p:nvPr/>
        </p:nvSpPr>
        <p:spPr>
          <a:xfrm>
            <a:off x="245232" y="5106267"/>
            <a:ext cx="1143000" cy="975360"/>
          </a:xfrm>
          <a:prstGeom prst="parallelogram">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2236E7CC-7C67-F47E-7F0A-B96EA77E1C6E}"/>
              </a:ext>
            </a:extLst>
          </p:cNvPr>
          <p:cNvSpPr txBox="1"/>
          <p:nvPr/>
        </p:nvSpPr>
        <p:spPr>
          <a:xfrm>
            <a:off x="488376" y="5332337"/>
            <a:ext cx="883920" cy="523220"/>
          </a:xfrm>
          <a:prstGeom prst="rect">
            <a:avLst/>
          </a:prstGeom>
          <a:noFill/>
        </p:spPr>
        <p:txBody>
          <a:bodyPr wrap="square" rtlCol="0">
            <a:spAutoFit/>
          </a:bodyPr>
          <a:lstStyle/>
          <a:p>
            <a:r>
              <a:rPr lang="vi-VN" sz="2800" b="1" dirty="0">
                <a:solidFill>
                  <a:schemeClr val="bg1"/>
                </a:solidFill>
              </a:rPr>
              <a:t>02</a:t>
            </a:r>
          </a:p>
        </p:txBody>
      </p:sp>
      <p:sp>
        <p:nvSpPr>
          <p:cNvPr id="20" name="TextBox 19">
            <a:extLst>
              <a:ext uri="{FF2B5EF4-FFF2-40B4-BE49-F238E27FC236}">
                <a16:creationId xmlns:a16="http://schemas.microsoft.com/office/drawing/2014/main" id="{A9FF708C-ADD8-245C-6701-95882D2BFA1C}"/>
              </a:ext>
            </a:extLst>
          </p:cNvPr>
          <p:cNvSpPr txBox="1"/>
          <p:nvPr/>
        </p:nvSpPr>
        <p:spPr>
          <a:xfrm>
            <a:off x="1388232" y="5070727"/>
            <a:ext cx="5638800" cy="523220"/>
          </a:xfrm>
          <a:prstGeom prst="rect">
            <a:avLst/>
          </a:prstGeom>
          <a:noFill/>
        </p:spPr>
        <p:txBody>
          <a:bodyPr wrap="square" rtlCol="0">
            <a:spAutoFit/>
          </a:bodyPr>
          <a:lstStyle/>
          <a:p>
            <a:r>
              <a:rPr lang="vi-VN" sz="2800" b="1" dirty="0">
                <a:solidFill>
                  <a:schemeClr val="accent5"/>
                </a:solidFill>
              </a:rPr>
              <a:t>VỀ PHÍA THỰC DÂN ANH</a:t>
            </a:r>
          </a:p>
        </p:txBody>
      </p:sp>
      <p:sp>
        <p:nvSpPr>
          <p:cNvPr id="22" name="TextBox 21">
            <a:extLst>
              <a:ext uri="{FF2B5EF4-FFF2-40B4-BE49-F238E27FC236}">
                <a16:creationId xmlns:a16="http://schemas.microsoft.com/office/drawing/2014/main" id="{200B3F9E-9AED-07F2-3965-657AA2AC88EE}"/>
              </a:ext>
            </a:extLst>
          </p:cNvPr>
          <p:cNvSpPr txBox="1"/>
          <p:nvPr/>
        </p:nvSpPr>
        <p:spPr>
          <a:xfrm>
            <a:off x="1372296" y="5629487"/>
            <a:ext cx="11036752" cy="523220"/>
          </a:xfrm>
          <a:prstGeom prst="rect">
            <a:avLst/>
          </a:prstGeom>
          <a:noFill/>
        </p:spPr>
        <p:txBody>
          <a:bodyPr wrap="square" rtlCol="0">
            <a:spAutoFit/>
          </a:bodyPr>
          <a:lstStyle/>
          <a:p>
            <a:r>
              <a:rPr lang="vi-VN" sz="2800">
                <a:solidFill>
                  <a:schemeClr val="bg1"/>
                </a:solidFill>
                <a:latin typeface="+mj-lt"/>
              </a:rPr>
              <a:t>- Nhượng bộ trao quyền tự trị cho Ấn Độ theo kế hoạch Mao-bát-tơn</a:t>
            </a:r>
            <a:endParaRPr lang="vi-VN" sz="2800" dirty="0">
              <a:solidFill>
                <a:schemeClr val="bg1"/>
              </a:solidFill>
              <a:latin typeface="+mj-lt"/>
            </a:endParaRPr>
          </a:p>
        </p:txBody>
      </p:sp>
      <p:pic>
        <p:nvPicPr>
          <p:cNvPr id="3" name="Picture 2" descr="A painting of a battle&#10;&#10;Description automatically generated">
            <a:extLst>
              <a:ext uri="{FF2B5EF4-FFF2-40B4-BE49-F238E27FC236}">
                <a16:creationId xmlns:a16="http://schemas.microsoft.com/office/drawing/2014/main" id="{A29938C8-7383-1C6E-C7C9-1283320F6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694" y="-544016"/>
            <a:ext cx="8936612" cy="4103822"/>
          </a:xfrm>
          <a:prstGeom prst="roundRect">
            <a:avLst>
              <a:gd name="adj" fmla="val 29665"/>
            </a:avLst>
          </a:prstGeom>
        </p:spPr>
      </p:pic>
    </p:spTree>
    <p:extLst>
      <p:ext uri="{BB962C8B-B14F-4D97-AF65-F5344CB8AC3E}">
        <p14:creationId xmlns:p14="http://schemas.microsoft.com/office/powerpoint/2010/main" val="60351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tatues with text&#10;&#10;Description automatically generated">
            <a:extLst>
              <a:ext uri="{FF2B5EF4-FFF2-40B4-BE49-F238E27FC236}">
                <a16:creationId xmlns:a16="http://schemas.microsoft.com/office/drawing/2014/main" id="{7B0BA70D-8045-0196-A91C-6F076B84B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80" y="2240280"/>
            <a:ext cx="4419600" cy="2651760"/>
          </a:xfrm>
          <a:prstGeom prst="roundRect">
            <a:avLst/>
          </a:prstGeom>
        </p:spPr>
      </p:pic>
      <p:sp>
        <p:nvSpPr>
          <p:cNvPr id="6" name="Rectangle: Rounded Corners 5">
            <a:extLst>
              <a:ext uri="{FF2B5EF4-FFF2-40B4-BE49-F238E27FC236}">
                <a16:creationId xmlns:a16="http://schemas.microsoft.com/office/drawing/2014/main" id="{52A3735D-318B-4CAF-E719-45FBA7B670E6}"/>
              </a:ext>
            </a:extLst>
          </p:cNvPr>
          <p:cNvSpPr/>
          <p:nvPr/>
        </p:nvSpPr>
        <p:spPr>
          <a:xfrm>
            <a:off x="1010850" y="5110193"/>
            <a:ext cx="3477260" cy="56388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t>HIN ĐU GIÁO</a:t>
            </a:r>
          </a:p>
        </p:txBody>
      </p:sp>
      <p:sp>
        <p:nvSpPr>
          <p:cNvPr id="7" name="TextBox 6">
            <a:extLst>
              <a:ext uri="{FF2B5EF4-FFF2-40B4-BE49-F238E27FC236}">
                <a16:creationId xmlns:a16="http://schemas.microsoft.com/office/drawing/2014/main" id="{9E3FD93E-5B90-96F7-940E-6BBA933ABDAC}"/>
              </a:ext>
            </a:extLst>
          </p:cNvPr>
          <p:cNvSpPr txBox="1"/>
          <p:nvPr/>
        </p:nvSpPr>
        <p:spPr>
          <a:xfrm>
            <a:off x="2235200" y="598721"/>
            <a:ext cx="7157720" cy="584775"/>
          </a:xfrm>
          <a:prstGeom prst="rect">
            <a:avLst/>
          </a:prstGeom>
          <a:noFill/>
        </p:spPr>
        <p:txBody>
          <a:bodyPr wrap="square" rtlCol="0">
            <a:spAutoFit/>
          </a:bodyPr>
          <a:lstStyle/>
          <a:p>
            <a:pPr algn="ctr"/>
            <a:r>
              <a:rPr lang="vi-VN" sz="3200" b="1" dirty="0">
                <a:solidFill>
                  <a:srgbClr val="C00000"/>
                </a:solidFill>
              </a:rPr>
              <a:t>TÔN GIÁO </a:t>
            </a:r>
          </a:p>
        </p:txBody>
      </p:sp>
      <p:pic>
        <p:nvPicPr>
          <p:cNvPr id="9" name="Picture 8" descr="A large building with domes and towers with Jama Masjid, Delhi in the background&#10;&#10;Description automatically generated">
            <a:extLst>
              <a:ext uri="{FF2B5EF4-FFF2-40B4-BE49-F238E27FC236}">
                <a16:creationId xmlns:a16="http://schemas.microsoft.com/office/drawing/2014/main" id="{B65AE645-9FD9-F98B-14F9-112FFB67A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759" y="2291654"/>
            <a:ext cx="4442321" cy="2651760"/>
          </a:xfrm>
          <a:prstGeom prst="roundRect">
            <a:avLst/>
          </a:prstGeom>
        </p:spPr>
      </p:pic>
      <p:sp>
        <p:nvSpPr>
          <p:cNvPr id="10" name="Rectangle: Rounded Corners 9">
            <a:extLst>
              <a:ext uri="{FF2B5EF4-FFF2-40B4-BE49-F238E27FC236}">
                <a16:creationId xmlns:a16="http://schemas.microsoft.com/office/drawing/2014/main" id="{BEA1C827-67A3-A469-672D-28F03A15A786}"/>
              </a:ext>
            </a:extLst>
          </p:cNvPr>
          <p:cNvSpPr/>
          <p:nvPr/>
        </p:nvSpPr>
        <p:spPr>
          <a:xfrm>
            <a:off x="7762170" y="5076886"/>
            <a:ext cx="3477260" cy="563880"/>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t>HỒI GIÁO</a:t>
            </a:r>
          </a:p>
        </p:txBody>
      </p:sp>
      <p:sp>
        <p:nvSpPr>
          <p:cNvPr id="11" name="TextBox 10">
            <a:extLst>
              <a:ext uri="{FF2B5EF4-FFF2-40B4-BE49-F238E27FC236}">
                <a16:creationId xmlns:a16="http://schemas.microsoft.com/office/drawing/2014/main" id="{734BAF97-792C-8270-A5C7-568BD9CE5136}"/>
              </a:ext>
            </a:extLst>
          </p:cNvPr>
          <p:cNvSpPr txBox="1"/>
          <p:nvPr/>
        </p:nvSpPr>
        <p:spPr>
          <a:xfrm>
            <a:off x="829240" y="5736059"/>
            <a:ext cx="4130040" cy="523220"/>
          </a:xfrm>
          <a:prstGeom prst="rect">
            <a:avLst/>
          </a:prstGeom>
          <a:noFill/>
        </p:spPr>
        <p:txBody>
          <a:bodyPr wrap="square" rtlCol="0">
            <a:spAutoFit/>
          </a:bodyPr>
          <a:lstStyle/>
          <a:p>
            <a:pPr algn="ctr"/>
            <a:r>
              <a:rPr lang="vi-VN" sz="2800" dirty="0">
                <a:solidFill>
                  <a:srgbClr val="FFFF00"/>
                </a:solidFill>
              </a:rPr>
              <a:t>Ấn Độ</a:t>
            </a:r>
          </a:p>
        </p:txBody>
      </p:sp>
      <p:sp>
        <p:nvSpPr>
          <p:cNvPr id="12" name="TextBox 11">
            <a:extLst>
              <a:ext uri="{FF2B5EF4-FFF2-40B4-BE49-F238E27FC236}">
                <a16:creationId xmlns:a16="http://schemas.microsoft.com/office/drawing/2014/main" id="{A0CDBE15-C927-480B-EE9D-07836C3926C8}"/>
              </a:ext>
            </a:extLst>
          </p:cNvPr>
          <p:cNvSpPr txBox="1"/>
          <p:nvPr/>
        </p:nvSpPr>
        <p:spPr>
          <a:xfrm>
            <a:off x="7484040" y="5736059"/>
            <a:ext cx="4130040" cy="523220"/>
          </a:xfrm>
          <a:prstGeom prst="rect">
            <a:avLst/>
          </a:prstGeom>
          <a:noFill/>
        </p:spPr>
        <p:txBody>
          <a:bodyPr wrap="square" rtlCol="0">
            <a:spAutoFit/>
          </a:bodyPr>
          <a:lstStyle/>
          <a:p>
            <a:pPr algn="ctr"/>
            <a:r>
              <a:rPr lang="vi-VN" sz="2800" dirty="0">
                <a:solidFill>
                  <a:srgbClr val="FFFF00"/>
                </a:solidFill>
              </a:rPr>
              <a:t>Pa-ki-xtan</a:t>
            </a:r>
          </a:p>
        </p:txBody>
      </p:sp>
      <p:sp>
        <p:nvSpPr>
          <p:cNvPr id="13" name="TextBox 12">
            <a:extLst>
              <a:ext uri="{FF2B5EF4-FFF2-40B4-BE49-F238E27FC236}">
                <a16:creationId xmlns:a16="http://schemas.microsoft.com/office/drawing/2014/main" id="{774F4C71-7A74-369A-9873-84012B833509}"/>
              </a:ext>
            </a:extLst>
          </p:cNvPr>
          <p:cNvSpPr txBox="1"/>
          <p:nvPr/>
        </p:nvSpPr>
        <p:spPr>
          <a:xfrm>
            <a:off x="671760" y="1183496"/>
            <a:ext cx="11093520" cy="523220"/>
          </a:xfrm>
          <a:prstGeom prst="rect">
            <a:avLst/>
          </a:prstGeom>
          <a:noFill/>
        </p:spPr>
        <p:txBody>
          <a:bodyPr wrap="square" rtlCol="0">
            <a:spAutoFit/>
          </a:bodyPr>
          <a:lstStyle/>
          <a:p>
            <a:r>
              <a:rPr lang="vi-VN" sz="2800" b="1" dirty="0">
                <a:solidFill>
                  <a:schemeClr val="bg1"/>
                </a:solidFill>
              </a:rPr>
              <a:t>Ấn Độ được chia thành hai quốc gia trên cơ sở tôn giáo:</a:t>
            </a:r>
          </a:p>
        </p:txBody>
      </p:sp>
    </p:spTree>
    <p:extLst>
      <p:ext uri="{BB962C8B-B14F-4D97-AF65-F5344CB8AC3E}">
        <p14:creationId xmlns:p14="http://schemas.microsoft.com/office/powerpoint/2010/main" val="286247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dancing in front of a monument&#10;&#10;Description automatically generated">
            <a:extLst>
              <a:ext uri="{FF2B5EF4-FFF2-40B4-BE49-F238E27FC236}">
                <a16:creationId xmlns:a16="http://schemas.microsoft.com/office/drawing/2014/main" id="{CDA324D4-1D2F-5B2D-A551-6832381E8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3742481"/>
          </a:xfrm>
          <a:prstGeom prst="rect">
            <a:avLst/>
          </a:prstGeom>
        </p:spPr>
      </p:pic>
      <p:sp>
        <p:nvSpPr>
          <p:cNvPr id="6" name="Rectangle: Rounded Corners 5">
            <a:extLst>
              <a:ext uri="{FF2B5EF4-FFF2-40B4-BE49-F238E27FC236}">
                <a16:creationId xmlns:a16="http://schemas.microsoft.com/office/drawing/2014/main" id="{D1E546FB-7DD1-DFF2-4BB9-F32BA8AD86F1}"/>
              </a:ext>
            </a:extLst>
          </p:cNvPr>
          <p:cNvSpPr/>
          <p:nvPr/>
        </p:nvSpPr>
        <p:spPr>
          <a:xfrm>
            <a:off x="4251962" y="3931920"/>
            <a:ext cx="3733800" cy="670560"/>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26/01/1950</a:t>
            </a:r>
          </a:p>
        </p:txBody>
      </p:sp>
      <p:sp>
        <p:nvSpPr>
          <p:cNvPr id="7" name="TextBox 6">
            <a:extLst>
              <a:ext uri="{FF2B5EF4-FFF2-40B4-BE49-F238E27FC236}">
                <a16:creationId xmlns:a16="http://schemas.microsoft.com/office/drawing/2014/main" id="{5F26FE5C-5856-4853-4A8E-25488C6254B0}"/>
              </a:ext>
            </a:extLst>
          </p:cNvPr>
          <p:cNvSpPr txBox="1"/>
          <p:nvPr/>
        </p:nvSpPr>
        <p:spPr>
          <a:xfrm>
            <a:off x="762000" y="4937760"/>
            <a:ext cx="10439400" cy="523220"/>
          </a:xfrm>
          <a:prstGeom prst="rect">
            <a:avLst/>
          </a:prstGeom>
          <a:noFill/>
        </p:spPr>
        <p:txBody>
          <a:bodyPr wrap="square" rtlCol="0">
            <a:spAutoFit/>
          </a:bodyPr>
          <a:lstStyle/>
          <a:p>
            <a:pPr algn="ctr"/>
            <a:r>
              <a:rPr lang="vi-VN" sz="2800" dirty="0">
                <a:solidFill>
                  <a:srgbClr val="FFFF00"/>
                </a:solidFill>
              </a:rPr>
              <a:t>Ấn Độ tuyên bố độc lập và thành lập nước cộng hòa</a:t>
            </a:r>
          </a:p>
        </p:txBody>
      </p:sp>
    </p:spTree>
    <p:extLst>
      <p:ext uri="{BB962C8B-B14F-4D97-AF65-F5344CB8AC3E}">
        <p14:creationId xmlns:p14="http://schemas.microsoft.com/office/powerpoint/2010/main" val="4028972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ECEDCB-B3AD-5071-706A-5EB9F8E82837}"/>
              </a:ext>
            </a:extLst>
          </p:cNvPr>
          <p:cNvSpPr txBox="1"/>
          <p:nvPr/>
        </p:nvSpPr>
        <p:spPr>
          <a:xfrm>
            <a:off x="958484" y="154249"/>
            <a:ext cx="2897043" cy="661207"/>
          </a:xfrm>
          <a:prstGeom prst="rect">
            <a:avLst/>
          </a:prstGeom>
          <a:noFill/>
        </p:spPr>
        <p:txBody>
          <a:bodyPr wrap="square">
            <a:spAutoFit/>
          </a:bodyPr>
          <a:lstStyle/>
          <a:p>
            <a:pPr algn="just" defTabSz="761970">
              <a:lnSpc>
                <a:spcPct val="150000"/>
              </a:lnSpc>
              <a:buClrTx/>
              <a:defRPr/>
            </a:pPr>
            <a:r>
              <a:rPr lang="en-US" sz="2800"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800"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800"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 3">
            <a:extLst>
              <a:ext uri="{FF2B5EF4-FFF2-40B4-BE49-F238E27FC236}">
                <a16:creationId xmlns:a16="http://schemas.microsoft.com/office/drawing/2014/main" id="{8BE03643-5536-851B-C059-22296B9EB45D}"/>
              </a:ext>
            </a:extLst>
          </p:cNvPr>
          <p:cNvSpPr/>
          <p:nvPr/>
        </p:nvSpPr>
        <p:spPr>
          <a:xfrm>
            <a:off x="286171" y="849439"/>
            <a:ext cx="6020844" cy="661207"/>
          </a:xfrm>
          <a:prstGeom prst="rect">
            <a:avLst/>
          </a:prstGeom>
          <a:noFill/>
          <a:ln/>
        </p:spPr>
        <p:txBody>
          <a:bodyPr wrap="square" rtlCol="0" anchor="t"/>
          <a:lstStyle/>
          <a:p>
            <a:pPr marL="285739" indent="-285739" defTabSz="761970">
              <a:buClrTx/>
              <a:buFont typeface="Wingdings" panose="05000000000000000000" pitchFamily="2" charset="2"/>
              <a:buChar char="v"/>
              <a:defRPr/>
            </a:pPr>
            <a:r>
              <a:rPr lang="en-US" sz="2800" kern="1200" dirty="0">
                <a:solidFill>
                  <a:schemeClr val="bg1"/>
                </a:solidFill>
                <a:latin typeface="Times New Roman" panose="02020603050405020304" pitchFamily="18" charset="0"/>
                <a:ea typeface="Cabin" pitchFamily="34" charset="-122"/>
                <a:cs typeface="Times New Roman" panose="02020603050405020304" pitchFamily="18" charset="0"/>
              </a:rPr>
              <a:t> </a:t>
            </a:r>
            <a:r>
              <a:rPr lang="en-US" sz="2800" dirty="0" err="1">
                <a:solidFill>
                  <a:schemeClr val="bg1"/>
                </a:solidFill>
                <a:latin typeface="Times New Roman" panose="02020603050405020304" pitchFamily="18" charset="0"/>
                <a:ea typeface="Cabin" pitchFamily="34" charset="-122"/>
                <a:cs typeface="Times New Roman" panose="02020603050405020304" pitchFamily="18" charset="0"/>
              </a:rPr>
              <a:t>Quá</a:t>
            </a:r>
            <a:r>
              <a:rPr lang="en-US" sz="2800" dirty="0">
                <a:solidFill>
                  <a:schemeClr val="bg1"/>
                </a:solidFill>
                <a:latin typeface="Times New Roman" panose="02020603050405020304" pitchFamily="18" charset="0"/>
                <a:ea typeface="Cabin" pitchFamily="34" charset="-122"/>
                <a:cs typeface="Times New Roman" panose="02020603050405020304" pitchFamily="18" charset="0"/>
              </a:rPr>
              <a:t> </a:t>
            </a:r>
            <a:r>
              <a:rPr lang="en-US" sz="2800" dirty="0" err="1">
                <a:solidFill>
                  <a:schemeClr val="bg1"/>
                </a:solidFill>
                <a:latin typeface="Times New Roman" panose="02020603050405020304" pitchFamily="18" charset="0"/>
                <a:ea typeface="Cabin" pitchFamily="34" charset="-122"/>
                <a:cs typeface="Times New Roman" panose="02020603050405020304" pitchFamily="18" charset="0"/>
              </a:rPr>
              <a:t>trình</a:t>
            </a:r>
            <a:r>
              <a:rPr lang="en-US" sz="2800" dirty="0">
                <a:solidFill>
                  <a:schemeClr val="bg1"/>
                </a:solidFill>
                <a:latin typeface="Times New Roman" panose="02020603050405020304" pitchFamily="18" charset="0"/>
                <a:ea typeface="Cabin" pitchFamily="34" charset="-122"/>
                <a:cs typeface="Times New Roman" panose="02020603050405020304" pitchFamily="18" charset="0"/>
              </a:rPr>
              <a:t> </a:t>
            </a:r>
            <a:r>
              <a:rPr lang="en-US" sz="2800" dirty="0" err="1">
                <a:solidFill>
                  <a:schemeClr val="bg1"/>
                </a:solidFill>
                <a:latin typeface="Times New Roman" panose="02020603050405020304" pitchFamily="18" charset="0"/>
                <a:ea typeface="Cabin" pitchFamily="34" charset="-122"/>
                <a:cs typeface="Times New Roman" panose="02020603050405020304" pitchFamily="18" charset="0"/>
              </a:rPr>
              <a:t>giành</a:t>
            </a:r>
            <a:r>
              <a:rPr lang="en-US" sz="2800" dirty="0">
                <a:solidFill>
                  <a:schemeClr val="bg1"/>
                </a:solidFill>
                <a:latin typeface="Times New Roman" panose="02020603050405020304" pitchFamily="18" charset="0"/>
                <a:ea typeface="Cabin" pitchFamily="34" charset="-122"/>
                <a:cs typeface="Times New Roman" panose="02020603050405020304" pitchFamily="18" charset="0"/>
              </a:rPr>
              <a:t> </a:t>
            </a:r>
            <a:r>
              <a:rPr lang="en-US" sz="2800" dirty="0" err="1">
                <a:solidFill>
                  <a:schemeClr val="bg1"/>
                </a:solidFill>
                <a:latin typeface="Times New Roman" panose="02020603050405020304" pitchFamily="18" charset="0"/>
                <a:ea typeface="Cabin" pitchFamily="34" charset="-122"/>
                <a:cs typeface="Times New Roman" panose="02020603050405020304" pitchFamily="18" charset="0"/>
              </a:rPr>
              <a:t>độc</a:t>
            </a:r>
            <a:r>
              <a:rPr lang="en-US" sz="2800" dirty="0">
                <a:solidFill>
                  <a:schemeClr val="bg1"/>
                </a:solidFill>
                <a:latin typeface="Times New Roman" panose="02020603050405020304" pitchFamily="18" charset="0"/>
                <a:ea typeface="Cabin" pitchFamily="34" charset="-122"/>
                <a:cs typeface="Times New Roman" panose="02020603050405020304" pitchFamily="18" charset="0"/>
              </a:rPr>
              <a:t> </a:t>
            </a:r>
            <a:r>
              <a:rPr lang="en-US" sz="2800" dirty="0" err="1">
                <a:solidFill>
                  <a:schemeClr val="bg1"/>
                </a:solidFill>
                <a:latin typeface="Times New Roman" panose="02020603050405020304" pitchFamily="18" charset="0"/>
                <a:ea typeface="Cabin" pitchFamily="34" charset="-122"/>
                <a:cs typeface="Times New Roman" panose="02020603050405020304" pitchFamily="18" charset="0"/>
              </a:rPr>
              <a:t>lập</a:t>
            </a:r>
            <a:r>
              <a:rPr lang="en-US" sz="2800" dirty="0">
                <a:solidFill>
                  <a:schemeClr val="bg1"/>
                </a:solidFill>
                <a:latin typeface="Times New Roman" panose="02020603050405020304" pitchFamily="18" charset="0"/>
                <a:ea typeface="Cabin" pitchFamily="34" charset="-122"/>
                <a:cs typeface="Times New Roman" panose="02020603050405020304" pitchFamily="18" charset="0"/>
              </a:rPr>
              <a:t> (1945-1950) </a:t>
            </a:r>
            <a:endParaRPr lang="en-US" sz="2800" kern="1200" dirty="0">
              <a:solidFill>
                <a:schemeClr val="bg1"/>
              </a:solidFill>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644497B8-66C5-7989-A98E-30B88B6B6D50}"/>
              </a:ext>
            </a:extLst>
          </p:cNvPr>
          <p:cNvPicPr>
            <a:picLocks noChangeAspect="1"/>
          </p:cNvPicPr>
          <p:nvPr/>
        </p:nvPicPr>
        <p:blipFill>
          <a:blip r:embed="rId3"/>
          <a:stretch>
            <a:fillRect/>
          </a:stretch>
        </p:blipFill>
        <p:spPr>
          <a:xfrm>
            <a:off x="7457716" y="4267201"/>
            <a:ext cx="4388473" cy="2312510"/>
          </a:xfrm>
          <a:prstGeom prst="rect">
            <a:avLst/>
          </a:prstGeom>
        </p:spPr>
      </p:pic>
      <p:sp>
        <p:nvSpPr>
          <p:cNvPr id="9" name="Speech Bubble: Rectangle with Corners Rounded 8">
            <a:extLst>
              <a:ext uri="{FF2B5EF4-FFF2-40B4-BE49-F238E27FC236}">
                <a16:creationId xmlns:a16="http://schemas.microsoft.com/office/drawing/2014/main" id="{ADE8052B-A52D-221D-2C13-F1E874DEC634}"/>
              </a:ext>
            </a:extLst>
          </p:cNvPr>
          <p:cNvSpPr/>
          <p:nvPr/>
        </p:nvSpPr>
        <p:spPr>
          <a:xfrm>
            <a:off x="7057293" y="1096569"/>
            <a:ext cx="4618892" cy="1383323"/>
          </a:xfrm>
          <a:prstGeom prst="wedgeRoundRectCallout">
            <a:avLst>
              <a:gd name="adj1" fmla="val -10990"/>
              <a:gd name="adj2" fmla="val 125095"/>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 </a:t>
            </a:r>
            <a:r>
              <a:rPr lang="en-US" sz="2800" dirty="0">
                <a:solidFill>
                  <a:schemeClr val="tx1"/>
                </a:solidFill>
                <a:latin typeface="+mj-lt"/>
              </a:rPr>
              <a:t>Phong </a:t>
            </a:r>
            <a:r>
              <a:rPr lang="en-US" sz="2800" dirty="0" err="1">
                <a:solidFill>
                  <a:schemeClr val="tx1"/>
                </a:solidFill>
                <a:latin typeface="+mj-lt"/>
              </a:rPr>
              <a:t>trào</a:t>
            </a:r>
            <a:r>
              <a:rPr lang="en-US" sz="2800" dirty="0">
                <a:solidFill>
                  <a:schemeClr val="tx1"/>
                </a:solidFill>
                <a:latin typeface="+mj-lt"/>
              </a:rPr>
              <a:t> </a:t>
            </a:r>
            <a:r>
              <a:rPr lang="en-US" sz="2800" dirty="0" err="1">
                <a:solidFill>
                  <a:schemeClr val="tx1"/>
                </a:solidFill>
                <a:latin typeface="+mj-lt"/>
              </a:rPr>
              <a:t>đấu</a:t>
            </a:r>
            <a:r>
              <a:rPr lang="en-US" sz="2800" dirty="0">
                <a:solidFill>
                  <a:schemeClr val="tx1"/>
                </a:solidFill>
                <a:latin typeface="+mj-lt"/>
              </a:rPr>
              <a:t> </a:t>
            </a:r>
            <a:r>
              <a:rPr lang="en-US" sz="2800" dirty="0" err="1">
                <a:solidFill>
                  <a:schemeClr val="tx1"/>
                </a:solidFill>
                <a:latin typeface="+mj-lt"/>
              </a:rPr>
              <a:t>tranh</a:t>
            </a:r>
            <a:r>
              <a:rPr lang="en-US" sz="2800" dirty="0">
                <a:solidFill>
                  <a:schemeClr val="tx1"/>
                </a:solidFill>
                <a:latin typeface="+mj-lt"/>
              </a:rPr>
              <a:t> </a:t>
            </a:r>
            <a:r>
              <a:rPr lang="en-US" sz="2800" dirty="0" err="1">
                <a:solidFill>
                  <a:schemeClr val="tx1"/>
                </a:solidFill>
                <a:latin typeface="+mj-lt"/>
              </a:rPr>
              <a:t>giành</a:t>
            </a:r>
            <a:r>
              <a:rPr lang="en-US" sz="2800" dirty="0">
                <a:solidFill>
                  <a:schemeClr val="tx1"/>
                </a:solidFill>
                <a:latin typeface="+mj-lt"/>
              </a:rPr>
              <a:t> </a:t>
            </a:r>
            <a:r>
              <a:rPr lang="en-US" sz="2800" dirty="0" err="1">
                <a:solidFill>
                  <a:schemeClr val="tx1"/>
                </a:solidFill>
                <a:latin typeface="+mj-lt"/>
              </a:rPr>
              <a:t>độc</a:t>
            </a:r>
            <a:r>
              <a:rPr lang="en-US" sz="2800" dirty="0">
                <a:solidFill>
                  <a:schemeClr val="tx1"/>
                </a:solidFill>
                <a:latin typeface="+mj-lt"/>
              </a:rPr>
              <a:t> </a:t>
            </a:r>
            <a:r>
              <a:rPr lang="en-US" sz="2800" dirty="0" err="1">
                <a:solidFill>
                  <a:schemeClr val="tx1"/>
                </a:solidFill>
                <a:latin typeface="+mj-lt"/>
              </a:rPr>
              <a:t>lập</a:t>
            </a:r>
            <a:r>
              <a:rPr lang="en-US" sz="2800" dirty="0">
                <a:solidFill>
                  <a:schemeClr val="tx1"/>
                </a:solidFill>
                <a:latin typeface="+mj-lt"/>
              </a:rPr>
              <a:t> ở </a:t>
            </a:r>
            <a:r>
              <a:rPr lang="en-US" sz="2800" dirty="0" err="1">
                <a:solidFill>
                  <a:schemeClr val="tx1"/>
                </a:solidFill>
                <a:latin typeface="+mj-lt"/>
              </a:rPr>
              <a:t>Ấn</a:t>
            </a:r>
            <a:r>
              <a:rPr lang="en-US" sz="2800" dirty="0">
                <a:solidFill>
                  <a:schemeClr val="tx1"/>
                </a:solidFill>
                <a:latin typeface="+mj-lt"/>
              </a:rPr>
              <a:t> </a:t>
            </a:r>
            <a:r>
              <a:rPr lang="en-US" sz="2800" dirty="0" err="1">
                <a:solidFill>
                  <a:schemeClr val="tx1"/>
                </a:solidFill>
                <a:latin typeface="+mj-lt"/>
              </a:rPr>
              <a:t>Độ</a:t>
            </a:r>
            <a:r>
              <a:rPr lang="en-US" sz="2800" dirty="0">
                <a:solidFill>
                  <a:schemeClr val="tx1"/>
                </a:solidFill>
                <a:latin typeface="+mj-lt"/>
              </a:rPr>
              <a:t> </a:t>
            </a:r>
            <a:r>
              <a:rPr lang="en-US" sz="2800" dirty="0" err="1">
                <a:solidFill>
                  <a:schemeClr val="tx1"/>
                </a:solidFill>
                <a:latin typeface="+mj-lt"/>
              </a:rPr>
              <a:t>diễn</a:t>
            </a:r>
            <a:r>
              <a:rPr lang="en-US" sz="2800" dirty="0">
                <a:solidFill>
                  <a:schemeClr val="tx1"/>
                </a:solidFill>
                <a:latin typeface="+mj-lt"/>
              </a:rPr>
              <a:t> </a:t>
            </a:r>
            <a:r>
              <a:rPr lang="en-US" sz="2800" dirty="0" err="1">
                <a:solidFill>
                  <a:schemeClr val="tx1"/>
                </a:solidFill>
                <a:latin typeface="+mj-lt"/>
              </a:rPr>
              <a:t>ra</a:t>
            </a:r>
            <a:r>
              <a:rPr lang="en-US" sz="2800" dirty="0">
                <a:solidFill>
                  <a:schemeClr val="tx1"/>
                </a:solidFill>
                <a:latin typeface="+mj-lt"/>
              </a:rPr>
              <a:t> </a:t>
            </a:r>
            <a:r>
              <a:rPr lang="en-US" sz="2800" dirty="0" err="1">
                <a:solidFill>
                  <a:schemeClr val="tx1"/>
                </a:solidFill>
                <a:latin typeface="+mj-lt"/>
              </a:rPr>
              <a:t>như</a:t>
            </a:r>
            <a:r>
              <a:rPr lang="en-US" sz="2800" dirty="0">
                <a:solidFill>
                  <a:schemeClr val="tx1"/>
                </a:solidFill>
                <a:latin typeface="+mj-lt"/>
              </a:rPr>
              <a:t> </a:t>
            </a:r>
            <a:r>
              <a:rPr lang="en-US" sz="2800" dirty="0" err="1">
                <a:solidFill>
                  <a:schemeClr val="tx1"/>
                </a:solidFill>
                <a:latin typeface="+mj-lt"/>
              </a:rPr>
              <a:t>thế</a:t>
            </a:r>
            <a:r>
              <a:rPr lang="en-US" sz="2800" dirty="0">
                <a:solidFill>
                  <a:schemeClr val="tx1"/>
                </a:solidFill>
                <a:latin typeface="+mj-lt"/>
              </a:rPr>
              <a:t> </a:t>
            </a:r>
            <a:r>
              <a:rPr lang="en-US" sz="2800" dirty="0" err="1">
                <a:solidFill>
                  <a:schemeClr val="tx1"/>
                </a:solidFill>
                <a:latin typeface="+mj-lt"/>
              </a:rPr>
              <a:t>nào</a:t>
            </a:r>
            <a:endParaRPr lang="vi-VN" sz="2800" dirty="0">
              <a:solidFill>
                <a:schemeClr val="tx1"/>
              </a:solidFill>
              <a:latin typeface="+mj-lt"/>
            </a:endParaRPr>
          </a:p>
        </p:txBody>
      </p:sp>
      <p:sp>
        <p:nvSpPr>
          <p:cNvPr id="10" name="Arrow: Right 9">
            <a:extLst>
              <a:ext uri="{FF2B5EF4-FFF2-40B4-BE49-F238E27FC236}">
                <a16:creationId xmlns:a16="http://schemas.microsoft.com/office/drawing/2014/main" id="{687E4D70-903E-8D17-24DE-0730515B9C8E}"/>
              </a:ext>
            </a:extLst>
          </p:cNvPr>
          <p:cNvSpPr/>
          <p:nvPr/>
        </p:nvSpPr>
        <p:spPr>
          <a:xfrm>
            <a:off x="726831" y="3621144"/>
            <a:ext cx="11119358" cy="334108"/>
          </a:xfrm>
          <a:prstGeom prst="rightArrow">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0E589CCA-37C0-854B-8C10-62406C50A02F}"/>
              </a:ext>
            </a:extLst>
          </p:cNvPr>
          <p:cNvSpPr/>
          <p:nvPr/>
        </p:nvSpPr>
        <p:spPr>
          <a:xfrm>
            <a:off x="1992923" y="3514832"/>
            <a:ext cx="1125415" cy="546732"/>
          </a:xfrm>
          <a:prstGeom prst="roundRect">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1946</a:t>
            </a:r>
            <a:endParaRPr lang="vi-VN" sz="2800" dirty="0">
              <a:solidFill>
                <a:srgbClr val="0000FF"/>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650B16D-4F77-9CA3-263A-243CECDEC556}"/>
              </a:ext>
            </a:extLst>
          </p:cNvPr>
          <p:cNvSpPr/>
          <p:nvPr/>
        </p:nvSpPr>
        <p:spPr>
          <a:xfrm>
            <a:off x="4777153" y="3568321"/>
            <a:ext cx="1125415" cy="546732"/>
          </a:xfrm>
          <a:prstGeom prst="roundRect">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1947</a:t>
            </a:r>
            <a:endParaRPr lang="vi-VN" sz="2800" dirty="0">
              <a:solidFill>
                <a:srgbClr val="0000FF"/>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3E30F04B-3AD2-EE2B-C574-6450A0ABBDE9}"/>
              </a:ext>
            </a:extLst>
          </p:cNvPr>
          <p:cNvSpPr/>
          <p:nvPr/>
        </p:nvSpPr>
        <p:spPr>
          <a:xfrm>
            <a:off x="8686800" y="3554255"/>
            <a:ext cx="1746738" cy="546732"/>
          </a:xfrm>
          <a:prstGeom prst="roundRect">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26-1-1950</a:t>
            </a:r>
            <a:endParaRPr lang="vi-VN" sz="2800" dirty="0">
              <a:solidFill>
                <a:srgbClr val="0000FF"/>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0E734BD3-2A03-0D4A-51CB-576CEDD4B37A}"/>
              </a:ext>
            </a:extLst>
          </p:cNvPr>
          <p:cNvSpPr/>
          <p:nvPr/>
        </p:nvSpPr>
        <p:spPr>
          <a:xfrm>
            <a:off x="750278" y="1846706"/>
            <a:ext cx="3610706" cy="1462489"/>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C</a:t>
            </a:r>
            <a:r>
              <a:rPr lang="vi-VN" sz="2000" dirty="0" err="1">
                <a:solidFill>
                  <a:schemeClr val="tx1"/>
                </a:solidFill>
                <a:latin typeface="Times New Roman" panose="02020603050405020304" pitchFamily="18" charset="0"/>
                <a:cs typeface="Times New Roman" panose="02020603050405020304" pitchFamily="18" charset="0"/>
              </a:rPr>
              <a:t>uộc</a:t>
            </a:r>
            <a:r>
              <a:rPr lang="vi-VN" sz="2000" dirty="0">
                <a:solidFill>
                  <a:schemeClr val="tx1"/>
                </a:solidFill>
                <a:latin typeface="Times New Roman" panose="02020603050405020304" pitchFamily="18" charset="0"/>
                <a:cs typeface="Times New Roman" panose="02020603050405020304" pitchFamily="18" charset="0"/>
              </a:rPr>
              <a:t> đấu tranh chống thực dân Anh  của  nhân  dân  Ấn  Độ dưới sự lãnh đạo của Đảng Quốc đại bùng</a:t>
            </a:r>
            <a:r>
              <a:rPr lang="en-US" sz="20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phát mạnh mẽ.</a:t>
            </a:r>
          </a:p>
        </p:txBody>
      </p:sp>
      <p:cxnSp>
        <p:nvCxnSpPr>
          <p:cNvPr id="17" name="Straight Connector 16">
            <a:extLst>
              <a:ext uri="{FF2B5EF4-FFF2-40B4-BE49-F238E27FC236}">
                <a16:creationId xmlns:a16="http://schemas.microsoft.com/office/drawing/2014/main" id="{E398F7B5-F317-4A80-56A3-F80D0DA0A385}"/>
              </a:ext>
            </a:extLst>
          </p:cNvPr>
          <p:cNvCxnSpPr>
            <a:stCxn id="15" idx="2"/>
            <a:endCxn id="11" idx="0"/>
          </p:cNvCxnSpPr>
          <p:nvPr/>
        </p:nvCxnSpPr>
        <p:spPr>
          <a:xfrm>
            <a:off x="2555631" y="3309195"/>
            <a:ext cx="0" cy="205637"/>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A91E977-D707-DD71-F7C1-74D7D1BEEF3B}"/>
              </a:ext>
            </a:extLst>
          </p:cNvPr>
          <p:cNvSpPr/>
          <p:nvPr/>
        </p:nvSpPr>
        <p:spPr>
          <a:xfrm>
            <a:off x="3463065" y="4348156"/>
            <a:ext cx="3753589" cy="1969477"/>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latin typeface="Times New Roman" panose="02020603050405020304" pitchFamily="18" charset="0"/>
                <a:cs typeface="Times New Roman" panose="02020603050405020304" pitchFamily="18" charset="0"/>
              </a:rPr>
              <a:t>Thực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dân</a:t>
            </a:r>
            <a:r>
              <a:rPr lang="en-US" sz="2000" dirty="0">
                <a:solidFill>
                  <a:schemeClr val="tx1"/>
                </a:solidFill>
                <a:latin typeface="Times New Roman" panose="02020603050405020304" pitchFamily="18" charset="0"/>
                <a:cs typeface="Times New Roman" panose="02020603050405020304" pitchFamily="18" charset="0"/>
              </a:rPr>
              <a:t> Anh </a:t>
            </a:r>
            <a:r>
              <a:rPr lang="en-US" sz="2000" dirty="0" err="1">
                <a:solidFill>
                  <a:schemeClr val="tx1"/>
                </a:solidFill>
                <a:latin typeface="Times New Roman" panose="02020603050405020304" pitchFamily="18" charset="0"/>
                <a:cs typeface="Times New Roman" panose="02020603050405020304" pitchFamily="18" charset="0"/>
              </a:rPr>
              <a:t>buộc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án</a:t>
            </a:r>
            <a:r>
              <a:rPr lang="en-US" sz="20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 Mao-bát-tơn,  Ấn  Độ  chia  thành hai Ấn  Độ  (theo  Ấn  Độ  giáo)  và </a:t>
            </a:r>
            <a:r>
              <a:rPr lang="vi-VN" sz="2000" dirty="0" err="1">
                <a:solidFill>
                  <a:schemeClr val="tx1"/>
                </a:solidFill>
                <a:latin typeface="Times New Roman" panose="02020603050405020304" pitchFamily="18" charset="0"/>
                <a:cs typeface="Times New Roman" panose="02020603050405020304" pitchFamily="18" charset="0"/>
              </a:rPr>
              <a:t>Pa</a:t>
            </a:r>
            <a:r>
              <a:rPr lang="vi-VN" sz="2000" dirty="0">
                <a:solidFill>
                  <a:schemeClr val="tx1"/>
                </a:solidFill>
                <a:latin typeface="Times New Roman" panose="02020603050405020304" pitchFamily="18" charset="0"/>
                <a:cs typeface="Times New Roman" panose="02020603050405020304" pitchFamily="18" charset="0"/>
              </a:rPr>
              <a:t>-ki-</a:t>
            </a:r>
            <a:r>
              <a:rPr lang="vi-VN" sz="2000" dirty="0" err="1">
                <a:solidFill>
                  <a:schemeClr val="tx1"/>
                </a:solidFill>
                <a:latin typeface="Times New Roman" panose="02020603050405020304" pitchFamily="18" charset="0"/>
                <a:cs typeface="Times New Roman" panose="02020603050405020304" pitchFamily="18" charset="0"/>
              </a:rPr>
              <a:t>xtan</a:t>
            </a:r>
            <a:r>
              <a:rPr lang="vi-VN" sz="2000" dirty="0">
                <a:solidFill>
                  <a:schemeClr val="tx1"/>
                </a:solidFill>
                <a:latin typeface="Times New Roman" panose="02020603050405020304" pitchFamily="18" charset="0"/>
                <a:cs typeface="Times New Roman" panose="02020603050405020304" pitchFamily="18" charset="0"/>
              </a:rPr>
              <a:t> (theo Hồi giáo) </a:t>
            </a:r>
            <a:r>
              <a:rPr lang="en-US" sz="2000" dirty="0">
                <a:solidFill>
                  <a:schemeClr val="tx1"/>
                </a:solidFill>
                <a:latin typeface="Times New Roman" panose="02020603050405020304" pitchFamily="18" charset="0"/>
                <a:cs typeface="Times New Roman" panose="02020603050405020304" pitchFamily="18" charset="0"/>
              </a:rPr>
              <a:t> </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916FF377-605F-319F-8363-2C622184FC76}"/>
              </a:ext>
            </a:extLst>
          </p:cNvPr>
          <p:cNvSpPr/>
          <p:nvPr/>
        </p:nvSpPr>
        <p:spPr>
          <a:xfrm>
            <a:off x="7561386" y="1946031"/>
            <a:ext cx="3610706" cy="1462489"/>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cs typeface="Times New Roman" panose="02020603050405020304" pitchFamily="18" charset="0"/>
              </a:rPr>
              <a:t>Ấn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lập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lập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Ấn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a:t>
            </a:r>
            <a:r>
              <a:rPr lang="en-US" sz="2000" dirty="0">
                <a:solidFill>
                  <a:schemeClr val="tx1"/>
                </a:solidFill>
                <a:latin typeface="Times New Roman" panose="02020603050405020304" pitchFamily="18" charset="0"/>
                <a:cs typeface="Times New Roman" panose="02020603050405020304" pitchFamily="18" charset="0"/>
              </a:rPr>
              <a:t> </a:t>
            </a:r>
            <a:endParaRPr lang="vi-VN" sz="2000" dirty="0">
              <a:solidFill>
                <a:schemeClr val="tx1"/>
              </a:solidFill>
              <a:latin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D93EBAF4-03C7-E0C5-5A9A-4462794C092A}"/>
              </a:ext>
            </a:extLst>
          </p:cNvPr>
          <p:cNvCxnSpPr>
            <a:stCxn id="13" idx="2"/>
            <a:endCxn id="19" idx="0"/>
          </p:cNvCxnSpPr>
          <p:nvPr/>
        </p:nvCxnSpPr>
        <p:spPr>
          <a:xfrm flipH="1">
            <a:off x="5339860" y="4115053"/>
            <a:ext cx="1" cy="233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9F0A12-4A31-80B7-941B-4C5EDACCFF8D}"/>
              </a:ext>
            </a:extLst>
          </p:cNvPr>
          <p:cNvCxnSpPr>
            <a:stCxn id="20" idx="2"/>
          </p:cNvCxnSpPr>
          <p:nvPr/>
        </p:nvCxnSpPr>
        <p:spPr>
          <a:xfrm>
            <a:off x="9366739" y="3408520"/>
            <a:ext cx="0" cy="1802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3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1" nodeType="clickEffect">
                                  <p:stCondLst>
                                    <p:cond delay="0"/>
                                  </p:stCondLst>
                                  <p:childTnLst>
                                    <p:animEffect transition="out" filter="circle(out)">
                                      <p:cBhvr>
                                        <p:cTn id="46" dur="2000"/>
                                        <p:tgtEl>
                                          <p:spTgt spid="9"/>
                                        </p:tgtEl>
                                      </p:cBhvr>
                                    </p:animEffect>
                                    <p:set>
                                      <p:cBhvr>
                                        <p:cTn id="47" dur="1" fill="hold">
                                          <p:stCondLst>
                                            <p:cond delay="19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2000"/>
                                        <p:tgtEl>
                                          <p:spTgt spid="2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circle(in)">
                                      <p:cBhvr>
                                        <p:cTn id="5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3" grpId="0" animBg="1"/>
      <p:bldP spid="14" grpId="0" animBg="1"/>
      <p:bldP spid="15"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8" name="TextBox 7">
            <a:extLst>
              <a:ext uri="{FF2B5EF4-FFF2-40B4-BE49-F238E27FC236}">
                <a16:creationId xmlns:a16="http://schemas.microsoft.com/office/drawing/2014/main" id="{5CAC4EA5-5264-538E-1DD8-D4802F384BCC}"/>
              </a:ext>
            </a:extLst>
          </p:cNvPr>
          <p:cNvSpPr txBox="1"/>
          <p:nvPr/>
        </p:nvSpPr>
        <p:spPr>
          <a:xfrm>
            <a:off x="958484" y="154249"/>
            <a:ext cx="2897043" cy="780214"/>
          </a:xfrm>
          <a:prstGeom prst="rect">
            <a:avLst/>
          </a:prstGeom>
          <a:noFill/>
        </p:spPr>
        <p:txBody>
          <a:bodyPr wrap="square">
            <a:spAutoFit/>
          </a:bodyPr>
          <a:lstStyle/>
          <a:p>
            <a:pPr algn="just" defTabSz="761970">
              <a:lnSpc>
                <a:spcPct val="150000"/>
              </a:lnSpc>
              <a:buClrTx/>
              <a:defRPr/>
            </a:pPr>
            <a:r>
              <a:rPr lang="en-US" sz="3333"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333" b="1"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333"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33" b="1"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a:t>
            </a:r>
            <a:endParaRPr lang="en-US" sz="3667" b="1" kern="100" dirty="0">
              <a:solidFill>
                <a:schemeClr val="bg1"/>
              </a:solidFill>
              <a:latin typeface="Adobe Caslon Pro Bold"/>
              <a:ea typeface="Times New Roman" panose="02020603050405020304" pitchFamily="18" charset="0"/>
              <a:cs typeface="Times New Roman" panose="02020603050405020304" pitchFamily="18" charset="0"/>
            </a:endParaRPr>
          </a:p>
        </p:txBody>
      </p:sp>
      <p:sp>
        <p:nvSpPr>
          <p:cNvPr id="4" name="Text 3">
            <a:extLst>
              <a:ext uri="{FF2B5EF4-FFF2-40B4-BE49-F238E27FC236}">
                <a16:creationId xmlns:a16="http://schemas.microsoft.com/office/drawing/2014/main" id="{A4B3C1A5-1081-171C-0CED-C4970F7536AA}"/>
              </a:ext>
            </a:extLst>
          </p:cNvPr>
          <p:cNvSpPr/>
          <p:nvPr/>
        </p:nvSpPr>
        <p:spPr>
          <a:xfrm>
            <a:off x="280290" y="934463"/>
            <a:ext cx="5633474" cy="501953"/>
          </a:xfrm>
          <a:prstGeom prst="rect">
            <a:avLst/>
          </a:prstGeom>
          <a:noFill/>
          <a:ln/>
        </p:spPr>
        <p:txBody>
          <a:bodyPr wrap="square" rtlCol="0" anchor="t"/>
          <a:lstStyle/>
          <a:p>
            <a:pPr marL="285739" indent="-285739" defTabSz="761970">
              <a:buClrTx/>
              <a:buFont typeface="Wingdings" panose="05000000000000000000" pitchFamily="2" charset="2"/>
              <a:buChar char="v"/>
              <a:defRPr/>
            </a:pPr>
            <a:r>
              <a:rPr lang="en-US" sz="2333" kern="1200" dirty="0">
                <a:solidFill>
                  <a:schemeClr val="bg1"/>
                </a:solidFill>
                <a:ea typeface="Cabin" pitchFamily="34" charset="-122"/>
                <a:cs typeface="Arial" panose="020B0604020202020204" pitchFamily="34" charset="0"/>
              </a:rPr>
              <a:t> </a:t>
            </a:r>
            <a:r>
              <a:rPr lang="en-US" sz="2333" kern="1200" dirty="0" err="1">
                <a:solidFill>
                  <a:srgbClr val="FFFFFF"/>
                </a:solidFill>
                <a:ea typeface="Cabin" pitchFamily="34" charset="-122"/>
                <a:cs typeface="Arial" panose="020B0604020202020204" pitchFamily="34" charset="0"/>
              </a:rPr>
              <a:t>Xây</a:t>
            </a:r>
            <a:r>
              <a:rPr lang="en-US" sz="2333" kern="1200" dirty="0">
                <a:solidFill>
                  <a:srgbClr val="FFFFFF"/>
                </a:solidFill>
                <a:ea typeface="Cabin" pitchFamily="34" charset="-122"/>
                <a:cs typeface="Arial" panose="020B0604020202020204" pitchFamily="34" charset="0"/>
              </a:rPr>
              <a:t> </a:t>
            </a:r>
            <a:r>
              <a:rPr lang="en-US" sz="2333" kern="1200" dirty="0" err="1">
                <a:solidFill>
                  <a:srgbClr val="FFFFFF"/>
                </a:solidFill>
                <a:ea typeface="Cabin" pitchFamily="34" charset="-122"/>
                <a:cs typeface="Arial" panose="020B0604020202020204" pitchFamily="34" charset="0"/>
              </a:rPr>
              <a:t>dựng</a:t>
            </a:r>
            <a:r>
              <a:rPr lang="en-US" sz="2333" kern="1200" dirty="0">
                <a:solidFill>
                  <a:srgbClr val="FFFFFF"/>
                </a:solidFill>
                <a:ea typeface="Cabin" pitchFamily="34" charset="-122"/>
                <a:cs typeface="Arial" panose="020B0604020202020204" pitchFamily="34" charset="0"/>
              </a:rPr>
              <a:t> </a:t>
            </a:r>
            <a:r>
              <a:rPr lang="en-US" sz="2333" kern="1200" dirty="0" err="1">
                <a:solidFill>
                  <a:srgbClr val="FFFFFF"/>
                </a:solidFill>
                <a:ea typeface="Cabin" pitchFamily="34" charset="-122"/>
                <a:cs typeface="Arial" panose="020B0604020202020204" pitchFamily="34" charset="0"/>
              </a:rPr>
              <a:t>đất</a:t>
            </a:r>
            <a:r>
              <a:rPr lang="en-US" sz="2333" kern="1200" dirty="0">
                <a:solidFill>
                  <a:srgbClr val="FFFFFF"/>
                </a:solidFill>
                <a:ea typeface="Cabin" pitchFamily="34" charset="-122"/>
                <a:cs typeface="Arial" panose="020B0604020202020204" pitchFamily="34" charset="0"/>
              </a:rPr>
              <a:t> </a:t>
            </a:r>
            <a:r>
              <a:rPr lang="en-US" sz="2333" kern="1200" dirty="0" err="1">
                <a:solidFill>
                  <a:srgbClr val="FFFFFF"/>
                </a:solidFill>
                <a:ea typeface="Cabin" pitchFamily="34" charset="-122"/>
                <a:cs typeface="Arial" panose="020B0604020202020204" pitchFamily="34" charset="0"/>
              </a:rPr>
              <a:t>nước</a:t>
            </a:r>
            <a:r>
              <a:rPr lang="en-US" sz="2333" kern="1200" dirty="0">
                <a:solidFill>
                  <a:srgbClr val="FFFFFF"/>
                </a:solidFill>
                <a:ea typeface="Cabin" pitchFamily="34" charset="-122"/>
                <a:cs typeface="Arial" panose="020B0604020202020204" pitchFamily="34" charset="0"/>
              </a:rPr>
              <a:t>(1950-1991)</a:t>
            </a:r>
            <a:endParaRPr lang="en-US" sz="2333" kern="1200" dirty="0">
              <a:solidFill>
                <a:schemeClr val="bg1"/>
              </a:solidFill>
              <a:ea typeface="+mn-ea"/>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D47E9CF3-7674-A287-87EE-026BA62E9058}"/>
              </a:ext>
            </a:extLst>
          </p:cNvPr>
          <p:cNvSpPr/>
          <p:nvPr/>
        </p:nvSpPr>
        <p:spPr>
          <a:xfrm>
            <a:off x="6426724" y="1058334"/>
            <a:ext cx="4618892" cy="1383323"/>
          </a:xfrm>
          <a:prstGeom prst="wedgeRoundRectCallout">
            <a:avLst>
              <a:gd name="adj1" fmla="val -63782"/>
              <a:gd name="adj2" fmla="val 81028"/>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rPr>
              <a:t> </a:t>
            </a:r>
            <a:r>
              <a:rPr lang="en-US" sz="2800" dirty="0">
                <a:solidFill>
                  <a:schemeClr val="tx1"/>
                </a:solidFill>
                <a:latin typeface="+mj-lt"/>
              </a:rPr>
              <a:t>Trong </a:t>
            </a:r>
            <a:r>
              <a:rPr lang="en-US" sz="2800" dirty="0" err="1">
                <a:solidFill>
                  <a:schemeClr val="tx1"/>
                </a:solidFill>
                <a:latin typeface="+mj-lt"/>
              </a:rPr>
              <a:t>công</a:t>
            </a:r>
            <a:r>
              <a:rPr lang="en-US" sz="2800" dirty="0">
                <a:solidFill>
                  <a:schemeClr val="tx1"/>
                </a:solidFill>
                <a:latin typeface="+mj-lt"/>
              </a:rPr>
              <a:t> </a:t>
            </a:r>
            <a:r>
              <a:rPr lang="en-US" sz="2800" dirty="0" err="1">
                <a:solidFill>
                  <a:schemeClr val="tx1"/>
                </a:solidFill>
                <a:latin typeface="+mj-lt"/>
              </a:rPr>
              <a:t>cuộc</a:t>
            </a:r>
            <a:r>
              <a:rPr lang="en-US" sz="2800" dirty="0">
                <a:solidFill>
                  <a:schemeClr val="tx1"/>
                </a:solidFill>
                <a:latin typeface="+mj-lt"/>
              </a:rPr>
              <a:t> </a:t>
            </a:r>
            <a:r>
              <a:rPr lang="en-US" sz="2800" dirty="0" err="1">
                <a:solidFill>
                  <a:schemeClr val="tx1"/>
                </a:solidFill>
                <a:latin typeface="+mj-lt"/>
              </a:rPr>
              <a:t>xây</a:t>
            </a:r>
            <a:r>
              <a:rPr lang="en-US" sz="2800" dirty="0">
                <a:solidFill>
                  <a:schemeClr val="tx1"/>
                </a:solidFill>
                <a:latin typeface="+mj-lt"/>
              </a:rPr>
              <a:t> </a:t>
            </a:r>
            <a:r>
              <a:rPr lang="en-US" sz="2800" dirty="0" err="1">
                <a:solidFill>
                  <a:schemeClr val="tx1"/>
                </a:solidFill>
                <a:latin typeface="+mj-lt"/>
              </a:rPr>
              <a:t>dựng</a:t>
            </a:r>
            <a:r>
              <a:rPr lang="en-US" sz="2800" dirty="0">
                <a:solidFill>
                  <a:schemeClr val="tx1"/>
                </a:solidFill>
                <a:latin typeface="+mj-lt"/>
              </a:rPr>
              <a:t> </a:t>
            </a:r>
            <a:r>
              <a:rPr lang="en-US" sz="2800" dirty="0" err="1">
                <a:solidFill>
                  <a:schemeClr val="tx1"/>
                </a:solidFill>
                <a:latin typeface="+mj-lt"/>
              </a:rPr>
              <a:t>đất</a:t>
            </a:r>
            <a:r>
              <a:rPr lang="en-US" sz="2800" dirty="0">
                <a:solidFill>
                  <a:schemeClr val="tx1"/>
                </a:solidFill>
                <a:latin typeface="+mj-lt"/>
              </a:rPr>
              <a:t> </a:t>
            </a:r>
            <a:r>
              <a:rPr lang="en-US" sz="2800" dirty="0" err="1">
                <a:solidFill>
                  <a:schemeClr val="tx1"/>
                </a:solidFill>
                <a:latin typeface="+mj-lt"/>
              </a:rPr>
              <a:t>nước</a:t>
            </a:r>
            <a:r>
              <a:rPr lang="en-US" sz="2800" dirty="0">
                <a:solidFill>
                  <a:schemeClr val="tx1"/>
                </a:solidFill>
                <a:latin typeface="+mj-lt"/>
              </a:rPr>
              <a:t> </a:t>
            </a:r>
            <a:r>
              <a:rPr lang="en-US" sz="2800" dirty="0" err="1">
                <a:solidFill>
                  <a:schemeClr val="tx1"/>
                </a:solidFill>
                <a:latin typeface="+mj-lt"/>
              </a:rPr>
              <a:t>Ấn</a:t>
            </a:r>
            <a:r>
              <a:rPr lang="en-US" sz="2800" dirty="0">
                <a:solidFill>
                  <a:schemeClr val="tx1"/>
                </a:solidFill>
                <a:latin typeface="+mj-lt"/>
              </a:rPr>
              <a:t> </a:t>
            </a:r>
            <a:r>
              <a:rPr lang="en-US" sz="2800" dirty="0" err="1">
                <a:solidFill>
                  <a:schemeClr val="tx1"/>
                </a:solidFill>
                <a:latin typeface="+mj-lt"/>
              </a:rPr>
              <a:t>Độ</a:t>
            </a:r>
            <a:r>
              <a:rPr lang="en-US" sz="2800" dirty="0">
                <a:solidFill>
                  <a:schemeClr val="tx1"/>
                </a:solidFill>
                <a:latin typeface="+mj-lt"/>
              </a:rPr>
              <a:t> </a:t>
            </a:r>
            <a:r>
              <a:rPr lang="en-US" sz="2800" dirty="0" err="1">
                <a:solidFill>
                  <a:schemeClr val="tx1"/>
                </a:solidFill>
                <a:latin typeface="+mj-lt"/>
              </a:rPr>
              <a:t>đạt</a:t>
            </a:r>
            <a:r>
              <a:rPr lang="en-US" sz="2800" dirty="0">
                <a:solidFill>
                  <a:schemeClr val="tx1"/>
                </a:solidFill>
                <a:latin typeface="+mj-lt"/>
              </a:rPr>
              <a:t> </a:t>
            </a:r>
            <a:r>
              <a:rPr lang="en-US" sz="2800" dirty="0" err="1">
                <a:solidFill>
                  <a:schemeClr val="tx1"/>
                </a:solidFill>
                <a:latin typeface="+mj-lt"/>
              </a:rPr>
              <a:t>được</a:t>
            </a:r>
            <a:r>
              <a:rPr lang="en-US" sz="2800" dirty="0">
                <a:solidFill>
                  <a:schemeClr val="tx1"/>
                </a:solidFill>
                <a:latin typeface="+mj-lt"/>
              </a:rPr>
              <a:t> </a:t>
            </a:r>
            <a:r>
              <a:rPr lang="en-US" sz="2800" dirty="0" err="1">
                <a:solidFill>
                  <a:schemeClr val="tx1"/>
                </a:solidFill>
                <a:latin typeface="+mj-lt"/>
              </a:rPr>
              <a:t>những</a:t>
            </a:r>
            <a:r>
              <a:rPr lang="en-US" sz="2800" dirty="0">
                <a:solidFill>
                  <a:schemeClr val="tx1"/>
                </a:solidFill>
                <a:latin typeface="+mj-lt"/>
              </a:rPr>
              <a:t> </a:t>
            </a:r>
            <a:r>
              <a:rPr lang="en-US" sz="2800" dirty="0" err="1">
                <a:solidFill>
                  <a:schemeClr val="tx1"/>
                </a:solidFill>
                <a:latin typeface="+mj-lt"/>
              </a:rPr>
              <a:t>thành</a:t>
            </a:r>
            <a:r>
              <a:rPr lang="en-US" sz="2800" dirty="0">
                <a:solidFill>
                  <a:schemeClr val="tx1"/>
                </a:solidFill>
                <a:latin typeface="+mj-lt"/>
              </a:rPr>
              <a:t> </a:t>
            </a:r>
            <a:r>
              <a:rPr lang="en-US" sz="2800" dirty="0" err="1">
                <a:solidFill>
                  <a:schemeClr val="tx1"/>
                </a:solidFill>
                <a:latin typeface="+mj-lt"/>
              </a:rPr>
              <a:t>tựu</a:t>
            </a:r>
            <a:r>
              <a:rPr lang="en-US" sz="2800" dirty="0">
                <a:solidFill>
                  <a:schemeClr val="tx1"/>
                </a:solidFill>
                <a:latin typeface="+mj-lt"/>
              </a:rPr>
              <a:t> </a:t>
            </a:r>
            <a:r>
              <a:rPr lang="en-US" sz="2800" dirty="0" err="1">
                <a:solidFill>
                  <a:schemeClr val="tx1"/>
                </a:solidFill>
                <a:latin typeface="+mj-lt"/>
              </a:rPr>
              <a:t>gì</a:t>
            </a:r>
            <a:r>
              <a:rPr lang="en-US" sz="2800" dirty="0">
                <a:solidFill>
                  <a:schemeClr val="tx1"/>
                </a:solidFill>
                <a:latin typeface="+mj-lt"/>
              </a:rPr>
              <a:t>?</a:t>
            </a:r>
            <a:endParaRPr lang="vi-VN" sz="2800" dirty="0">
              <a:solidFill>
                <a:schemeClr val="tx1"/>
              </a:solidFill>
              <a:latin typeface="+mj-lt"/>
            </a:endParaRPr>
          </a:p>
        </p:txBody>
      </p:sp>
      <p:pic>
        <p:nvPicPr>
          <p:cNvPr id="5" name="Picture 4">
            <a:extLst>
              <a:ext uri="{FF2B5EF4-FFF2-40B4-BE49-F238E27FC236}">
                <a16:creationId xmlns:a16="http://schemas.microsoft.com/office/drawing/2014/main" id="{7AB9C3EC-FF15-197A-4727-99187D48EB8D}"/>
              </a:ext>
            </a:extLst>
          </p:cNvPr>
          <p:cNvPicPr>
            <a:picLocks noChangeAspect="1"/>
          </p:cNvPicPr>
          <p:nvPr/>
        </p:nvPicPr>
        <p:blipFill>
          <a:blip r:embed="rId3"/>
          <a:stretch>
            <a:fillRect/>
          </a:stretch>
        </p:blipFill>
        <p:spPr>
          <a:xfrm>
            <a:off x="280290" y="2216630"/>
            <a:ext cx="5157866" cy="4231062"/>
          </a:xfrm>
          <a:prstGeom prst="rect">
            <a:avLst/>
          </a:prstGeom>
        </p:spPr>
      </p:pic>
      <p:pic>
        <p:nvPicPr>
          <p:cNvPr id="7" name="Picture 6">
            <a:extLst>
              <a:ext uri="{FF2B5EF4-FFF2-40B4-BE49-F238E27FC236}">
                <a16:creationId xmlns:a16="http://schemas.microsoft.com/office/drawing/2014/main" id="{3A89829D-1066-CE01-8DB9-56718BA9F055}"/>
              </a:ext>
            </a:extLst>
          </p:cNvPr>
          <p:cNvPicPr>
            <a:picLocks noChangeAspect="1"/>
          </p:cNvPicPr>
          <p:nvPr/>
        </p:nvPicPr>
        <p:blipFill>
          <a:blip r:embed="rId4"/>
          <a:stretch>
            <a:fillRect/>
          </a:stretch>
        </p:blipFill>
        <p:spPr>
          <a:xfrm>
            <a:off x="5913764" y="3057818"/>
            <a:ext cx="5644812" cy="3389874"/>
          </a:xfrm>
          <a:prstGeom prst="rect">
            <a:avLst/>
          </a:prstGeom>
        </p:spPr>
      </p:pic>
    </p:spTree>
    <p:extLst>
      <p:ext uri="{BB962C8B-B14F-4D97-AF65-F5344CB8AC3E}">
        <p14:creationId xmlns:p14="http://schemas.microsoft.com/office/powerpoint/2010/main" val="192366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orking on a car door&#10;&#10;Description automatically generated">
            <a:extLst>
              <a:ext uri="{FF2B5EF4-FFF2-40B4-BE49-F238E27FC236}">
                <a16:creationId xmlns:a16="http://schemas.microsoft.com/office/drawing/2014/main" id="{EB289165-7375-FB87-9D07-E030C709B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55" y="363855"/>
            <a:ext cx="5048250" cy="2838450"/>
          </a:xfrm>
          <a:prstGeom prst="rect">
            <a:avLst/>
          </a:prstGeom>
        </p:spPr>
      </p:pic>
      <p:pic>
        <p:nvPicPr>
          <p:cNvPr id="9" name="Picture 8" descr="A close-up of a machine&#10;&#10;Description automatically generated">
            <a:extLst>
              <a:ext uri="{FF2B5EF4-FFF2-40B4-BE49-F238E27FC236}">
                <a16:creationId xmlns:a16="http://schemas.microsoft.com/office/drawing/2014/main" id="{5CD04EC2-5437-A049-A27B-64D34D3D4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79" y="316231"/>
            <a:ext cx="6349365" cy="2865120"/>
          </a:xfrm>
          <a:prstGeom prst="rect">
            <a:avLst/>
          </a:prstGeom>
        </p:spPr>
      </p:pic>
      <p:sp>
        <p:nvSpPr>
          <p:cNvPr id="10" name="Rectangle: Rounded Corners 9">
            <a:extLst>
              <a:ext uri="{FF2B5EF4-FFF2-40B4-BE49-F238E27FC236}">
                <a16:creationId xmlns:a16="http://schemas.microsoft.com/office/drawing/2014/main" id="{EA65143B-5B71-3DC0-6FAD-3056F2E05994}"/>
              </a:ext>
            </a:extLst>
          </p:cNvPr>
          <p:cNvSpPr/>
          <p:nvPr/>
        </p:nvSpPr>
        <p:spPr>
          <a:xfrm>
            <a:off x="3718560" y="3467100"/>
            <a:ext cx="4754880" cy="63627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THÀNH TỰU</a:t>
            </a:r>
          </a:p>
        </p:txBody>
      </p:sp>
      <p:sp>
        <p:nvSpPr>
          <p:cNvPr id="12" name="Parallelogram 11">
            <a:extLst>
              <a:ext uri="{FF2B5EF4-FFF2-40B4-BE49-F238E27FC236}">
                <a16:creationId xmlns:a16="http://schemas.microsoft.com/office/drawing/2014/main" id="{098BAE2A-BC66-E920-CCD0-912B04AFCB89}"/>
              </a:ext>
            </a:extLst>
          </p:cNvPr>
          <p:cNvSpPr/>
          <p:nvPr/>
        </p:nvSpPr>
        <p:spPr>
          <a:xfrm>
            <a:off x="325755" y="4282440"/>
            <a:ext cx="908685" cy="883920"/>
          </a:xfrm>
          <a:prstGeom prst="parallelogram">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354E8CC6-72B8-0019-08EE-53BC63FE56DA}"/>
              </a:ext>
            </a:extLst>
          </p:cNvPr>
          <p:cNvSpPr txBox="1"/>
          <p:nvPr/>
        </p:nvSpPr>
        <p:spPr>
          <a:xfrm>
            <a:off x="1508760" y="4495800"/>
            <a:ext cx="3865245" cy="523220"/>
          </a:xfrm>
          <a:prstGeom prst="rect">
            <a:avLst/>
          </a:prstGeom>
          <a:noFill/>
        </p:spPr>
        <p:txBody>
          <a:bodyPr wrap="square" rtlCol="0">
            <a:spAutoFit/>
          </a:bodyPr>
          <a:lstStyle/>
          <a:p>
            <a:r>
              <a:rPr lang="vi-VN" sz="2800" dirty="0">
                <a:solidFill>
                  <a:schemeClr val="bg1"/>
                </a:solidFill>
              </a:rPr>
              <a:t>Chính trị ổn định</a:t>
            </a:r>
          </a:p>
        </p:txBody>
      </p:sp>
      <p:sp>
        <p:nvSpPr>
          <p:cNvPr id="14" name="Parallelogram 13">
            <a:extLst>
              <a:ext uri="{FF2B5EF4-FFF2-40B4-BE49-F238E27FC236}">
                <a16:creationId xmlns:a16="http://schemas.microsoft.com/office/drawing/2014/main" id="{3D1AB9D8-52F9-DE00-8658-5E5F2FBC5DA5}"/>
              </a:ext>
            </a:extLst>
          </p:cNvPr>
          <p:cNvSpPr/>
          <p:nvPr/>
        </p:nvSpPr>
        <p:spPr>
          <a:xfrm>
            <a:off x="5516879" y="4282440"/>
            <a:ext cx="908685" cy="883920"/>
          </a:xfrm>
          <a:prstGeom prst="parallelogram">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C458F045-0056-A8DD-C494-7F8563908510}"/>
              </a:ext>
            </a:extLst>
          </p:cNvPr>
          <p:cNvSpPr txBox="1"/>
          <p:nvPr/>
        </p:nvSpPr>
        <p:spPr>
          <a:xfrm>
            <a:off x="6425564" y="4495800"/>
            <a:ext cx="5440680" cy="523220"/>
          </a:xfrm>
          <a:prstGeom prst="rect">
            <a:avLst/>
          </a:prstGeom>
          <a:noFill/>
        </p:spPr>
        <p:txBody>
          <a:bodyPr wrap="square" rtlCol="0">
            <a:spAutoFit/>
          </a:bodyPr>
          <a:lstStyle/>
          <a:p>
            <a:r>
              <a:rPr lang="vi-VN" sz="2800" dirty="0">
                <a:solidFill>
                  <a:schemeClr val="bg1"/>
                </a:solidFill>
              </a:rPr>
              <a:t>Xây dựng nền kinh tế độc lập</a:t>
            </a:r>
          </a:p>
        </p:txBody>
      </p:sp>
      <p:sp>
        <p:nvSpPr>
          <p:cNvPr id="16" name="Parallelogram 15">
            <a:extLst>
              <a:ext uri="{FF2B5EF4-FFF2-40B4-BE49-F238E27FC236}">
                <a16:creationId xmlns:a16="http://schemas.microsoft.com/office/drawing/2014/main" id="{56F051FF-D6C0-556F-C7D1-AA79A214F617}"/>
              </a:ext>
            </a:extLst>
          </p:cNvPr>
          <p:cNvSpPr/>
          <p:nvPr/>
        </p:nvSpPr>
        <p:spPr>
          <a:xfrm>
            <a:off x="0" y="5605165"/>
            <a:ext cx="908685" cy="883920"/>
          </a:xfrm>
          <a:prstGeom prst="parallelogram">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97A34198-2348-5554-1457-A11FAB755FE2}"/>
              </a:ext>
            </a:extLst>
          </p:cNvPr>
          <p:cNvSpPr txBox="1"/>
          <p:nvPr/>
        </p:nvSpPr>
        <p:spPr>
          <a:xfrm>
            <a:off x="1097280" y="5523905"/>
            <a:ext cx="3865245" cy="523220"/>
          </a:xfrm>
          <a:prstGeom prst="rect">
            <a:avLst/>
          </a:prstGeom>
          <a:noFill/>
        </p:spPr>
        <p:txBody>
          <a:bodyPr wrap="square" rtlCol="0">
            <a:spAutoFit/>
          </a:bodyPr>
          <a:lstStyle/>
          <a:p>
            <a:r>
              <a:rPr lang="vi-VN" sz="2800" dirty="0">
                <a:solidFill>
                  <a:schemeClr val="bg1"/>
                </a:solidFill>
              </a:rPr>
              <a:t>Phát triển công nghiệp</a:t>
            </a:r>
          </a:p>
        </p:txBody>
      </p:sp>
      <p:sp>
        <p:nvSpPr>
          <p:cNvPr id="18" name="Parallelogram 17">
            <a:extLst>
              <a:ext uri="{FF2B5EF4-FFF2-40B4-BE49-F238E27FC236}">
                <a16:creationId xmlns:a16="http://schemas.microsoft.com/office/drawing/2014/main" id="{3A9DA6EF-810A-31B1-AD4B-1D87C9C32D3B}"/>
              </a:ext>
            </a:extLst>
          </p:cNvPr>
          <p:cNvSpPr/>
          <p:nvPr/>
        </p:nvSpPr>
        <p:spPr>
          <a:xfrm>
            <a:off x="5187315" y="5601949"/>
            <a:ext cx="908685" cy="883920"/>
          </a:xfrm>
          <a:prstGeom prst="parallelogram">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0ABBBB7A-C7E2-99AA-2D0D-D68A14AC536E}"/>
              </a:ext>
            </a:extLst>
          </p:cNvPr>
          <p:cNvSpPr txBox="1"/>
          <p:nvPr/>
        </p:nvSpPr>
        <p:spPr>
          <a:xfrm>
            <a:off x="6320790" y="5617189"/>
            <a:ext cx="5440680" cy="954107"/>
          </a:xfrm>
          <a:prstGeom prst="rect">
            <a:avLst/>
          </a:prstGeom>
          <a:noFill/>
        </p:spPr>
        <p:txBody>
          <a:bodyPr wrap="square" rtlCol="0">
            <a:spAutoFit/>
          </a:bodyPr>
          <a:lstStyle/>
          <a:p>
            <a:r>
              <a:rPr lang="vi-VN" sz="2800" dirty="0">
                <a:solidFill>
                  <a:schemeClr val="bg1"/>
                </a:solidFill>
              </a:rPr>
              <a:t>Khoa học công nghệ phát triển nhanh chóng</a:t>
            </a:r>
          </a:p>
        </p:txBody>
      </p:sp>
    </p:spTree>
    <p:extLst>
      <p:ext uri="{BB962C8B-B14F-4D97-AF65-F5344CB8AC3E}">
        <p14:creationId xmlns:p14="http://schemas.microsoft.com/office/powerpoint/2010/main" val="2041496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en working in a field&#10;&#10;Description automatically generated">
            <a:extLst>
              <a:ext uri="{FF2B5EF4-FFF2-40B4-BE49-F238E27FC236}">
                <a16:creationId xmlns:a16="http://schemas.microsoft.com/office/drawing/2014/main" id="{BB837647-5168-B435-2C8D-07FDEA603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98" y="0"/>
            <a:ext cx="5717902" cy="3947160"/>
          </a:xfrm>
          <a:prstGeom prst="rect">
            <a:avLst/>
          </a:prstGeom>
        </p:spPr>
      </p:pic>
      <p:pic>
        <p:nvPicPr>
          <p:cNvPr id="7" name="Picture 6" descr="A person in a field of green plants&#10;&#10;Description automatically generated">
            <a:extLst>
              <a:ext uri="{FF2B5EF4-FFF2-40B4-BE49-F238E27FC236}">
                <a16:creationId xmlns:a16="http://schemas.microsoft.com/office/drawing/2014/main" id="{30982D4C-FA96-B429-8988-3464EB5DA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98" y="4069194"/>
            <a:ext cx="5717902" cy="2478187"/>
          </a:xfrm>
          <a:prstGeom prst="rect">
            <a:avLst/>
          </a:prstGeom>
        </p:spPr>
      </p:pic>
      <p:sp>
        <p:nvSpPr>
          <p:cNvPr id="9" name="TextBox 8">
            <a:extLst>
              <a:ext uri="{FF2B5EF4-FFF2-40B4-BE49-F238E27FC236}">
                <a16:creationId xmlns:a16="http://schemas.microsoft.com/office/drawing/2014/main" id="{E72D53C3-3E79-60EE-D761-DAC8D592E56C}"/>
              </a:ext>
            </a:extLst>
          </p:cNvPr>
          <p:cNvSpPr txBox="1"/>
          <p:nvPr/>
        </p:nvSpPr>
        <p:spPr>
          <a:xfrm>
            <a:off x="6918960" y="2529840"/>
            <a:ext cx="4251960" cy="584775"/>
          </a:xfrm>
          <a:prstGeom prst="rect">
            <a:avLst/>
          </a:prstGeom>
          <a:noFill/>
        </p:spPr>
        <p:txBody>
          <a:bodyPr wrap="square" rtlCol="0">
            <a:spAutoFit/>
          </a:bodyPr>
          <a:lstStyle/>
          <a:p>
            <a:r>
              <a:rPr lang="vi-VN" sz="3200" b="1" dirty="0">
                <a:solidFill>
                  <a:srgbClr val="C00000"/>
                </a:solidFill>
              </a:rPr>
              <a:t>CÁCH MẠNG XANH</a:t>
            </a:r>
          </a:p>
        </p:txBody>
      </p:sp>
    </p:spTree>
    <p:extLst>
      <p:ext uri="{BB962C8B-B14F-4D97-AF65-F5344CB8AC3E}">
        <p14:creationId xmlns:p14="http://schemas.microsoft.com/office/powerpoint/2010/main" val="1536825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8" name="TextBox 7">
            <a:extLst>
              <a:ext uri="{FF2B5EF4-FFF2-40B4-BE49-F238E27FC236}">
                <a16:creationId xmlns:a16="http://schemas.microsoft.com/office/drawing/2014/main" id="{5CAC4EA5-5264-538E-1DD8-D4802F384BCC}"/>
              </a:ext>
            </a:extLst>
          </p:cNvPr>
          <p:cNvSpPr txBox="1"/>
          <p:nvPr/>
        </p:nvSpPr>
        <p:spPr>
          <a:xfrm>
            <a:off x="837479" y="180510"/>
            <a:ext cx="2897043" cy="780214"/>
          </a:xfrm>
          <a:prstGeom prst="rect">
            <a:avLst/>
          </a:prstGeom>
          <a:noFill/>
        </p:spPr>
        <p:txBody>
          <a:bodyPr wrap="square">
            <a:spAutoFit/>
          </a:bodyPr>
          <a:lstStyle/>
          <a:p>
            <a:pPr algn="just" defTabSz="761970">
              <a:lnSpc>
                <a:spcPct val="150000"/>
              </a:lnSpc>
              <a:buClrTx/>
              <a:defRPr/>
            </a:pPr>
            <a:r>
              <a:rPr lang="en-US" sz="3333"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333" b="1"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333"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33" b="1" kern="1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a:t>
            </a:r>
            <a:endParaRPr lang="en-US" sz="3667" b="1" kern="100" dirty="0">
              <a:solidFill>
                <a:schemeClr val="bg1"/>
              </a:solidFill>
              <a:latin typeface="Adobe Caslon Pro Bold"/>
              <a:ea typeface="Times New Roman" panose="02020603050405020304" pitchFamily="18" charset="0"/>
              <a:cs typeface="Times New Roman" panose="02020603050405020304" pitchFamily="18" charset="0"/>
            </a:endParaRPr>
          </a:p>
        </p:txBody>
      </p:sp>
      <p:sp>
        <p:nvSpPr>
          <p:cNvPr id="4" name="Text 3">
            <a:extLst>
              <a:ext uri="{FF2B5EF4-FFF2-40B4-BE49-F238E27FC236}">
                <a16:creationId xmlns:a16="http://schemas.microsoft.com/office/drawing/2014/main" id="{A4B3C1A5-1081-171C-0CED-C4970F7536AA}"/>
              </a:ext>
            </a:extLst>
          </p:cNvPr>
          <p:cNvSpPr/>
          <p:nvPr/>
        </p:nvSpPr>
        <p:spPr>
          <a:xfrm>
            <a:off x="837479" y="925286"/>
            <a:ext cx="5633474" cy="501953"/>
          </a:xfrm>
          <a:prstGeom prst="rect">
            <a:avLst/>
          </a:prstGeom>
          <a:noFill/>
          <a:ln/>
        </p:spPr>
        <p:txBody>
          <a:bodyPr wrap="square" rtlCol="0" anchor="t"/>
          <a:lstStyle/>
          <a:p>
            <a:pPr marL="285739" indent="-285739" defTabSz="761970">
              <a:buClrTx/>
              <a:buFont typeface="Wingdings" panose="05000000000000000000" pitchFamily="2" charset="2"/>
              <a:buChar char="v"/>
              <a:defRPr/>
            </a:pPr>
            <a:r>
              <a:rPr lang="en-US" sz="2400" kern="1200" dirty="0">
                <a:solidFill>
                  <a:srgbClr val="FFFFFF"/>
                </a:solidFill>
                <a:latin typeface="Times New Roman" panose="02020603050405020304" pitchFamily="18" charset="0"/>
                <a:ea typeface="Cabin" pitchFamily="34" charset="-122"/>
                <a:cs typeface="Times New Roman" panose="02020603050405020304" pitchFamily="18" charset="0"/>
              </a:rPr>
              <a:t> </a:t>
            </a:r>
            <a:r>
              <a:rPr lang="en-US" sz="2400" kern="1200" dirty="0" err="1">
                <a:solidFill>
                  <a:srgbClr val="FFFFFF"/>
                </a:solidFill>
                <a:latin typeface="Times New Roman" panose="02020603050405020304" pitchFamily="18" charset="0"/>
                <a:ea typeface="Cabin" pitchFamily="34" charset="-122"/>
                <a:cs typeface="Times New Roman" panose="02020603050405020304" pitchFamily="18" charset="0"/>
              </a:rPr>
              <a:t>Xây</a:t>
            </a:r>
            <a:r>
              <a:rPr lang="en-US" sz="2400" kern="1200" dirty="0">
                <a:solidFill>
                  <a:srgbClr val="FFFFFF"/>
                </a:solidFill>
                <a:latin typeface="Times New Roman" panose="02020603050405020304" pitchFamily="18" charset="0"/>
                <a:ea typeface="Cabin" pitchFamily="34" charset="-122"/>
                <a:cs typeface="Times New Roman" panose="02020603050405020304" pitchFamily="18" charset="0"/>
              </a:rPr>
              <a:t> </a:t>
            </a:r>
            <a:r>
              <a:rPr lang="en-US" sz="2400" kern="1200" dirty="0" err="1">
                <a:solidFill>
                  <a:srgbClr val="FFFFFF"/>
                </a:solidFill>
                <a:latin typeface="Times New Roman" panose="02020603050405020304" pitchFamily="18" charset="0"/>
                <a:ea typeface="Cabin" pitchFamily="34" charset="-122"/>
                <a:cs typeface="Times New Roman" panose="02020603050405020304" pitchFamily="18" charset="0"/>
              </a:rPr>
              <a:t>dựng</a:t>
            </a:r>
            <a:r>
              <a:rPr lang="en-US" sz="2400" kern="1200" dirty="0">
                <a:solidFill>
                  <a:srgbClr val="FFFFFF"/>
                </a:solidFill>
                <a:latin typeface="Times New Roman" panose="02020603050405020304" pitchFamily="18" charset="0"/>
                <a:ea typeface="Cabin" pitchFamily="34" charset="-122"/>
                <a:cs typeface="Times New Roman" panose="02020603050405020304" pitchFamily="18" charset="0"/>
              </a:rPr>
              <a:t> </a:t>
            </a:r>
            <a:r>
              <a:rPr lang="en-US" sz="2400" kern="1200" dirty="0" err="1">
                <a:solidFill>
                  <a:srgbClr val="FFFFFF"/>
                </a:solidFill>
                <a:latin typeface="Times New Roman" panose="02020603050405020304" pitchFamily="18" charset="0"/>
                <a:ea typeface="Cabin" pitchFamily="34" charset="-122"/>
                <a:cs typeface="Times New Roman" panose="02020603050405020304" pitchFamily="18" charset="0"/>
              </a:rPr>
              <a:t>đất</a:t>
            </a:r>
            <a:r>
              <a:rPr lang="en-US" sz="2400" kern="1200" dirty="0">
                <a:solidFill>
                  <a:srgbClr val="FFFFFF"/>
                </a:solidFill>
                <a:latin typeface="Times New Roman" panose="02020603050405020304" pitchFamily="18" charset="0"/>
                <a:ea typeface="Cabin" pitchFamily="34" charset="-122"/>
                <a:cs typeface="Times New Roman" panose="02020603050405020304" pitchFamily="18" charset="0"/>
              </a:rPr>
              <a:t> </a:t>
            </a:r>
            <a:r>
              <a:rPr lang="en-US" sz="2400" kern="1200" dirty="0" err="1">
                <a:solidFill>
                  <a:srgbClr val="FFFFFF"/>
                </a:solidFill>
                <a:latin typeface="Times New Roman" panose="02020603050405020304" pitchFamily="18" charset="0"/>
                <a:ea typeface="Cabin" pitchFamily="34" charset="-122"/>
                <a:cs typeface="Times New Roman" panose="02020603050405020304" pitchFamily="18" charset="0"/>
              </a:rPr>
              <a:t>nước</a:t>
            </a:r>
            <a:r>
              <a:rPr lang="en-US" sz="2400" kern="1200" dirty="0">
                <a:solidFill>
                  <a:srgbClr val="FFFFFF"/>
                </a:solidFill>
                <a:latin typeface="Times New Roman" panose="02020603050405020304" pitchFamily="18" charset="0"/>
                <a:ea typeface="Cabin" pitchFamily="34" charset="-122"/>
                <a:cs typeface="Times New Roman" panose="02020603050405020304" pitchFamily="18" charset="0"/>
              </a:rPr>
              <a:t>(1950-1991) </a:t>
            </a:r>
            <a:endParaRPr lang="en-US" sz="2400"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2" name="Text 14">
            <a:extLst>
              <a:ext uri="{FF2B5EF4-FFF2-40B4-BE49-F238E27FC236}">
                <a16:creationId xmlns:a16="http://schemas.microsoft.com/office/drawing/2014/main" id="{34E72F69-036B-0141-939E-E3B9615B8B66}"/>
              </a:ext>
            </a:extLst>
          </p:cNvPr>
          <p:cNvSpPr/>
          <p:nvPr/>
        </p:nvSpPr>
        <p:spPr>
          <a:xfrm>
            <a:off x="1070195" y="1446832"/>
            <a:ext cx="10190471" cy="1141549"/>
          </a:xfrm>
          <a:prstGeom prst="rect">
            <a:avLst/>
          </a:prstGeom>
          <a:noFill/>
          <a:ln/>
        </p:spPr>
        <p:txBody>
          <a:bodyPr wrap="square" rtlCol="0" anchor="t"/>
          <a:lstStyle/>
          <a:p>
            <a:pPr algn="just">
              <a:defRPr/>
            </a:pP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Chính</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trị</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Thể</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chế</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cộng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hoà</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Liên bang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được</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củng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cố</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hoàn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thiện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nền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dân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chủ</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nâng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cao</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địa</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vị</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quốc</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tế</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với</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đường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lối</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trung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lập</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 name="Text 14">
            <a:extLst>
              <a:ext uri="{FF2B5EF4-FFF2-40B4-BE49-F238E27FC236}">
                <a16:creationId xmlns:a16="http://schemas.microsoft.com/office/drawing/2014/main" id="{E3F1DAFC-D595-1D13-4D2C-C377A182942C}"/>
              </a:ext>
            </a:extLst>
          </p:cNvPr>
          <p:cNvSpPr/>
          <p:nvPr/>
        </p:nvSpPr>
        <p:spPr>
          <a:xfrm>
            <a:off x="1070196" y="2419048"/>
            <a:ext cx="10190471" cy="1141549"/>
          </a:xfrm>
          <a:prstGeom prst="rect">
            <a:avLst/>
          </a:prstGeom>
          <a:noFill/>
          <a:ln/>
        </p:spPr>
        <p:txBody>
          <a:bodyPr wrap="square" rtlCol="0" anchor="t"/>
          <a:lstStyle/>
          <a:p>
            <a:pPr algn="just">
              <a:defRPr/>
            </a:pP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Kinh</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tế</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xây</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dựng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nền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kinh</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tế</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độc</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lập</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có</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cơ</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cấu</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hợp</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lí</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công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nghiệp</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nặng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tương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đối</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phát</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triển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thực</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hiện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Cách</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mạng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xanh</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trong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nông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nghiệp</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Text 14">
            <a:extLst>
              <a:ext uri="{FF2B5EF4-FFF2-40B4-BE49-F238E27FC236}">
                <a16:creationId xmlns:a16="http://schemas.microsoft.com/office/drawing/2014/main" id="{F3CDE395-92C8-3CD6-7AB2-7DDEE54CF2AE}"/>
              </a:ext>
            </a:extLst>
          </p:cNvPr>
          <p:cNvSpPr/>
          <p:nvPr/>
        </p:nvSpPr>
        <p:spPr>
          <a:xfrm>
            <a:off x="1070196" y="3391264"/>
            <a:ext cx="10190471" cy="1141549"/>
          </a:xfrm>
          <a:prstGeom prst="rect">
            <a:avLst/>
          </a:prstGeom>
          <a:noFill/>
          <a:ln/>
        </p:spPr>
        <p:txBody>
          <a:bodyPr wrap="square" rtlCol="0" anchor="t"/>
          <a:lstStyle/>
          <a:p>
            <a:pPr algn="just">
              <a:defRPr/>
            </a:pP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Khoa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học</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công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nghệ</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chế</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tạo</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thành</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công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bom</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nguyên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tử</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(1974),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phóng</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vệ</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tinh</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nhân</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 </a:t>
            </a:r>
            <a:r>
              <a:rPr lang="en-US" sz="2400" dirty="0" err="1">
                <a:solidFill>
                  <a:schemeClr val="bg1"/>
                </a:solidFill>
                <a:latin typeface="Times New Roman" panose="02020603050405020304" pitchFamily="18" charset="0"/>
                <a:ea typeface="Roboto" pitchFamily="34" charset="-122"/>
                <a:cs typeface="Times New Roman" panose="02020603050405020304" pitchFamily="18" charset="0"/>
              </a:rPr>
              <a:t>tạo</a:t>
            </a:r>
            <a:r>
              <a:rPr lang="en-US" sz="2400" dirty="0">
                <a:solidFill>
                  <a:schemeClr val="bg1"/>
                </a:solidFill>
                <a:latin typeface="Times New Roman" panose="02020603050405020304" pitchFamily="18" charset="0"/>
                <a:ea typeface="Roboto" pitchFamily="34" charset="-122"/>
                <a:cs typeface="Times New Roman" panose="02020603050405020304" pitchFamily="18" charset="0"/>
              </a:rPr>
              <a:t>(1975)</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03641EC-8462-7686-2234-301EA02C4389}"/>
              </a:ext>
            </a:extLst>
          </p:cNvPr>
          <p:cNvPicPr>
            <a:picLocks noChangeAspect="1"/>
          </p:cNvPicPr>
          <p:nvPr/>
        </p:nvPicPr>
        <p:blipFill>
          <a:blip r:embed="rId3"/>
          <a:stretch>
            <a:fillRect/>
          </a:stretch>
        </p:blipFill>
        <p:spPr>
          <a:xfrm>
            <a:off x="1269999" y="4844997"/>
            <a:ext cx="2878668" cy="2013003"/>
          </a:xfrm>
          <a:prstGeom prst="rect">
            <a:avLst/>
          </a:prstGeom>
        </p:spPr>
      </p:pic>
      <p:pic>
        <p:nvPicPr>
          <p:cNvPr id="1026" name="Picture 2" descr="Công nghệ cho sự phát triển: Cuộc Cách mạng Xanh ở Ấn Độ (Phần 5)">
            <a:extLst>
              <a:ext uri="{FF2B5EF4-FFF2-40B4-BE49-F238E27FC236}">
                <a16:creationId xmlns:a16="http://schemas.microsoft.com/office/drawing/2014/main" id="{6E13EAB6-A172-C395-91D0-E1A8661B5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821184"/>
            <a:ext cx="2878668" cy="20130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2D99A15-D373-51A3-42D4-567B4CE432EF}"/>
              </a:ext>
            </a:extLst>
          </p:cNvPr>
          <p:cNvPicPr>
            <a:picLocks noChangeAspect="1"/>
          </p:cNvPicPr>
          <p:nvPr/>
        </p:nvPicPr>
        <p:blipFill>
          <a:blip r:embed="rId5"/>
          <a:stretch>
            <a:fillRect/>
          </a:stretch>
        </p:blipFill>
        <p:spPr>
          <a:xfrm>
            <a:off x="7874001" y="4846692"/>
            <a:ext cx="3277808" cy="2011308"/>
          </a:xfrm>
          <a:prstGeom prst="rect">
            <a:avLst/>
          </a:prstGeom>
        </p:spPr>
      </p:pic>
    </p:spTree>
    <p:extLst>
      <p:ext uri="{BB962C8B-B14F-4D97-AF65-F5344CB8AC3E}">
        <p14:creationId xmlns:p14="http://schemas.microsoft.com/office/powerpoint/2010/main" val="2662458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C0B2C-817C-D99C-7018-8CA3DF9FCD1D}"/>
              </a:ext>
            </a:extLst>
          </p:cNvPr>
          <p:cNvSpPr>
            <a:spLocks noGrp="1"/>
          </p:cNvSpPr>
          <p:nvPr>
            <p:ph type="body" idx="1"/>
          </p:nvPr>
        </p:nvSpPr>
        <p:spPr>
          <a:xfrm>
            <a:off x="1306050" y="1217400"/>
            <a:ext cx="9579900" cy="4423200"/>
          </a:xfrm>
        </p:spPr>
        <p:txBody>
          <a:bodyPr/>
          <a:lstStyle/>
          <a:p>
            <a:pPr algn="ctr"/>
            <a:r>
              <a:rPr lang="en-US" sz="4400" b="1" dirty="0">
                <a:solidFill>
                  <a:srgbClr val="FFFF00"/>
                </a:solidFill>
                <a:latin typeface="Times New Roman" panose="02020603050405020304" pitchFamily="18" charset="0"/>
                <a:cs typeface="Times New Roman" panose="02020603050405020304" pitchFamily="18" charset="0"/>
              </a:rPr>
              <a:t>HOẠT ĐỘNG LUYỆN TẬP</a:t>
            </a:r>
            <a:endParaRPr lang="vi-VN" sz="4400" b="1" dirty="0">
              <a:solidFill>
                <a:srgbClr val="FFFF00"/>
              </a:solidFill>
              <a:latin typeface="Times New Roman" panose="02020603050405020304" pitchFamily="18" charset="0"/>
              <a:cs typeface="Times New Roman" panose="02020603050405020304" pitchFamily="18" charset="0"/>
            </a:endParaRPr>
          </a:p>
        </p:txBody>
      </p:sp>
      <p:pic>
        <p:nvPicPr>
          <p:cNvPr id="16" name="Picture 15" descr="Logo&#10;&#10;Description automatically generated">
            <a:hlinkClick r:id="rId2" action="ppaction://hlinksldjump"/>
            <a:extLst>
              <a:ext uri="{FF2B5EF4-FFF2-40B4-BE49-F238E27FC236}">
                <a16:creationId xmlns:a16="http://schemas.microsoft.com/office/drawing/2014/main" id="{23138BE5-06D8-BE77-A92C-3B99F77CC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343" y="3552090"/>
            <a:ext cx="2619313" cy="885109"/>
          </a:xfrm>
          <a:prstGeom prst="rect">
            <a:avLst/>
          </a:prstGeom>
        </p:spPr>
      </p:pic>
    </p:spTree>
    <p:extLst>
      <p:ext uri="{BB962C8B-B14F-4D97-AF65-F5344CB8AC3E}">
        <p14:creationId xmlns:p14="http://schemas.microsoft.com/office/powerpoint/2010/main" val="2915487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51D6C4-C9E9-40CB-E540-469BD5C8BC84}"/>
              </a:ext>
            </a:extLst>
          </p:cNvPr>
          <p:cNvPicPr>
            <a:picLocks noChangeAspect="1"/>
          </p:cNvPicPr>
          <p:nvPr/>
        </p:nvPicPr>
        <p:blipFill rotWithShape="1">
          <a:blip r:embed="rId3"/>
          <a:srcRect t="3701" r="1" b="550"/>
          <a:stretch/>
        </p:blipFill>
        <p:spPr>
          <a:xfrm>
            <a:off x="913890" y="327659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a:extLst>
              <a:ext uri="{FF2B5EF4-FFF2-40B4-BE49-F238E27FC236}">
                <a16:creationId xmlns:a16="http://schemas.microsoft.com/office/drawing/2014/main" id="{F6B418DD-F49A-CE81-9BFA-A73E73FD27E9}"/>
              </a:ext>
            </a:extLst>
          </p:cNvPr>
          <p:cNvPicPr>
            <a:picLocks noChangeAspect="1"/>
          </p:cNvPicPr>
          <p:nvPr/>
        </p:nvPicPr>
        <p:blipFill rotWithShape="1">
          <a:blip r:embed="rId4"/>
          <a:srcRect l="5128" r="27775" b="2"/>
          <a:stretch/>
        </p:blipFill>
        <p:spPr>
          <a:xfrm>
            <a:off x="3524398" y="327659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7" name="Picture Placeholder 16">
            <a:extLst>
              <a:ext uri="{FF2B5EF4-FFF2-40B4-BE49-F238E27FC236}">
                <a16:creationId xmlns:a16="http://schemas.microsoft.com/office/drawing/2014/main" id="{B8425928-3AB4-DBDF-BB61-2E15D138CE99}"/>
              </a:ext>
            </a:extLst>
          </p:cNvPr>
          <p:cNvPicPr>
            <a:picLocks noChangeAspect="1"/>
          </p:cNvPicPr>
          <p:nvPr/>
        </p:nvPicPr>
        <p:blipFill rotWithShape="1">
          <a:blip r:embed="rId5"/>
          <a:srcRect l="18503" r="10750" b="5"/>
          <a:stretch/>
        </p:blipFill>
        <p:spPr>
          <a:xfrm>
            <a:off x="6134906" y="327659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solidFill>
            <a:sysClr val="window" lastClr="FFFFFF">
              <a:lumMod val="95000"/>
            </a:sysClr>
          </a:solidFill>
        </p:spPr>
      </p:pic>
      <p:pic>
        <p:nvPicPr>
          <p:cNvPr id="6" name="Picture 5">
            <a:extLst>
              <a:ext uri="{FF2B5EF4-FFF2-40B4-BE49-F238E27FC236}">
                <a16:creationId xmlns:a16="http://schemas.microsoft.com/office/drawing/2014/main" id="{BCBAD2A4-2B2B-B524-B313-54070DF15ABE}"/>
              </a:ext>
            </a:extLst>
          </p:cNvPr>
          <p:cNvPicPr>
            <a:picLocks noChangeAspect="1"/>
          </p:cNvPicPr>
          <p:nvPr/>
        </p:nvPicPr>
        <p:blipFill rotWithShape="1">
          <a:blip r:embed="rId6"/>
          <a:srcRect t="4250" r="1" b="1"/>
          <a:stretch/>
        </p:blipFill>
        <p:spPr>
          <a:xfrm>
            <a:off x="8745414" y="327659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4" name="AutoShape 2" descr="Bản đồ ASEAN (Asean Map, 东盟地图, Peta Asean, แผนที่อาเซียน)">
            <a:extLst>
              <a:ext uri="{FF2B5EF4-FFF2-40B4-BE49-F238E27FC236}">
                <a16:creationId xmlns:a16="http://schemas.microsoft.com/office/drawing/2014/main" id="{2351950E-40F4-1578-C4C2-FB7E7D1E83B6}"/>
              </a:ext>
            </a:extLst>
          </p:cNvPr>
          <p:cNvSpPr>
            <a:spLocks noChangeAspect="1" noChangeArrowheads="1"/>
          </p:cNvSpPr>
          <p:nvPr/>
        </p:nvSpPr>
        <p:spPr bwMode="auto">
          <a:xfrm>
            <a:off x="5943599" y="3276599"/>
            <a:ext cx="2801815" cy="28018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TextBox 9">
            <a:extLst>
              <a:ext uri="{FF2B5EF4-FFF2-40B4-BE49-F238E27FC236}">
                <a16:creationId xmlns:a16="http://schemas.microsoft.com/office/drawing/2014/main" id="{A30091E2-091D-12B8-77E1-7F356D78A684}"/>
              </a:ext>
            </a:extLst>
          </p:cNvPr>
          <p:cNvSpPr txBox="1"/>
          <p:nvPr/>
        </p:nvSpPr>
        <p:spPr>
          <a:xfrm>
            <a:off x="609600" y="351692"/>
            <a:ext cx="11136923"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Hãy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nối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cờ</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đúng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đồ</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quốc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vực</a:t>
            </a:r>
            <a:endParaRPr lang="vi-VN" sz="2800" b="1" dirty="0">
              <a:solidFill>
                <a:schemeClr val="bg1"/>
              </a:solidFill>
              <a:latin typeface="Times New Roman" panose="02020603050405020304" pitchFamily="18" charset="0"/>
              <a:cs typeface="Times New Roman" panose="02020603050405020304" pitchFamily="18" charset="0"/>
            </a:endParaRPr>
          </a:p>
        </p:txBody>
      </p:sp>
      <p:grpSp>
        <p:nvGrpSpPr>
          <p:cNvPr id="23" name="1">
            <a:extLst>
              <a:ext uri="{FF2B5EF4-FFF2-40B4-BE49-F238E27FC236}">
                <a16:creationId xmlns:a16="http://schemas.microsoft.com/office/drawing/2014/main" id="{7FCFFE6D-1AC8-37D5-C3B0-0D5BB2E43AB2}"/>
              </a:ext>
            </a:extLst>
          </p:cNvPr>
          <p:cNvGrpSpPr/>
          <p:nvPr/>
        </p:nvGrpSpPr>
        <p:grpSpPr>
          <a:xfrm>
            <a:off x="1001845" y="1179219"/>
            <a:ext cx="2143125" cy="1660930"/>
            <a:chOff x="1001845" y="1179219"/>
            <a:chExt cx="2143125" cy="1660930"/>
          </a:xfrm>
        </p:grpSpPr>
        <p:pic>
          <p:nvPicPr>
            <p:cNvPr id="2050" name="Picture 2">
              <a:extLst>
                <a:ext uri="{FF2B5EF4-FFF2-40B4-BE49-F238E27FC236}">
                  <a16:creationId xmlns:a16="http://schemas.microsoft.com/office/drawing/2014/main" id="{50F73C3B-FEA3-2719-2945-CEBDD6DD98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845" y="1597333"/>
              <a:ext cx="2143125" cy="124281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A62CC349-59B7-C227-9242-6C3C5138A84E}"/>
                </a:ext>
              </a:extLst>
            </p:cNvPr>
            <p:cNvSpPr/>
            <p:nvPr/>
          </p:nvSpPr>
          <p:spPr>
            <a:xfrm>
              <a:off x="1839770" y="1179219"/>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endParaRPr lang="vi-VN" dirty="0">
                <a:solidFill>
                  <a:schemeClr val="bg1"/>
                </a:solidFill>
              </a:endParaRPr>
            </a:p>
          </p:txBody>
        </p:sp>
      </p:grpSp>
      <p:grpSp>
        <p:nvGrpSpPr>
          <p:cNvPr id="24" name="2">
            <a:extLst>
              <a:ext uri="{FF2B5EF4-FFF2-40B4-BE49-F238E27FC236}">
                <a16:creationId xmlns:a16="http://schemas.microsoft.com/office/drawing/2014/main" id="{61162226-296E-CD99-B094-A6DBBE8879FD}"/>
              </a:ext>
            </a:extLst>
          </p:cNvPr>
          <p:cNvGrpSpPr/>
          <p:nvPr/>
        </p:nvGrpSpPr>
        <p:grpSpPr>
          <a:xfrm>
            <a:off x="3622179" y="1160111"/>
            <a:ext cx="2214636" cy="1487771"/>
            <a:chOff x="3622179" y="1160111"/>
            <a:chExt cx="2214636" cy="1487771"/>
          </a:xfrm>
        </p:grpSpPr>
        <p:pic>
          <p:nvPicPr>
            <p:cNvPr id="2" name="Picture 1">
              <a:extLst>
                <a:ext uri="{FF2B5EF4-FFF2-40B4-BE49-F238E27FC236}">
                  <a16:creationId xmlns:a16="http://schemas.microsoft.com/office/drawing/2014/main" id="{378AB525-9BE3-CFD9-26CC-FCE8B21277E9}"/>
                </a:ext>
              </a:extLst>
            </p:cNvPr>
            <p:cNvPicPr>
              <a:picLocks noChangeAspect="1"/>
            </p:cNvPicPr>
            <p:nvPr/>
          </p:nvPicPr>
          <p:blipFill>
            <a:blip r:embed="rId8"/>
            <a:stretch>
              <a:fillRect/>
            </a:stretch>
          </p:blipFill>
          <p:spPr>
            <a:xfrm>
              <a:off x="3622179" y="1553071"/>
              <a:ext cx="2214636" cy="1094811"/>
            </a:xfrm>
            <a:prstGeom prst="rect">
              <a:avLst/>
            </a:prstGeom>
            <a:ln>
              <a:solidFill>
                <a:srgbClr val="FFC000"/>
              </a:solidFill>
            </a:ln>
          </p:spPr>
        </p:pic>
        <p:sp>
          <p:nvSpPr>
            <p:cNvPr id="12" name="Oval 11">
              <a:extLst>
                <a:ext uri="{FF2B5EF4-FFF2-40B4-BE49-F238E27FC236}">
                  <a16:creationId xmlns:a16="http://schemas.microsoft.com/office/drawing/2014/main" id="{0B5269D6-3530-3E51-26E8-F24DAF7982CF}"/>
                </a:ext>
              </a:extLst>
            </p:cNvPr>
            <p:cNvSpPr/>
            <p:nvPr/>
          </p:nvSpPr>
          <p:spPr>
            <a:xfrm>
              <a:off x="4476459" y="1160111"/>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endParaRPr lang="vi-VN" dirty="0">
                <a:solidFill>
                  <a:schemeClr val="bg1"/>
                </a:solidFill>
              </a:endParaRPr>
            </a:p>
          </p:txBody>
        </p:sp>
      </p:grpSp>
      <p:grpSp>
        <p:nvGrpSpPr>
          <p:cNvPr id="25" name="3">
            <a:extLst>
              <a:ext uri="{FF2B5EF4-FFF2-40B4-BE49-F238E27FC236}">
                <a16:creationId xmlns:a16="http://schemas.microsoft.com/office/drawing/2014/main" id="{8C8E055A-7891-DFE3-337F-4F6C2D17959F}"/>
              </a:ext>
            </a:extLst>
          </p:cNvPr>
          <p:cNvGrpSpPr/>
          <p:nvPr/>
        </p:nvGrpSpPr>
        <p:grpSpPr>
          <a:xfrm>
            <a:off x="6147309" y="1088247"/>
            <a:ext cx="2377319" cy="1615964"/>
            <a:chOff x="6147309" y="1088247"/>
            <a:chExt cx="2377319" cy="1615964"/>
          </a:xfrm>
        </p:grpSpPr>
        <p:pic>
          <p:nvPicPr>
            <p:cNvPr id="3" name="Picture 2">
              <a:extLst>
                <a:ext uri="{FF2B5EF4-FFF2-40B4-BE49-F238E27FC236}">
                  <a16:creationId xmlns:a16="http://schemas.microsoft.com/office/drawing/2014/main" id="{7EA57DDE-7727-0FE0-884B-BC3F426D3FD2}"/>
                </a:ext>
              </a:extLst>
            </p:cNvPr>
            <p:cNvPicPr>
              <a:picLocks noChangeAspect="1"/>
            </p:cNvPicPr>
            <p:nvPr/>
          </p:nvPicPr>
          <p:blipFill>
            <a:blip r:embed="rId9"/>
            <a:stretch>
              <a:fillRect/>
            </a:stretch>
          </p:blipFill>
          <p:spPr>
            <a:xfrm>
              <a:off x="6147309" y="1461395"/>
              <a:ext cx="2377319" cy="1242816"/>
            </a:xfrm>
            <a:prstGeom prst="rect">
              <a:avLst/>
            </a:prstGeom>
          </p:spPr>
        </p:pic>
        <p:sp>
          <p:nvSpPr>
            <p:cNvPr id="13" name="Oval 12">
              <a:extLst>
                <a:ext uri="{FF2B5EF4-FFF2-40B4-BE49-F238E27FC236}">
                  <a16:creationId xmlns:a16="http://schemas.microsoft.com/office/drawing/2014/main" id="{EA468989-D2B7-A918-B9E2-6DCAD5589079}"/>
                </a:ext>
              </a:extLst>
            </p:cNvPr>
            <p:cNvSpPr/>
            <p:nvPr/>
          </p:nvSpPr>
          <p:spPr>
            <a:xfrm>
              <a:off x="7122133" y="1088247"/>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endParaRPr lang="vi-VN" dirty="0">
                <a:solidFill>
                  <a:schemeClr val="bg1"/>
                </a:solidFill>
              </a:endParaRPr>
            </a:p>
          </p:txBody>
        </p:sp>
      </p:grpSp>
      <p:grpSp>
        <p:nvGrpSpPr>
          <p:cNvPr id="26" name="G4">
            <a:extLst>
              <a:ext uri="{FF2B5EF4-FFF2-40B4-BE49-F238E27FC236}">
                <a16:creationId xmlns:a16="http://schemas.microsoft.com/office/drawing/2014/main" id="{B44F1088-A720-90DE-DE53-F4700A1E1492}"/>
              </a:ext>
            </a:extLst>
          </p:cNvPr>
          <p:cNvGrpSpPr/>
          <p:nvPr/>
        </p:nvGrpSpPr>
        <p:grpSpPr>
          <a:xfrm>
            <a:off x="9112459" y="1068435"/>
            <a:ext cx="2129968" cy="1653449"/>
            <a:chOff x="9112459" y="1068435"/>
            <a:chExt cx="2129968" cy="1653449"/>
          </a:xfrm>
        </p:grpSpPr>
        <p:pic>
          <p:nvPicPr>
            <p:cNvPr id="8" name="Picture 7">
              <a:extLst>
                <a:ext uri="{FF2B5EF4-FFF2-40B4-BE49-F238E27FC236}">
                  <a16:creationId xmlns:a16="http://schemas.microsoft.com/office/drawing/2014/main" id="{60A1C386-6750-CCA1-99B4-0CB10C26151E}"/>
                </a:ext>
              </a:extLst>
            </p:cNvPr>
            <p:cNvPicPr>
              <a:picLocks noChangeAspect="1"/>
            </p:cNvPicPr>
            <p:nvPr/>
          </p:nvPicPr>
          <p:blipFill>
            <a:blip r:embed="rId10"/>
            <a:stretch>
              <a:fillRect/>
            </a:stretch>
          </p:blipFill>
          <p:spPr>
            <a:xfrm>
              <a:off x="9112459" y="1479067"/>
              <a:ext cx="2129968" cy="1242817"/>
            </a:xfrm>
            <a:prstGeom prst="rect">
              <a:avLst/>
            </a:prstGeom>
          </p:spPr>
        </p:pic>
        <p:sp>
          <p:nvSpPr>
            <p:cNvPr id="15" name="Oval 14">
              <a:extLst>
                <a:ext uri="{FF2B5EF4-FFF2-40B4-BE49-F238E27FC236}">
                  <a16:creationId xmlns:a16="http://schemas.microsoft.com/office/drawing/2014/main" id="{70BF9313-EEC4-B529-836E-7F0A59BFC8D6}"/>
                </a:ext>
              </a:extLst>
            </p:cNvPr>
            <p:cNvSpPr/>
            <p:nvPr/>
          </p:nvSpPr>
          <p:spPr>
            <a:xfrm>
              <a:off x="9835391" y="1068435"/>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endParaRPr lang="vi-VN" dirty="0">
                <a:solidFill>
                  <a:schemeClr val="bg1"/>
                </a:solidFill>
              </a:endParaRPr>
            </a:p>
          </p:txBody>
        </p:sp>
      </p:grpSp>
      <p:sp>
        <p:nvSpPr>
          <p:cNvPr id="17" name="TextBox 16">
            <a:extLst>
              <a:ext uri="{FF2B5EF4-FFF2-40B4-BE49-F238E27FC236}">
                <a16:creationId xmlns:a16="http://schemas.microsoft.com/office/drawing/2014/main" id="{040486D5-EFEB-F0AE-515E-7DED35532425}"/>
              </a:ext>
            </a:extLst>
          </p:cNvPr>
          <p:cNvSpPr txBox="1"/>
          <p:nvPr/>
        </p:nvSpPr>
        <p:spPr>
          <a:xfrm>
            <a:off x="1213948" y="5908431"/>
            <a:ext cx="2110140" cy="597877"/>
          </a:xfrm>
          <a:prstGeom prst="rect">
            <a:avLst/>
          </a:prstGeom>
          <a:noFill/>
        </p:spPr>
        <p:txBody>
          <a:bodyPr wrap="square" rtlCol="0">
            <a:spAutoFit/>
          </a:bodyPr>
          <a:lstStyle/>
          <a:p>
            <a:endParaRPr lang="vi-VN" dirty="0"/>
          </a:p>
        </p:txBody>
      </p:sp>
      <p:sp>
        <p:nvSpPr>
          <p:cNvPr id="19" name="5">
            <a:extLst>
              <a:ext uri="{FF2B5EF4-FFF2-40B4-BE49-F238E27FC236}">
                <a16:creationId xmlns:a16="http://schemas.microsoft.com/office/drawing/2014/main" id="{E10F3EE5-B630-E1F7-3B1B-128E4A5826A1}"/>
              </a:ext>
            </a:extLst>
          </p:cNvPr>
          <p:cNvSpPr/>
          <p:nvPr/>
        </p:nvSpPr>
        <p:spPr>
          <a:xfrm>
            <a:off x="1847215" y="5711951"/>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endParaRPr lang="vi-VN" dirty="0">
              <a:solidFill>
                <a:schemeClr val="bg1"/>
              </a:solidFill>
            </a:endParaRPr>
          </a:p>
        </p:txBody>
      </p:sp>
      <p:sp>
        <p:nvSpPr>
          <p:cNvPr id="20" name="6">
            <a:extLst>
              <a:ext uri="{FF2B5EF4-FFF2-40B4-BE49-F238E27FC236}">
                <a16:creationId xmlns:a16="http://schemas.microsoft.com/office/drawing/2014/main" id="{2C6F99BE-3D8B-3A68-63D7-5087B19F461E}"/>
              </a:ext>
            </a:extLst>
          </p:cNvPr>
          <p:cNvSpPr/>
          <p:nvPr/>
        </p:nvSpPr>
        <p:spPr>
          <a:xfrm>
            <a:off x="4448720" y="5744071"/>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a:t>
            </a:r>
            <a:endParaRPr lang="vi-VN" dirty="0">
              <a:solidFill>
                <a:schemeClr val="bg1"/>
              </a:solidFill>
            </a:endParaRPr>
          </a:p>
        </p:txBody>
      </p:sp>
      <p:sp>
        <p:nvSpPr>
          <p:cNvPr id="21" name="7">
            <a:extLst>
              <a:ext uri="{FF2B5EF4-FFF2-40B4-BE49-F238E27FC236}">
                <a16:creationId xmlns:a16="http://schemas.microsoft.com/office/drawing/2014/main" id="{2EE35822-F562-5A2E-A753-4F9F6E1A1D4E}"/>
              </a:ext>
            </a:extLst>
          </p:cNvPr>
          <p:cNvSpPr/>
          <p:nvPr/>
        </p:nvSpPr>
        <p:spPr>
          <a:xfrm>
            <a:off x="7176494" y="5711951"/>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7</a:t>
            </a:r>
            <a:endParaRPr lang="vi-VN" dirty="0">
              <a:solidFill>
                <a:schemeClr val="bg1"/>
              </a:solidFill>
            </a:endParaRPr>
          </a:p>
        </p:txBody>
      </p:sp>
      <p:sp>
        <p:nvSpPr>
          <p:cNvPr id="22" name="8">
            <a:extLst>
              <a:ext uri="{FF2B5EF4-FFF2-40B4-BE49-F238E27FC236}">
                <a16:creationId xmlns:a16="http://schemas.microsoft.com/office/drawing/2014/main" id="{F887452C-6D4C-B670-D1CC-A5130F69A5C3}"/>
              </a:ext>
            </a:extLst>
          </p:cNvPr>
          <p:cNvSpPr/>
          <p:nvPr/>
        </p:nvSpPr>
        <p:spPr>
          <a:xfrm>
            <a:off x="9777999" y="5685454"/>
            <a:ext cx="513279" cy="39296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8</a:t>
            </a:r>
            <a:endParaRPr lang="vi-VN" dirty="0">
              <a:solidFill>
                <a:schemeClr val="bg1"/>
              </a:solidFill>
            </a:endParaRPr>
          </a:p>
        </p:txBody>
      </p:sp>
    </p:spTree>
    <p:extLst>
      <p:ext uri="{BB962C8B-B14F-4D97-AF65-F5344CB8AC3E}">
        <p14:creationId xmlns:p14="http://schemas.microsoft.com/office/powerpoint/2010/main" val="1229083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3.7037E-6 L -0.21784 0.54792 " pathEditMode="relative" rAng="0" ptsTypes="AA">
                                      <p:cBhvr>
                                        <p:cTn id="6" dur="2000" fill="hold"/>
                                        <p:tgtEl>
                                          <p:spTgt spid="24"/>
                                        </p:tgtEl>
                                        <p:attrNameLst>
                                          <p:attrName>ppt_x</p:attrName>
                                          <p:attrName>ppt_y</p:attrName>
                                        </p:attrNameLst>
                                      </p:cBhvr>
                                      <p:rCtr x="-11042" y="27986"/>
                                    </p:animMotion>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70833E-6 1.11111E-6 L 0.22982 0.56782 " pathEditMode="relative" rAng="0" ptsTypes="AA">
                                      <p:cBhvr>
                                        <p:cTn id="11" dur="2000" fill="hold"/>
                                        <p:tgtEl>
                                          <p:spTgt spid="25"/>
                                        </p:tgtEl>
                                        <p:attrNameLst>
                                          <p:attrName>ppt_x</p:attrName>
                                          <p:attrName>ppt_y</p:attrName>
                                        </p:attrNameLst>
                                      </p:cBhvr>
                                      <p:rCtr x="11484" y="28380"/>
                                    </p:animMotion>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375E-6 1.11111E-6 L -0.22982 0.55255 " pathEditMode="relative" rAng="0" ptsTypes="AA">
                                      <p:cBhvr>
                                        <p:cTn id="16" dur="2000" fill="hold"/>
                                        <p:tgtEl>
                                          <p:spTgt spid="26"/>
                                        </p:tgtEl>
                                        <p:attrNameLst>
                                          <p:attrName>ppt_x</p:attrName>
                                          <p:attrName>ppt_y</p:attrName>
                                        </p:attrNameLst>
                                      </p:cBhvr>
                                      <p:rCtr x="-11497" y="27616"/>
                                    </p:animMotion>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08333E-6 4.44444E-6 L 0.2099 0.53981 " pathEditMode="relative" rAng="0" ptsTypes="AA">
                                      <p:cBhvr>
                                        <p:cTn id="21" dur="2000" fill="hold"/>
                                        <p:tgtEl>
                                          <p:spTgt spid="23"/>
                                        </p:tgtEl>
                                        <p:attrNameLst>
                                          <p:attrName>ppt_x</p:attrName>
                                          <p:attrName>ppt_y</p:attrName>
                                        </p:attrNameLst>
                                      </p:cBhvr>
                                      <p:rCtr x="10495" y="26991"/>
                                    </p:animMotion>
                                  </p:childTnLst>
                                </p:cTn>
                              </p:par>
                            </p:childTnLst>
                          </p:cTn>
                        </p:par>
                      </p:childTnLst>
                    </p:cTn>
                  </p:par>
                </p:childTnLst>
              </p:cTn>
              <p:nextCondLst>
                <p:cond evt="onClick" delay="0">
                  <p:tgtEl>
                    <p:spTgt spid="2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562C79-3039-40E0-90CC-E78AFE61773D}"/>
              </a:ext>
            </a:extLst>
          </p:cNvPr>
          <p:cNvSpPr/>
          <p:nvPr/>
        </p:nvSpPr>
        <p:spPr>
          <a:xfrm>
            <a:off x="305392" y="1444733"/>
            <a:ext cx="11581216" cy="725074"/>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hlinkClick r:id="rId5" action="ppaction://hlinksldjump"/>
            <a:extLst>
              <a:ext uri="{FF2B5EF4-FFF2-40B4-BE49-F238E27FC236}">
                <a16:creationId xmlns:a16="http://schemas.microsoft.com/office/drawing/2014/main" id="{E67A4C56-209F-4F61-9234-8398C3336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343" y="397151"/>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51651"/>
            <a:ext cx="109235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1565C0"/>
                </a:solidFill>
                <a:effectLst/>
                <a:uLnTx/>
                <a:uFillTx/>
                <a:latin typeface="Arial" panose="020B0604020202020204" pitchFamily="34" charset="0"/>
                <a:ea typeface="+mn-ea"/>
                <a:cs typeface="Arial" panose="020B0604020202020204" pitchFamily="34" charset="0"/>
              </a:rPr>
              <a:t>Câu</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1. Sau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chiến</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tranh</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thế</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giới</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thứ</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hai</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kết</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thúc</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Nhật</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Bản</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là</a:t>
            </a:r>
            <a:r>
              <a:rPr kumimoji="0" lang="en-US" sz="2600" b="0" i="0" u="none" strike="noStrike" kern="1200" cap="none" spc="0" normalizeH="0" noProof="0" dirty="0">
                <a:ln>
                  <a:noFill/>
                </a:ln>
                <a:solidFill>
                  <a:srgbClr val="1565C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1565C0"/>
                </a:solidFill>
                <a:effectLst/>
                <a:uLnTx/>
                <a:uFillTx/>
                <a:latin typeface="Arial" panose="020B0604020202020204" pitchFamily="34" charset="0"/>
                <a:ea typeface="+mn-ea"/>
                <a:cs typeface="Arial" panose="020B0604020202020204" pitchFamily="34" charset="0"/>
              </a:rPr>
              <a:t>nước</a:t>
            </a:r>
            <a:endParaRPr kumimoji="0" lang="vi-VN" sz="2600" b="0"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868806" y="3530681"/>
            <a:ext cx="47087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noProof="0" dirty="0">
                <a:solidFill>
                  <a:srgbClr val="2D65BF"/>
                </a:solidFill>
                <a:latin typeface="Times New Roman" panose="02020603050405020304" pitchFamily="18" charset="0"/>
                <a:ea typeface="+mn-ea"/>
                <a:cs typeface="Times New Roman" panose="02020603050405020304" pitchFamily="18" charset="0"/>
              </a:rPr>
              <a:t>bai </a:t>
            </a:r>
            <a:r>
              <a:rPr lang="en-US" sz="2800" kern="1200" noProof="0" dirty="0" err="1">
                <a:solidFill>
                  <a:srgbClr val="2D65BF"/>
                </a:solidFill>
                <a:latin typeface="Times New Roman" panose="02020603050405020304" pitchFamily="18" charset="0"/>
                <a:ea typeface="+mn-ea"/>
                <a:cs typeface="Times New Roman" panose="02020603050405020304" pitchFamily="18" charset="0"/>
              </a:rPr>
              <a:t>trận</a:t>
            </a:r>
            <a:r>
              <a:rPr lang="en-US" sz="2800" kern="1200" noProof="0" dirty="0">
                <a:solidFill>
                  <a:srgbClr val="2D65BF"/>
                </a:solidFill>
                <a:latin typeface="Times New Roman" panose="02020603050405020304" pitchFamily="18" charset="0"/>
                <a:ea typeface="+mn-ea"/>
                <a:cs typeface="Times New Roman" panose="02020603050405020304" pitchFamily="18" charset="0"/>
              </a:rPr>
              <a:t>, </a:t>
            </a:r>
            <a:r>
              <a:rPr lang="en-US" sz="2800" kern="1200" noProof="0" dirty="0" err="1">
                <a:solidFill>
                  <a:srgbClr val="2D65BF"/>
                </a:solidFill>
                <a:latin typeface="Times New Roman" panose="02020603050405020304" pitchFamily="18" charset="0"/>
                <a:ea typeface="+mn-ea"/>
                <a:cs typeface="Times New Roman" panose="02020603050405020304" pitchFamily="18" charset="0"/>
              </a:rPr>
              <a:t>chịu</a:t>
            </a:r>
            <a:r>
              <a:rPr lang="en-US" sz="2800" kern="1200" noProof="0" dirty="0">
                <a:solidFill>
                  <a:srgbClr val="2D65BF"/>
                </a:solidFill>
                <a:latin typeface="Times New Roman" panose="02020603050405020304" pitchFamily="18" charset="0"/>
                <a:ea typeface="+mn-ea"/>
                <a:cs typeface="Times New Roman" panose="02020603050405020304" pitchFamily="18" charset="0"/>
              </a:rPr>
              <a:t> </a:t>
            </a:r>
            <a:r>
              <a:rPr lang="en-US" sz="2800" kern="1200" noProof="0" dirty="0" err="1">
                <a:solidFill>
                  <a:srgbClr val="2D65BF"/>
                </a:solidFill>
                <a:latin typeface="Times New Roman" panose="02020603050405020304" pitchFamily="18" charset="0"/>
                <a:ea typeface="+mn-ea"/>
                <a:cs typeface="Times New Roman" panose="02020603050405020304" pitchFamily="18" charset="0"/>
              </a:rPr>
              <a:t>thiệt</a:t>
            </a:r>
            <a:r>
              <a:rPr lang="en-US" sz="2800" kern="1200" noProof="0" dirty="0">
                <a:solidFill>
                  <a:srgbClr val="2D65BF"/>
                </a:solidFill>
                <a:latin typeface="Times New Roman" panose="02020603050405020304" pitchFamily="18" charset="0"/>
                <a:ea typeface="+mn-ea"/>
                <a:cs typeface="Times New Roman" panose="02020603050405020304" pitchFamily="18" charset="0"/>
              </a:rPr>
              <a:t> </a:t>
            </a:r>
            <a:r>
              <a:rPr lang="en-US" sz="2800" kern="1200" noProof="0" dirty="0" err="1">
                <a:solidFill>
                  <a:srgbClr val="2D65BF"/>
                </a:solidFill>
                <a:latin typeface="Times New Roman" panose="02020603050405020304" pitchFamily="18" charset="0"/>
                <a:ea typeface="+mn-ea"/>
                <a:cs typeface="Times New Roman" panose="02020603050405020304" pitchFamily="18" charset="0"/>
              </a:rPr>
              <a:t>hại</a:t>
            </a:r>
            <a:r>
              <a:rPr lang="en-US" sz="2800" kern="1200" noProof="0" dirty="0">
                <a:solidFill>
                  <a:srgbClr val="2D65BF"/>
                </a:solidFill>
                <a:latin typeface="Times New Roman" panose="02020603050405020304" pitchFamily="18" charset="0"/>
                <a:ea typeface="+mn-ea"/>
                <a:cs typeface="Times New Roman" panose="02020603050405020304" pitchFamily="18" charset="0"/>
              </a:rPr>
              <a:t> </a:t>
            </a:r>
            <a:r>
              <a:rPr lang="en-US" sz="2800" kern="1200" noProof="0" dirty="0" err="1">
                <a:solidFill>
                  <a:srgbClr val="2D65BF"/>
                </a:solidFill>
                <a:latin typeface="Times New Roman" panose="02020603050405020304" pitchFamily="18" charset="0"/>
                <a:ea typeface="+mn-ea"/>
                <a:cs typeface="Times New Roman" panose="02020603050405020304" pitchFamily="18" charset="0"/>
              </a:rPr>
              <a:t>nặng</a:t>
            </a:r>
            <a:r>
              <a:rPr lang="en-US" sz="2800" kern="1200" noProof="0" dirty="0">
                <a:solidFill>
                  <a:srgbClr val="2D65BF"/>
                </a:solidFill>
                <a:latin typeface="Times New Roman" panose="02020603050405020304" pitchFamily="18" charset="0"/>
                <a:ea typeface="+mn-ea"/>
                <a:cs typeface="Times New Roman" panose="02020603050405020304" pitchFamily="18" charset="0"/>
              </a:rPr>
              <a:t> </a:t>
            </a:r>
            <a:r>
              <a:rPr lang="en-US" sz="2800" kern="1200" noProof="0" dirty="0" err="1">
                <a:solidFill>
                  <a:srgbClr val="2D65BF"/>
                </a:solidFill>
                <a:latin typeface="Times New Roman" panose="02020603050405020304" pitchFamily="18" charset="0"/>
                <a:ea typeface="+mn-ea"/>
                <a:cs typeface="Times New Roman" panose="02020603050405020304" pitchFamily="18" charset="0"/>
              </a:rPr>
              <a:t>nề</a:t>
            </a:r>
            <a:endParaRPr kumimoji="0" lang="vi-VN" sz="2800" b="0" i="0" u="none" strike="noStrike" kern="1200" cap="none" spc="0" normalizeH="0" baseline="0" noProof="0" dirty="0">
              <a:ln>
                <a:noFill/>
              </a:ln>
              <a:solidFill>
                <a:srgbClr val="2D65BF"/>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a:extLst>
              <a:ext uri="{FF2B5EF4-FFF2-40B4-BE49-F238E27FC236}">
                <a16:creationId xmlns:a16="http://schemas.microsoft.com/office/drawing/2014/main" id="{7A192FA8-537D-CB48-576A-4C54F96E69E0}"/>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lệ</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thuộc</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Anh</a:t>
            </a:r>
            <a:endParaRPr kumimoji="0" lang="vi-VN" sz="2800" b="0" i="0" u="none" strike="noStrike" kern="1200" cap="none" spc="0" normalizeH="0" baseline="0" noProof="0" dirty="0">
              <a:ln>
                <a:noFill/>
              </a:ln>
              <a:solidFill>
                <a:srgbClr val="2D65BF"/>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20761D76-7130-2FEA-25F7-0FBC8ED746D1}"/>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09896" y="3557788"/>
            <a:ext cx="51478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thắng</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trận</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lên</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nhanh</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chóng</a:t>
            </a:r>
            <a:endParaRPr kumimoji="0" lang="vi-VN" sz="28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5044897-24B8-C5A6-CEA3-F4459E094984}"/>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5052520"/>
            <a:ext cx="4477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noProof="0" dirty="0">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thuộcđịa</a:t>
            </a:r>
            <a:endParaRPr kumimoji="0" lang="vi-VN" sz="2800" b="0" i="0" u="none" strike="noStrike" kern="1200" cap="none" spc="0" normalizeH="0" baseline="0" noProof="0" dirty="0">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4615463-D32D-16C2-351E-97F35AFDB5A0}"/>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091349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795"/>
                                </p:stCondLst>
                                <p:childTnLst>
                                  <p:par>
                                    <p:cTn id="9" presetID="2" presetClass="entr" presetSubtype="8" fill="hold" grpId="0" nodeType="afterEffect" p14:presetBounceEnd="41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41000">
                                          <p:cBhvr additive="base">
                                            <p:cTn id="11" dur="1000" fill="hold"/>
                                            <p:tgtEl>
                                              <p:spTgt spid="132"/>
                                            </p:tgtEl>
                                            <p:attrNameLst>
                                              <p:attrName>ppt_x</p:attrName>
                                            </p:attrNameLst>
                                          </p:cBhvr>
                                          <p:tavLst>
                                            <p:tav tm="0">
                                              <p:val>
                                                <p:strVal val="0-#ppt_w/2"/>
                                              </p:val>
                                            </p:tav>
                                            <p:tav tm="100000">
                                              <p:val>
                                                <p:strVal val="#ppt_x"/>
                                              </p:val>
                                            </p:tav>
                                          </p:tavLst>
                                        </p:anim>
                                        <p:anim calcmode="lin" valueType="num" p14:bounceEnd="41000">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4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1000">
                                          <p:cBhvr additive="base">
                                            <p:cTn id="15" dur="1000" fill="hold"/>
                                            <p:tgtEl>
                                              <p:spTgt spid="2"/>
                                            </p:tgtEl>
                                            <p:attrNameLst>
                                              <p:attrName>ppt_x</p:attrName>
                                            </p:attrNameLst>
                                          </p:cBhvr>
                                          <p:tavLst>
                                            <p:tav tm="0">
                                              <p:val>
                                                <p:strVal val="0-#ppt_w/2"/>
                                              </p:val>
                                            </p:tav>
                                            <p:tav tm="100000">
                                              <p:val>
                                                <p:strVal val="#ppt_x"/>
                                              </p:val>
                                            </p:tav>
                                          </p:tavLst>
                                        </p:anim>
                                        <p:anim calcmode="lin" valueType="num" p14:bounceEnd="41000">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1000">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14:bounceEnd="41000">
                                          <p:cBhvr additive="base">
                                            <p:cTn id="19" dur="1000" fill="hold"/>
                                            <p:tgtEl>
                                              <p:spTgt spid="12"/>
                                            </p:tgtEl>
                                            <p:attrNameLst>
                                              <p:attrName>ppt_x</p:attrName>
                                            </p:attrNameLst>
                                          </p:cBhvr>
                                          <p:tavLst>
                                            <p:tav tm="0">
                                              <p:val>
                                                <p:strVal val="0-#ppt_w/2"/>
                                              </p:val>
                                            </p:tav>
                                            <p:tav tm="100000">
                                              <p:val>
                                                <p:strVal val="#ppt_x"/>
                                              </p:val>
                                            </p:tav>
                                          </p:tavLst>
                                        </p:anim>
                                        <p:anim calcmode="lin" valueType="num" p14:bounceEnd="41000">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1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1000">
                                          <p:cBhvr additive="base">
                                            <p:cTn id="23" dur="1000" fill="hold"/>
                                            <p:tgtEl>
                                              <p:spTgt spid="8"/>
                                            </p:tgtEl>
                                            <p:attrNameLst>
                                              <p:attrName>ppt_x</p:attrName>
                                            </p:attrNameLst>
                                          </p:cBhvr>
                                          <p:tavLst>
                                            <p:tav tm="0">
                                              <p:val>
                                                <p:strVal val="0-#ppt_w/2"/>
                                              </p:val>
                                            </p:tav>
                                            <p:tav tm="100000">
                                              <p:val>
                                                <p:strVal val="#ppt_x"/>
                                              </p:val>
                                            </p:tav>
                                          </p:tavLst>
                                        </p:anim>
                                        <p:anim calcmode="lin" valueType="num" p14:bounceEnd="41000">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3795"/>
                                </p:stCondLst>
                                <p:childTnLst>
                                  <p:par>
                                    <p:cTn id="26" presetID="2" presetClass="entr" presetSubtype="2" fill="hold" grpId="0" nodeType="afterEffect" p14:presetBounceEnd="41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1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1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1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1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1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1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1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1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1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1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1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4795"/>
                                </p:stCondLst>
                                <p:childTnLst>
                                  <p:par>
                                    <p:cTn id="43" presetID="2" presetClass="entr" presetSubtype="8" fill="hold" grpId="0" nodeType="afterEffect" p14:presetBounceEnd="41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1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41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1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1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41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1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1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41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1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1000">
                                          <p:cBhvr additive="base">
                                            <p:cTn id="57" dur="1000" fill="hold"/>
                                            <p:tgtEl>
                                              <p:spTgt spid="13"/>
                                            </p:tgtEl>
                                            <p:attrNameLst>
                                              <p:attrName>ppt_x</p:attrName>
                                            </p:attrNameLst>
                                          </p:cBhvr>
                                          <p:tavLst>
                                            <p:tav tm="0">
                                              <p:val>
                                                <p:strVal val="0-#ppt_w/2"/>
                                              </p:val>
                                            </p:tav>
                                            <p:tav tm="100000">
                                              <p:val>
                                                <p:strVal val="#ppt_x"/>
                                              </p:val>
                                            </p:tav>
                                          </p:tavLst>
                                        </p:anim>
                                        <p:anim calcmode="lin" valueType="num" p14:bounceEnd="41000">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5795"/>
                                </p:stCondLst>
                                <p:childTnLst>
                                  <p:par>
                                    <p:cTn id="60" presetID="2" presetClass="entr" presetSubtype="2" fill="hold" grpId="0" nodeType="afterEffect" p14:presetBounceEnd="41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41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41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41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41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41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41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41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41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41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41000">
                                          <p:cBhvr additive="base">
                                            <p:cTn id="74" dur="1000" fill="hold"/>
                                            <p:tgtEl>
                                              <p:spTgt spid="11"/>
                                            </p:tgtEl>
                                            <p:attrNameLst>
                                              <p:attrName>ppt_x</p:attrName>
                                            </p:attrNameLst>
                                          </p:cBhvr>
                                          <p:tavLst>
                                            <p:tav tm="0">
                                              <p:val>
                                                <p:strVal val="1+#ppt_w/2"/>
                                              </p:val>
                                            </p:tav>
                                            <p:tav tm="100000">
                                              <p:val>
                                                <p:strVal val="#ppt_x"/>
                                              </p:val>
                                            </p:tav>
                                          </p:tavLst>
                                        </p:anim>
                                        <p:anim calcmode="lin" valueType="num" p14:bounceEnd="41000">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79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000" fill="hold"/>
                                            <p:tgtEl>
                                              <p:spTgt spid="132"/>
                                            </p:tgtEl>
                                            <p:attrNameLst>
                                              <p:attrName>ppt_x</p:attrName>
                                            </p:attrNameLst>
                                          </p:cBhvr>
                                          <p:tavLst>
                                            <p:tav tm="0">
                                              <p:val>
                                                <p:strVal val="0-#ppt_w/2"/>
                                              </p:val>
                                            </p:tav>
                                            <p:tav tm="100000">
                                              <p:val>
                                                <p:strVal val="#ppt_x"/>
                                              </p:val>
                                            </p:tav>
                                          </p:tavLst>
                                        </p:anim>
                                        <p:anim calcmode="lin" valueType="num">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3795"/>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4795"/>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0-#ppt_w/2"/>
                                              </p:val>
                                            </p:tav>
                                            <p:tav tm="100000">
                                              <p:val>
                                                <p:strVal val="#ppt_x"/>
                                              </p:val>
                                            </p:tav>
                                          </p:tavLst>
                                        </p:anim>
                                        <p:anim calcmode="lin" valueType="num">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5795"/>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000" fill="hold"/>
                                            <p:tgtEl>
                                              <p:spTgt spid="11"/>
                                            </p:tgtEl>
                                            <p:attrNameLst>
                                              <p:attrName>ppt_x</p:attrName>
                                            </p:attrNameLst>
                                          </p:cBhvr>
                                          <p:tavLst>
                                            <p:tav tm="0">
                                              <p:val>
                                                <p:strVal val="1+#ppt_w/2"/>
                                              </p:val>
                                            </p:tav>
                                            <p:tav tm="100000">
                                              <p:val>
                                                <p:strVal val="#ppt_x"/>
                                              </p:val>
                                            </p:tav>
                                          </p:tavLst>
                                        </p:anim>
                                        <p:anim calcmode="lin" valueType="num">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7"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80B821-23C2-946A-D710-9CB6F758EED2}"/>
              </a:ext>
            </a:extLst>
          </p:cNvPr>
          <p:cNvSpPr/>
          <p:nvPr/>
        </p:nvSpPr>
        <p:spPr>
          <a:xfrm>
            <a:off x="305392" y="1444733"/>
            <a:ext cx="11581216" cy="725074"/>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305391" y="1561048"/>
            <a:ext cx="1125236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7F00FF"/>
                </a:solidFill>
                <a:effectLst/>
                <a:uLnTx/>
                <a:uFillTx/>
                <a:latin typeface="Arial" panose="020B0604020202020204" pitchFamily="34" charset="0"/>
                <a:ea typeface="+mn-ea"/>
                <a:cs typeface="Arial" panose="020B0604020202020204" pitchFamily="34" charset="0"/>
              </a:rPr>
              <a:t>Câu</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2.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Chính</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sách</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đối</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ngoại</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của</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Trung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Quốc</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từ</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năm</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1978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có</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điểm</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mới</a:t>
            </a:r>
            <a:r>
              <a:rPr kumimoji="0" lang="en-US" sz="2600" b="0" i="0" u="none" strike="noStrike" kern="1200" cap="none" spc="0" normalizeH="0" noProof="0" dirty="0">
                <a:ln>
                  <a:noFill/>
                </a:ln>
                <a:solidFill>
                  <a:srgbClr val="7F00FF"/>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noProof="0" dirty="0" err="1">
                <a:ln>
                  <a:noFill/>
                </a:ln>
                <a:solidFill>
                  <a:srgbClr val="7F00FF"/>
                </a:solidFill>
                <a:effectLst/>
                <a:uLnTx/>
                <a:uFillTx/>
                <a:latin typeface="Arial" panose="020B0604020202020204" pitchFamily="34" charset="0"/>
                <a:ea typeface="+mn-ea"/>
                <a:cs typeface="Arial" panose="020B0604020202020204" pitchFamily="34" charset="0"/>
              </a:rPr>
              <a:t>là</a:t>
            </a: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37719" y="3227055"/>
            <a:ext cx="454745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Coi</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các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nước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ở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khu</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vực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Mĩ</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la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tinh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là</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đối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tác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chiến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lược</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B6D417BE-0A06-F97A-5ED8-2D4C3BACD83D}"/>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Bắt</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tay</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với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Mỹ</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để</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chống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Liên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Xô</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và</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các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nước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XHCN</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F2FBC86C-F4A2-5732-3137-4AB9E0DDF5B8}"/>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3" y="3206628"/>
            <a:ext cx="449418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Thực</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hiện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chính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sách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cấm</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vận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kéo</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dài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đối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với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các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nước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ĐNA</a:t>
            </a:r>
            <a:endParaRPr kumimoji="0" lang="vi-VN"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82F51260-9BE3-6EEE-3BDE-703ED8AA7EAE}"/>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16524" y="4777939"/>
            <a:ext cx="447700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1D580EA-7C33-904C-4123-8BB6C8424BDA}"/>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3307614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885"/>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135"/>
                                </p:stCondLst>
                                <p:childTnLst>
                                  <p:par>
                                    <p:cTn id="26" presetID="2" presetClass="entr" presetSubtype="2" fill="hold" grpId="0" nodeType="afterEffect" p14:presetBounceEnd="46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6000">
                                          <p:cBhvr additive="base">
                                            <p:cTn id="28" dur="1250" fill="hold"/>
                                            <p:tgtEl>
                                              <p:spTgt spid="185"/>
                                            </p:tgtEl>
                                            <p:attrNameLst>
                                              <p:attrName>ppt_x</p:attrName>
                                            </p:attrNameLst>
                                          </p:cBhvr>
                                          <p:tavLst>
                                            <p:tav tm="0">
                                              <p:val>
                                                <p:strVal val="1+#ppt_w/2"/>
                                              </p:val>
                                            </p:tav>
                                            <p:tav tm="100000">
                                              <p:val>
                                                <p:strVal val="#ppt_x"/>
                                              </p:val>
                                            </p:tav>
                                          </p:tavLst>
                                        </p:anim>
                                        <p:anim calcmode="lin" valueType="num" p14:bounceEnd="46000">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6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6000">
                                          <p:cBhvr additive="base">
                                            <p:cTn id="32" dur="1250" fill="hold"/>
                                            <p:tgtEl>
                                              <p:spTgt spid="186"/>
                                            </p:tgtEl>
                                            <p:attrNameLst>
                                              <p:attrName>ppt_x</p:attrName>
                                            </p:attrNameLst>
                                          </p:cBhvr>
                                          <p:tavLst>
                                            <p:tav tm="0">
                                              <p:val>
                                                <p:strVal val="1+#ppt_w/2"/>
                                              </p:val>
                                            </p:tav>
                                            <p:tav tm="100000">
                                              <p:val>
                                                <p:strVal val="#ppt_x"/>
                                              </p:val>
                                            </p:tav>
                                          </p:tavLst>
                                        </p:anim>
                                        <p:anim calcmode="lin" valueType="num" p14:bounceEnd="46000">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6000">
                                          <p:cBhvr additive="base">
                                            <p:cTn id="36" dur="1250" fill="hold"/>
                                            <p:tgtEl>
                                              <p:spTgt spid="188"/>
                                            </p:tgtEl>
                                            <p:attrNameLst>
                                              <p:attrName>ppt_x</p:attrName>
                                            </p:attrNameLst>
                                          </p:cBhvr>
                                          <p:tavLst>
                                            <p:tav tm="0">
                                              <p:val>
                                                <p:strVal val="1+#ppt_w/2"/>
                                              </p:val>
                                            </p:tav>
                                            <p:tav tm="100000">
                                              <p:val>
                                                <p:strVal val="#ppt_x"/>
                                              </p:val>
                                            </p:tav>
                                          </p:tavLst>
                                        </p:anim>
                                        <p:anim calcmode="lin" valueType="num" p14:bounceEnd="46000">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6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6000">
                                          <p:cBhvr additive="base">
                                            <p:cTn id="40" dur="1250" fill="hold"/>
                                            <p:tgtEl>
                                              <p:spTgt spid="10"/>
                                            </p:tgtEl>
                                            <p:attrNameLst>
                                              <p:attrName>ppt_x</p:attrName>
                                            </p:attrNameLst>
                                          </p:cBhvr>
                                          <p:tavLst>
                                            <p:tav tm="0">
                                              <p:val>
                                                <p:strVal val="1+#ppt_w/2"/>
                                              </p:val>
                                            </p:tav>
                                            <p:tav tm="100000">
                                              <p:val>
                                                <p:strVal val="#ppt_x"/>
                                              </p:val>
                                            </p:tav>
                                          </p:tavLst>
                                        </p:anim>
                                        <p:anim calcmode="lin" valueType="num" p14:bounceEnd="46000">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385"/>
                                </p:stCondLst>
                                <p:childTnLst>
                                  <p:par>
                                    <p:cTn id="43" presetID="2" presetClass="entr" presetSubtype="8" fill="hold" grpId="0" nodeType="afterEffect" p14:presetBounceEnd="40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0000">
                                          <p:cBhvr additive="base">
                                            <p:cTn id="45" dur="1250" fill="hold"/>
                                            <p:tgtEl>
                                              <p:spTgt spid="135"/>
                                            </p:tgtEl>
                                            <p:attrNameLst>
                                              <p:attrName>ppt_x</p:attrName>
                                            </p:attrNameLst>
                                          </p:cBhvr>
                                          <p:tavLst>
                                            <p:tav tm="0">
                                              <p:val>
                                                <p:strVal val="0-#ppt_w/2"/>
                                              </p:val>
                                            </p:tav>
                                            <p:tav tm="100000">
                                              <p:val>
                                                <p:strVal val="#ppt_x"/>
                                              </p:val>
                                            </p:tav>
                                          </p:tavLst>
                                        </p:anim>
                                        <p:anim calcmode="lin" valueType="num" p14:bounceEnd="40000">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0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0000">
                                          <p:cBhvr additive="base">
                                            <p:cTn id="49" dur="1250" fill="hold"/>
                                            <p:tgtEl>
                                              <p:spTgt spid="136"/>
                                            </p:tgtEl>
                                            <p:attrNameLst>
                                              <p:attrName>ppt_x</p:attrName>
                                            </p:attrNameLst>
                                          </p:cBhvr>
                                          <p:tavLst>
                                            <p:tav tm="0">
                                              <p:val>
                                                <p:strVal val="0-#ppt_w/2"/>
                                              </p:val>
                                            </p:tav>
                                            <p:tav tm="100000">
                                              <p:val>
                                                <p:strVal val="#ppt_x"/>
                                              </p:val>
                                            </p:tav>
                                          </p:tavLst>
                                        </p:anim>
                                        <p:anim calcmode="lin" valueType="num" p14:bounceEnd="40000">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0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0000">
                                          <p:cBhvr additive="base">
                                            <p:cTn id="53" dur="125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0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0000">
                                          <p:cBhvr additive="base">
                                            <p:cTn id="57" dur="12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635"/>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25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25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25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1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88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135"/>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250" fill="hold"/>
                                            <p:tgtEl>
                                              <p:spTgt spid="185"/>
                                            </p:tgtEl>
                                            <p:attrNameLst>
                                              <p:attrName>ppt_x</p:attrName>
                                            </p:attrNameLst>
                                          </p:cBhvr>
                                          <p:tavLst>
                                            <p:tav tm="0">
                                              <p:val>
                                                <p:strVal val="1+#ppt_w/2"/>
                                              </p:val>
                                            </p:tav>
                                            <p:tav tm="100000">
                                              <p:val>
                                                <p:strVal val="#ppt_x"/>
                                              </p:val>
                                            </p:tav>
                                          </p:tavLst>
                                        </p:anim>
                                        <p:anim calcmode="lin" valueType="num">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250" fill="hold"/>
                                            <p:tgtEl>
                                              <p:spTgt spid="186"/>
                                            </p:tgtEl>
                                            <p:attrNameLst>
                                              <p:attrName>ppt_x</p:attrName>
                                            </p:attrNameLst>
                                          </p:cBhvr>
                                          <p:tavLst>
                                            <p:tav tm="0">
                                              <p:val>
                                                <p:strVal val="1+#ppt_w/2"/>
                                              </p:val>
                                            </p:tav>
                                            <p:tav tm="100000">
                                              <p:val>
                                                <p:strVal val="#ppt_x"/>
                                              </p:val>
                                            </p:tav>
                                          </p:tavLst>
                                        </p:anim>
                                        <p:anim calcmode="lin" valueType="num">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250" fill="hold"/>
                                            <p:tgtEl>
                                              <p:spTgt spid="188"/>
                                            </p:tgtEl>
                                            <p:attrNameLst>
                                              <p:attrName>ppt_x</p:attrName>
                                            </p:attrNameLst>
                                          </p:cBhvr>
                                          <p:tavLst>
                                            <p:tav tm="0">
                                              <p:val>
                                                <p:strVal val="1+#ppt_w/2"/>
                                              </p:val>
                                            </p:tav>
                                            <p:tav tm="100000">
                                              <p:val>
                                                <p:strVal val="#ppt_x"/>
                                              </p:val>
                                            </p:tav>
                                          </p:tavLst>
                                        </p:anim>
                                        <p:anim calcmode="lin" valueType="num">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1+#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385"/>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250" fill="hold"/>
                                            <p:tgtEl>
                                              <p:spTgt spid="135"/>
                                            </p:tgtEl>
                                            <p:attrNameLst>
                                              <p:attrName>ppt_x</p:attrName>
                                            </p:attrNameLst>
                                          </p:cBhvr>
                                          <p:tavLst>
                                            <p:tav tm="0">
                                              <p:val>
                                                <p:strVal val="0-#ppt_w/2"/>
                                              </p:val>
                                            </p:tav>
                                            <p:tav tm="100000">
                                              <p:val>
                                                <p:strVal val="#ppt_x"/>
                                              </p:val>
                                            </p:tav>
                                          </p:tavLst>
                                        </p:anim>
                                        <p:anim calcmode="lin" valueType="num">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250" fill="hold"/>
                                            <p:tgtEl>
                                              <p:spTgt spid="136"/>
                                            </p:tgtEl>
                                            <p:attrNameLst>
                                              <p:attrName>ppt_x</p:attrName>
                                            </p:attrNameLst>
                                          </p:cBhvr>
                                          <p:tavLst>
                                            <p:tav tm="0">
                                              <p:val>
                                                <p:strVal val="0-#ppt_w/2"/>
                                              </p:val>
                                            </p:tav>
                                            <p:tav tm="100000">
                                              <p:val>
                                                <p:strVal val="#ppt_x"/>
                                              </p:val>
                                            </p:tav>
                                          </p:tavLst>
                                        </p:anim>
                                        <p:anim calcmode="lin" valueType="num">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250" fill="hold"/>
                                            <p:tgtEl>
                                              <p:spTgt spid="138"/>
                                            </p:tgtEl>
                                            <p:attrNameLst>
                                              <p:attrName>ppt_x</p:attrName>
                                            </p:attrNameLst>
                                          </p:cBhvr>
                                          <p:tavLst>
                                            <p:tav tm="0">
                                              <p:val>
                                                <p:strVal val="0-#ppt_w/2"/>
                                              </p:val>
                                            </p:tav>
                                            <p:tav tm="100000">
                                              <p:val>
                                                <p:strVal val="#ppt_x"/>
                                              </p:val>
                                            </p:tav>
                                          </p:tavLst>
                                        </p:anim>
                                        <p:anim calcmode="lin" valueType="num">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250" fill="hold"/>
                                            <p:tgtEl>
                                              <p:spTgt spid="13"/>
                                            </p:tgtEl>
                                            <p:attrNameLst>
                                              <p:attrName>ppt_x</p:attrName>
                                            </p:attrNameLst>
                                          </p:cBhvr>
                                          <p:tavLst>
                                            <p:tav tm="0">
                                              <p:val>
                                                <p:strVal val="0-#ppt_w/2"/>
                                              </p:val>
                                            </p:tav>
                                            <p:tav tm="100000">
                                              <p:val>
                                                <p:strVal val="#ppt_x"/>
                                              </p:val>
                                            </p:tav>
                                          </p:tavLst>
                                        </p:anim>
                                        <p:anim calcmode="lin" valueType="num">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635"/>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250" fill="hold"/>
                                            <p:tgtEl>
                                              <p:spTgt spid="144"/>
                                            </p:tgtEl>
                                            <p:attrNameLst>
                                              <p:attrName>ppt_x</p:attrName>
                                            </p:attrNameLst>
                                          </p:cBhvr>
                                          <p:tavLst>
                                            <p:tav tm="0">
                                              <p:val>
                                                <p:strVal val="1+#ppt_w/2"/>
                                              </p:val>
                                            </p:tav>
                                            <p:tav tm="100000">
                                              <p:val>
                                                <p:strVal val="#ppt_x"/>
                                              </p:val>
                                            </p:tav>
                                          </p:tavLst>
                                        </p:anim>
                                        <p:anim calcmode="lin" valueType="num">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250" fill="hold"/>
                                            <p:tgtEl>
                                              <p:spTgt spid="181"/>
                                            </p:tgtEl>
                                            <p:attrNameLst>
                                              <p:attrName>ppt_x</p:attrName>
                                            </p:attrNameLst>
                                          </p:cBhvr>
                                          <p:tavLst>
                                            <p:tav tm="0">
                                              <p:val>
                                                <p:strVal val="1+#ppt_w/2"/>
                                              </p:val>
                                            </p:tav>
                                            <p:tav tm="100000">
                                              <p:val>
                                                <p:strVal val="#ppt_x"/>
                                              </p:val>
                                            </p:tav>
                                          </p:tavLst>
                                        </p:anim>
                                        <p:anim calcmode="lin" valueType="num">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250" fill="hold"/>
                                            <p:tgtEl>
                                              <p:spTgt spid="183"/>
                                            </p:tgtEl>
                                            <p:attrNameLst>
                                              <p:attrName>ppt_x</p:attrName>
                                            </p:attrNameLst>
                                          </p:cBhvr>
                                          <p:tavLst>
                                            <p:tav tm="0">
                                              <p:val>
                                                <p:strVal val="1+#ppt_w/2"/>
                                              </p:val>
                                            </p:tav>
                                            <p:tav tm="100000">
                                              <p:val>
                                                <p:strVal val="#ppt_x"/>
                                              </p:val>
                                            </p:tav>
                                          </p:tavLst>
                                        </p:anim>
                                        <p:anim calcmode="lin" valueType="num">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250" fill="hold"/>
                                            <p:tgtEl>
                                              <p:spTgt spid="11"/>
                                            </p:tgtEl>
                                            <p:attrNameLst>
                                              <p:attrName>ppt_x</p:attrName>
                                            </p:attrNameLst>
                                          </p:cBhvr>
                                          <p:tavLst>
                                            <p:tav tm="0">
                                              <p:val>
                                                <p:strVal val="1+#ppt_w/2"/>
                                              </p:val>
                                            </p:tav>
                                            <p:tav tm="100000">
                                              <p:val>
                                                <p:strVal val="#ppt_x"/>
                                              </p:val>
                                            </p:tav>
                                          </p:tavLst>
                                        </p:anim>
                                        <p:anim calcmode="lin" valueType="num">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8474505-CAE2-C8C7-4E9F-6376CDC24AB3}"/>
              </a:ext>
            </a:extLst>
          </p:cNvPr>
          <p:cNvSpPr/>
          <p:nvPr/>
        </p:nvSpPr>
        <p:spPr>
          <a:xfrm>
            <a:off x="305392" y="1444733"/>
            <a:ext cx="11581216" cy="1185564"/>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588366" y="1672225"/>
            <a:ext cx="1092351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Câu</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3.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Điểm</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nổi</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bật</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về</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tình</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hình</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kinh</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tế</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Trung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Quốc</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trong</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giai</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đoạn</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1978-1991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là</a:t>
            </a:r>
            <a:endParaRPr kumimoji="0" lang="vi-VN" sz="26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627994" y="3436027"/>
            <a:ext cx="524474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Sản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xuất</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giảm</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sút</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đất</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nước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lâm</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vào</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tình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trạngkhông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ổn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định</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767059" y="4785054"/>
            <a:ext cx="502279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kern="1200" dirty="0" err="1">
                <a:solidFill>
                  <a:srgbClr val="3F3F3F"/>
                </a:solidFill>
                <a:latin typeface="Times New Roman" panose="02020603050405020304" pitchFamily="18" charset="0"/>
                <a:ea typeface="+mn-ea"/>
                <a:cs typeface="Times New Roman" panose="02020603050405020304" pitchFamily="18" charset="0"/>
              </a:rPr>
              <a:t>Tiến</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hành</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công</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cuộc</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cải</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cách</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mở</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cửa</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đạt</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được</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nhiều</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thành</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tựu</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34193" y="3401482"/>
            <a:ext cx="509492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ruộng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đât</a:t>
            </a:r>
            <a:endParaRPr kumimoji="0" lang="vi-VN"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530541" y="4866319"/>
            <a:ext cx="492521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hoạch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lợi</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42891091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470"/>
                                </p:stCondLst>
                                <p:childTnLst>
                                  <p:par>
                                    <p:cTn id="9" presetID="2" presetClass="entr" presetSubtype="8" fill="hold" grpId="0" nodeType="afterEffect" p14:presetBounceEnd="38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8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8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8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8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8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8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8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38000">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14:bounceEnd="38000">
                                          <p:cBhvr additive="base">
                                            <p:cTn id="23" dur="1250" fill="hold"/>
                                            <p:tgtEl>
                                              <p:spTgt spid="128"/>
                                            </p:tgtEl>
                                            <p:attrNameLst>
                                              <p:attrName>ppt_x</p:attrName>
                                            </p:attrNameLst>
                                          </p:cBhvr>
                                          <p:tavLst>
                                            <p:tav tm="0">
                                              <p:val>
                                                <p:strVal val="0-#ppt_w/2"/>
                                              </p:val>
                                            </p:tav>
                                            <p:tav tm="100000">
                                              <p:val>
                                                <p:strVal val="#ppt_x"/>
                                              </p:val>
                                            </p:tav>
                                          </p:tavLst>
                                        </p:anim>
                                        <p:anim calcmode="lin" valueType="num" p14:bounceEnd="38000">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38000">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1250" fill="hold"/>
                                            <p:tgtEl>
                                              <p:spTgt spid="21"/>
                                            </p:tgtEl>
                                            <p:attrNameLst>
                                              <p:attrName>ppt_x</p:attrName>
                                            </p:attrNameLst>
                                          </p:cBhvr>
                                          <p:tavLst>
                                            <p:tav tm="0">
                                              <p:val>
                                                <p:strVal val="0-#ppt_w/2"/>
                                              </p:val>
                                            </p:tav>
                                            <p:tav tm="100000">
                                              <p:val>
                                                <p:strVal val="#ppt_x"/>
                                              </p:val>
                                            </p:tav>
                                          </p:tavLst>
                                        </p:anim>
                                        <p:anim calcmode="lin" valueType="num" p14:bounceEnd="38000">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4720"/>
                                </p:stCondLst>
                                <p:childTnLst>
                                  <p:par>
                                    <p:cTn id="30" presetID="2" presetClass="entr" presetSubtype="2" fill="hold" grpId="0" nodeType="afterEffect" p14:presetBounceEnd="44000">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14:bounceEnd="44000">
                                          <p:cBhvr additive="base">
                                            <p:cTn id="32" dur="1250" fill="hold"/>
                                            <p:tgtEl>
                                              <p:spTgt spid="185"/>
                                            </p:tgtEl>
                                            <p:attrNameLst>
                                              <p:attrName>ppt_x</p:attrName>
                                            </p:attrNameLst>
                                          </p:cBhvr>
                                          <p:tavLst>
                                            <p:tav tm="0">
                                              <p:val>
                                                <p:strVal val="1+#ppt_w/2"/>
                                              </p:val>
                                            </p:tav>
                                            <p:tav tm="100000">
                                              <p:val>
                                                <p:strVal val="#ppt_x"/>
                                              </p:val>
                                            </p:tav>
                                          </p:tavLst>
                                        </p:anim>
                                        <p:anim calcmode="lin" valueType="num" p14:bounceEnd="44000">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4000">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14:bounceEnd="44000">
                                          <p:cBhvr additive="base">
                                            <p:cTn id="36" dur="1250" fill="hold"/>
                                            <p:tgtEl>
                                              <p:spTgt spid="186"/>
                                            </p:tgtEl>
                                            <p:attrNameLst>
                                              <p:attrName>ppt_x</p:attrName>
                                            </p:attrNameLst>
                                          </p:cBhvr>
                                          <p:tavLst>
                                            <p:tav tm="0">
                                              <p:val>
                                                <p:strVal val="1+#ppt_w/2"/>
                                              </p:val>
                                            </p:tav>
                                            <p:tav tm="100000">
                                              <p:val>
                                                <p:strVal val="#ppt_x"/>
                                              </p:val>
                                            </p:tav>
                                          </p:tavLst>
                                        </p:anim>
                                        <p:anim calcmode="lin" valueType="num" p14:bounceEnd="44000">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44000">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14:bounceEnd="44000">
                                          <p:cBhvr additive="base">
                                            <p:cTn id="40" dur="1250" fill="hold"/>
                                            <p:tgtEl>
                                              <p:spTgt spid="188"/>
                                            </p:tgtEl>
                                            <p:attrNameLst>
                                              <p:attrName>ppt_x</p:attrName>
                                            </p:attrNameLst>
                                          </p:cBhvr>
                                          <p:tavLst>
                                            <p:tav tm="0">
                                              <p:val>
                                                <p:strVal val="1+#ppt_w/2"/>
                                              </p:val>
                                            </p:tav>
                                            <p:tav tm="100000">
                                              <p:val>
                                                <p:strVal val="#ppt_x"/>
                                              </p:val>
                                            </p:tav>
                                          </p:tavLst>
                                        </p:anim>
                                        <p:anim calcmode="lin" valueType="num" p14:bounceEnd="44000">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14:presetBounceEnd="44000">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14:bounceEnd="44000">
                                          <p:cBhvr additive="base">
                                            <p:cTn id="44" dur="1250" fill="hold"/>
                                            <p:tgtEl>
                                              <p:spTgt spid="10"/>
                                            </p:tgtEl>
                                            <p:attrNameLst>
                                              <p:attrName>ppt_x</p:attrName>
                                            </p:attrNameLst>
                                          </p:cBhvr>
                                          <p:tavLst>
                                            <p:tav tm="0">
                                              <p:val>
                                                <p:strVal val="1+#ppt_w/2"/>
                                              </p:val>
                                            </p:tav>
                                            <p:tav tm="100000">
                                              <p:val>
                                                <p:strVal val="#ppt_x"/>
                                              </p:val>
                                            </p:tav>
                                          </p:tavLst>
                                        </p:anim>
                                        <p:anim calcmode="lin" valueType="num" p14:bounceEnd="44000">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5970"/>
                                </p:stCondLst>
                                <p:childTnLst>
                                  <p:par>
                                    <p:cTn id="47" presetID="2" presetClass="entr" presetSubtype="8" fill="hold" grpId="0" nodeType="afterEffect" p14:presetBounceEnd="39000">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14:bounceEnd="39000">
                                          <p:cBhvr additive="base">
                                            <p:cTn id="49" dur="1000" fill="hold"/>
                                            <p:tgtEl>
                                              <p:spTgt spid="135"/>
                                            </p:tgtEl>
                                            <p:attrNameLst>
                                              <p:attrName>ppt_x</p:attrName>
                                            </p:attrNameLst>
                                          </p:cBhvr>
                                          <p:tavLst>
                                            <p:tav tm="0">
                                              <p:val>
                                                <p:strVal val="0-#ppt_w/2"/>
                                              </p:val>
                                            </p:tav>
                                            <p:tav tm="100000">
                                              <p:val>
                                                <p:strVal val="#ppt_x"/>
                                              </p:val>
                                            </p:tav>
                                          </p:tavLst>
                                        </p:anim>
                                        <p:anim calcmode="lin" valueType="num" p14:bounceEnd="39000">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39000">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14:bounceEnd="39000">
                                          <p:cBhvr additive="base">
                                            <p:cTn id="53" dur="1000" fill="hold"/>
                                            <p:tgtEl>
                                              <p:spTgt spid="136"/>
                                            </p:tgtEl>
                                            <p:attrNameLst>
                                              <p:attrName>ppt_x</p:attrName>
                                            </p:attrNameLst>
                                          </p:cBhvr>
                                          <p:tavLst>
                                            <p:tav tm="0">
                                              <p:val>
                                                <p:strVal val="0-#ppt_w/2"/>
                                              </p:val>
                                            </p:tav>
                                            <p:tav tm="100000">
                                              <p:val>
                                                <p:strVal val="#ppt_x"/>
                                              </p:val>
                                            </p:tav>
                                          </p:tavLst>
                                        </p:anim>
                                        <p:anim calcmode="lin" valueType="num" p14:bounceEnd="39000">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14:presetBounceEnd="39000">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14:bounceEnd="39000">
                                          <p:cBhvr additive="base">
                                            <p:cTn id="57" dur="1000" fill="hold"/>
                                            <p:tgtEl>
                                              <p:spTgt spid="138"/>
                                            </p:tgtEl>
                                            <p:attrNameLst>
                                              <p:attrName>ppt_x</p:attrName>
                                            </p:attrNameLst>
                                          </p:cBhvr>
                                          <p:tavLst>
                                            <p:tav tm="0">
                                              <p:val>
                                                <p:strVal val="0-#ppt_w/2"/>
                                              </p:val>
                                            </p:tav>
                                            <p:tav tm="100000">
                                              <p:val>
                                                <p:strVal val="#ppt_x"/>
                                              </p:val>
                                            </p:tav>
                                          </p:tavLst>
                                        </p:anim>
                                        <p:anim calcmode="lin" valueType="num" p14:bounceEnd="39000">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39000">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14:bounceEnd="39000">
                                          <p:cBhvr additive="base">
                                            <p:cTn id="61" dur="1000" fill="hold"/>
                                            <p:tgtEl>
                                              <p:spTgt spid="137"/>
                                            </p:tgtEl>
                                            <p:attrNameLst>
                                              <p:attrName>ppt_x</p:attrName>
                                            </p:attrNameLst>
                                          </p:cBhvr>
                                          <p:tavLst>
                                            <p:tav tm="0">
                                              <p:val>
                                                <p:strVal val="0-#ppt_w/2"/>
                                              </p:val>
                                            </p:tav>
                                            <p:tav tm="100000">
                                              <p:val>
                                                <p:strVal val="#ppt_x"/>
                                              </p:val>
                                            </p:tav>
                                          </p:tavLst>
                                        </p:anim>
                                        <p:anim calcmode="lin" valueType="num" p14:bounceEnd="39000">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14:presetBounceEnd="39000">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14:bounceEnd="39000">
                                          <p:cBhvr additive="base">
                                            <p:cTn id="65" dur="1000" fill="hold"/>
                                            <p:tgtEl>
                                              <p:spTgt spid="139"/>
                                            </p:tgtEl>
                                            <p:attrNameLst>
                                              <p:attrName>ppt_x</p:attrName>
                                            </p:attrNameLst>
                                          </p:cBhvr>
                                          <p:tavLst>
                                            <p:tav tm="0">
                                              <p:val>
                                                <p:strVal val="0-#ppt_w/2"/>
                                              </p:val>
                                            </p:tav>
                                            <p:tav tm="100000">
                                              <p:val>
                                                <p:strVal val="#ppt_x"/>
                                              </p:val>
                                            </p:tav>
                                          </p:tavLst>
                                        </p:anim>
                                        <p:anim calcmode="lin" valueType="num" p14:bounceEnd="39000">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6970"/>
                                </p:stCondLst>
                                <p:childTnLst>
                                  <p:par>
                                    <p:cTn id="68" presetID="2" presetClass="entr" presetSubtype="2" fill="hold" grpId="0" nodeType="afterEffect" p14:presetBounceEnd="40000">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14:bounceEnd="40000">
                                          <p:cBhvr additive="base">
                                            <p:cTn id="70" dur="1250" fill="hold"/>
                                            <p:tgtEl>
                                              <p:spTgt spid="144"/>
                                            </p:tgtEl>
                                            <p:attrNameLst>
                                              <p:attrName>ppt_x</p:attrName>
                                            </p:attrNameLst>
                                          </p:cBhvr>
                                          <p:tavLst>
                                            <p:tav tm="0">
                                              <p:val>
                                                <p:strVal val="1+#ppt_w/2"/>
                                              </p:val>
                                            </p:tav>
                                            <p:tav tm="100000">
                                              <p:val>
                                                <p:strVal val="#ppt_x"/>
                                              </p:val>
                                            </p:tav>
                                          </p:tavLst>
                                        </p:anim>
                                        <p:anim calcmode="lin" valueType="num" p14:bounceEnd="40000">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14:presetBounceEnd="40000">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14:bounceEnd="40000">
                                          <p:cBhvr additive="base">
                                            <p:cTn id="74" dur="1250" fill="hold"/>
                                            <p:tgtEl>
                                              <p:spTgt spid="181"/>
                                            </p:tgtEl>
                                            <p:attrNameLst>
                                              <p:attrName>ppt_x</p:attrName>
                                            </p:attrNameLst>
                                          </p:cBhvr>
                                          <p:tavLst>
                                            <p:tav tm="0">
                                              <p:val>
                                                <p:strVal val="1+#ppt_w/2"/>
                                              </p:val>
                                            </p:tav>
                                            <p:tav tm="100000">
                                              <p:val>
                                                <p:strVal val="#ppt_x"/>
                                              </p:val>
                                            </p:tav>
                                          </p:tavLst>
                                        </p:anim>
                                        <p:anim calcmode="lin" valueType="num" p14:bounceEnd="40000">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40000">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14:bounceEnd="40000">
                                          <p:cBhvr additive="base">
                                            <p:cTn id="78" dur="1250" fill="hold"/>
                                            <p:tgtEl>
                                              <p:spTgt spid="183"/>
                                            </p:tgtEl>
                                            <p:attrNameLst>
                                              <p:attrName>ppt_x</p:attrName>
                                            </p:attrNameLst>
                                          </p:cBhvr>
                                          <p:tavLst>
                                            <p:tav tm="0">
                                              <p:val>
                                                <p:strVal val="1+#ppt_w/2"/>
                                              </p:val>
                                            </p:tav>
                                            <p:tav tm="100000">
                                              <p:val>
                                                <p:strVal val="#ppt_x"/>
                                              </p:val>
                                            </p:tav>
                                          </p:tavLst>
                                        </p:anim>
                                        <p:anim calcmode="lin" valueType="num" p14:bounceEnd="40000">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14:presetBounceEnd="40000">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14:bounceEnd="40000">
                                          <p:cBhvr additive="base">
                                            <p:cTn id="82" dur="125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47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cBhvr additive="base">
                                            <p:cTn id="23" dur="1250" fill="hold"/>
                                            <p:tgtEl>
                                              <p:spTgt spid="128"/>
                                            </p:tgtEl>
                                            <p:attrNameLst>
                                              <p:attrName>ppt_x</p:attrName>
                                            </p:attrNameLst>
                                          </p:cBhvr>
                                          <p:tavLst>
                                            <p:tav tm="0">
                                              <p:val>
                                                <p:strVal val="0-#ppt_w/2"/>
                                              </p:val>
                                            </p:tav>
                                            <p:tav tm="100000">
                                              <p:val>
                                                <p:strVal val="#ppt_x"/>
                                              </p:val>
                                            </p:tav>
                                          </p:tavLst>
                                        </p:anim>
                                        <p:anim calcmode="lin" valueType="num">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250" fill="hold"/>
                                            <p:tgtEl>
                                              <p:spTgt spid="21"/>
                                            </p:tgtEl>
                                            <p:attrNameLst>
                                              <p:attrName>ppt_x</p:attrName>
                                            </p:attrNameLst>
                                          </p:cBhvr>
                                          <p:tavLst>
                                            <p:tav tm="0">
                                              <p:val>
                                                <p:strVal val="0-#ppt_w/2"/>
                                              </p:val>
                                            </p:tav>
                                            <p:tav tm="100000">
                                              <p:val>
                                                <p:strVal val="#ppt_x"/>
                                              </p:val>
                                            </p:tav>
                                          </p:tavLst>
                                        </p:anim>
                                        <p:anim calcmode="lin" valueType="num">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4720"/>
                                </p:stCondLst>
                                <p:childTnLst>
                                  <p:par>
                                    <p:cTn id="30" presetID="2" presetClass="entr" presetSubtype="2" fill="hold" grpId="0" nodeType="afterEffect">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cBhvr additive="base">
                                            <p:cTn id="32" dur="1250" fill="hold"/>
                                            <p:tgtEl>
                                              <p:spTgt spid="185"/>
                                            </p:tgtEl>
                                            <p:attrNameLst>
                                              <p:attrName>ppt_x</p:attrName>
                                            </p:attrNameLst>
                                          </p:cBhvr>
                                          <p:tavLst>
                                            <p:tav tm="0">
                                              <p:val>
                                                <p:strVal val="1+#ppt_w/2"/>
                                              </p:val>
                                            </p:tav>
                                            <p:tav tm="100000">
                                              <p:val>
                                                <p:strVal val="#ppt_x"/>
                                              </p:val>
                                            </p:tav>
                                          </p:tavLst>
                                        </p:anim>
                                        <p:anim calcmode="lin" valueType="num">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cBhvr additive="base">
                                            <p:cTn id="36" dur="1250" fill="hold"/>
                                            <p:tgtEl>
                                              <p:spTgt spid="186"/>
                                            </p:tgtEl>
                                            <p:attrNameLst>
                                              <p:attrName>ppt_x</p:attrName>
                                            </p:attrNameLst>
                                          </p:cBhvr>
                                          <p:tavLst>
                                            <p:tav tm="0">
                                              <p:val>
                                                <p:strVal val="1+#ppt_w/2"/>
                                              </p:val>
                                            </p:tav>
                                            <p:tav tm="100000">
                                              <p:val>
                                                <p:strVal val="#ppt_x"/>
                                              </p:val>
                                            </p:tav>
                                          </p:tavLst>
                                        </p:anim>
                                        <p:anim calcmode="lin" valueType="num">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cBhvr additive="base">
                                            <p:cTn id="40" dur="1250" fill="hold"/>
                                            <p:tgtEl>
                                              <p:spTgt spid="188"/>
                                            </p:tgtEl>
                                            <p:attrNameLst>
                                              <p:attrName>ppt_x</p:attrName>
                                            </p:attrNameLst>
                                          </p:cBhvr>
                                          <p:tavLst>
                                            <p:tav tm="0">
                                              <p:val>
                                                <p:strVal val="1+#ppt_w/2"/>
                                              </p:val>
                                            </p:tav>
                                            <p:tav tm="100000">
                                              <p:val>
                                                <p:strVal val="#ppt_x"/>
                                              </p:val>
                                            </p:tav>
                                          </p:tavLst>
                                        </p:anim>
                                        <p:anim calcmode="lin" valueType="num">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250" fill="hold"/>
                                            <p:tgtEl>
                                              <p:spTgt spid="10"/>
                                            </p:tgtEl>
                                            <p:attrNameLst>
                                              <p:attrName>ppt_x</p:attrName>
                                            </p:attrNameLst>
                                          </p:cBhvr>
                                          <p:tavLst>
                                            <p:tav tm="0">
                                              <p:val>
                                                <p:strVal val="1+#ppt_w/2"/>
                                              </p:val>
                                            </p:tav>
                                            <p:tav tm="100000">
                                              <p:val>
                                                <p:strVal val="#ppt_x"/>
                                              </p:val>
                                            </p:tav>
                                          </p:tavLst>
                                        </p:anim>
                                        <p:anim calcmode="lin" valueType="num">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5970"/>
                                </p:stCondLst>
                                <p:childTnLst>
                                  <p:par>
                                    <p:cTn id="47" presetID="2" presetClass="entr" presetSubtype="8" fill="hold" grpId="0" nodeType="afterEffect">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cBhvr additive="base">
                                            <p:cTn id="49" dur="1000" fill="hold"/>
                                            <p:tgtEl>
                                              <p:spTgt spid="135"/>
                                            </p:tgtEl>
                                            <p:attrNameLst>
                                              <p:attrName>ppt_x</p:attrName>
                                            </p:attrNameLst>
                                          </p:cBhvr>
                                          <p:tavLst>
                                            <p:tav tm="0">
                                              <p:val>
                                                <p:strVal val="0-#ppt_w/2"/>
                                              </p:val>
                                            </p:tav>
                                            <p:tav tm="100000">
                                              <p:val>
                                                <p:strVal val="#ppt_x"/>
                                              </p:val>
                                            </p:tav>
                                          </p:tavLst>
                                        </p:anim>
                                        <p:anim calcmode="lin" valueType="num">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additive="base">
                                            <p:cTn id="53" dur="1000" fill="hold"/>
                                            <p:tgtEl>
                                              <p:spTgt spid="136"/>
                                            </p:tgtEl>
                                            <p:attrNameLst>
                                              <p:attrName>ppt_x</p:attrName>
                                            </p:attrNameLst>
                                          </p:cBhvr>
                                          <p:tavLst>
                                            <p:tav tm="0">
                                              <p:val>
                                                <p:strVal val="0-#ppt_w/2"/>
                                              </p:val>
                                            </p:tav>
                                            <p:tav tm="100000">
                                              <p:val>
                                                <p:strVal val="#ppt_x"/>
                                              </p:val>
                                            </p:tav>
                                          </p:tavLst>
                                        </p:anim>
                                        <p:anim calcmode="lin" valueType="num">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cBhvr additive="base">
                                            <p:cTn id="57" dur="1000" fill="hold"/>
                                            <p:tgtEl>
                                              <p:spTgt spid="138"/>
                                            </p:tgtEl>
                                            <p:attrNameLst>
                                              <p:attrName>ppt_x</p:attrName>
                                            </p:attrNameLst>
                                          </p:cBhvr>
                                          <p:tavLst>
                                            <p:tav tm="0">
                                              <p:val>
                                                <p:strVal val="0-#ppt_w/2"/>
                                              </p:val>
                                            </p:tav>
                                            <p:tav tm="100000">
                                              <p:val>
                                                <p:strVal val="#ppt_x"/>
                                              </p:val>
                                            </p:tav>
                                          </p:tavLst>
                                        </p:anim>
                                        <p:anim calcmode="lin" valueType="num">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cBhvr additive="base">
                                            <p:cTn id="61" dur="1000" fill="hold"/>
                                            <p:tgtEl>
                                              <p:spTgt spid="137"/>
                                            </p:tgtEl>
                                            <p:attrNameLst>
                                              <p:attrName>ppt_x</p:attrName>
                                            </p:attrNameLst>
                                          </p:cBhvr>
                                          <p:tavLst>
                                            <p:tav tm="0">
                                              <p:val>
                                                <p:strVal val="0-#ppt_w/2"/>
                                              </p:val>
                                            </p:tav>
                                            <p:tav tm="100000">
                                              <p:val>
                                                <p:strVal val="#ppt_x"/>
                                              </p:val>
                                            </p:tav>
                                          </p:tavLst>
                                        </p:anim>
                                        <p:anim calcmode="lin" valueType="num">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cBhvr additive="base">
                                            <p:cTn id="65" dur="1000" fill="hold"/>
                                            <p:tgtEl>
                                              <p:spTgt spid="139"/>
                                            </p:tgtEl>
                                            <p:attrNameLst>
                                              <p:attrName>ppt_x</p:attrName>
                                            </p:attrNameLst>
                                          </p:cBhvr>
                                          <p:tavLst>
                                            <p:tav tm="0">
                                              <p:val>
                                                <p:strVal val="0-#ppt_w/2"/>
                                              </p:val>
                                            </p:tav>
                                            <p:tav tm="100000">
                                              <p:val>
                                                <p:strVal val="#ppt_x"/>
                                              </p:val>
                                            </p:tav>
                                          </p:tavLst>
                                        </p:anim>
                                        <p:anim calcmode="lin" valueType="num">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6970"/>
                                </p:stCondLst>
                                <p:childTnLst>
                                  <p:par>
                                    <p:cTn id="68" presetID="2" presetClass="entr" presetSubtype="2"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1250" fill="hold"/>
                                            <p:tgtEl>
                                              <p:spTgt spid="144"/>
                                            </p:tgtEl>
                                            <p:attrNameLst>
                                              <p:attrName>ppt_x</p:attrName>
                                            </p:attrNameLst>
                                          </p:cBhvr>
                                          <p:tavLst>
                                            <p:tav tm="0">
                                              <p:val>
                                                <p:strVal val="1+#ppt_w/2"/>
                                              </p:val>
                                            </p:tav>
                                            <p:tav tm="100000">
                                              <p:val>
                                                <p:strVal val="#ppt_x"/>
                                              </p:val>
                                            </p:tav>
                                          </p:tavLst>
                                        </p:anim>
                                        <p:anim calcmode="lin" valueType="num">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cBhvr additive="base">
                                            <p:cTn id="74" dur="1250" fill="hold"/>
                                            <p:tgtEl>
                                              <p:spTgt spid="181"/>
                                            </p:tgtEl>
                                            <p:attrNameLst>
                                              <p:attrName>ppt_x</p:attrName>
                                            </p:attrNameLst>
                                          </p:cBhvr>
                                          <p:tavLst>
                                            <p:tav tm="0">
                                              <p:val>
                                                <p:strVal val="1+#ppt_w/2"/>
                                              </p:val>
                                            </p:tav>
                                            <p:tav tm="100000">
                                              <p:val>
                                                <p:strVal val="#ppt_x"/>
                                              </p:val>
                                            </p:tav>
                                          </p:tavLst>
                                        </p:anim>
                                        <p:anim calcmode="lin" valueType="num">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cBhvr additive="base">
                                            <p:cTn id="78" dur="1250" fill="hold"/>
                                            <p:tgtEl>
                                              <p:spTgt spid="183"/>
                                            </p:tgtEl>
                                            <p:attrNameLst>
                                              <p:attrName>ppt_x</p:attrName>
                                            </p:attrNameLst>
                                          </p:cBhvr>
                                          <p:tavLst>
                                            <p:tav tm="0">
                                              <p:val>
                                                <p:strVal val="1+#ppt_w/2"/>
                                              </p:val>
                                            </p:tav>
                                            <p:tav tm="100000">
                                              <p:val>
                                                <p:strVal val="#ppt_x"/>
                                              </p:val>
                                            </p:tav>
                                          </p:tavLst>
                                        </p:anim>
                                        <p:anim calcmode="lin" valueType="num">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250" fill="hold"/>
                                            <p:tgtEl>
                                              <p:spTgt spid="11"/>
                                            </p:tgtEl>
                                            <p:attrNameLst>
                                              <p:attrName>ppt_x</p:attrName>
                                            </p:attrNameLst>
                                          </p:cBhvr>
                                          <p:tavLst>
                                            <p:tav tm="0">
                                              <p:val>
                                                <p:strVal val="1+#ppt_w/2"/>
                                              </p:val>
                                            </p:tav>
                                            <p:tav tm="100000">
                                              <p:val>
                                                <p:strVal val="#ppt_x"/>
                                              </p:val>
                                            </p:tav>
                                          </p:tavLst>
                                        </p:anim>
                                        <p:anim calcmode="lin" valueType="num">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6"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9794146-7BE6-D3C4-5C21-B5DEC7912906}"/>
              </a:ext>
            </a:extLst>
          </p:cNvPr>
          <p:cNvSpPr/>
          <p:nvPr/>
        </p:nvSpPr>
        <p:spPr>
          <a:xfrm>
            <a:off x="305392" y="1373471"/>
            <a:ext cx="11581216" cy="1185564"/>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hlinkClick r:id="rId5" action="ppaction://hlinksldjump"/>
            <a:extLst>
              <a:ext uri="{FF2B5EF4-FFF2-40B4-BE49-F238E27FC236}">
                <a16:creationId xmlns:a16="http://schemas.microsoft.com/office/drawing/2014/main" id="{E67A4C56-209F-4F61-9234-8398C3336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42761"/>
            <a:ext cx="1092351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Câu</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4.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Thực</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dân</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Anh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đề</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ra</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phương</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án</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Mao-</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bát</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tơn</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năm</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1947) chia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Ấn</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Độ</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thành</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hai</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quốc</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gia</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tự</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trị</a:t>
            </a:r>
            <a:r>
              <a:rPr kumimoji="0" lang="en-US" sz="2600" b="0" i="0" u="none" strike="noStrike" kern="1200" cap="none" spc="0" normalizeH="0" noProof="0" dirty="0">
                <a:ln>
                  <a:noFill/>
                </a:ln>
                <a:solidFill>
                  <a:srgbClr val="7F00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7F00FF"/>
                </a:solidFill>
                <a:effectLst/>
                <a:uLnTx/>
                <a:uFillTx/>
                <a:latin typeface="Times New Roman" panose="02020603050405020304" pitchFamily="18" charset="0"/>
                <a:ea typeface="+mn-ea"/>
                <a:cs typeface="Times New Roman" panose="02020603050405020304" pitchFamily="18" charset="0"/>
              </a:rPr>
              <a:t>là</a:t>
            </a:r>
            <a:endParaRPr kumimoji="0" lang="vi-VN" sz="26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37719" y="3319952"/>
            <a:ext cx="469535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Ấn</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Độ</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theo</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Ấn</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Độ</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giáo</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Pa-ki-</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xtan</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theo</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Phât</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giáo</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19CE112C-A38B-E148-AD99-8D4A3B178A62}"/>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191337" y="4769802"/>
            <a:ext cx="447849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Ấn</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Độ</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theo</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phật</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giáo</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và</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Pa-ki-tan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theo</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Hồi</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Giáo</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9CFD268F-CC2C-E35A-903B-06265FDC319A}"/>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92000" y="3297208"/>
            <a:ext cx="449418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Ấn</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Độ</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theo</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Ấn</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Độ</a:t>
            </a:r>
            <a:r>
              <a:rPr lang="en-US" sz="2600" kern="1200" noProof="0" dirty="0">
                <a:solidFill>
                  <a:srgbClr val="3F3F3F"/>
                </a:solidFill>
                <a:latin typeface="Times New Roman" panose="02020603050405020304" pitchFamily="18" charset="0"/>
                <a:ea typeface="+mn-ea"/>
                <a:cs typeface="Times New Roman" panose="02020603050405020304" pitchFamily="18" charset="0"/>
              </a:rPr>
              <a:t> </a:t>
            </a:r>
            <a:r>
              <a:rPr lang="en-US" sz="2600" kern="1200" noProof="0" dirty="0" err="1">
                <a:solidFill>
                  <a:srgbClr val="3F3F3F"/>
                </a:solidFill>
                <a:latin typeface="Times New Roman" panose="02020603050405020304" pitchFamily="18" charset="0"/>
                <a:ea typeface="+mn-ea"/>
                <a:cs typeface="Times New Roman" panose="02020603050405020304" pitchFamily="18" charset="0"/>
              </a:rPr>
              <a:t>giáo</a:t>
            </a:r>
            <a:r>
              <a:rPr lang="en-US" sz="2600" kern="1200" dirty="0">
                <a:solidFill>
                  <a:srgbClr val="3F3F3F"/>
                </a:solidFill>
                <a:latin typeface="Times New Roman" panose="02020603050405020304" pitchFamily="18" charset="0"/>
                <a:ea typeface="+mn-ea"/>
                <a:cs typeface="Times New Roman" panose="02020603050405020304" pitchFamily="18" charset="0"/>
              </a:rPr>
              <a:t>, Pa-ki-</a:t>
            </a:r>
            <a:r>
              <a:rPr lang="en-US" sz="2600" kern="1200" dirty="0" err="1">
                <a:solidFill>
                  <a:srgbClr val="3F3F3F"/>
                </a:solidFill>
                <a:latin typeface="Times New Roman" panose="02020603050405020304" pitchFamily="18" charset="0"/>
                <a:ea typeface="+mn-ea"/>
                <a:cs typeface="Times New Roman" panose="02020603050405020304" pitchFamily="18" charset="0"/>
              </a:rPr>
              <a:t>xtan</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theo</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Hồi</a:t>
            </a:r>
            <a:r>
              <a:rPr lang="en-US" sz="2600" kern="1200" dirty="0">
                <a:solidFill>
                  <a:srgbClr val="3F3F3F"/>
                </a:solidFill>
                <a:latin typeface="Times New Roman" panose="02020603050405020304" pitchFamily="18" charset="0"/>
                <a:ea typeface="+mn-ea"/>
                <a:cs typeface="Times New Roman" panose="02020603050405020304" pitchFamily="18" charset="0"/>
              </a:rPr>
              <a:t> </a:t>
            </a:r>
            <a:r>
              <a:rPr lang="en-US" sz="2600" kern="1200" dirty="0" err="1">
                <a:solidFill>
                  <a:srgbClr val="3F3F3F"/>
                </a:solidFill>
                <a:latin typeface="Times New Roman" panose="02020603050405020304" pitchFamily="18" charset="0"/>
                <a:ea typeface="+mn-ea"/>
                <a:cs typeface="Times New Roman" panose="02020603050405020304" pitchFamily="18" charset="0"/>
              </a:rPr>
              <a:t>Giáo</a:t>
            </a:r>
            <a:endParaRPr kumimoji="0" lang="vi-VN" sz="26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4F8F1D8D-BB44-BAD6-8FA4-0257C4048171}"/>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65581" y="4867388"/>
            <a:ext cx="4477001" cy="892552"/>
          </a:xfrm>
          <a:prstGeom prst="rect">
            <a:avLst/>
          </a:prstGeom>
          <a:noFill/>
        </p:spPr>
        <p:txBody>
          <a:bodyPr wrap="square" rtlCol="0">
            <a:spAutoFit/>
          </a:bodyPr>
          <a:lstStyle/>
          <a:p>
            <a:pPr lvl="0" algn="ctr">
              <a:buClrTx/>
              <a:defRPr/>
            </a:pPr>
            <a:r>
              <a:rPr lang="en-US" sz="2600" kern="1200" dirty="0" err="1">
                <a:solidFill>
                  <a:srgbClr val="3F3F3F"/>
                </a:solidFill>
                <a:latin typeface="Times New Roman" panose="02020603050405020304" pitchFamily="18" charset="0"/>
                <a:cs typeface="Times New Roman" panose="02020603050405020304" pitchFamily="18" charset="0"/>
              </a:rPr>
              <a:t>Ấn</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Độ</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theo</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Ấn</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Độ</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giáo</a:t>
            </a:r>
            <a:r>
              <a:rPr lang="en-US" sz="2600" kern="1200" dirty="0">
                <a:solidFill>
                  <a:srgbClr val="3F3F3F"/>
                </a:solidFill>
                <a:latin typeface="Times New Roman" panose="02020603050405020304" pitchFamily="18" charset="0"/>
                <a:cs typeface="Times New Roman" panose="02020603050405020304" pitchFamily="18" charset="0"/>
              </a:rPr>
              <a:t>, Pa-ki-</a:t>
            </a:r>
            <a:r>
              <a:rPr lang="en-US" sz="2600" kern="1200" dirty="0" err="1">
                <a:solidFill>
                  <a:srgbClr val="3F3F3F"/>
                </a:solidFill>
                <a:latin typeface="Times New Roman" panose="02020603050405020304" pitchFamily="18" charset="0"/>
                <a:cs typeface="Times New Roman" panose="02020603050405020304" pitchFamily="18" charset="0"/>
              </a:rPr>
              <a:t>xtan</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theo</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thiên</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chúa</a:t>
            </a:r>
            <a:r>
              <a:rPr lang="en-US" sz="2600" kern="1200" dirty="0">
                <a:solidFill>
                  <a:srgbClr val="3F3F3F"/>
                </a:solidFill>
                <a:latin typeface="Times New Roman" panose="02020603050405020304" pitchFamily="18" charset="0"/>
                <a:cs typeface="Times New Roman" panose="02020603050405020304" pitchFamily="18" charset="0"/>
              </a:rPr>
              <a:t> </a:t>
            </a:r>
            <a:r>
              <a:rPr lang="en-US" sz="2600" kern="1200" dirty="0" err="1">
                <a:solidFill>
                  <a:srgbClr val="3F3F3F"/>
                </a:solidFill>
                <a:latin typeface="Times New Roman" panose="02020603050405020304" pitchFamily="18" charset="0"/>
                <a:cs typeface="Times New Roman" panose="02020603050405020304" pitchFamily="18" charset="0"/>
              </a:rPr>
              <a:t>giáo</a:t>
            </a:r>
            <a:endParaRPr lang="vi-VN" sz="2600" kern="1200" dirty="0">
              <a:solidFill>
                <a:srgbClr val="3F3F3F"/>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647279D-C2FD-295B-9A59-F47E9ACD9A52}"/>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5308906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92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5170"/>
                                </p:stCondLst>
                                <p:childTnLst>
                                  <p:par>
                                    <p:cTn id="26" presetID="2" presetClass="entr" presetSubtype="2" fill="hold" grpId="0" nodeType="afterEffect" p14:presetBounceEnd="40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0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0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0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0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0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0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0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0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170"/>
                                </p:stCondLst>
                                <p:childTnLst>
                                  <p:par>
                                    <p:cTn id="43" presetID="2" presetClass="entr" presetSubtype="8" fill="hold" grpId="0" nodeType="afterEffect" p14:presetBounceEnd="55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55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55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55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55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55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55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55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55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55000">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14:bounceEnd="55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5000">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717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14:bounceEnd="50000">
                                          <p:cBhvr additive="base">
                                            <p:cTn id="74"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92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517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17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717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1000" fill="hold"/>
                                            <p:tgtEl>
                                              <p:spTgt spid="13"/>
                                            </p:tgtEl>
                                            <p:attrNameLst>
                                              <p:attrName>ppt_x</p:attrName>
                                            </p:attrNameLst>
                                          </p:cBhvr>
                                          <p:tavLst>
                                            <p:tav tm="0">
                                              <p:val>
                                                <p:strVal val="1+#ppt_w/2"/>
                                              </p:val>
                                            </p:tav>
                                            <p:tav tm="100000">
                                              <p:val>
                                                <p:strVal val="#ppt_x"/>
                                              </p:val>
                                            </p:tav>
                                          </p:tavLst>
                                        </p:anim>
                                        <p:anim calcmode="lin" valueType="num">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7"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562C79-3039-40E0-90CC-E78AFE61773D}"/>
              </a:ext>
            </a:extLst>
          </p:cNvPr>
          <p:cNvSpPr/>
          <p:nvPr/>
        </p:nvSpPr>
        <p:spPr>
          <a:xfrm>
            <a:off x="305392" y="1444732"/>
            <a:ext cx="11581216" cy="1267527"/>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hlinkClick r:id="rId5" action="ppaction://hlinksldjump"/>
            <a:extLst>
              <a:ext uri="{FF2B5EF4-FFF2-40B4-BE49-F238E27FC236}">
                <a16:creationId xmlns:a16="http://schemas.microsoft.com/office/drawing/2014/main" id="{E67A4C56-209F-4F61-9234-8398C3336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51651"/>
            <a:ext cx="1092351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Câu</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5.</a:t>
            </a:r>
            <a:r>
              <a:rPr kumimoji="0" lang="en-US" sz="2600" b="0" i="0" u="none" strike="noStrike" kern="1200" cap="none" spc="0" normalizeH="0" baseline="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Trong </a:t>
            </a:r>
            <a:r>
              <a:rPr kumimoji="0" lang="en-US" sz="2600" b="0" i="0" u="none" strike="noStrike" kern="1200" cap="none" spc="0" normalizeH="0" baseline="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giai</a:t>
            </a:r>
            <a:r>
              <a:rPr kumimoji="0" lang="en-US" sz="2600" b="0" i="0" u="none" strike="noStrike" kern="1200" cap="none" spc="0" normalizeH="0" baseline="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đoạn</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từ</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1950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đến</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1991,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Ấn</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Độ</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trở</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thành</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nước</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xuất</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khẩu</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gạo</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lớn</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trên</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thế</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giới</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bắt</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nguồn</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từ</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cuộc</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cách</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mạng</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nào</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sau</a:t>
            </a:r>
            <a:r>
              <a:rPr kumimoji="0" lang="en-US" sz="2600" b="0" i="0" u="none" strike="noStrike" kern="1200" cap="none" spc="0" normalizeH="0" noProof="0" dirty="0">
                <a:ln>
                  <a:noFill/>
                </a:ln>
                <a:solidFill>
                  <a:srgbClr val="1565C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1565C0"/>
                </a:solidFill>
                <a:effectLst/>
                <a:uLnTx/>
                <a:uFillTx/>
                <a:latin typeface="Times New Roman" panose="02020603050405020304" pitchFamily="18" charset="0"/>
                <a:ea typeface="+mn-ea"/>
                <a:cs typeface="Times New Roman" panose="02020603050405020304" pitchFamily="18" charset="0"/>
              </a:rPr>
              <a:t>đây</a:t>
            </a:r>
            <a:endParaRPr kumimoji="0" lang="vi-VN" sz="2600" b="0" i="0" u="none" strike="noStrike" kern="1200" cap="none" spc="0" normalizeH="0" baseline="0" noProof="0" dirty="0">
              <a:ln>
                <a:noFill/>
              </a:ln>
              <a:solidFill>
                <a:srgbClr val="1565C0"/>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Cách</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mạng</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xanh</a:t>
            </a:r>
            <a:endParaRPr kumimoji="0" lang="vi-VN" sz="2600" b="0" i="0" u="none" strike="noStrike" kern="1200" cap="none" spc="0" normalizeH="0" baseline="0" noProof="0" dirty="0">
              <a:ln>
                <a:noFill/>
              </a:ln>
              <a:solidFill>
                <a:srgbClr val="2D65BF"/>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a:extLst>
              <a:ext uri="{FF2B5EF4-FFF2-40B4-BE49-F238E27FC236}">
                <a16:creationId xmlns:a16="http://schemas.microsoft.com/office/drawing/2014/main" id="{7A192FA8-537D-CB48-576A-4C54F96E69E0}"/>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Cách</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mạng</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trắng</a:t>
            </a:r>
            <a:endParaRPr kumimoji="0" lang="vi-VN" sz="2600" b="0" i="0" u="none" strike="noStrike" kern="1200" cap="none" spc="0" normalizeH="0" baseline="0" noProof="0" dirty="0">
              <a:ln>
                <a:noFill/>
              </a:ln>
              <a:solidFill>
                <a:srgbClr val="2D65BF"/>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20761D76-7130-2FEA-25F7-0FBC8ED746D1}"/>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Cách</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mạng</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công</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rPr>
              <a:t>nghiệp</a:t>
            </a:r>
            <a:endParaRPr kumimoji="0" lang="vi-VN" sz="2600" b="0" i="0" u="none" strike="noStrike" kern="1200" cap="none" spc="0" normalizeH="0" baseline="0" noProof="0" dirty="0" err="1">
              <a:ln>
                <a:noFill/>
              </a:ln>
              <a:solidFill>
                <a:srgbClr val="2D65B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5044897-24B8-C5A6-CEA3-F4459E094984}"/>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5052520"/>
            <a:ext cx="44770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2600" b="0" i="0" u="none" strike="noStrike" kern="1200" cap="none" spc="0" normalizeH="0" noProof="0" dirty="0">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xám</a:t>
            </a:r>
            <a:endParaRPr kumimoji="0" lang="vi-VN" sz="2600" b="0" i="0" u="none" strike="noStrike" kern="1200" cap="none" spc="0" normalizeH="0" baseline="0" noProof="0" dirty="0">
              <a:ln>
                <a:noFill/>
              </a:ln>
              <a:solidFill>
                <a:srgbClr val="2D65B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4615463-D32D-16C2-351E-97F35AFDB5A0}"/>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3406300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135"/>
                                </p:stCondLst>
                                <p:childTnLst>
                                  <p:par>
                                    <p:cTn id="9" presetID="2" presetClass="entr" presetSubtype="8" fill="hold" grpId="0" nodeType="afterEffect" p14:presetBounceEnd="41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41000">
                                          <p:cBhvr additive="base">
                                            <p:cTn id="11" dur="1000" fill="hold"/>
                                            <p:tgtEl>
                                              <p:spTgt spid="132"/>
                                            </p:tgtEl>
                                            <p:attrNameLst>
                                              <p:attrName>ppt_x</p:attrName>
                                            </p:attrNameLst>
                                          </p:cBhvr>
                                          <p:tavLst>
                                            <p:tav tm="0">
                                              <p:val>
                                                <p:strVal val="0-#ppt_w/2"/>
                                              </p:val>
                                            </p:tav>
                                            <p:tav tm="100000">
                                              <p:val>
                                                <p:strVal val="#ppt_x"/>
                                              </p:val>
                                            </p:tav>
                                          </p:tavLst>
                                        </p:anim>
                                        <p:anim calcmode="lin" valueType="num" p14:bounceEnd="41000">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4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1000">
                                          <p:cBhvr additive="base">
                                            <p:cTn id="15" dur="1000" fill="hold"/>
                                            <p:tgtEl>
                                              <p:spTgt spid="2"/>
                                            </p:tgtEl>
                                            <p:attrNameLst>
                                              <p:attrName>ppt_x</p:attrName>
                                            </p:attrNameLst>
                                          </p:cBhvr>
                                          <p:tavLst>
                                            <p:tav tm="0">
                                              <p:val>
                                                <p:strVal val="0-#ppt_w/2"/>
                                              </p:val>
                                            </p:tav>
                                            <p:tav tm="100000">
                                              <p:val>
                                                <p:strVal val="#ppt_x"/>
                                              </p:val>
                                            </p:tav>
                                          </p:tavLst>
                                        </p:anim>
                                        <p:anim calcmode="lin" valueType="num" p14:bounceEnd="41000">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1000">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14:bounceEnd="41000">
                                          <p:cBhvr additive="base">
                                            <p:cTn id="19" dur="1000" fill="hold"/>
                                            <p:tgtEl>
                                              <p:spTgt spid="12"/>
                                            </p:tgtEl>
                                            <p:attrNameLst>
                                              <p:attrName>ppt_x</p:attrName>
                                            </p:attrNameLst>
                                          </p:cBhvr>
                                          <p:tavLst>
                                            <p:tav tm="0">
                                              <p:val>
                                                <p:strVal val="0-#ppt_w/2"/>
                                              </p:val>
                                            </p:tav>
                                            <p:tav tm="100000">
                                              <p:val>
                                                <p:strVal val="#ppt_x"/>
                                              </p:val>
                                            </p:tav>
                                          </p:tavLst>
                                        </p:anim>
                                        <p:anim calcmode="lin" valueType="num" p14:bounceEnd="41000">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1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1000">
                                          <p:cBhvr additive="base">
                                            <p:cTn id="23" dur="1000" fill="hold"/>
                                            <p:tgtEl>
                                              <p:spTgt spid="8"/>
                                            </p:tgtEl>
                                            <p:attrNameLst>
                                              <p:attrName>ppt_x</p:attrName>
                                            </p:attrNameLst>
                                          </p:cBhvr>
                                          <p:tavLst>
                                            <p:tav tm="0">
                                              <p:val>
                                                <p:strVal val="0-#ppt_w/2"/>
                                              </p:val>
                                            </p:tav>
                                            <p:tav tm="100000">
                                              <p:val>
                                                <p:strVal val="#ppt_x"/>
                                              </p:val>
                                            </p:tav>
                                          </p:tavLst>
                                        </p:anim>
                                        <p:anim calcmode="lin" valueType="num" p14:bounceEnd="41000">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6135"/>
                                </p:stCondLst>
                                <p:childTnLst>
                                  <p:par>
                                    <p:cTn id="26" presetID="2" presetClass="entr" presetSubtype="2" fill="hold" grpId="0" nodeType="afterEffect" p14:presetBounceEnd="41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1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1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1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1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1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1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1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1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1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1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1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7135"/>
                                </p:stCondLst>
                                <p:childTnLst>
                                  <p:par>
                                    <p:cTn id="43" presetID="2" presetClass="entr" presetSubtype="8" fill="hold" grpId="0" nodeType="afterEffect" p14:presetBounceEnd="41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1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41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1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1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41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1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1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41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1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1000">
                                          <p:cBhvr additive="base">
                                            <p:cTn id="57" dur="1000" fill="hold"/>
                                            <p:tgtEl>
                                              <p:spTgt spid="13"/>
                                            </p:tgtEl>
                                            <p:attrNameLst>
                                              <p:attrName>ppt_x</p:attrName>
                                            </p:attrNameLst>
                                          </p:cBhvr>
                                          <p:tavLst>
                                            <p:tav tm="0">
                                              <p:val>
                                                <p:strVal val="0-#ppt_w/2"/>
                                              </p:val>
                                            </p:tav>
                                            <p:tav tm="100000">
                                              <p:val>
                                                <p:strVal val="#ppt_x"/>
                                              </p:val>
                                            </p:tav>
                                          </p:tavLst>
                                        </p:anim>
                                        <p:anim calcmode="lin" valueType="num" p14:bounceEnd="41000">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8135"/>
                                </p:stCondLst>
                                <p:childTnLst>
                                  <p:par>
                                    <p:cTn id="60" presetID="2" presetClass="entr" presetSubtype="2" fill="hold" grpId="0" nodeType="afterEffect" p14:presetBounceEnd="41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41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41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41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41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41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41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41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41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41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41000">
                                          <p:cBhvr additive="base">
                                            <p:cTn id="74" dur="1000" fill="hold"/>
                                            <p:tgtEl>
                                              <p:spTgt spid="11"/>
                                            </p:tgtEl>
                                            <p:attrNameLst>
                                              <p:attrName>ppt_x</p:attrName>
                                            </p:attrNameLst>
                                          </p:cBhvr>
                                          <p:tavLst>
                                            <p:tav tm="0">
                                              <p:val>
                                                <p:strVal val="1+#ppt_w/2"/>
                                              </p:val>
                                            </p:tav>
                                            <p:tav tm="100000">
                                              <p:val>
                                                <p:strVal val="#ppt_x"/>
                                              </p:val>
                                            </p:tav>
                                          </p:tavLst>
                                        </p:anim>
                                        <p:anim calcmode="lin" valueType="num" p14:bounceEnd="41000">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13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000" fill="hold"/>
                                            <p:tgtEl>
                                              <p:spTgt spid="132"/>
                                            </p:tgtEl>
                                            <p:attrNameLst>
                                              <p:attrName>ppt_x</p:attrName>
                                            </p:attrNameLst>
                                          </p:cBhvr>
                                          <p:tavLst>
                                            <p:tav tm="0">
                                              <p:val>
                                                <p:strVal val="0-#ppt_w/2"/>
                                              </p:val>
                                            </p:tav>
                                            <p:tav tm="100000">
                                              <p:val>
                                                <p:strVal val="#ppt_x"/>
                                              </p:val>
                                            </p:tav>
                                          </p:tavLst>
                                        </p:anim>
                                        <p:anim calcmode="lin" valueType="num">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6135"/>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7135"/>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0-#ppt_w/2"/>
                                              </p:val>
                                            </p:tav>
                                            <p:tav tm="100000">
                                              <p:val>
                                                <p:strVal val="#ppt_x"/>
                                              </p:val>
                                            </p:tav>
                                          </p:tavLst>
                                        </p:anim>
                                        <p:anim calcmode="lin" valueType="num">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8135"/>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000" fill="hold"/>
                                            <p:tgtEl>
                                              <p:spTgt spid="11"/>
                                            </p:tgtEl>
                                            <p:attrNameLst>
                                              <p:attrName>ppt_x</p:attrName>
                                            </p:attrNameLst>
                                          </p:cBhvr>
                                          <p:tavLst>
                                            <p:tav tm="0">
                                              <p:val>
                                                <p:strVal val="1+#ppt_w/2"/>
                                              </p:val>
                                            </p:tav>
                                            <p:tav tm="100000">
                                              <p:val>
                                                <p:strVal val="#ppt_x"/>
                                              </p:val>
                                            </p:tav>
                                          </p:tavLst>
                                        </p:anim>
                                        <p:anim calcmode="lin" valueType="num">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7"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bo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0" y="152400"/>
            <a:ext cx="9144000" cy="990600"/>
          </a:xfrm>
        </p:spPr>
        <p:txBody>
          <a:bodyPr>
            <a:normAutofit/>
          </a:bodyPr>
          <a:lstStyle/>
          <a:p>
            <a:pPr algn="ctr"/>
            <a:r>
              <a:rPr lang="en-US" sz="4000" b="1" u="sng" dirty="0">
                <a:solidFill>
                  <a:srgbClr val="FF0000"/>
                </a:solidFill>
                <a:latin typeface="Times New Roman" pitchFamily="18" charset="0"/>
                <a:cs typeface="Times New Roman" pitchFamily="18" charset="0"/>
              </a:rPr>
              <a:t>HƯỚNG DẪN VỀ NHÀ:</a:t>
            </a:r>
          </a:p>
        </p:txBody>
      </p:sp>
      <p:sp>
        <p:nvSpPr>
          <p:cNvPr id="3" name="Content Placeholder 2"/>
          <p:cNvSpPr>
            <a:spLocks noGrp="1"/>
          </p:cNvSpPr>
          <p:nvPr>
            <p:ph idx="1"/>
          </p:nvPr>
        </p:nvSpPr>
        <p:spPr>
          <a:xfrm>
            <a:off x="1828801" y="1066800"/>
            <a:ext cx="8880505" cy="4572000"/>
          </a:xfrm>
        </p:spPr>
        <p:txBody>
          <a:bodyPr>
            <a:noAutofit/>
          </a:bodyPr>
          <a:lstStyle/>
          <a:p>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13: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Nam Á”. </a:t>
            </a:r>
            <a:r>
              <a:rPr lang="en-US" sz="2400" dirty="0" err="1">
                <a:latin typeface="Times New Roman" pitchFamily="18" charset="0"/>
                <a:cs typeface="Times New Roman" pitchFamily="18" charset="0"/>
              </a:rPr>
              <a:t>Tìm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p>
          <a:p>
            <a:r>
              <a:rPr lang="pt-BR" sz="2400" dirty="0">
                <a:latin typeface="Times New Roman" panose="02020603050405020304" pitchFamily="18" charset="0"/>
                <a:cs typeface="Times New Roman" panose="02020603050405020304" pitchFamily="18" charset="0"/>
              </a:rPr>
              <a:t>- Nội dung 1: Tình hình Đông Nam Á từ sau chiến tranh thế giới thứ 2 đến nay</a:t>
            </a:r>
            <a:endParaRPr lang="en-US" sz="2400" dirty="0">
              <a:latin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cs typeface="Times New Roman" panose="02020603050405020304" pitchFamily="18" charset="0"/>
              </a:rPr>
              <a:t>- Nội dung 2: Sự ra đời của tổ chức ASEAN</a:t>
            </a:r>
            <a:endParaRPr lang="en-US" sz="2400" dirty="0">
              <a:latin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cs typeface="Times New Roman" panose="02020603050405020304" pitchFamily="18" charset="0"/>
              </a:rPr>
              <a:t>- Nội dung 3: Lập niên biểu về quá trình phát triển của tổ chức ASEAN</a:t>
            </a:r>
            <a:endParaRPr lang="en-US" sz="2400" dirty="0">
              <a:latin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8887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p:nvSpPr>
          <p:cNvPr id="4" name="TextBox 3">
            <a:extLst>
              <a:ext uri="{FF2B5EF4-FFF2-40B4-BE49-F238E27FC236}">
                <a16:creationId xmlns:a16="http://schemas.microsoft.com/office/drawing/2014/main" id="{AFB81F83-FB95-1E65-D276-0DBAA839FC54}"/>
              </a:ext>
            </a:extLst>
          </p:cNvPr>
          <p:cNvSpPr txBox="1"/>
          <p:nvPr/>
        </p:nvSpPr>
        <p:spPr>
          <a:xfrm>
            <a:off x="1578043" y="590061"/>
            <a:ext cx="5309140" cy="425838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dirty="0">
                <a:solidFill>
                  <a:srgbClr val="FFFFFF"/>
                </a:solidFill>
                <a:latin typeface="Times New Roman" panose="02020603050405020304" pitchFamily="18" charset="0"/>
                <a:ea typeface="+mj-ea"/>
                <a:cs typeface="Times New Roman" panose="02020603050405020304" pitchFamily="18" charset="0"/>
              </a:rPr>
              <a:t>BÀI 13:</a:t>
            </a:r>
          </a:p>
          <a:p>
            <a:pPr>
              <a:lnSpc>
                <a:spcPct val="90000"/>
              </a:lnSpc>
              <a:spcBef>
                <a:spcPct val="0"/>
              </a:spcBef>
              <a:spcAft>
                <a:spcPts val="600"/>
              </a:spcAft>
            </a:pPr>
            <a:r>
              <a:rPr lang="vi-VN" sz="4800" b="1" kern="1200" dirty="0">
                <a:solidFill>
                  <a:srgbClr val="FFFFFF"/>
                </a:solidFill>
                <a:latin typeface="Times New Roman" panose="02020603050405020304" pitchFamily="18" charset="0"/>
                <a:ea typeface="+mj-ea"/>
                <a:cs typeface="Times New Roman" panose="02020603050405020304" pitchFamily="18" charset="0"/>
              </a:rPr>
              <a:t>MỘT SỐ NƯỚC Ở CHÂU Á  </a:t>
            </a:r>
            <a:r>
              <a:rPr lang="en-US" sz="4800" b="1" kern="1200" dirty="0">
                <a:solidFill>
                  <a:srgbClr val="FFFFFF"/>
                </a:solidFill>
                <a:latin typeface="Times New Roman" panose="02020603050405020304" pitchFamily="18" charset="0"/>
                <a:ea typeface="+mj-ea"/>
                <a:cs typeface="Times New Roman" panose="02020603050405020304" pitchFamily="18" charset="0"/>
              </a:rPr>
              <a:t> </a:t>
            </a:r>
            <a:r>
              <a:rPr lang="vi-VN" sz="4800" b="1" kern="1200" dirty="0">
                <a:solidFill>
                  <a:srgbClr val="FFFFFF"/>
                </a:solidFill>
                <a:latin typeface="Times New Roman" panose="02020603050405020304" pitchFamily="18" charset="0"/>
                <a:ea typeface="+mj-ea"/>
                <a:cs typeface="Times New Roman" panose="02020603050405020304" pitchFamily="18" charset="0"/>
              </a:rPr>
              <a:t>TỪ NĂM 1945 ĐẾN NĂM 1991 </a:t>
            </a:r>
            <a:endParaRPr lang="en-US" sz="4800" b="1" kern="1200" dirty="0">
              <a:solidFill>
                <a:srgbClr val="FFFFFF"/>
              </a:solidFill>
              <a:latin typeface="Times New Roman" panose="02020603050405020304" pitchFamily="18"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8C94C9EC-31C6-2CEC-FF1B-7F557603D186}"/>
              </a:ext>
            </a:extLst>
          </p:cNvPr>
          <p:cNvPicPr>
            <a:picLocks noChangeAspect="1"/>
          </p:cNvPicPr>
          <p:nvPr/>
        </p:nvPicPr>
        <p:blipFill rotWithShape="1">
          <a:blip r:embed="rId3"/>
          <a:srcRect l="5128" r="27773" b="-1"/>
          <a:stretch/>
        </p:blipFill>
        <p:spPr>
          <a:xfrm>
            <a:off x="7359558" y="1558250"/>
            <a:ext cx="2040674" cy="2040674"/>
          </a:xfrm>
          <a:custGeom>
            <a:avLst/>
            <a:gdLst/>
            <a:ahLst/>
            <a:cxnLst/>
            <a:rect l="l" t="t" r="r" b="b"/>
            <a:pathLst>
              <a:path w="2040674" h="2040674">
                <a:moveTo>
                  <a:pt x="1020337" y="0"/>
                </a:moveTo>
                <a:cubicBezTo>
                  <a:pt x="1583854" y="0"/>
                  <a:pt x="2040674" y="456820"/>
                  <a:pt x="2040674" y="1020337"/>
                </a:cubicBezTo>
                <a:cubicBezTo>
                  <a:pt x="2040674" y="1583854"/>
                  <a:pt x="1583854" y="2040674"/>
                  <a:pt x="1020337" y="2040674"/>
                </a:cubicBezTo>
                <a:cubicBezTo>
                  <a:pt x="456820" y="2040674"/>
                  <a:pt x="0" y="1583854"/>
                  <a:pt x="0" y="1020337"/>
                </a:cubicBezTo>
                <a:cubicBezTo>
                  <a:pt x="0" y="456820"/>
                  <a:pt x="456820" y="0"/>
                  <a:pt x="1020337" y="0"/>
                </a:cubicBezTo>
                <a:close/>
              </a:path>
            </a:pathLst>
          </a:custGeom>
        </p:spPr>
      </p:pic>
      <p:pic>
        <p:nvPicPr>
          <p:cNvPr id="6" name="Picture 5">
            <a:extLst>
              <a:ext uri="{FF2B5EF4-FFF2-40B4-BE49-F238E27FC236}">
                <a16:creationId xmlns:a16="http://schemas.microsoft.com/office/drawing/2014/main" id="{36C1B644-1E50-BC64-C40A-BD78DFB6854A}"/>
              </a:ext>
            </a:extLst>
          </p:cNvPr>
          <p:cNvPicPr>
            <a:picLocks noChangeAspect="1"/>
          </p:cNvPicPr>
          <p:nvPr/>
        </p:nvPicPr>
        <p:blipFill rotWithShape="1">
          <a:blip r:embed="rId4"/>
          <a:srcRect l="11232" r="154" b="5"/>
          <a:stretch/>
        </p:blipFill>
        <p:spPr>
          <a:xfrm>
            <a:off x="9710046" y="-4"/>
            <a:ext cx="2481955" cy="2925044"/>
          </a:xfrm>
          <a:custGeom>
            <a:avLst/>
            <a:gdLst/>
            <a:ahLst/>
            <a:cxnLst/>
            <a:rect l="l" t="t" r="r" b="b"/>
            <a:pathLst>
              <a:path w="2481955" h="2925044">
                <a:moveTo>
                  <a:pt x="1437601" y="0"/>
                </a:moveTo>
                <a:lnTo>
                  <a:pt x="1488735" y="0"/>
                </a:lnTo>
                <a:lnTo>
                  <a:pt x="1612768" y="6263"/>
                </a:lnTo>
                <a:cubicBezTo>
                  <a:pt x="1907892" y="36235"/>
                  <a:pt x="2177088" y="153914"/>
                  <a:pt x="2393878" y="332825"/>
                </a:cubicBezTo>
                <a:lnTo>
                  <a:pt x="2481955" y="416796"/>
                </a:lnTo>
                <a:lnTo>
                  <a:pt x="2481955" y="2508698"/>
                </a:lnTo>
                <a:lnTo>
                  <a:pt x="2338604" y="2634365"/>
                </a:lnTo>
                <a:cubicBezTo>
                  <a:pt x="2094485" y="2816930"/>
                  <a:pt x="1791452" y="2925044"/>
                  <a:pt x="1463168" y="2925044"/>
                </a:cubicBezTo>
                <a:cubicBezTo>
                  <a:pt x="655082" y="2925044"/>
                  <a:pt x="0" y="2269962"/>
                  <a:pt x="0" y="1461877"/>
                </a:cubicBezTo>
                <a:cubicBezTo>
                  <a:pt x="0" y="704296"/>
                  <a:pt x="575756" y="81192"/>
                  <a:pt x="1313568" y="6263"/>
                </a:cubicBezTo>
                <a:close/>
              </a:path>
            </a:pathLst>
          </a:custGeom>
        </p:spPr>
      </p:pic>
      <p:pic>
        <p:nvPicPr>
          <p:cNvPr id="7" name="Picture 6">
            <a:extLst>
              <a:ext uri="{FF2B5EF4-FFF2-40B4-BE49-F238E27FC236}">
                <a16:creationId xmlns:a16="http://schemas.microsoft.com/office/drawing/2014/main" id="{A69BFAE2-82B1-5C44-23F3-6CDE389F96BF}"/>
              </a:ext>
            </a:extLst>
          </p:cNvPr>
          <p:cNvPicPr>
            <a:picLocks noChangeAspect="1"/>
          </p:cNvPicPr>
          <p:nvPr/>
        </p:nvPicPr>
        <p:blipFill rotWithShape="1">
          <a:blip r:embed="rId5"/>
          <a:srcRect t="28162" r="-2" b="1682"/>
          <a:stretch/>
        </p:blipFill>
        <p:spPr>
          <a:xfrm>
            <a:off x="5497057" y="4848451"/>
            <a:ext cx="2742719" cy="2009553"/>
          </a:xfrm>
          <a:custGeom>
            <a:avLst/>
            <a:gdLst/>
            <a:ahLst/>
            <a:cxnLst/>
            <a:rect l="l" t="t" r="r" b="b"/>
            <a:pathLst>
              <a:path w="2742719" h="2009553">
                <a:moveTo>
                  <a:pt x="1371360" y="0"/>
                </a:moveTo>
                <a:cubicBezTo>
                  <a:pt x="2128741" y="0"/>
                  <a:pt x="2742719" y="613978"/>
                  <a:pt x="2742719" y="1371360"/>
                </a:cubicBezTo>
                <a:cubicBezTo>
                  <a:pt x="2742719" y="1560705"/>
                  <a:pt x="2704346" y="1741088"/>
                  <a:pt x="2634951" y="1905155"/>
                </a:cubicBezTo>
                <a:lnTo>
                  <a:pt x="2578286" y="2009553"/>
                </a:lnTo>
                <a:lnTo>
                  <a:pt x="164434" y="2009553"/>
                </a:lnTo>
                <a:lnTo>
                  <a:pt x="107768" y="1905155"/>
                </a:lnTo>
                <a:cubicBezTo>
                  <a:pt x="38374" y="1741088"/>
                  <a:pt x="0" y="1560705"/>
                  <a:pt x="0" y="1371360"/>
                </a:cubicBezTo>
                <a:cubicBezTo>
                  <a:pt x="0" y="613978"/>
                  <a:pt x="613978" y="0"/>
                  <a:pt x="1371360" y="0"/>
                </a:cubicBezTo>
                <a:close/>
              </a:path>
            </a:pathLst>
          </a:custGeom>
        </p:spPr>
      </p:pic>
      <p:pic>
        <p:nvPicPr>
          <p:cNvPr id="8" name="Picture Placeholder 16">
            <a:extLst>
              <a:ext uri="{FF2B5EF4-FFF2-40B4-BE49-F238E27FC236}">
                <a16:creationId xmlns:a16="http://schemas.microsoft.com/office/drawing/2014/main" id="{CA9EC153-C062-05E6-90CA-1C5AA5070C2C}"/>
              </a:ext>
            </a:extLst>
          </p:cNvPr>
          <p:cNvPicPr>
            <a:picLocks noChangeAspect="1"/>
          </p:cNvPicPr>
          <p:nvPr/>
        </p:nvPicPr>
        <p:blipFill rotWithShape="1">
          <a:blip r:embed="rId6"/>
          <a:srcRect l="17156" r="9402" b="3"/>
          <a:stretch/>
        </p:blipFill>
        <p:spPr>
          <a:xfrm>
            <a:off x="8465226" y="3267983"/>
            <a:ext cx="3726773" cy="359001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solidFill>
            <a:sysClr val="window" lastClr="FFFFFF">
              <a:lumMod val="95000"/>
            </a:sysClr>
          </a:solidFill>
        </p:spPr>
      </p:pic>
    </p:spTree>
    <p:extLst>
      <p:ext uri="{BB962C8B-B14F-4D97-AF65-F5344CB8AC3E}">
        <p14:creationId xmlns:p14="http://schemas.microsoft.com/office/powerpoint/2010/main" val="2619983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p:nvSpPr>
          <p:cNvPr id="4" name="TextBox 3">
            <a:extLst>
              <a:ext uri="{FF2B5EF4-FFF2-40B4-BE49-F238E27FC236}">
                <a16:creationId xmlns:a16="http://schemas.microsoft.com/office/drawing/2014/main" id="{AFB81F83-FB95-1E65-D276-0DBAA839FC54}"/>
              </a:ext>
            </a:extLst>
          </p:cNvPr>
          <p:cNvSpPr txBox="1"/>
          <p:nvPr/>
        </p:nvSpPr>
        <p:spPr>
          <a:xfrm>
            <a:off x="375138" y="-8739"/>
            <a:ext cx="9612924" cy="16607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dirty="0">
                <a:solidFill>
                  <a:srgbClr val="FFFFFF"/>
                </a:solidFill>
                <a:latin typeface="Times New Roman" panose="02020603050405020304" pitchFamily="18" charset="0"/>
                <a:ea typeface="+mj-ea"/>
                <a:cs typeface="Times New Roman" panose="02020603050405020304" pitchFamily="18" charset="0"/>
              </a:rPr>
              <a:t>BÀI 13: </a:t>
            </a:r>
            <a:r>
              <a:rPr lang="vi-VN" sz="4800" b="1" kern="1200" dirty="0">
                <a:solidFill>
                  <a:srgbClr val="FFFFFF"/>
                </a:solidFill>
                <a:latin typeface="Times New Roman" panose="02020603050405020304" pitchFamily="18" charset="0"/>
                <a:ea typeface="+mj-ea"/>
                <a:cs typeface="Times New Roman" panose="02020603050405020304" pitchFamily="18" charset="0"/>
              </a:rPr>
              <a:t>MỘT SỐ NƯỚC Ở CHÂU Á TỪ NĂM 1945 ĐẾN NĂM 1991 </a:t>
            </a:r>
            <a:endParaRPr lang="en-US" sz="4800" b="1" kern="1200" dirty="0">
              <a:solidFill>
                <a:srgbClr val="FFFFFF"/>
              </a:solidFill>
              <a:latin typeface="Times New Roman" panose="02020603050405020304" pitchFamily="18"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8C94C9EC-31C6-2CEC-FF1B-7F557603D186}"/>
              </a:ext>
            </a:extLst>
          </p:cNvPr>
          <p:cNvPicPr>
            <a:picLocks noChangeAspect="1"/>
          </p:cNvPicPr>
          <p:nvPr/>
        </p:nvPicPr>
        <p:blipFill rotWithShape="1">
          <a:blip r:embed="rId3"/>
          <a:srcRect l="5128" r="27773" b="-1"/>
          <a:stretch/>
        </p:blipFill>
        <p:spPr>
          <a:xfrm>
            <a:off x="7359558" y="1558250"/>
            <a:ext cx="2040674" cy="2040674"/>
          </a:xfrm>
          <a:custGeom>
            <a:avLst/>
            <a:gdLst/>
            <a:ahLst/>
            <a:cxnLst/>
            <a:rect l="l" t="t" r="r" b="b"/>
            <a:pathLst>
              <a:path w="2040674" h="2040674">
                <a:moveTo>
                  <a:pt x="1020337" y="0"/>
                </a:moveTo>
                <a:cubicBezTo>
                  <a:pt x="1583854" y="0"/>
                  <a:pt x="2040674" y="456820"/>
                  <a:pt x="2040674" y="1020337"/>
                </a:cubicBezTo>
                <a:cubicBezTo>
                  <a:pt x="2040674" y="1583854"/>
                  <a:pt x="1583854" y="2040674"/>
                  <a:pt x="1020337" y="2040674"/>
                </a:cubicBezTo>
                <a:cubicBezTo>
                  <a:pt x="456820" y="2040674"/>
                  <a:pt x="0" y="1583854"/>
                  <a:pt x="0" y="1020337"/>
                </a:cubicBezTo>
                <a:cubicBezTo>
                  <a:pt x="0" y="456820"/>
                  <a:pt x="456820" y="0"/>
                  <a:pt x="1020337" y="0"/>
                </a:cubicBezTo>
                <a:close/>
              </a:path>
            </a:pathLst>
          </a:custGeom>
        </p:spPr>
      </p:pic>
      <p:pic>
        <p:nvPicPr>
          <p:cNvPr id="6" name="Picture 5">
            <a:extLst>
              <a:ext uri="{FF2B5EF4-FFF2-40B4-BE49-F238E27FC236}">
                <a16:creationId xmlns:a16="http://schemas.microsoft.com/office/drawing/2014/main" id="{36C1B644-1E50-BC64-C40A-BD78DFB6854A}"/>
              </a:ext>
            </a:extLst>
          </p:cNvPr>
          <p:cNvPicPr>
            <a:picLocks noChangeAspect="1"/>
          </p:cNvPicPr>
          <p:nvPr/>
        </p:nvPicPr>
        <p:blipFill rotWithShape="1">
          <a:blip r:embed="rId4"/>
          <a:srcRect l="11232" r="154" b="5"/>
          <a:stretch/>
        </p:blipFill>
        <p:spPr>
          <a:xfrm>
            <a:off x="9710046" y="-4"/>
            <a:ext cx="2481955" cy="2925044"/>
          </a:xfrm>
          <a:custGeom>
            <a:avLst/>
            <a:gdLst/>
            <a:ahLst/>
            <a:cxnLst/>
            <a:rect l="l" t="t" r="r" b="b"/>
            <a:pathLst>
              <a:path w="2481955" h="2925044">
                <a:moveTo>
                  <a:pt x="1437601" y="0"/>
                </a:moveTo>
                <a:lnTo>
                  <a:pt x="1488735" y="0"/>
                </a:lnTo>
                <a:lnTo>
                  <a:pt x="1612768" y="6263"/>
                </a:lnTo>
                <a:cubicBezTo>
                  <a:pt x="1907892" y="36235"/>
                  <a:pt x="2177088" y="153914"/>
                  <a:pt x="2393878" y="332825"/>
                </a:cubicBezTo>
                <a:lnTo>
                  <a:pt x="2481955" y="416796"/>
                </a:lnTo>
                <a:lnTo>
                  <a:pt x="2481955" y="2508698"/>
                </a:lnTo>
                <a:lnTo>
                  <a:pt x="2338604" y="2634365"/>
                </a:lnTo>
                <a:cubicBezTo>
                  <a:pt x="2094485" y="2816930"/>
                  <a:pt x="1791452" y="2925044"/>
                  <a:pt x="1463168" y="2925044"/>
                </a:cubicBezTo>
                <a:cubicBezTo>
                  <a:pt x="655082" y="2925044"/>
                  <a:pt x="0" y="2269962"/>
                  <a:pt x="0" y="1461877"/>
                </a:cubicBezTo>
                <a:cubicBezTo>
                  <a:pt x="0" y="704296"/>
                  <a:pt x="575756" y="81192"/>
                  <a:pt x="1313568" y="6263"/>
                </a:cubicBezTo>
                <a:close/>
              </a:path>
            </a:pathLst>
          </a:custGeom>
        </p:spPr>
      </p:pic>
      <p:pic>
        <p:nvPicPr>
          <p:cNvPr id="7" name="Picture 6">
            <a:extLst>
              <a:ext uri="{FF2B5EF4-FFF2-40B4-BE49-F238E27FC236}">
                <a16:creationId xmlns:a16="http://schemas.microsoft.com/office/drawing/2014/main" id="{A69BFAE2-82B1-5C44-23F3-6CDE389F96BF}"/>
              </a:ext>
            </a:extLst>
          </p:cNvPr>
          <p:cNvPicPr>
            <a:picLocks noChangeAspect="1"/>
          </p:cNvPicPr>
          <p:nvPr/>
        </p:nvPicPr>
        <p:blipFill rotWithShape="1">
          <a:blip r:embed="rId5"/>
          <a:srcRect t="28162" r="-2" b="1682"/>
          <a:stretch/>
        </p:blipFill>
        <p:spPr>
          <a:xfrm>
            <a:off x="5497057" y="4848451"/>
            <a:ext cx="2742719" cy="2009553"/>
          </a:xfrm>
          <a:custGeom>
            <a:avLst/>
            <a:gdLst/>
            <a:ahLst/>
            <a:cxnLst/>
            <a:rect l="l" t="t" r="r" b="b"/>
            <a:pathLst>
              <a:path w="2742719" h="2009553">
                <a:moveTo>
                  <a:pt x="1371360" y="0"/>
                </a:moveTo>
                <a:cubicBezTo>
                  <a:pt x="2128741" y="0"/>
                  <a:pt x="2742719" y="613978"/>
                  <a:pt x="2742719" y="1371360"/>
                </a:cubicBezTo>
                <a:cubicBezTo>
                  <a:pt x="2742719" y="1560705"/>
                  <a:pt x="2704346" y="1741088"/>
                  <a:pt x="2634951" y="1905155"/>
                </a:cubicBezTo>
                <a:lnTo>
                  <a:pt x="2578286" y="2009553"/>
                </a:lnTo>
                <a:lnTo>
                  <a:pt x="164434" y="2009553"/>
                </a:lnTo>
                <a:lnTo>
                  <a:pt x="107768" y="1905155"/>
                </a:lnTo>
                <a:cubicBezTo>
                  <a:pt x="38374" y="1741088"/>
                  <a:pt x="0" y="1560705"/>
                  <a:pt x="0" y="1371360"/>
                </a:cubicBezTo>
                <a:cubicBezTo>
                  <a:pt x="0" y="613978"/>
                  <a:pt x="613978" y="0"/>
                  <a:pt x="1371360" y="0"/>
                </a:cubicBezTo>
                <a:close/>
              </a:path>
            </a:pathLst>
          </a:custGeom>
        </p:spPr>
      </p:pic>
      <p:pic>
        <p:nvPicPr>
          <p:cNvPr id="8" name="Picture Placeholder 16">
            <a:extLst>
              <a:ext uri="{FF2B5EF4-FFF2-40B4-BE49-F238E27FC236}">
                <a16:creationId xmlns:a16="http://schemas.microsoft.com/office/drawing/2014/main" id="{CA9EC153-C062-05E6-90CA-1C5AA5070C2C}"/>
              </a:ext>
            </a:extLst>
          </p:cNvPr>
          <p:cNvPicPr>
            <a:picLocks noChangeAspect="1"/>
          </p:cNvPicPr>
          <p:nvPr/>
        </p:nvPicPr>
        <p:blipFill rotWithShape="1">
          <a:blip r:embed="rId6"/>
          <a:srcRect l="17156" r="9402" b="3"/>
          <a:stretch/>
        </p:blipFill>
        <p:spPr>
          <a:xfrm>
            <a:off x="8465226" y="3267983"/>
            <a:ext cx="3726773" cy="359001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solidFill>
            <a:sysClr val="window" lastClr="FFFFFF">
              <a:lumMod val="95000"/>
            </a:sysClr>
          </a:solidFill>
        </p:spPr>
      </p:pic>
      <p:grpSp>
        <p:nvGrpSpPr>
          <p:cNvPr id="2" name="Group 1">
            <a:extLst>
              <a:ext uri="{FF2B5EF4-FFF2-40B4-BE49-F238E27FC236}">
                <a16:creationId xmlns:a16="http://schemas.microsoft.com/office/drawing/2014/main" id="{4DB69E9F-4F1F-7AAD-F5DA-293D2219983E}"/>
              </a:ext>
            </a:extLst>
          </p:cNvPr>
          <p:cNvGrpSpPr/>
          <p:nvPr/>
        </p:nvGrpSpPr>
        <p:grpSpPr>
          <a:xfrm rot="10800000">
            <a:off x="32781" y="2262248"/>
            <a:ext cx="1381508" cy="2673351"/>
            <a:chOff x="10005609" y="1805637"/>
            <a:chExt cx="738966" cy="1378557"/>
          </a:xfrm>
        </p:grpSpPr>
        <p:grpSp>
          <p:nvGrpSpPr>
            <p:cNvPr id="5" name="Group 4">
              <a:extLst>
                <a:ext uri="{FF2B5EF4-FFF2-40B4-BE49-F238E27FC236}">
                  <a16:creationId xmlns:a16="http://schemas.microsoft.com/office/drawing/2014/main" id="{1D053061-8F08-44D3-152E-D448B9D22AE6}"/>
                </a:ext>
              </a:extLst>
            </p:cNvPr>
            <p:cNvGrpSpPr/>
            <p:nvPr/>
          </p:nvGrpSpPr>
          <p:grpSpPr>
            <a:xfrm>
              <a:off x="10250863" y="2665526"/>
              <a:ext cx="222834" cy="518668"/>
              <a:chOff x="1677709" y="4117659"/>
              <a:chExt cx="222834" cy="518668"/>
            </a:xfrm>
            <a:effectLst/>
          </p:grpSpPr>
          <p:sp>
            <p:nvSpPr>
              <p:cNvPr id="15" name="Graphic 2">
                <a:extLst>
                  <a:ext uri="{FF2B5EF4-FFF2-40B4-BE49-F238E27FC236}">
                    <a16:creationId xmlns:a16="http://schemas.microsoft.com/office/drawing/2014/main" id="{E6AE4883-98EC-D779-1CA7-A6E9D953AA12}"/>
                  </a:ext>
                </a:extLst>
              </p:cNvPr>
              <p:cNvSpPr/>
              <p:nvPr/>
            </p:nvSpPr>
            <p:spPr>
              <a:xfrm>
                <a:off x="1677709" y="4117659"/>
                <a:ext cx="222834" cy="518668"/>
              </a:xfrm>
              <a:custGeom>
                <a:avLst/>
                <a:gdLst>
                  <a:gd name="connsiteX0" fmla="*/ 747722 w 778877"/>
                  <a:gd name="connsiteY0" fmla="*/ 0 h 1110552"/>
                  <a:gd name="connsiteX1" fmla="*/ 680583 w 778877"/>
                  <a:gd name="connsiteY1" fmla="*/ 25833 h 1110552"/>
                  <a:gd name="connsiteX2" fmla="*/ 133417 w 778877"/>
                  <a:gd name="connsiteY2" fmla="*/ 28630 h 1110552"/>
                  <a:gd name="connsiteX3" fmla="*/ 31704 w 778877"/>
                  <a:gd name="connsiteY3" fmla="*/ 131 h 1110552"/>
                  <a:gd name="connsiteX4" fmla="*/ 1675 w 778877"/>
                  <a:gd name="connsiteY4" fmla="*/ 179911 h 1110552"/>
                  <a:gd name="connsiteX5" fmla="*/ 47920 w 778877"/>
                  <a:gd name="connsiteY5" fmla="*/ 503105 h 1110552"/>
                  <a:gd name="connsiteX6" fmla="*/ 379375 w 778877"/>
                  <a:gd name="connsiteY6" fmla="*/ 1102461 h 1110552"/>
                  <a:gd name="connsiteX7" fmla="*/ 400881 w 778877"/>
                  <a:gd name="connsiteY7" fmla="*/ 1100756 h 1110552"/>
                  <a:gd name="connsiteX8" fmla="*/ 536295 w 778877"/>
                  <a:gd name="connsiteY8" fmla="*/ 903054 h 1110552"/>
                  <a:gd name="connsiteX9" fmla="*/ 749907 w 778877"/>
                  <a:gd name="connsiteY9" fmla="*/ 440687 h 1110552"/>
                  <a:gd name="connsiteX10" fmla="*/ 747722 w 778877"/>
                  <a:gd name="connsiteY10" fmla="*/ 0 h 11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8877" h="1110552">
                    <a:moveTo>
                      <a:pt x="747722" y="0"/>
                    </a:moveTo>
                    <a:cubicBezTo>
                      <a:pt x="717824" y="14381"/>
                      <a:pt x="680670" y="25527"/>
                      <a:pt x="680583" y="25833"/>
                    </a:cubicBezTo>
                    <a:cubicBezTo>
                      <a:pt x="640675" y="31996"/>
                      <a:pt x="204053" y="28761"/>
                      <a:pt x="133417" y="28630"/>
                    </a:cubicBezTo>
                    <a:cubicBezTo>
                      <a:pt x="95914" y="28630"/>
                      <a:pt x="69513" y="17353"/>
                      <a:pt x="31704" y="131"/>
                    </a:cubicBezTo>
                    <a:cubicBezTo>
                      <a:pt x="12427" y="58528"/>
                      <a:pt x="5740" y="119111"/>
                      <a:pt x="1675" y="179911"/>
                    </a:cubicBezTo>
                    <a:cubicBezTo>
                      <a:pt x="-5800" y="290761"/>
                      <a:pt x="12121" y="398244"/>
                      <a:pt x="47920" y="503105"/>
                    </a:cubicBezTo>
                    <a:cubicBezTo>
                      <a:pt x="122883" y="722531"/>
                      <a:pt x="242431" y="917260"/>
                      <a:pt x="379375" y="1102461"/>
                    </a:cubicBezTo>
                    <a:cubicBezTo>
                      <a:pt x="389210" y="1115792"/>
                      <a:pt x="393275" y="1110809"/>
                      <a:pt x="400881" y="1100756"/>
                    </a:cubicBezTo>
                    <a:cubicBezTo>
                      <a:pt x="448962" y="1036852"/>
                      <a:pt x="494202" y="971024"/>
                      <a:pt x="536295" y="903054"/>
                    </a:cubicBezTo>
                    <a:cubicBezTo>
                      <a:pt x="626295" y="757630"/>
                      <a:pt x="704055" y="606611"/>
                      <a:pt x="749907" y="440687"/>
                    </a:cubicBezTo>
                    <a:cubicBezTo>
                      <a:pt x="790470" y="293515"/>
                      <a:pt x="787236" y="146735"/>
                      <a:pt x="747722" y="0"/>
                    </a:cubicBezTo>
                    <a:close/>
                  </a:path>
                </a:pathLst>
              </a:custGeom>
              <a:solidFill>
                <a:srgbClr val="FFCD07"/>
              </a:solidFill>
              <a:ln w="4369" cap="flat">
                <a:noFill/>
                <a:prstDash val="solid"/>
                <a:miter/>
              </a:ln>
              <a:effectLst/>
            </p:spPr>
            <p:txBody>
              <a:bodyPr rtlCol="0" anchor="ctr"/>
              <a:lstStyle/>
              <a:p>
                <a:endParaRPr lang="en-US"/>
              </a:p>
            </p:txBody>
          </p:sp>
          <p:sp>
            <p:nvSpPr>
              <p:cNvPr id="16" name="Graphic 2">
                <a:extLst>
                  <a:ext uri="{FF2B5EF4-FFF2-40B4-BE49-F238E27FC236}">
                    <a16:creationId xmlns:a16="http://schemas.microsoft.com/office/drawing/2014/main" id="{E132A714-5766-19D6-4E1D-FB041CA30A47}"/>
                  </a:ext>
                </a:extLst>
              </p:cNvPr>
              <p:cNvSpPr/>
              <p:nvPr/>
            </p:nvSpPr>
            <p:spPr>
              <a:xfrm>
                <a:off x="1703370" y="4129356"/>
                <a:ext cx="171512" cy="357883"/>
              </a:xfrm>
              <a:custGeom>
                <a:avLst/>
                <a:gdLst>
                  <a:gd name="connsiteX0" fmla="*/ 469623 w 599490"/>
                  <a:gd name="connsiteY0" fmla="*/ 4502 h 766285"/>
                  <a:gd name="connsiteX1" fmla="*/ 592055 w 599490"/>
                  <a:gd name="connsiteY1" fmla="*/ 481 h 766285"/>
                  <a:gd name="connsiteX2" fmla="*/ 597781 w 599490"/>
                  <a:gd name="connsiteY2" fmla="*/ 132049 h 766285"/>
                  <a:gd name="connsiteX3" fmla="*/ 566135 w 599490"/>
                  <a:gd name="connsiteY3" fmla="*/ 288969 h 766285"/>
                  <a:gd name="connsiteX4" fmla="*/ 523211 w 599490"/>
                  <a:gd name="connsiteY4" fmla="*/ 402790 h 766285"/>
                  <a:gd name="connsiteX5" fmla="*/ 315806 w 599490"/>
                  <a:gd name="connsiteY5" fmla="*/ 751948 h 766285"/>
                  <a:gd name="connsiteX6" fmla="*/ 282324 w 599490"/>
                  <a:gd name="connsiteY6" fmla="*/ 752036 h 766285"/>
                  <a:gd name="connsiteX7" fmla="*/ 89737 w 599490"/>
                  <a:gd name="connsiteY7" fmla="*/ 436797 h 766285"/>
                  <a:gd name="connsiteX8" fmla="*/ 2797 w 599490"/>
                  <a:gd name="connsiteY8" fmla="*/ 166886 h 766285"/>
                  <a:gd name="connsiteX9" fmla="*/ 1923 w 599490"/>
                  <a:gd name="connsiteY9" fmla="*/ 0 h 766285"/>
                  <a:gd name="connsiteX10" fmla="*/ 469623 w 599490"/>
                  <a:gd name="connsiteY10" fmla="*/ 4502 h 7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490" h="766285">
                    <a:moveTo>
                      <a:pt x="469623" y="4502"/>
                    </a:moveTo>
                    <a:cubicBezTo>
                      <a:pt x="510404" y="1530"/>
                      <a:pt x="551448" y="7212"/>
                      <a:pt x="592055" y="481"/>
                    </a:cubicBezTo>
                    <a:cubicBezTo>
                      <a:pt x="596776" y="44191"/>
                      <a:pt x="602371" y="87377"/>
                      <a:pt x="597781" y="132049"/>
                    </a:cubicBezTo>
                    <a:cubicBezTo>
                      <a:pt x="592274" y="185681"/>
                      <a:pt x="582177" y="237740"/>
                      <a:pt x="566135" y="288969"/>
                    </a:cubicBezTo>
                    <a:cubicBezTo>
                      <a:pt x="553984" y="327740"/>
                      <a:pt x="539952" y="365768"/>
                      <a:pt x="523211" y="402790"/>
                    </a:cubicBezTo>
                    <a:cubicBezTo>
                      <a:pt x="467087" y="526884"/>
                      <a:pt x="395709" y="641929"/>
                      <a:pt x="315806" y="751948"/>
                    </a:cubicBezTo>
                    <a:cubicBezTo>
                      <a:pt x="301994" y="771006"/>
                      <a:pt x="296311" y="771093"/>
                      <a:pt x="282324" y="752036"/>
                    </a:cubicBezTo>
                    <a:cubicBezTo>
                      <a:pt x="209197" y="652376"/>
                      <a:pt x="143107" y="548433"/>
                      <a:pt x="89737" y="436797"/>
                    </a:cubicBezTo>
                    <a:cubicBezTo>
                      <a:pt x="48605" y="350819"/>
                      <a:pt x="15648" y="261781"/>
                      <a:pt x="2797" y="166886"/>
                    </a:cubicBezTo>
                    <a:cubicBezTo>
                      <a:pt x="-2886" y="124793"/>
                      <a:pt x="1835" y="13113"/>
                      <a:pt x="1923" y="0"/>
                    </a:cubicBezTo>
                    <a:cubicBezTo>
                      <a:pt x="43972" y="6994"/>
                      <a:pt x="426437" y="44"/>
                      <a:pt x="469623" y="4502"/>
                    </a:cubicBezTo>
                    <a:close/>
                  </a:path>
                </a:pathLst>
              </a:custGeom>
              <a:solidFill>
                <a:srgbClr val="F6AF1B"/>
              </a:solidFill>
              <a:ln w="4369"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01695702-5F4C-1EC5-E74D-5772485A82CC}"/>
                  </a:ext>
                </a:extLst>
              </p:cNvPr>
              <p:cNvSpPr/>
              <p:nvPr/>
            </p:nvSpPr>
            <p:spPr>
              <a:xfrm>
                <a:off x="1739835" y="4130254"/>
                <a:ext cx="98582" cy="256070"/>
              </a:xfrm>
              <a:custGeom>
                <a:avLst/>
                <a:gdLst>
                  <a:gd name="connsiteX0" fmla="*/ 334003 w 344576"/>
                  <a:gd name="connsiteY0" fmla="*/ 242943 h 548288"/>
                  <a:gd name="connsiteX1" fmla="*/ 177651 w 344576"/>
                  <a:gd name="connsiteY1" fmla="*/ 539736 h 548288"/>
                  <a:gd name="connsiteX2" fmla="*/ 156495 w 344576"/>
                  <a:gd name="connsiteY2" fmla="*/ 539299 h 548288"/>
                  <a:gd name="connsiteX3" fmla="*/ 11071 w 344576"/>
                  <a:gd name="connsiteY3" fmla="*/ 235556 h 548288"/>
                  <a:gd name="connsiteX4" fmla="*/ 21212 w 344576"/>
                  <a:gd name="connsiteY4" fmla="*/ 701 h 548288"/>
                  <a:gd name="connsiteX5" fmla="*/ 316038 w 344576"/>
                  <a:gd name="connsiteY5" fmla="*/ 963 h 548288"/>
                  <a:gd name="connsiteX6" fmla="*/ 334003 w 344576"/>
                  <a:gd name="connsiteY6" fmla="*/ 242943 h 54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576" h="548288">
                    <a:moveTo>
                      <a:pt x="334003" y="242943"/>
                    </a:moveTo>
                    <a:cubicBezTo>
                      <a:pt x="308957" y="346056"/>
                      <a:pt x="228573" y="468095"/>
                      <a:pt x="177651" y="539736"/>
                    </a:cubicBezTo>
                    <a:cubicBezTo>
                      <a:pt x="168647" y="552412"/>
                      <a:pt x="164232" y="549920"/>
                      <a:pt x="156495" y="539299"/>
                    </a:cubicBezTo>
                    <a:cubicBezTo>
                      <a:pt x="84941" y="440820"/>
                      <a:pt x="42237" y="354536"/>
                      <a:pt x="11071" y="235556"/>
                    </a:cubicBezTo>
                    <a:cubicBezTo>
                      <a:pt x="-7812" y="163478"/>
                      <a:pt x="-1299" y="72211"/>
                      <a:pt x="21212" y="701"/>
                    </a:cubicBezTo>
                    <a:cubicBezTo>
                      <a:pt x="67632" y="2799"/>
                      <a:pt x="278272" y="-1922"/>
                      <a:pt x="316038" y="963"/>
                    </a:cubicBezTo>
                    <a:cubicBezTo>
                      <a:pt x="326222" y="28981"/>
                      <a:pt x="362196" y="161642"/>
                      <a:pt x="334003" y="242943"/>
                    </a:cubicBezTo>
                    <a:close/>
                  </a:path>
                </a:pathLst>
              </a:custGeom>
              <a:solidFill>
                <a:srgbClr val="F38821"/>
              </a:solidFill>
              <a:ln w="4369"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912BE4DB-6F8E-F7C2-B5AA-4E639749B709}"/>
                </a:ext>
              </a:extLst>
            </p:cNvPr>
            <p:cNvGrpSpPr/>
            <p:nvPr/>
          </p:nvGrpSpPr>
          <p:grpSpPr>
            <a:xfrm rot="18236977">
              <a:off x="9935727" y="1875519"/>
              <a:ext cx="878729" cy="738966"/>
              <a:chOff x="8768009" y="-131342"/>
              <a:chExt cx="2605668" cy="2191232"/>
            </a:xfrm>
          </p:grpSpPr>
          <p:sp>
            <p:nvSpPr>
              <p:cNvPr id="10" name="Freeform: Shape 9">
                <a:extLst>
                  <a:ext uri="{FF2B5EF4-FFF2-40B4-BE49-F238E27FC236}">
                    <a16:creationId xmlns:a16="http://schemas.microsoft.com/office/drawing/2014/main" id="{2802A6B5-6A54-2D41-1049-FB3F33E6718E}"/>
                  </a:ext>
                </a:extLst>
              </p:cNvPr>
              <p:cNvSpPr/>
              <p:nvPr/>
            </p:nvSpPr>
            <p:spPr>
              <a:xfrm>
                <a:off x="8774168" y="-131342"/>
                <a:ext cx="2594209" cy="2188201"/>
              </a:xfrm>
              <a:custGeom>
                <a:avLst/>
                <a:gdLst>
                  <a:gd name="connsiteX0" fmla="*/ 2517826 w 2546370"/>
                  <a:gd name="connsiteY0" fmla="*/ 72718 h 2147850"/>
                  <a:gd name="connsiteX1" fmla="*/ 2287009 w 2546370"/>
                  <a:gd name="connsiteY1" fmla="*/ 3994 h 2147850"/>
                  <a:gd name="connsiteX2" fmla="*/ 1806226 w 2546370"/>
                  <a:gd name="connsiteY2" fmla="*/ 54146 h 2147850"/>
                  <a:gd name="connsiteX3" fmla="*/ 1175204 w 2546370"/>
                  <a:gd name="connsiteY3" fmla="*/ 313507 h 2147850"/>
                  <a:gd name="connsiteX4" fmla="*/ 1117608 w 2546370"/>
                  <a:gd name="connsiteY4" fmla="*/ 280120 h 2147850"/>
                  <a:gd name="connsiteX5" fmla="*/ 666888 w 2546370"/>
                  <a:gd name="connsiteY5" fmla="*/ 378112 h 2147850"/>
                  <a:gd name="connsiteX6" fmla="*/ 232644 w 2546370"/>
                  <a:gd name="connsiteY6" fmla="*/ 515489 h 2147850"/>
                  <a:gd name="connsiteX7" fmla="*/ 204894 w 2546370"/>
                  <a:gd name="connsiteY7" fmla="*/ 586093 h 2147850"/>
                  <a:gd name="connsiteX8" fmla="*/ 366119 w 2546370"/>
                  <a:gd name="connsiteY8" fmla="*/ 840250 h 2147850"/>
                  <a:gd name="connsiteX9" fmla="*/ 310113 w 2546370"/>
                  <a:gd name="connsiteY9" fmla="*/ 885489 h 2147850"/>
                  <a:gd name="connsiteX10" fmla="*/ 238787 w 2546370"/>
                  <a:gd name="connsiteY10" fmla="*/ 1043606 h 2147850"/>
                  <a:gd name="connsiteX11" fmla="*/ 227947 w 2546370"/>
                  <a:gd name="connsiteY11" fmla="*/ 1185680 h 2147850"/>
                  <a:gd name="connsiteX12" fmla="*/ 124029 w 2546370"/>
                  <a:gd name="connsiteY12" fmla="*/ 1264377 h 2147850"/>
                  <a:gd name="connsiteX13" fmla="*/ 34565 w 2546370"/>
                  <a:gd name="connsiteY13" fmla="*/ 1363308 h 2147850"/>
                  <a:gd name="connsiteX14" fmla="*/ 323627 w 2546370"/>
                  <a:gd name="connsiteY14" fmla="*/ 2005099 h 2147850"/>
                  <a:gd name="connsiteX15" fmla="*/ 548372 w 2546370"/>
                  <a:gd name="connsiteY15" fmla="*/ 2069054 h 2147850"/>
                  <a:gd name="connsiteX16" fmla="*/ 746886 w 2546370"/>
                  <a:gd name="connsiteY16" fmla="*/ 1994259 h 2147850"/>
                  <a:gd name="connsiteX17" fmla="*/ 804409 w 2546370"/>
                  <a:gd name="connsiteY17" fmla="*/ 1972507 h 2147850"/>
                  <a:gd name="connsiteX18" fmla="*/ 833099 w 2546370"/>
                  <a:gd name="connsiteY18" fmla="*/ 1983202 h 2147850"/>
                  <a:gd name="connsiteX19" fmla="*/ 984929 w 2546370"/>
                  <a:gd name="connsiteY19" fmla="*/ 2034439 h 2147850"/>
                  <a:gd name="connsiteX20" fmla="*/ 1187633 w 2546370"/>
                  <a:gd name="connsiteY20" fmla="*/ 1969183 h 2147850"/>
                  <a:gd name="connsiteX21" fmla="*/ 1369598 w 2546370"/>
                  <a:gd name="connsiteY21" fmla="*/ 2124626 h 2147850"/>
                  <a:gd name="connsiteX22" fmla="*/ 1565582 w 2546370"/>
                  <a:gd name="connsiteY22" fmla="*/ 2082495 h 2147850"/>
                  <a:gd name="connsiteX23" fmla="*/ 1957551 w 2546370"/>
                  <a:gd name="connsiteY23" fmla="*/ 1386795 h 2147850"/>
                  <a:gd name="connsiteX24" fmla="*/ 1959790 w 2546370"/>
                  <a:gd name="connsiteY24" fmla="*/ 1314674 h 2147850"/>
                  <a:gd name="connsiteX25" fmla="*/ 2181140 w 2546370"/>
                  <a:gd name="connsiteY25" fmla="*/ 1066948 h 2147850"/>
                  <a:gd name="connsiteX26" fmla="*/ 2382328 w 2546370"/>
                  <a:gd name="connsiteY26" fmla="*/ 774633 h 2147850"/>
                  <a:gd name="connsiteX27" fmla="*/ 2510960 w 2546370"/>
                  <a:gd name="connsiteY27" fmla="*/ 482681 h 2147850"/>
                  <a:gd name="connsiteX28" fmla="*/ 2546370 w 2546370"/>
                  <a:gd name="connsiteY28" fmla="*/ 139997 h 2147850"/>
                  <a:gd name="connsiteX29" fmla="*/ 2517826 w 2546370"/>
                  <a:gd name="connsiteY29" fmla="*/ 72718 h 2147850"/>
                  <a:gd name="connsiteX30" fmla="*/ 1099253 w 2546370"/>
                  <a:gd name="connsiteY30" fmla="*/ 1095059 h 2147850"/>
                  <a:gd name="connsiteX31" fmla="*/ 1099036 w 2546370"/>
                  <a:gd name="connsiteY31" fmla="*/ 1094119 h 2147850"/>
                  <a:gd name="connsiteX32" fmla="*/ 1100409 w 2546370"/>
                  <a:gd name="connsiteY32" fmla="*/ 1094192 h 2147850"/>
                  <a:gd name="connsiteX33" fmla="*/ 1099253 w 2546370"/>
                  <a:gd name="connsiteY33" fmla="*/ 1095059 h 21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46370" h="2147850">
                    <a:moveTo>
                      <a:pt x="2517826" y="72718"/>
                    </a:moveTo>
                    <a:cubicBezTo>
                      <a:pt x="2446138" y="31671"/>
                      <a:pt x="2368018" y="10208"/>
                      <a:pt x="2287009" y="3994"/>
                    </a:cubicBezTo>
                    <a:cubicBezTo>
                      <a:pt x="2124122" y="-8436"/>
                      <a:pt x="1963188" y="8113"/>
                      <a:pt x="1806226" y="54146"/>
                    </a:cubicBezTo>
                    <a:cubicBezTo>
                      <a:pt x="1586106" y="118679"/>
                      <a:pt x="1377186" y="204675"/>
                      <a:pt x="1175204" y="313507"/>
                    </a:cubicBezTo>
                    <a:cubicBezTo>
                      <a:pt x="1163135" y="290021"/>
                      <a:pt x="1147237" y="273905"/>
                      <a:pt x="1117608" y="280120"/>
                    </a:cubicBezTo>
                    <a:cubicBezTo>
                      <a:pt x="969030" y="311194"/>
                      <a:pt x="816116" y="342558"/>
                      <a:pt x="666888" y="378112"/>
                    </a:cubicBezTo>
                    <a:cubicBezTo>
                      <a:pt x="523657" y="412222"/>
                      <a:pt x="360048" y="438671"/>
                      <a:pt x="232644" y="515489"/>
                    </a:cubicBezTo>
                    <a:cubicBezTo>
                      <a:pt x="205834" y="531677"/>
                      <a:pt x="195499" y="555958"/>
                      <a:pt x="204894" y="586093"/>
                    </a:cubicBezTo>
                    <a:cubicBezTo>
                      <a:pt x="231488" y="671221"/>
                      <a:pt x="271307" y="805708"/>
                      <a:pt x="366119" y="840250"/>
                    </a:cubicBezTo>
                    <a:cubicBezTo>
                      <a:pt x="360988" y="838372"/>
                      <a:pt x="317701" y="878913"/>
                      <a:pt x="310113" y="885489"/>
                    </a:cubicBezTo>
                    <a:cubicBezTo>
                      <a:pt x="265163" y="924801"/>
                      <a:pt x="237558" y="983481"/>
                      <a:pt x="238787" y="1043606"/>
                    </a:cubicBezTo>
                    <a:cubicBezTo>
                      <a:pt x="235174" y="1090940"/>
                      <a:pt x="231561" y="1138274"/>
                      <a:pt x="227947" y="1185680"/>
                    </a:cubicBezTo>
                    <a:cubicBezTo>
                      <a:pt x="226791" y="1200928"/>
                      <a:pt x="139493" y="1251803"/>
                      <a:pt x="124029" y="1264377"/>
                    </a:cubicBezTo>
                    <a:cubicBezTo>
                      <a:pt x="88764" y="1292994"/>
                      <a:pt x="56244" y="1322623"/>
                      <a:pt x="34565" y="1363308"/>
                    </a:cubicBezTo>
                    <a:cubicBezTo>
                      <a:pt x="-88576" y="1594414"/>
                      <a:pt x="143179" y="1879574"/>
                      <a:pt x="323627" y="2005099"/>
                    </a:cubicBezTo>
                    <a:cubicBezTo>
                      <a:pt x="384908" y="2047735"/>
                      <a:pt x="472711" y="2080327"/>
                      <a:pt x="548372" y="2069054"/>
                    </a:cubicBezTo>
                    <a:cubicBezTo>
                      <a:pt x="619843" y="2058431"/>
                      <a:pt x="687989" y="2036607"/>
                      <a:pt x="746886" y="1994259"/>
                    </a:cubicBezTo>
                    <a:cubicBezTo>
                      <a:pt x="765386" y="1980962"/>
                      <a:pt x="781357" y="1969905"/>
                      <a:pt x="804409" y="1972507"/>
                    </a:cubicBezTo>
                    <a:cubicBezTo>
                      <a:pt x="813948" y="1976048"/>
                      <a:pt x="823559" y="1979445"/>
                      <a:pt x="833099" y="1983202"/>
                    </a:cubicBezTo>
                    <a:cubicBezTo>
                      <a:pt x="882818" y="2002859"/>
                      <a:pt x="931958" y="2025116"/>
                      <a:pt x="984929" y="2034439"/>
                    </a:cubicBezTo>
                    <a:cubicBezTo>
                      <a:pt x="1063409" y="2048314"/>
                      <a:pt x="1127942" y="2015505"/>
                      <a:pt x="1187633" y="1969183"/>
                    </a:cubicBezTo>
                    <a:cubicBezTo>
                      <a:pt x="1183297" y="1972579"/>
                      <a:pt x="1350520" y="2113642"/>
                      <a:pt x="1369598" y="2124626"/>
                    </a:cubicBezTo>
                    <a:cubicBezTo>
                      <a:pt x="1439334" y="2165095"/>
                      <a:pt x="1518537" y="2153677"/>
                      <a:pt x="1565582" y="2082495"/>
                    </a:cubicBezTo>
                    <a:cubicBezTo>
                      <a:pt x="1712281" y="1860568"/>
                      <a:pt x="1817428" y="1612914"/>
                      <a:pt x="1957551" y="1386795"/>
                    </a:cubicBezTo>
                    <a:cubicBezTo>
                      <a:pt x="1973449" y="1361141"/>
                      <a:pt x="1978001" y="1339389"/>
                      <a:pt x="1959790" y="1314674"/>
                    </a:cubicBezTo>
                    <a:cubicBezTo>
                      <a:pt x="1960080" y="1315107"/>
                      <a:pt x="2163290" y="1088627"/>
                      <a:pt x="2181140" y="1066948"/>
                    </a:cubicBezTo>
                    <a:cubicBezTo>
                      <a:pt x="2255574" y="976182"/>
                      <a:pt x="2325816" y="877684"/>
                      <a:pt x="2382328" y="774633"/>
                    </a:cubicBezTo>
                    <a:cubicBezTo>
                      <a:pt x="2432624" y="682928"/>
                      <a:pt x="2480681" y="584792"/>
                      <a:pt x="2510960" y="482681"/>
                    </a:cubicBezTo>
                    <a:cubicBezTo>
                      <a:pt x="2543841" y="371681"/>
                      <a:pt x="2545648" y="254827"/>
                      <a:pt x="2546370" y="139997"/>
                    </a:cubicBezTo>
                    <a:cubicBezTo>
                      <a:pt x="2543190" y="114993"/>
                      <a:pt x="2545286" y="88472"/>
                      <a:pt x="2517826" y="72718"/>
                    </a:cubicBezTo>
                    <a:close/>
                    <a:moveTo>
                      <a:pt x="1099253" y="1095059"/>
                    </a:moveTo>
                    <a:cubicBezTo>
                      <a:pt x="1099180" y="1094770"/>
                      <a:pt x="1099108" y="1094408"/>
                      <a:pt x="1099036" y="1094119"/>
                    </a:cubicBezTo>
                    <a:cubicBezTo>
                      <a:pt x="1099470" y="1094119"/>
                      <a:pt x="1099903" y="1094192"/>
                      <a:pt x="1100409" y="1094192"/>
                    </a:cubicBezTo>
                    <a:cubicBezTo>
                      <a:pt x="1100047" y="1094481"/>
                      <a:pt x="1099686" y="1094770"/>
                      <a:pt x="1099253" y="1095059"/>
                    </a:cubicBezTo>
                    <a:close/>
                  </a:path>
                </a:pathLst>
              </a:custGeom>
              <a:solidFill>
                <a:schemeClr val="accent2">
                  <a:lumMod val="40000"/>
                  <a:lumOff val="60000"/>
                </a:schemeClr>
              </a:solidFill>
              <a:ln w="722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DA10A4E-79DD-FBBE-0606-67D76E67DF78}"/>
                  </a:ext>
                </a:extLst>
              </p:cNvPr>
              <p:cNvSpPr/>
              <p:nvPr/>
            </p:nvSpPr>
            <p:spPr>
              <a:xfrm>
                <a:off x="8930713" y="-56305"/>
                <a:ext cx="2437663" cy="2116158"/>
              </a:xfrm>
              <a:custGeom>
                <a:avLst/>
                <a:gdLst>
                  <a:gd name="connsiteX0" fmla="*/ 2365613 w 2392711"/>
                  <a:gd name="connsiteY0" fmla="*/ 0 h 2077135"/>
                  <a:gd name="connsiteX1" fmla="*/ 0 w 2392711"/>
                  <a:gd name="connsiteY1" fmla="*/ 1766459 h 2077135"/>
                  <a:gd name="connsiteX2" fmla="*/ 97775 w 2392711"/>
                  <a:gd name="connsiteY2" fmla="*/ 1873557 h 2077135"/>
                  <a:gd name="connsiteX3" fmla="*/ 110855 w 2392711"/>
                  <a:gd name="connsiteY3" fmla="*/ 1880494 h 2077135"/>
                  <a:gd name="connsiteX4" fmla="*/ 236380 w 2392711"/>
                  <a:gd name="connsiteY4" fmla="*/ 1967646 h 2077135"/>
                  <a:gd name="connsiteX5" fmla="*/ 368048 w 2392711"/>
                  <a:gd name="connsiteY5" fmla="*/ 1999443 h 2077135"/>
                  <a:gd name="connsiteX6" fmla="*/ 436556 w 2392711"/>
                  <a:gd name="connsiteY6" fmla="*/ 1986435 h 2077135"/>
                  <a:gd name="connsiteX7" fmla="*/ 593300 w 2392711"/>
                  <a:gd name="connsiteY7" fmla="*/ 1920529 h 2077135"/>
                  <a:gd name="connsiteX8" fmla="*/ 650823 w 2392711"/>
                  <a:gd name="connsiteY8" fmla="*/ 1898777 h 2077135"/>
                  <a:gd name="connsiteX9" fmla="*/ 650823 w 2392711"/>
                  <a:gd name="connsiteY9" fmla="*/ 1898777 h 2077135"/>
                  <a:gd name="connsiteX10" fmla="*/ 650823 w 2392711"/>
                  <a:gd name="connsiteY10" fmla="*/ 1898777 h 2077135"/>
                  <a:gd name="connsiteX11" fmla="*/ 679513 w 2392711"/>
                  <a:gd name="connsiteY11" fmla="*/ 1909473 h 2077135"/>
                  <a:gd name="connsiteX12" fmla="*/ 831342 w 2392711"/>
                  <a:gd name="connsiteY12" fmla="*/ 1960709 h 2077135"/>
                  <a:gd name="connsiteX13" fmla="*/ 1034047 w 2392711"/>
                  <a:gd name="connsiteY13" fmla="*/ 1895453 h 2077135"/>
                  <a:gd name="connsiteX14" fmla="*/ 1034047 w 2392711"/>
                  <a:gd name="connsiteY14" fmla="*/ 1895453 h 2077135"/>
                  <a:gd name="connsiteX15" fmla="*/ 1132762 w 2392711"/>
                  <a:gd name="connsiteY15" fmla="*/ 1990699 h 2077135"/>
                  <a:gd name="connsiteX16" fmla="*/ 1257565 w 2392711"/>
                  <a:gd name="connsiteY16" fmla="*/ 2072070 h 2077135"/>
                  <a:gd name="connsiteX17" fmla="*/ 1419439 w 2392711"/>
                  <a:gd name="connsiteY17" fmla="*/ 1998937 h 2077135"/>
                  <a:gd name="connsiteX18" fmla="*/ 1499655 w 2392711"/>
                  <a:gd name="connsiteY18" fmla="*/ 1852383 h 2077135"/>
                  <a:gd name="connsiteX19" fmla="*/ 1706551 w 2392711"/>
                  <a:gd name="connsiteY19" fmla="*/ 1484045 h 2077135"/>
                  <a:gd name="connsiteX20" fmla="*/ 1803965 w 2392711"/>
                  <a:gd name="connsiteY20" fmla="*/ 1313282 h 2077135"/>
                  <a:gd name="connsiteX21" fmla="*/ 1806205 w 2392711"/>
                  <a:gd name="connsiteY21" fmla="*/ 1241161 h 2077135"/>
                  <a:gd name="connsiteX22" fmla="*/ 1806205 w 2392711"/>
                  <a:gd name="connsiteY22" fmla="*/ 1241161 h 2077135"/>
                  <a:gd name="connsiteX23" fmla="*/ 1806205 w 2392711"/>
                  <a:gd name="connsiteY23" fmla="*/ 1241161 h 2077135"/>
                  <a:gd name="connsiteX24" fmla="*/ 2085728 w 2392711"/>
                  <a:gd name="connsiteY24" fmla="*/ 920808 h 2077135"/>
                  <a:gd name="connsiteX25" fmla="*/ 2164136 w 2392711"/>
                  <a:gd name="connsiteY25" fmla="*/ 803376 h 2077135"/>
                  <a:gd name="connsiteX26" fmla="*/ 2164136 w 2392711"/>
                  <a:gd name="connsiteY26" fmla="*/ 803376 h 2077135"/>
                  <a:gd name="connsiteX27" fmla="*/ 2228670 w 2392711"/>
                  <a:gd name="connsiteY27" fmla="*/ 701193 h 2077135"/>
                  <a:gd name="connsiteX28" fmla="*/ 2361927 w 2392711"/>
                  <a:gd name="connsiteY28" fmla="*/ 393486 h 2077135"/>
                  <a:gd name="connsiteX29" fmla="*/ 2391628 w 2392711"/>
                  <a:gd name="connsiteY29" fmla="*/ 237609 h 2077135"/>
                  <a:gd name="connsiteX30" fmla="*/ 2392712 w 2392711"/>
                  <a:gd name="connsiteY30" fmla="*/ 66557 h 2077135"/>
                  <a:gd name="connsiteX31" fmla="*/ 2365613 w 2392711"/>
                  <a:gd name="connsiteY31" fmla="*/ 0 h 20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2711" h="2077135">
                    <a:moveTo>
                      <a:pt x="2365613" y="0"/>
                    </a:moveTo>
                    <a:lnTo>
                      <a:pt x="0" y="1766459"/>
                    </a:lnTo>
                    <a:cubicBezTo>
                      <a:pt x="30134" y="1804109"/>
                      <a:pt x="63088" y="1839519"/>
                      <a:pt x="97775" y="1873557"/>
                    </a:cubicBezTo>
                    <a:cubicBezTo>
                      <a:pt x="102184" y="1875797"/>
                      <a:pt x="107459" y="1877170"/>
                      <a:pt x="110855" y="1880494"/>
                    </a:cubicBezTo>
                    <a:cubicBezTo>
                      <a:pt x="148000" y="1916338"/>
                      <a:pt x="185650" y="1951892"/>
                      <a:pt x="236380" y="1967646"/>
                    </a:cubicBezTo>
                    <a:cubicBezTo>
                      <a:pt x="279450" y="1981088"/>
                      <a:pt x="320498" y="2000383"/>
                      <a:pt x="368048" y="1999443"/>
                    </a:cubicBezTo>
                    <a:cubicBezTo>
                      <a:pt x="392474" y="1998937"/>
                      <a:pt x="413142" y="1988097"/>
                      <a:pt x="436556" y="1986435"/>
                    </a:cubicBezTo>
                    <a:cubicBezTo>
                      <a:pt x="496031" y="1982172"/>
                      <a:pt x="546617" y="1954133"/>
                      <a:pt x="593300" y="1920529"/>
                    </a:cubicBezTo>
                    <a:cubicBezTo>
                      <a:pt x="611799" y="1907232"/>
                      <a:pt x="627771" y="1896176"/>
                      <a:pt x="650823" y="1898777"/>
                    </a:cubicBezTo>
                    <a:cubicBezTo>
                      <a:pt x="650823" y="1898777"/>
                      <a:pt x="650823" y="1898777"/>
                      <a:pt x="650823" y="1898777"/>
                    </a:cubicBezTo>
                    <a:cubicBezTo>
                      <a:pt x="650823" y="1898777"/>
                      <a:pt x="650823" y="1898777"/>
                      <a:pt x="650823" y="1898777"/>
                    </a:cubicBezTo>
                    <a:cubicBezTo>
                      <a:pt x="660363" y="1902318"/>
                      <a:pt x="669974" y="1905715"/>
                      <a:pt x="679513" y="1909473"/>
                    </a:cubicBezTo>
                    <a:cubicBezTo>
                      <a:pt x="729231" y="1929129"/>
                      <a:pt x="778372" y="1951387"/>
                      <a:pt x="831342" y="1960709"/>
                    </a:cubicBezTo>
                    <a:cubicBezTo>
                      <a:pt x="909823" y="1974584"/>
                      <a:pt x="974356" y="1941775"/>
                      <a:pt x="1034047" y="1895453"/>
                    </a:cubicBezTo>
                    <a:lnTo>
                      <a:pt x="1034047" y="1895453"/>
                    </a:lnTo>
                    <a:cubicBezTo>
                      <a:pt x="1066856" y="1927322"/>
                      <a:pt x="1098653" y="1960275"/>
                      <a:pt x="1132762" y="1990699"/>
                    </a:cubicBezTo>
                    <a:cubicBezTo>
                      <a:pt x="1170051" y="2023941"/>
                      <a:pt x="1210448" y="2054076"/>
                      <a:pt x="1257565" y="2072070"/>
                    </a:cubicBezTo>
                    <a:cubicBezTo>
                      <a:pt x="1308512" y="2091509"/>
                      <a:pt x="1393207" y="2052414"/>
                      <a:pt x="1419439" y="1998937"/>
                    </a:cubicBezTo>
                    <a:cubicBezTo>
                      <a:pt x="1443937" y="1948857"/>
                      <a:pt x="1471254" y="1899933"/>
                      <a:pt x="1499655" y="1852383"/>
                    </a:cubicBezTo>
                    <a:cubicBezTo>
                      <a:pt x="1571848" y="1731338"/>
                      <a:pt x="1637032" y="1606535"/>
                      <a:pt x="1706551" y="1484045"/>
                    </a:cubicBezTo>
                    <a:cubicBezTo>
                      <a:pt x="1738926" y="1427028"/>
                      <a:pt x="1769422" y="1368926"/>
                      <a:pt x="1803965" y="1313282"/>
                    </a:cubicBezTo>
                    <a:cubicBezTo>
                      <a:pt x="1819863" y="1287627"/>
                      <a:pt x="1824416" y="1265876"/>
                      <a:pt x="1806205" y="1241161"/>
                    </a:cubicBezTo>
                    <a:lnTo>
                      <a:pt x="1806205" y="1241161"/>
                    </a:lnTo>
                    <a:cubicBezTo>
                      <a:pt x="1806205" y="1241161"/>
                      <a:pt x="1806205" y="1241161"/>
                      <a:pt x="1806205" y="1241161"/>
                    </a:cubicBezTo>
                    <a:cubicBezTo>
                      <a:pt x="1907955" y="1141868"/>
                      <a:pt x="1997564" y="1031952"/>
                      <a:pt x="2085728" y="920808"/>
                    </a:cubicBezTo>
                    <a:cubicBezTo>
                      <a:pt x="2109432" y="880050"/>
                      <a:pt x="2143251" y="846013"/>
                      <a:pt x="2164136" y="803376"/>
                    </a:cubicBezTo>
                    <a:cubicBezTo>
                      <a:pt x="2164136" y="803376"/>
                      <a:pt x="2164136" y="803376"/>
                      <a:pt x="2164136" y="803376"/>
                    </a:cubicBezTo>
                    <a:cubicBezTo>
                      <a:pt x="2185743" y="769339"/>
                      <a:pt x="2209302" y="736458"/>
                      <a:pt x="2228670" y="701193"/>
                    </a:cubicBezTo>
                    <a:cubicBezTo>
                      <a:pt x="2282579" y="602839"/>
                      <a:pt x="2333165" y="502679"/>
                      <a:pt x="2361927" y="393486"/>
                    </a:cubicBezTo>
                    <a:cubicBezTo>
                      <a:pt x="2375368" y="342322"/>
                      <a:pt x="2391195" y="291302"/>
                      <a:pt x="2391628" y="237609"/>
                    </a:cubicBezTo>
                    <a:cubicBezTo>
                      <a:pt x="2392062" y="180592"/>
                      <a:pt x="2392350" y="123574"/>
                      <a:pt x="2392712" y="66557"/>
                    </a:cubicBezTo>
                    <a:cubicBezTo>
                      <a:pt x="2389532" y="41769"/>
                      <a:pt x="2391483" y="15826"/>
                      <a:pt x="2365613" y="0"/>
                    </a:cubicBezTo>
                    <a:close/>
                  </a:path>
                </a:pathLst>
              </a:custGeom>
              <a:solidFill>
                <a:schemeClr val="accent2"/>
              </a:solidFill>
              <a:ln w="722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091B43C-2E69-3B36-5502-24605AA93D75}"/>
                  </a:ext>
                </a:extLst>
              </p:cNvPr>
              <p:cNvSpPr/>
              <p:nvPr/>
            </p:nvSpPr>
            <p:spPr>
              <a:xfrm>
                <a:off x="8768009" y="1076673"/>
                <a:ext cx="825607" cy="911522"/>
              </a:xfrm>
              <a:custGeom>
                <a:avLst/>
                <a:gdLst>
                  <a:gd name="connsiteX0" fmla="*/ 250036 w 810382"/>
                  <a:gd name="connsiteY0" fmla="*/ 768915 h 894713"/>
                  <a:gd name="connsiteX1" fmla="*/ 175169 w 810382"/>
                  <a:gd name="connsiteY1" fmla="*/ 689351 h 894713"/>
                  <a:gd name="connsiteX2" fmla="*/ 33456 w 810382"/>
                  <a:gd name="connsiteY2" fmla="*/ 184865 h 894713"/>
                  <a:gd name="connsiteX3" fmla="*/ 121548 w 810382"/>
                  <a:gd name="connsiteY3" fmla="*/ 84994 h 894713"/>
                  <a:gd name="connsiteX4" fmla="*/ 233993 w 810382"/>
                  <a:gd name="connsiteY4" fmla="*/ 10 h 894713"/>
                  <a:gd name="connsiteX5" fmla="*/ 240496 w 810382"/>
                  <a:gd name="connsiteY5" fmla="*/ 59990 h 894713"/>
                  <a:gd name="connsiteX6" fmla="*/ 775478 w 810382"/>
                  <a:gd name="connsiteY6" fmla="*/ 767831 h 894713"/>
                  <a:gd name="connsiteX7" fmla="*/ 810382 w 810382"/>
                  <a:gd name="connsiteY7" fmla="*/ 786765 h 894713"/>
                  <a:gd name="connsiteX8" fmla="*/ 691000 w 810382"/>
                  <a:gd name="connsiteY8" fmla="*/ 849491 h 894713"/>
                  <a:gd name="connsiteX9" fmla="*/ 520381 w 810382"/>
                  <a:gd name="connsiteY9" fmla="*/ 894657 h 894713"/>
                  <a:gd name="connsiteX10" fmla="*/ 250036 w 810382"/>
                  <a:gd name="connsiteY10" fmla="*/ 768915 h 89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0382" h="894713">
                    <a:moveTo>
                      <a:pt x="250036" y="768915"/>
                    </a:moveTo>
                    <a:cubicBezTo>
                      <a:pt x="223442" y="743550"/>
                      <a:pt x="198583" y="716306"/>
                      <a:pt x="175169" y="689351"/>
                    </a:cubicBezTo>
                    <a:cubicBezTo>
                      <a:pt x="60122" y="556671"/>
                      <a:pt x="-59983" y="360181"/>
                      <a:pt x="33456" y="184865"/>
                    </a:cubicBezTo>
                    <a:cubicBezTo>
                      <a:pt x="54557" y="145191"/>
                      <a:pt x="87077" y="113105"/>
                      <a:pt x="121548" y="84994"/>
                    </a:cubicBezTo>
                    <a:cubicBezTo>
                      <a:pt x="128846" y="79068"/>
                      <a:pt x="233849" y="-1002"/>
                      <a:pt x="233993" y="10"/>
                    </a:cubicBezTo>
                    <a:cubicBezTo>
                      <a:pt x="238690" y="25664"/>
                      <a:pt x="238184" y="42718"/>
                      <a:pt x="240496" y="59990"/>
                    </a:cubicBezTo>
                    <a:cubicBezTo>
                      <a:pt x="273955" y="307499"/>
                      <a:pt x="501447" y="627563"/>
                      <a:pt x="775478" y="767831"/>
                    </a:cubicBezTo>
                    <a:cubicBezTo>
                      <a:pt x="787258" y="773829"/>
                      <a:pt x="798748" y="780477"/>
                      <a:pt x="810382" y="786765"/>
                    </a:cubicBezTo>
                    <a:cubicBezTo>
                      <a:pt x="784150" y="772456"/>
                      <a:pt x="712535" y="838796"/>
                      <a:pt x="691000" y="849491"/>
                    </a:cubicBezTo>
                    <a:cubicBezTo>
                      <a:pt x="640848" y="874495"/>
                      <a:pt x="576676" y="893501"/>
                      <a:pt x="520381" y="894657"/>
                    </a:cubicBezTo>
                    <a:cubicBezTo>
                      <a:pt x="412561" y="896753"/>
                      <a:pt x="324469" y="839952"/>
                      <a:pt x="250036" y="768915"/>
                    </a:cubicBezTo>
                    <a:close/>
                  </a:path>
                </a:pathLst>
              </a:custGeom>
              <a:solidFill>
                <a:schemeClr val="accent6"/>
              </a:solidFill>
              <a:ln w="722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53220C5E-0B95-047A-3BD5-07C1B2EB4B44}"/>
                  </a:ext>
                </a:extLst>
              </p:cNvPr>
              <p:cNvSpPr/>
              <p:nvPr/>
            </p:nvSpPr>
            <p:spPr>
              <a:xfrm>
                <a:off x="8979447" y="-131272"/>
                <a:ext cx="2394230" cy="2191162"/>
              </a:xfrm>
              <a:custGeom>
                <a:avLst/>
                <a:gdLst>
                  <a:gd name="connsiteX0" fmla="*/ 1754931 w 2394230"/>
                  <a:gd name="connsiteY0" fmla="*/ 1327151 h 2191162"/>
                  <a:gd name="connsiteX1" fmla="*/ 1791255 w 2394230"/>
                  <a:gd name="connsiteY1" fmla="*/ 1339372 h 2191162"/>
                  <a:gd name="connsiteX2" fmla="*/ 1788973 w 2394230"/>
                  <a:gd name="connsiteY2" fmla="*/ 1412848 h 2191162"/>
                  <a:gd name="connsiteX3" fmla="*/ 1689729 w 2394230"/>
                  <a:gd name="connsiteY3" fmla="*/ 1586820 h 2191162"/>
                  <a:gd name="connsiteX4" fmla="*/ 1478946 w 2394230"/>
                  <a:gd name="connsiteY4" fmla="*/ 1962077 h 2191162"/>
                  <a:gd name="connsiteX5" fmla="*/ 1397224 w 2394230"/>
                  <a:gd name="connsiteY5" fmla="*/ 2111385 h 2191162"/>
                  <a:gd name="connsiteX6" fmla="*/ 1236947 w 2394230"/>
                  <a:gd name="connsiteY6" fmla="*/ 2187511 h 2191162"/>
                  <a:gd name="connsiteX7" fmla="*/ 1106928 w 2394230"/>
                  <a:gd name="connsiteY7" fmla="*/ 2107999 h 2191162"/>
                  <a:gd name="connsiteX8" fmla="*/ 1004665 w 2394230"/>
                  <a:gd name="connsiteY8" fmla="*/ 2006104 h 2191162"/>
                  <a:gd name="connsiteX9" fmla="*/ 1118045 w 2394230"/>
                  <a:gd name="connsiteY9" fmla="*/ 1841703 h 2191162"/>
                  <a:gd name="connsiteX10" fmla="*/ 1287966 w 2394230"/>
                  <a:gd name="connsiteY10" fmla="*/ 1683340 h 2191162"/>
                  <a:gd name="connsiteX11" fmla="*/ 1719546 w 2394230"/>
                  <a:gd name="connsiteY11" fmla="*/ 1343200 h 2191162"/>
                  <a:gd name="connsiteX12" fmla="*/ 1754931 w 2394230"/>
                  <a:gd name="connsiteY12" fmla="*/ 1327151 h 2191162"/>
                  <a:gd name="connsiteX13" fmla="*/ 914404 w 2394230"/>
                  <a:gd name="connsiteY13" fmla="*/ 1114601 h 2191162"/>
                  <a:gd name="connsiteX14" fmla="*/ 914625 w 2394230"/>
                  <a:gd name="connsiteY14" fmla="*/ 1115557 h 2191162"/>
                  <a:gd name="connsiteX15" fmla="*/ 915803 w 2394230"/>
                  <a:gd name="connsiteY15" fmla="*/ 1114674 h 2191162"/>
                  <a:gd name="connsiteX16" fmla="*/ 914404 w 2394230"/>
                  <a:gd name="connsiteY16" fmla="*/ 1114601 h 2191162"/>
                  <a:gd name="connsiteX17" fmla="*/ 1319699 w 2394230"/>
                  <a:gd name="connsiteY17" fmla="*/ 810712 h 2191162"/>
                  <a:gd name="connsiteX18" fmla="*/ 1353124 w 2394230"/>
                  <a:gd name="connsiteY18" fmla="*/ 822317 h 2191162"/>
                  <a:gd name="connsiteX19" fmla="*/ 1370574 w 2394230"/>
                  <a:gd name="connsiteY19" fmla="*/ 843225 h 2191162"/>
                  <a:gd name="connsiteX20" fmla="*/ 1351946 w 2394230"/>
                  <a:gd name="connsiteY20" fmla="*/ 909707 h 2191162"/>
                  <a:gd name="connsiteX21" fmla="*/ 954086 w 2394230"/>
                  <a:gd name="connsiteY21" fmla="*/ 1310144 h 2191162"/>
                  <a:gd name="connsiteX22" fmla="*/ 746028 w 2394230"/>
                  <a:gd name="connsiteY22" fmla="*/ 1505834 h 2191162"/>
                  <a:gd name="connsiteX23" fmla="*/ 569774 w 2394230"/>
                  <a:gd name="connsiteY23" fmla="*/ 1573788 h 2191162"/>
                  <a:gd name="connsiteX24" fmla="*/ 471193 w 2394230"/>
                  <a:gd name="connsiteY24" fmla="*/ 1476753 h 2191162"/>
                  <a:gd name="connsiteX25" fmla="*/ 409937 w 2394230"/>
                  <a:gd name="connsiteY25" fmla="*/ 1381853 h 2191162"/>
                  <a:gd name="connsiteX26" fmla="*/ 368709 w 2394230"/>
                  <a:gd name="connsiteY26" fmla="*/ 1300204 h 2191162"/>
                  <a:gd name="connsiteX27" fmla="*/ 391312 w 2394230"/>
                  <a:gd name="connsiteY27" fmla="*/ 1231294 h 2191162"/>
                  <a:gd name="connsiteX28" fmla="*/ 830032 w 2394230"/>
                  <a:gd name="connsiteY28" fmla="*/ 1015430 h 2191162"/>
                  <a:gd name="connsiteX29" fmla="*/ 1284728 w 2394230"/>
                  <a:gd name="connsiteY29" fmla="*/ 817384 h 2191162"/>
                  <a:gd name="connsiteX30" fmla="*/ 1319699 w 2394230"/>
                  <a:gd name="connsiteY30" fmla="*/ 810712 h 2191162"/>
                  <a:gd name="connsiteX31" fmla="*/ 953467 w 2394230"/>
                  <a:gd name="connsiteY31" fmla="*/ 284618 h 2191162"/>
                  <a:gd name="connsiteX32" fmla="*/ 992002 w 2394230"/>
                  <a:gd name="connsiteY32" fmla="*/ 319322 h 2191162"/>
                  <a:gd name="connsiteX33" fmla="*/ 961080 w 2394230"/>
                  <a:gd name="connsiteY33" fmla="*/ 379104 h 2191162"/>
                  <a:gd name="connsiteX34" fmla="*/ 305171 w 2394230"/>
                  <a:gd name="connsiteY34" fmla="*/ 830267 h 2191162"/>
                  <a:gd name="connsiteX35" fmla="*/ 167717 w 2394230"/>
                  <a:gd name="connsiteY35" fmla="*/ 855962 h 2191162"/>
                  <a:gd name="connsiteX36" fmla="*/ 3464 w 2394230"/>
                  <a:gd name="connsiteY36" fmla="*/ 597029 h 2191162"/>
                  <a:gd name="connsiteX37" fmla="*/ 31734 w 2394230"/>
                  <a:gd name="connsiteY37" fmla="*/ 525100 h 2191162"/>
                  <a:gd name="connsiteX38" fmla="*/ 442184 w 2394230"/>
                  <a:gd name="connsiteY38" fmla="*/ 389779 h 2191162"/>
                  <a:gd name="connsiteX39" fmla="*/ 933325 w 2394230"/>
                  <a:gd name="connsiteY39" fmla="*/ 285309 h 2191162"/>
                  <a:gd name="connsiteX40" fmla="*/ 953467 w 2394230"/>
                  <a:gd name="connsiteY40" fmla="*/ 284618 h 2191162"/>
                  <a:gd name="connsiteX41" fmla="*/ 2000566 w 2394230"/>
                  <a:gd name="connsiteY41" fmla="*/ 115 h 2191162"/>
                  <a:gd name="connsiteX42" fmla="*/ 2124621 w 2394230"/>
                  <a:gd name="connsiteY42" fmla="*/ 4069 h 2191162"/>
                  <a:gd name="connsiteX43" fmla="*/ 2359775 w 2394230"/>
                  <a:gd name="connsiteY43" fmla="*/ 74084 h 2191162"/>
                  <a:gd name="connsiteX44" fmla="*/ 2388782 w 2394230"/>
                  <a:gd name="connsiteY44" fmla="*/ 142701 h 2191162"/>
                  <a:gd name="connsiteX45" fmla="*/ 2221731 w 2394230"/>
                  <a:gd name="connsiteY45" fmla="*/ 789260 h 2191162"/>
                  <a:gd name="connsiteX46" fmla="*/ 2155986 w 2394230"/>
                  <a:gd name="connsiteY46" fmla="*/ 893436 h 2191162"/>
                  <a:gd name="connsiteX47" fmla="*/ 1912293 w 2394230"/>
                  <a:gd name="connsiteY47" fmla="*/ 736104 h 2191162"/>
                  <a:gd name="connsiteX48" fmla="*/ 1741414 w 2394230"/>
                  <a:gd name="connsiteY48" fmla="*/ 573544 h 2191162"/>
                  <a:gd name="connsiteX49" fmla="*/ 1601823 w 2394230"/>
                  <a:gd name="connsiteY49" fmla="*/ 360699 h 2191162"/>
                  <a:gd name="connsiteX50" fmla="*/ 1523120 w 2394230"/>
                  <a:gd name="connsiteY50" fmla="*/ 92711 h 2191162"/>
                  <a:gd name="connsiteX51" fmla="*/ 1634807 w 2394230"/>
                  <a:gd name="connsiteY51" fmla="*/ 55163 h 2191162"/>
                  <a:gd name="connsiteX52" fmla="*/ 2000566 w 2394230"/>
                  <a:gd name="connsiteY52" fmla="*/ 115 h 219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94230" h="2191162">
                    <a:moveTo>
                      <a:pt x="1754931" y="1327151"/>
                    </a:moveTo>
                    <a:cubicBezTo>
                      <a:pt x="1766775" y="1326083"/>
                      <a:pt x="1778776" y="1329727"/>
                      <a:pt x="1791255" y="1339372"/>
                    </a:cubicBezTo>
                    <a:cubicBezTo>
                      <a:pt x="1809808" y="1364478"/>
                      <a:pt x="1805170" y="1386712"/>
                      <a:pt x="1788973" y="1412848"/>
                    </a:cubicBezTo>
                    <a:cubicBezTo>
                      <a:pt x="1753855" y="1469538"/>
                      <a:pt x="1722712" y="1528805"/>
                      <a:pt x="1689729" y="1586820"/>
                    </a:cubicBezTo>
                    <a:cubicBezTo>
                      <a:pt x="1618904" y="1711611"/>
                      <a:pt x="1552496" y="1838759"/>
                      <a:pt x="1478946" y="1962077"/>
                    </a:cubicBezTo>
                    <a:cubicBezTo>
                      <a:pt x="1450012" y="2010521"/>
                      <a:pt x="1422182" y="2060364"/>
                      <a:pt x="1397224" y="2111385"/>
                    </a:cubicBezTo>
                    <a:cubicBezTo>
                      <a:pt x="1371162" y="2164615"/>
                      <a:pt x="1294962" y="2203561"/>
                      <a:pt x="1236947" y="2187511"/>
                    </a:cubicBezTo>
                    <a:cubicBezTo>
                      <a:pt x="1187618" y="2173891"/>
                      <a:pt x="1144549" y="2141644"/>
                      <a:pt x="1106928" y="2107999"/>
                    </a:cubicBezTo>
                    <a:cubicBezTo>
                      <a:pt x="1093822" y="2096292"/>
                      <a:pt x="1003267" y="2021049"/>
                      <a:pt x="1004665" y="2006104"/>
                    </a:cubicBezTo>
                    <a:cubicBezTo>
                      <a:pt x="1011438" y="1934247"/>
                      <a:pt x="1070116" y="1889043"/>
                      <a:pt x="1118045" y="1841703"/>
                    </a:cubicBezTo>
                    <a:cubicBezTo>
                      <a:pt x="1173189" y="1787296"/>
                      <a:pt x="1229804" y="1734508"/>
                      <a:pt x="1287966" y="1683340"/>
                    </a:cubicBezTo>
                    <a:cubicBezTo>
                      <a:pt x="1425863" y="1561935"/>
                      <a:pt x="1575097" y="1455918"/>
                      <a:pt x="1719546" y="1343200"/>
                    </a:cubicBezTo>
                    <a:cubicBezTo>
                      <a:pt x="1731399" y="1333998"/>
                      <a:pt x="1743087" y="1328218"/>
                      <a:pt x="1754931" y="1327151"/>
                    </a:cubicBezTo>
                    <a:close/>
                    <a:moveTo>
                      <a:pt x="914404" y="1114601"/>
                    </a:moveTo>
                    <a:cubicBezTo>
                      <a:pt x="914477" y="1114895"/>
                      <a:pt x="914552" y="1115263"/>
                      <a:pt x="914625" y="1115557"/>
                    </a:cubicBezTo>
                    <a:cubicBezTo>
                      <a:pt x="915066" y="1115263"/>
                      <a:pt x="915435" y="1114968"/>
                      <a:pt x="915803" y="1114674"/>
                    </a:cubicBezTo>
                    <a:cubicBezTo>
                      <a:pt x="915287" y="1114674"/>
                      <a:pt x="914846" y="1114601"/>
                      <a:pt x="914404" y="1114601"/>
                    </a:cubicBezTo>
                    <a:close/>
                    <a:moveTo>
                      <a:pt x="1319699" y="810712"/>
                    </a:moveTo>
                    <a:cubicBezTo>
                      <a:pt x="1331056" y="811457"/>
                      <a:pt x="1342154" y="815249"/>
                      <a:pt x="1353124" y="822317"/>
                    </a:cubicBezTo>
                    <a:cubicBezTo>
                      <a:pt x="1362548" y="826292"/>
                      <a:pt x="1369984" y="831887"/>
                      <a:pt x="1370574" y="843225"/>
                    </a:cubicBezTo>
                    <a:cubicBezTo>
                      <a:pt x="1370941" y="870760"/>
                      <a:pt x="1372634" y="887914"/>
                      <a:pt x="1351946" y="909707"/>
                    </a:cubicBezTo>
                    <a:cubicBezTo>
                      <a:pt x="1222370" y="1046131"/>
                      <a:pt x="1089701" y="1179684"/>
                      <a:pt x="954086" y="1310144"/>
                    </a:cubicBezTo>
                    <a:cubicBezTo>
                      <a:pt x="885470" y="1376183"/>
                      <a:pt x="816117" y="1441414"/>
                      <a:pt x="746028" y="1505834"/>
                    </a:cubicBezTo>
                    <a:cubicBezTo>
                      <a:pt x="692651" y="1554868"/>
                      <a:pt x="641483" y="1629227"/>
                      <a:pt x="569774" y="1573788"/>
                    </a:cubicBezTo>
                    <a:cubicBezTo>
                      <a:pt x="533036" y="1545370"/>
                      <a:pt x="504396" y="1508705"/>
                      <a:pt x="471193" y="1476753"/>
                    </a:cubicBezTo>
                    <a:cubicBezTo>
                      <a:pt x="450726" y="1445095"/>
                      <a:pt x="429964" y="1413732"/>
                      <a:pt x="409937" y="1381853"/>
                    </a:cubicBezTo>
                    <a:cubicBezTo>
                      <a:pt x="393667" y="1356011"/>
                      <a:pt x="380121" y="1328697"/>
                      <a:pt x="368709" y="1300204"/>
                    </a:cubicBezTo>
                    <a:cubicBezTo>
                      <a:pt x="356634" y="1270166"/>
                      <a:pt x="362746" y="1249404"/>
                      <a:pt x="391312" y="1231294"/>
                    </a:cubicBezTo>
                    <a:cubicBezTo>
                      <a:pt x="528103" y="1144712"/>
                      <a:pt x="682638" y="1081912"/>
                      <a:pt x="830032" y="1015430"/>
                    </a:cubicBezTo>
                    <a:cubicBezTo>
                      <a:pt x="980738" y="947476"/>
                      <a:pt x="1132623" y="882171"/>
                      <a:pt x="1284728" y="817384"/>
                    </a:cubicBezTo>
                    <a:cubicBezTo>
                      <a:pt x="1296729" y="812267"/>
                      <a:pt x="1308343" y="809966"/>
                      <a:pt x="1319699" y="810712"/>
                    </a:cubicBezTo>
                    <a:close/>
                    <a:moveTo>
                      <a:pt x="953467" y="284618"/>
                    </a:moveTo>
                    <a:cubicBezTo>
                      <a:pt x="971323" y="287697"/>
                      <a:pt x="982781" y="301377"/>
                      <a:pt x="992002" y="319322"/>
                    </a:cubicBezTo>
                    <a:cubicBezTo>
                      <a:pt x="997081" y="347226"/>
                      <a:pt x="983167" y="364012"/>
                      <a:pt x="961080" y="379104"/>
                    </a:cubicBezTo>
                    <a:cubicBezTo>
                      <a:pt x="742124" y="529002"/>
                      <a:pt x="523316" y="679119"/>
                      <a:pt x="305171" y="830267"/>
                    </a:cubicBezTo>
                    <a:cubicBezTo>
                      <a:pt x="262249" y="860010"/>
                      <a:pt x="217633" y="869140"/>
                      <a:pt x="167717" y="855962"/>
                    </a:cubicBezTo>
                    <a:cubicBezTo>
                      <a:pt x="65233" y="818634"/>
                      <a:pt x="32397" y="689573"/>
                      <a:pt x="3464" y="597029"/>
                    </a:cubicBezTo>
                    <a:cubicBezTo>
                      <a:pt x="-6108" y="566328"/>
                      <a:pt x="4421" y="541591"/>
                      <a:pt x="31734" y="525100"/>
                    </a:cubicBezTo>
                    <a:cubicBezTo>
                      <a:pt x="151005" y="453169"/>
                      <a:pt x="307969" y="424236"/>
                      <a:pt x="442184" y="389779"/>
                    </a:cubicBezTo>
                    <a:cubicBezTo>
                      <a:pt x="604597" y="348109"/>
                      <a:pt x="769586" y="319543"/>
                      <a:pt x="933325" y="285309"/>
                    </a:cubicBezTo>
                    <a:cubicBezTo>
                      <a:pt x="940853" y="283744"/>
                      <a:pt x="947516" y="283592"/>
                      <a:pt x="953467" y="284618"/>
                    </a:cubicBezTo>
                    <a:close/>
                    <a:moveTo>
                      <a:pt x="2000566" y="115"/>
                    </a:moveTo>
                    <a:cubicBezTo>
                      <a:pt x="2041772" y="-417"/>
                      <a:pt x="2083135" y="903"/>
                      <a:pt x="2124621" y="4069"/>
                    </a:cubicBezTo>
                    <a:cubicBezTo>
                      <a:pt x="2206197" y="10326"/>
                      <a:pt x="2288728" y="33370"/>
                      <a:pt x="2359775" y="74084"/>
                    </a:cubicBezTo>
                    <a:cubicBezTo>
                      <a:pt x="2387750" y="90134"/>
                      <a:pt x="2385616" y="117080"/>
                      <a:pt x="2388782" y="142701"/>
                    </a:cubicBezTo>
                    <a:cubicBezTo>
                      <a:pt x="2417053" y="375939"/>
                      <a:pt x="2331429" y="589225"/>
                      <a:pt x="2221731" y="789260"/>
                    </a:cubicBezTo>
                    <a:cubicBezTo>
                      <a:pt x="2202000" y="825187"/>
                      <a:pt x="2177999" y="858760"/>
                      <a:pt x="2155986" y="893436"/>
                    </a:cubicBezTo>
                    <a:cubicBezTo>
                      <a:pt x="2139789" y="918763"/>
                      <a:pt x="1932539" y="751859"/>
                      <a:pt x="1912293" y="736104"/>
                    </a:cubicBezTo>
                    <a:cubicBezTo>
                      <a:pt x="1849934" y="687659"/>
                      <a:pt x="1792360" y="633326"/>
                      <a:pt x="1741414" y="573544"/>
                    </a:cubicBezTo>
                    <a:cubicBezTo>
                      <a:pt x="1686342" y="508829"/>
                      <a:pt x="1639003" y="437709"/>
                      <a:pt x="1601823" y="360699"/>
                    </a:cubicBezTo>
                    <a:cubicBezTo>
                      <a:pt x="1588129" y="332280"/>
                      <a:pt x="1486456" y="118479"/>
                      <a:pt x="1523120" y="92711"/>
                    </a:cubicBezTo>
                    <a:cubicBezTo>
                      <a:pt x="1556619" y="69226"/>
                      <a:pt x="1597333" y="66133"/>
                      <a:pt x="1634807" y="55163"/>
                    </a:cubicBezTo>
                    <a:cubicBezTo>
                      <a:pt x="1754740" y="19990"/>
                      <a:pt x="1876949" y="1713"/>
                      <a:pt x="2000566" y="115"/>
                    </a:cubicBezTo>
                    <a:close/>
                  </a:path>
                </a:pathLst>
              </a:custGeom>
              <a:solidFill>
                <a:schemeClr val="accent6"/>
              </a:solidFill>
              <a:ln w="722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B9A77F8-DDB5-11E6-5D2D-D4BBAD3FF74B}"/>
                  </a:ext>
                </a:extLst>
              </p:cNvPr>
              <p:cNvSpPr/>
              <p:nvPr/>
            </p:nvSpPr>
            <p:spPr>
              <a:xfrm>
                <a:off x="8830635" y="-95620"/>
                <a:ext cx="2383721" cy="1860601"/>
              </a:xfrm>
              <a:custGeom>
                <a:avLst/>
                <a:gdLst>
                  <a:gd name="connsiteX0" fmla="*/ 115613 w 2383721"/>
                  <a:gd name="connsiteY0" fmla="*/ 1324334 h 1860601"/>
                  <a:gd name="connsiteX1" fmla="*/ 156989 w 2383721"/>
                  <a:gd name="connsiteY1" fmla="*/ 1366888 h 1860601"/>
                  <a:gd name="connsiteX2" fmla="*/ 351280 w 2383721"/>
                  <a:gd name="connsiteY2" fmla="*/ 1708058 h 1860601"/>
                  <a:gd name="connsiteX3" fmla="*/ 366226 w 2383721"/>
                  <a:gd name="connsiteY3" fmla="*/ 1770859 h 1860601"/>
                  <a:gd name="connsiteX4" fmla="*/ 258736 w 2383721"/>
                  <a:gd name="connsiteY4" fmla="*/ 1853096 h 1860601"/>
                  <a:gd name="connsiteX5" fmla="*/ 208673 w 2383721"/>
                  <a:gd name="connsiteY5" fmla="*/ 1851035 h 1860601"/>
                  <a:gd name="connsiteX6" fmla="*/ 16663 w 2383721"/>
                  <a:gd name="connsiteY6" fmla="*/ 1605796 h 1860601"/>
                  <a:gd name="connsiteX7" fmla="*/ 63341 w 2383721"/>
                  <a:gd name="connsiteY7" fmla="*/ 1344728 h 1860601"/>
                  <a:gd name="connsiteX8" fmla="*/ 115613 w 2383721"/>
                  <a:gd name="connsiteY8" fmla="*/ 1324334 h 1860601"/>
                  <a:gd name="connsiteX9" fmla="*/ 1437223 w 2383721"/>
                  <a:gd name="connsiteY9" fmla="*/ 852411 h 1860601"/>
                  <a:gd name="connsiteX10" fmla="*/ 1374496 w 2383721"/>
                  <a:gd name="connsiteY10" fmla="*/ 909837 h 1860601"/>
                  <a:gd name="connsiteX11" fmla="*/ 733238 w 2383721"/>
                  <a:gd name="connsiteY11" fmla="*/ 1388020 h 1860601"/>
                  <a:gd name="connsiteX12" fmla="*/ 679345 w 2383721"/>
                  <a:gd name="connsiteY12" fmla="*/ 1389272 h 1860601"/>
                  <a:gd name="connsiteX13" fmla="*/ 690537 w 2383721"/>
                  <a:gd name="connsiteY13" fmla="*/ 1346644 h 1860601"/>
                  <a:gd name="connsiteX14" fmla="*/ 1066677 w 2383721"/>
                  <a:gd name="connsiteY14" fmla="*/ 1081968 h 1860601"/>
                  <a:gd name="connsiteX15" fmla="*/ 1393271 w 2383721"/>
                  <a:gd name="connsiteY15" fmla="*/ 866767 h 1860601"/>
                  <a:gd name="connsiteX16" fmla="*/ 1437223 w 2383721"/>
                  <a:gd name="connsiteY16" fmla="*/ 852411 h 1860601"/>
                  <a:gd name="connsiteX17" fmla="*/ 1012122 w 2383721"/>
                  <a:gd name="connsiteY17" fmla="*/ 306348 h 1860601"/>
                  <a:gd name="connsiteX18" fmla="*/ 1035239 w 2383721"/>
                  <a:gd name="connsiteY18" fmla="*/ 322692 h 1860601"/>
                  <a:gd name="connsiteX19" fmla="*/ 1018306 w 2383721"/>
                  <a:gd name="connsiteY19" fmla="*/ 343380 h 1860601"/>
                  <a:gd name="connsiteX20" fmla="*/ 772626 w 2383721"/>
                  <a:gd name="connsiteY20" fmla="*/ 425911 h 1860601"/>
                  <a:gd name="connsiteX21" fmla="*/ 343550 w 2383721"/>
                  <a:gd name="connsiteY21" fmla="*/ 626460 h 1860601"/>
                  <a:gd name="connsiteX22" fmla="*/ 302689 w 2383721"/>
                  <a:gd name="connsiteY22" fmla="*/ 656278 h 1860601"/>
                  <a:gd name="connsiteX23" fmla="*/ 253583 w 2383721"/>
                  <a:gd name="connsiteY23" fmla="*/ 644572 h 1860601"/>
                  <a:gd name="connsiteX24" fmla="*/ 212132 w 2383721"/>
                  <a:gd name="connsiteY24" fmla="*/ 562556 h 1860601"/>
                  <a:gd name="connsiteX25" fmla="*/ 229802 w 2383721"/>
                  <a:gd name="connsiteY25" fmla="*/ 514774 h 1860601"/>
                  <a:gd name="connsiteX26" fmla="*/ 420340 w 2383721"/>
                  <a:gd name="connsiteY26" fmla="*/ 446379 h 1860601"/>
                  <a:gd name="connsiteX27" fmla="*/ 894104 w 2383721"/>
                  <a:gd name="connsiteY27" fmla="*/ 326005 h 1860601"/>
                  <a:gd name="connsiteX28" fmla="*/ 1012122 w 2383721"/>
                  <a:gd name="connsiteY28" fmla="*/ 306348 h 1860601"/>
                  <a:gd name="connsiteX29" fmla="*/ 2142532 w 2383721"/>
                  <a:gd name="connsiteY29" fmla="*/ 0 h 1860601"/>
                  <a:gd name="connsiteX30" fmla="*/ 2340285 w 2383721"/>
                  <a:gd name="connsiteY30" fmla="*/ 23044 h 1860601"/>
                  <a:gd name="connsiteX31" fmla="*/ 2383428 w 2383721"/>
                  <a:gd name="connsiteY31" fmla="*/ 61697 h 1860601"/>
                  <a:gd name="connsiteX32" fmla="*/ 2349119 w 2383721"/>
                  <a:gd name="connsiteY32" fmla="*/ 108595 h 1860601"/>
                  <a:gd name="connsiteX33" fmla="*/ 1857611 w 2383721"/>
                  <a:gd name="connsiteY33" fmla="*/ 316801 h 1860601"/>
                  <a:gd name="connsiteX34" fmla="*/ 1792013 w 2383721"/>
                  <a:gd name="connsiteY34" fmla="*/ 294787 h 1860601"/>
                  <a:gd name="connsiteX35" fmla="*/ 1725899 w 2383721"/>
                  <a:gd name="connsiteY35" fmla="*/ 128325 h 1860601"/>
                  <a:gd name="connsiteX36" fmla="*/ 1757484 w 2383721"/>
                  <a:gd name="connsiteY36" fmla="*/ 70163 h 1860601"/>
                  <a:gd name="connsiteX37" fmla="*/ 2142532 w 2383721"/>
                  <a:gd name="connsiteY37" fmla="*/ 0 h 186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83721" h="1860601">
                    <a:moveTo>
                      <a:pt x="115613" y="1324334"/>
                    </a:moveTo>
                    <a:cubicBezTo>
                      <a:pt x="137331" y="1330740"/>
                      <a:pt x="151394" y="1343108"/>
                      <a:pt x="156989" y="1366888"/>
                    </a:cubicBezTo>
                    <a:cubicBezTo>
                      <a:pt x="188131" y="1499631"/>
                      <a:pt x="253804" y="1612937"/>
                      <a:pt x="351280" y="1708058"/>
                    </a:cubicBezTo>
                    <a:cubicBezTo>
                      <a:pt x="368950" y="1725360"/>
                      <a:pt x="391331" y="1750613"/>
                      <a:pt x="366226" y="1770859"/>
                    </a:cubicBezTo>
                    <a:cubicBezTo>
                      <a:pt x="335156" y="1792504"/>
                      <a:pt x="291056" y="1833218"/>
                      <a:pt x="258736" y="1853096"/>
                    </a:cubicBezTo>
                    <a:cubicBezTo>
                      <a:pt x="242613" y="1862962"/>
                      <a:pt x="225458" y="1863918"/>
                      <a:pt x="208673" y="1851035"/>
                    </a:cubicBezTo>
                    <a:cubicBezTo>
                      <a:pt x="123342" y="1785878"/>
                      <a:pt x="54212" y="1708279"/>
                      <a:pt x="16663" y="1605796"/>
                    </a:cubicBezTo>
                    <a:cubicBezTo>
                      <a:pt x="-18602" y="1509717"/>
                      <a:pt x="4516" y="1423578"/>
                      <a:pt x="63341" y="1344728"/>
                    </a:cubicBezTo>
                    <a:cubicBezTo>
                      <a:pt x="75047" y="1329046"/>
                      <a:pt x="93010" y="1317707"/>
                      <a:pt x="115613" y="1324334"/>
                    </a:cubicBezTo>
                    <a:close/>
                    <a:moveTo>
                      <a:pt x="1437223" y="852411"/>
                    </a:moveTo>
                    <a:cubicBezTo>
                      <a:pt x="1417860" y="871406"/>
                      <a:pt x="1392459" y="895701"/>
                      <a:pt x="1374496" y="909837"/>
                    </a:cubicBezTo>
                    <a:cubicBezTo>
                      <a:pt x="1256626" y="1002897"/>
                      <a:pt x="793314" y="1341195"/>
                      <a:pt x="733238" y="1388020"/>
                    </a:cubicBezTo>
                    <a:cubicBezTo>
                      <a:pt x="704672" y="1410254"/>
                      <a:pt x="691788" y="1412905"/>
                      <a:pt x="679345" y="1389272"/>
                    </a:cubicBezTo>
                    <a:cubicBezTo>
                      <a:pt x="666829" y="1365638"/>
                      <a:pt x="673750" y="1358423"/>
                      <a:pt x="690537" y="1346644"/>
                    </a:cubicBezTo>
                    <a:cubicBezTo>
                      <a:pt x="815769" y="1258296"/>
                      <a:pt x="940488" y="1168991"/>
                      <a:pt x="1066677" y="1081968"/>
                    </a:cubicBezTo>
                    <a:cubicBezTo>
                      <a:pt x="1174020" y="1007976"/>
                      <a:pt x="1282467" y="935531"/>
                      <a:pt x="1393271" y="866767"/>
                    </a:cubicBezTo>
                    <a:cubicBezTo>
                      <a:pt x="1401000" y="861982"/>
                      <a:pt x="1419406" y="849392"/>
                      <a:pt x="1437223" y="852411"/>
                    </a:cubicBezTo>
                    <a:close/>
                    <a:moveTo>
                      <a:pt x="1012122" y="306348"/>
                    </a:moveTo>
                    <a:cubicBezTo>
                      <a:pt x="1025300" y="303770"/>
                      <a:pt x="1031633" y="312090"/>
                      <a:pt x="1035239" y="322692"/>
                    </a:cubicBezTo>
                    <a:cubicBezTo>
                      <a:pt x="1040319" y="337784"/>
                      <a:pt x="1028540" y="339993"/>
                      <a:pt x="1018306" y="343380"/>
                    </a:cubicBezTo>
                    <a:cubicBezTo>
                      <a:pt x="936363" y="370694"/>
                      <a:pt x="853685" y="396168"/>
                      <a:pt x="772626" y="425911"/>
                    </a:cubicBezTo>
                    <a:cubicBezTo>
                      <a:pt x="623980" y="480392"/>
                      <a:pt x="476734" y="538481"/>
                      <a:pt x="343550" y="626460"/>
                    </a:cubicBezTo>
                    <a:cubicBezTo>
                      <a:pt x="329487" y="635737"/>
                      <a:pt x="316088" y="646044"/>
                      <a:pt x="302689" y="656278"/>
                    </a:cubicBezTo>
                    <a:cubicBezTo>
                      <a:pt x="274860" y="677481"/>
                      <a:pt x="269927" y="676524"/>
                      <a:pt x="253583" y="644572"/>
                    </a:cubicBezTo>
                    <a:cubicBezTo>
                      <a:pt x="239668" y="617258"/>
                      <a:pt x="228036" y="588619"/>
                      <a:pt x="212132" y="562556"/>
                    </a:cubicBezTo>
                    <a:cubicBezTo>
                      <a:pt x="196377" y="536714"/>
                      <a:pt x="205506" y="523609"/>
                      <a:pt x="229802" y="514774"/>
                    </a:cubicBezTo>
                    <a:cubicBezTo>
                      <a:pt x="293192" y="491657"/>
                      <a:pt x="355919" y="466477"/>
                      <a:pt x="420340" y="446379"/>
                    </a:cubicBezTo>
                    <a:cubicBezTo>
                      <a:pt x="576052" y="397787"/>
                      <a:pt x="733974" y="357294"/>
                      <a:pt x="894104" y="326005"/>
                    </a:cubicBezTo>
                    <a:cubicBezTo>
                      <a:pt x="933271" y="318421"/>
                      <a:pt x="972807" y="312900"/>
                      <a:pt x="1012122" y="306348"/>
                    </a:cubicBezTo>
                    <a:close/>
                    <a:moveTo>
                      <a:pt x="2142532" y="0"/>
                    </a:moveTo>
                    <a:cubicBezTo>
                      <a:pt x="2207027" y="6626"/>
                      <a:pt x="2274465" y="7067"/>
                      <a:pt x="2340285" y="23044"/>
                    </a:cubicBezTo>
                    <a:cubicBezTo>
                      <a:pt x="2363035" y="28566"/>
                      <a:pt x="2380850" y="36591"/>
                      <a:pt x="2383428" y="61697"/>
                    </a:cubicBezTo>
                    <a:cubicBezTo>
                      <a:pt x="2386079" y="86802"/>
                      <a:pt x="2370471" y="99612"/>
                      <a:pt x="2349119" y="108595"/>
                    </a:cubicBezTo>
                    <a:cubicBezTo>
                      <a:pt x="2245311" y="152326"/>
                      <a:pt x="1917835" y="291622"/>
                      <a:pt x="1857611" y="316801"/>
                    </a:cubicBezTo>
                    <a:cubicBezTo>
                      <a:pt x="1825143" y="330421"/>
                      <a:pt x="1810934" y="324900"/>
                      <a:pt x="1792013" y="294787"/>
                    </a:cubicBezTo>
                    <a:cubicBezTo>
                      <a:pt x="1759618" y="243325"/>
                      <a:pt x="1740329" y="186783"/>
                      <a:pt x="1725899" y="128325"/>
                    </a:cubicBezTo>
                    <a:cubicBezTo>
                      <a:pt x="1718979" y="100349"/>
                      <a:pt x="1732230" y="79366"/>
                      <a:pt x="1757484" y="70163"/>
                    </a:cubicBezTo>
                    <a:cubicBezTo>
                      <a:pt x="1856727" y="33793"/>
                      <a:pt x="2115071" y="1914"/>
                      <a:pt x="2142532" y="0"/>
                    </a:cubicBezTo>
                    <a:close/>
                  </a:path>
                </a:pathLst>
              </a:custGeom>
              <a:solidFill>
                <a:schemeClr val="bg1">
                  <a:alpha val="30000"/>
                </a:schemeClr>
              </a:solidFill>
              <a:ln w="7224" cap="flat">
                <a:noFill/>
                <a:prstDash val="solid"/>
                <a:miter/>
              </a:ln>
            </p:spPr>
            <p:txBody>
              <a:bodyPr rtlCol="0" anchor="ctr"/>
              <a:lstStyle/>
              <a:p>
                <a:endParaRPr lang="en-US"/>
              </a:p>
            </p:txBody>
          </p:sp>
        </p:grpSp>
      </p:grpSp>
      <p:sp>
        <p:nvSpPr>
          <p:cNvPr id="18" name="Rectangle: Rounded Corners 17">
            <a:extLst>
              <a:ext uri="{FF2B5EF4-FFF2-40B4-BE49-F238E27FC236}">
                <a16:creationId xmlns:a16="http://schemas.microsoft.com/office/drawing/2014/main" id="{87177108-CA22-0538-5246-8AE2BF5A4A01}"/>
              </a:ext>
            </a:extLst>
          </p:cNvPr>
          <p:cNvSpPr/>
          <p:nvPr/>
        </p:nvSpPr>
        <p:spPr>
          <a:xfrm>
            <a:off x="1408216" y="1929609"/>
            <a:ext cx="5838617" cy="31333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Giới  thiệu   những  nét chính  về  Nhật  Bản,  Trung Quốc,  Ấn  Độ </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1945 </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1991</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a:t>
            </a:r>
          </a:p>
          <a:p>
            <a:pPr algn="just"/>
            <a:r>
              <a:rPr lang="vi-VN" sz="2400" dirty="0">
                <a:latin typeface="Times New Roman" panose="02020603050405020304" pitchFamily="18" charset="0"/>
                <a:cs typeface="Times New Roman" panose="02020603050405020304" pitchFamily="18" charset="0"/>
              </a:rPr>
              <a:t>–  Trình  bày  được  cuộc  đấu tranh giành độc lập dân tộc và quá trình phát triển của các  nước  Đông  Nam  Á,  sự hình thành và phát triển của Hiệp hội các quốc gia Đông Nam Á (ASEAN).</a:t>
            </a:r>
          </a:p>
        </p:txBody>
      </p:sp>
    </p:spTree>
    <p:extLst>
      <p:ext uri="{BB962C8B-B14F-4D97-AF65-F5344CB8AC3E}">
        <p14:creationId xmlns:p14="http://schemas.microsoft.com/office/powerpoint/2010/main" val="383991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a:extLst>
              <a:ext uri="{FF2B5EF4-FFF2-40B4-BE49-F238E27FC236}">
                <a16:creationId xmlns:a16="http://schemas.microsoft.com/office/drawing/2014/main" id="{96FBA49E-AD72-3ACC-4628-35EA098873AA}"/>
              </a:ext>
            </a:extLst>
          </p:cNvPr>
          <p:cNvSpPr/>
          <p:nvPr/>
        </p:nvSpPr>
        <p:spPr>
          <a:xfrm rot="2700000">
            <a:off x="2268439" y="3078363"/>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6">
            <a:extLst>
              <a:ext uri="{FF2B5EF4-FFF2-40B4-BE49-F238E27FC236}">
                <a16:creationId xmlns:a16="http://schemas.microsoft.com/office/drawing/2014/main" id="{4E1B6011-595B-1950-E01B-9DCC255E6970}"/>
              </a:ext>
            </a:extLst>
          </p:cNvPr>
          <p:cNvSpPr txBox="1"/>
          <p:nvPr/>
        </p:nvSpPr>
        <p:spPr>
          <a:xfrm>
            <a:off x="1942203" y="3893939"/>
            <a:ext cx="3800693" cy="954107"/>
          </a:xfrm>
          <a:prstGeom prst="rect">
            <a:avLst/>
          </a:prstGeom>
          <a:noFill/>
        </p:spPr>
        <p:txBody>
          <a:bodyPr wrap="square" rtlCol="0">
            <a:spAutoFit/>
          </a:bodyPr>
          <a:lstStyle/>
          <a:p>
            <a:pPr lvl="0" algn="ctr">
              <a:defRPr/>
            </a:pPr>
            <a:r>
              <a:rPr lang="vi-VN"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Các nước Nhật Bản, Trung Quốc, Ấn Độ </a:t>
            </a:r>
            <a:endParaRPr kumimoji="0" lang="en-US" sz="2800"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8" name="Freeform: Shape 27">
            <a:extLst>
              <a:ext uri="{FF2B5EF4-FFF2-40B4-BE49-F238E27FC236}">
                <a16:creationId xmlns:a16="http://schemas.microsoft.com/office/drawing/2014/main" id="{14280341-E36F-9215-E6A7-5C04DBD1CC09}"/>
              </a:ext>
            </a:extLst>
          </p:cNvPr>
          <p:cNvSpPr/>
          <p:nvPr/>
        </p:nvSpPr>
        <p:spPr>
          <a:xfrm rot="2700000">
            <a:off x="2832417" y="4467892"/>
            <a:ext cx="1840072" cy="1840072"/>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Freeform: Shape 28">
            <a:extLst>
              <a:ext uri="{FF2B5EF4-FFF2-40B4-BE49-F238E27FC236}">
                <a16:creationId xmlns:a16="http://schemas.microsoft.com/office/drawing/2014/main" id="{63D91039-0BD2-8DE7-135E-23938F2498A6}"/>
              </a:ext>
            </a:extLst>
          </p:cNvPr>
          <p:cNvSpPr/>
          <p:nvPr/>
        </p:nvSpPr>
        <p:spPr>
          <a:xfrm rot="18900000" flipV="1">
            <a:off x="2866307" y="2801559"/>
            <a:ext cx="1772293" cy="181719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4" name="!!4">
            <a:extLst>
              <a:ext uri="{FF2B5EF4-FFF2-40B4-BE49-F238E27FC236}">
                <a16:creationId xmlns:a16="http://schemas.microsoft.com/office/drawing/2014/main" id="{40F71B04-7AA3-CD92-8C39-0EF43869B7BC}"/>
              </a:ext>
            </a:extLst>
          </p:cNvPr>
          <p:cNvGrpSpPr/>
          <p:nvPr/>
        </p:nvGrpSpPr>
        <p:grpSpPr>
          <a:xfrm>
            <a:off x="3399349" y="2781187"/>
            <a:ext cx="706208" cy="706208"/>
            <a:chOff x="1365649" y="3199383"/>
            <a:chExt cx="604784" cy="604784"/>
          </a:xfrm>
          <a:solidFill>
            <a:srgbClr val="B35DA1"/>
          </a:solidFill>
        </p:grpSpPr>
        <p:sp>
          <p:nvSpPr>
            <p:cNvPr id="15" name="Oval 14">
              <a:extLst>
                <a:ext uri="{FF2B5EF4-FFF2-40B4-BE49-F238E27FC236}">
                  <a16:creationId xmlns:a16="http://schemas.microsoft.com/office/drawing/2014/main" id="{5CED927D-0E95-009D-E36A-D3DDE9710A3C}"/>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904E8C88-8BCB-66C8-2CD4-438CB686B0DC}"/>
                </a:ext>
              </a:extLst>
            </p:cNvPr>
            <p:cNvSpPr txBox="1"/>
            <p:nvPr/>
          </p:nvSpPr>
          <p:spPr>
            <a:xfrm>
              <a:off x="1488068"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1</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30" name="!!5">
            <a:extLst>
              <a:ext uri="{FF2B5EF4-FFF2-40B4-BE49-F238E27FC236}">
                <a16:creationId xmlns:a16="http://schemas.microsoft.com/office/drawing/2014/main" id="{20584B60-D3A9-B8CE-E161-CB52B2F56FE5}"/>
              </a:ext>
            </a:extLst>
          </p:cNvPr>
          <p:cNvSpPr/>
          <p:nvPr/>
        </p:nvSpPr>
        <p:spPr>
          <a:xfrm rot="2700000">
            <a:off x="6973832" y="3055779"/>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67">
            <a:extLst>
              <a:ext uri="{FF2B5EF4-FFF2-40B4-BE49-F238E27FC236}">
                <a16:creationId xmlns:a16="http://schemas.microsoft.com/office/drawing/2014/main" id="{EDEB035C-7778-CAB5-9873-E77941E40F53}"/>
              </a:ext>
            </a:extLst>
          </p:cNvPr>
          <p:cNvSpPr txBox="1"/>
          <p:nvPr/>
        </p:nvSpPr>
        <p:spPr>
          <a:xfrm>
            <a:off x="6686351" y="3836654"/>
            <a:ext cx="3542990" cy="1815882"/>
          </a:xfrm>
          <a:prstGeom prst="rect">
            <a:avLst/>
          </a:prstGeom>
          <a:noFill/>
        </p:spPr>
        <p:txBody>
          <a:bodyPr wrap="square" rtlCol="0">
            <a:spAutoFit/>
          </a:bodyPr>
          <a:lstStyle/>
          <a:p>
            <a:pPr lvl="0" algn="ctr">
              <a:defRPr/>
            </a:pP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vi-VN"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Quá trình phát triển của các nước Đông Nam Á từ năm 1945 đến năm 1991 </a:t>
            </a:r>
            <a:endParaRPr kumimoji="0" lang="en-US" sz="2800"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32" name="Freeform: Shape 31">
            <a:extLst>
              <a:ext uri="{FF2B5EF4-FFF2-40B4-BE49-F238E27FC236}">
                <a16:creationId xmlns:a16="http://schemas.microsoft.com/office/drawing/2014/main" id="{8B3E4616-0CA5-EA3D-1E44-C11601B09960}"/>
              </a:ext>
            </a:extLst>
          </p:cNvPr>
          <p:cNvSpPr/>
          <p:nvPr/>
        </p:nvSpPr>
        <p:spPr>
          <a:xfrm rot="2700000">
            <a:off x="7558754" y="4476094"/>
            <a:ext cx="1798185" cy="1786653"/>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4" name="Freeform: Shape 33">
            <a:extLst>
              <a:ext uri="{FF2B5EF4-FFF2-40B4-BE49-F238E27FC236}">
                <a16:creationId xmlns:a16="http://schemas.microsoft.com/office/drawing/2014/main" id="{3FC87A83-3CEE-A167-9480-AAD812537F07}"/>
              </a:ext>
            </a:extLst>
          </p:cNvPr>
          <p:cNvSpPr/>
          <p:nvPr/>
        </p:nvSpPr>
        <p:spPr>
          <a:xfrm rot="18900000" flipV="1">
            <a:off x="7571620" y="2798911"/>
            <a:ext cx="1772452" cy="180134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35" name="!!4">
            <a:extLst>
              <a:ext uri="{FF2B5EF4-FFF2-40B4-BE49-F238E27FC236}">
                <a16:creationId xmlns:a16="http://schemas.microsoft.com/office/drawing/2014/main" id="{25310A88-8EE3-63C2-67F5-E5241914858B}"/>
              </a:ext>
            </a:extLst>
          </p:cNvPr>
          <p:cNvGrpSpPr/>
          <p:nvPr/>
        </p:nvGrpSpPr>
        <p:grpSpPr>
          <a:xfrm>
            <a:off x="8104742" y="2781412"/>
            <a:ext cx="706208" cy="706208"/>
            <a:chOff x="1365649" y="3199383"/>
            <a:chExt cx="604784" cy="604784"/>
          </a:xfrm>
          <a:solidFill>
            <a:srgbClr val="B35DA1"/>
          </a:solidFill>
        </p:grpSpPr>
        <p:sp>
          <p:nvSpPr>
            <p:cNvPr id="36" name="Oval 35">
              <a:extLst>
                <a:ext uri="{FF2B5EF4-FFF2-40B4-BE49-F238E27FC236}">
                  <a16:creationId xmlns:a16="http://schemas.microsoft.com/office/drawing/2014/main" id="{4B05A483-FE26-7EE9-A81B-C51B54D01480}"/>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37" name="TextBox 36">
              <a:extLst>
                <a:ext uri="{FF2B5EF4-FFF2-40B4-BE49-F238E27FC236}">
                  <a16:creationId xmlns:a16="http://schemas.microsoft.com/office/drawing/2014/main" id="{A38F13C2-2ACD-865F-4E13-53D3D157810A}"/>
                </a:ext>
              </a:extLst>
            </p:cNvPr>
            <p:cNvSpPr txBox="1"/>
            <p:nvPr/>
          </p:nvSpPr>
          <p:spPr>
            <a:xfrm>
              <a:off x="1488065"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2</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2" name="!!5">
            <a:extLst>
              <a:ext uri="{FF2B5EF4-FFF2-40B4-BE49-F238E27FC236}">
                <a16:creationId xmlns:a16="http://schemas.microsoft.com/office/drawing/2014/main" id="{AC18F16E-3E2E-76D7-BAAF-DE99AA885DF6}"/>
              </a:ext>
            </a:extLst>
          </p:cNvPr>
          <p:cNvSpPr/>
          <p:nvPr/>
        </p:nvSpPr>
        <p:spPr>
          <a:xfrm rot="2700000">
            <a:off x="4611986" y="825980"/>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6">
            <a:extLst>
              <a:ext uri="{FF2B5EF4-FFF2-40B4-BE49-F238E27FC236}">
                <a16:creationId xmlns:a16="http://schemas.microsoft.com/office/drawing/2014/main" id="{AC41D424-56CF-6E7A-317A-C41F820F0578}"/>
              </a:ext>
            </a:extLst>
          </p:cNvPr>
          <p:cNvSpPr txBox="1"/>
          <p:nvPr/>
        </p:nvSpPr>
        <p:spPr>
          <a:xfrm>
            <a:off x="4324505" y="1908253"/>
            <a:ext cx="35429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NỘI DUNG CHÍNH</a:t>
            </a:r>
          </a:p>
        </p:txBody>
      </p:sp>
      <p:sp>
        <p:nvSpPr>
          <p:cNvPr id="17" name="Freeform: Shape 16">
            <a:extLst>
              <a:ext uri="{FF2B5EF4-FFF2-40B4-BE49-F238E27FC236}">
                <a16:creationId xmlns:a16="http://schemas.microsoft.com/office/drawing/2014/main" id="{10BB5D12-26CA-59BA-435B-2EC2E21CFE00}"/>
              </a:ext>
            </a:extLst>
          </p:cNvPr>
          <p:cNvSpPr/>
          <p:nvPr/>
        </p:nvSpPr>
        <p:spPr>
          <a:xfrm rot="18900000" flipV="1">
            <a:off x="5306218" y="532477"/>
            <a:ext cx="1617664" cy="1669111"/>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20000"/>
              <a:lumOff val="8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1" name="Isosceles Triangle 13">
            <a:extLst>
              <a:ext uri="{FF2B5EF4-FFF2-40B4-BE49-F238E27FC236}">
                <a16:creationId xmlns:a16="http://schemas.microsoft.com/office/drawing/2014/main" id="{97ADACF8-7D9B-1159-F0E3-3863C90ADF4D}"/>
              </a:ext>
            </a:extLst>
          </p:cNvPr>
          <p:cNvSpPr/>
          <p:nvPr/>
        </p:nvSpPr>
        <p:spPr>
          <a:xfrm>
            <a:off x="9486900" y="5676894"/>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Roboto"/>
              <a:ea typeface="+mn-ea"/>
              <a:cs typeface="+mn-cs"/>
            </a:endParaRPr>
          </a:p>
        </p:txBody>
      </p:sp>
      <p:sp>
        <p:nvSpPr>
          <p:cNvPr id="5" name="Title 1">
            <a:extLst>
              <a:ext uri="{FF2B5EF4-FFF2-40B4-BE49-F238E27FC236}">
                <a16:creationId xmlns:a16="http://schemas.microsoft.com/office/drawing/2014/main" id="{37635275-B4D5-8046-E8D9-D3EAA80F3C58}"/>
              </a:ext>
            </a:extLst>
          </p:cNvPr>
          <p:cNvSpPr>
            <a:spLocks noGrp="1"/>
          </p:cNvSpPr>
          <p:nvPr>
            <p:ph type="title"/>
          </p:nvPr>
        </p:nvSpPr>
        <p:spPr>
          <a:xfrm>
            <a:off x="155944" y="247575"/>
            <a:ext cx="12036056" cy="1359280"/>
          </a:xfrm>
        </p:spPr>
        <p:txBody>
          <a:bodyPr>
            <a:normAutofit fontScale="90000"/>
          </a:bodyPr>
          <a:lstStyle/>
          <a:p>
            <a:pPr algn="ctr"/>
            <a:r>
              <a:rPr lang="en-US" sz="3600" b="1" dirty="0">
                <a:solidFill>
                  <a:srgbClr val="FFFF00"/>
                </a:solidFill>
                <a:latin typeface="Times New Roman" panose="02020603050405020304" pitchFamily="18" charset="0"/>
                <a:cs typeface="Times New Roman" panose="02020603050405020304" pitchFamily="18" charset="0"/>
              </a:rPr>
              <a:t>BÀI 13. </a:t>
            </a:r>
            <a:r>
              <a:rPr lang="vi-VN" sz="3600" b="1" kern="1200" dirty="0">
                <a:solidFill>
                  <a:srgbClr val="FFFF00"/>
                </a:solidFill>
                <a:latin typeface="Times New Roman" panose="02020603050405020304" pitchFamily="18" charset="0"/>
                <a:ea typeface="+mj-ea"/>
                <a:cs typeface="Times New Roman" panose="02020603050405020304" pitchFamily="18" charset="0"/>
              </a:rPr>
              <a:t>MỘT SỐ NƯỚC Ở CHÂU Á  TỪ NĂM 1945 ĐẾN NĂM 1991 </a:t>
            </a:r>
            <a:br>
              <a:rPr lang="en-US" sz="3600" b="1" kern="1200" dirty="0">
                <a:solidFill>
                  <a:srgbClr val="FFFF00"/>
                </a:solidFill>
                <a:latin typeface="Times New Roman" panose="02020603050405020304" pitchFamily="18" charset="0"/>
                <a:ea typeface="+mj-ea"/>
                <a:cs typeface="Times New Roman" panose="02020603050405020304" pitchFamily="18" charset="0"/>
              </a:rPr>
            </a:br>
            <a:endParaRPr lang="vi-VN"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30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2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667">
                                          <p:cBhvr additive="base">
                                            <p:cTn id="7" dur="1250" fill="hold"/>
                                            <p:tgtEl>
                                              <p:spTgt spid="4"/>
                                            </p:tgtEl>
                                            <p:attrNameLst>
                                              <p:attrName>ppt_x</p:attrName>
                                            </p:attrNameLst>
                                          </p:cBhvr>
                                          <p:tavLst>
                                            <p:tav tm="0">
                                              <p:val>
                                                <p:strVal val="0-#ppt_w/2"/>
                                              </p:val>
                                            </p:tav>
                                            <p:tav tm="100000">
                                              <p:val>
                                                <p:strVal val="#ppt_x"/>
                                              </p:val>
                                            </p:tav>
                                          </p:tavLst>
                                        </p:anim>
                                        <p:anim calcmode="lin" valueType="num" p14:bounceEnd="42667">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2667">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2667">
                                          <p:cBhvr additive="base">
                                            <p:cTn id="11" dur="1250" fill="hold"/>
                                            <p:tgtEl>
                                              <p:spTgt spid="6"/>
                                            </p:tgtEl>
                                            <p:attrNameLst>
                                              <p:attrName>ppt_x</p:attrName>
                                            </p:attrNameLst>
                                          </p:cBhvr>
                                          <p:tavLst>
                                            <p:tav tm="0">
                                              <p:val>
                                                <p:strVal val="0-#ppt_w/2"/>
                                              </p:val>
                                            </p:tav>
                                            <p:tav tm="100000">
                                              <p:val>
                                                <p:strVal val="#ppt_x"/>
                                              </p:val>
                                            </p:tav>
                                          </p:tavLst>
                                        </p:anim>
                                        <p:anim calcmode="lin" valueType="num" p14:bounceEnd="42667">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2667">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42667">
                                          <p:cBhvr additive="base">
                                            <p:cTn id="15" dur="1250" fill="hold"/>
                                            <p:tgtEl>
                                              <p:spTgt spid="14"/>
                                            </p:tgtEl>
                                            <p:attrNameLst>
                                              <p:attrName>ppt_x</p:attrName>
                                            </p:attrNameLst>
                                          </p:cBhvr>
                                          <p:tavLst>
                                            <p:tav tm="0">
                                              <p:val>
                                                <p:strVal val="0-#ppt_w/2"/>
                                              </p:val>
                                            </p:tav>
                                            <p:tav tm="100000">
                                              <p:val>
                                                <p:strVal val="#ppt_x"/>
                                              </p:val>
                                            </p:tav>
                                          </p:tavLst>
                                        </p:anim>
                                        <p:anim calcmode="lin" valueType="num" p14:bounceEnd="42667">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2667">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2667">
                                          <p:cBhvr additive="base">
                                            <p:cTn id="21" dur="1250" fill="hold"/>
                                            <p:tgtEl>
                                              <p:spTgt spid="30"/>
                                            </p:tgtEl>
                                            <p:attrNameLst>
                                              <p:attrName>ppt_x</p:attrName>
                                            </p:attrNameLst>
                                          </p:cBhvr>
                                          <p:tavLst>
                                            <p:tav tm="0">
                                              <p:val>
                                                <p:strVal val="1+#ppt_w/2"/>
                                              </p:val>
                                            </p:tav>
                                            <p:tav tm="100000">
                                              <p:val>
                                                <p:strVal val="#ppt_x"/>
                                              </p:val>
                                            </p:tav>
                                          </p:tavLst>
                                        </p:anim>
                                        <p:anim calcmode="lin" valueType="num" p14:bounceEnd="42667">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42667">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42667">
                                          <p:cBhvr additive="base">
                                            <p:cTn id="25" dur="1250" fill="hold"/>
                                            <p:tgtEl>
                                              <p:spTgt spid="31"/>
                                            </p:tgtEl>
                                            <p:attrNameLst>
                                              <p:attrName>ppt_x</p:attrName>
                                            </p:attrNameLst>
                                          </p:cBhvr>
                                          <p:tavLst>
                                            <p:tav tm="0">
                                              <p:val>
                                                <p:strVal val="1+#ppt_w/2"/>
                                              </p:val>
                                            </p:tav>
                                            <p:tav tm="100000">
                                              <p:val>
                                                <p:strVal val="#ppt_x"/>
                                              </p:val>
                                            </p:tav>
                                          </p:tavLst>
                                        </p:anim>
                                        <p:anim calcmode="lin" valueType="num" p14:bounceEnd="42667">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42667">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14:bounceEnd="42667">
                                          <p:cBhvr additive="base">
                                            <p:cTn id="29" dur="1250" fill="hold"/>
                                            <p:tgtEl>
                                              <p:spTgt spid="35"/>
                                            </p:tgtEl>
                                            <p:attrNameLst>
                                              <p:attrName>ppt_x</p:attrName>
                                            </p:attrNameLst>
                                          </p:cBhvr>
                                          <p:tavLst>
                                            <p:tav tm="0">
                                              <p:val>
                                                <p:strVal val="1+#ppt_w/2"/>
                                              </p:val>
                                            </p:tav>
                                            <p:tav tm="100000">
                                              <p:val>
                                                <p:strVal val="#ppt_x"/>
                                              </p:val>
                                            </p:tav>
                                          </p:tavLst>
                                        </p:anim>
                                        <p:anim calcmode="lin" valueType="num" p14:bounceEnd="42667">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0-#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250" fill="hold"/>
                                            <p:tgtEl>
                                              <p:spTgt spid="30"/>
                                            </p:tgtEl>
                                            <p:attrNameLst>
                                              <p:attrName>ppt_x</p:attrName>
                                            </p:attrNameLst>
                                          </p:cBhvr>
                                          <p:tavLst>
                                            <p:tav tm="0">
                                              <p:val>
                                                <p:strVal val="1+#ppt_w/2"/>
                                              </p:val>
                                            </p:tav>
                                            <p:tav tm="100000">
                                              <p:val>
                                                <p:strVal val="#ppt_x"/>
                                              </p:val>
                                            </p:tav>
                                          </p:tavLst>
                                        </p:anim>
                                        <p:anim calcmode="lin" valueType="num">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250" fill="hold"/>
                                            <p:tgtEl>
                                              <p:spTgt spid="31"/>
                                            </p:tgtEl>
                                            <p:attrNameLst>
                                              <p:attrName>ppt_x</p:attrName>
                                            </p:attrNameLst>
                                          </p:cBhvr>
                                          <p:tavLst>
                                            <p:tav tm="0">
                                              <p:val>
                                                <p:strVal val="1+#ppt_w/2"/>
                                              </p:val>
                                            </p:tav>
                                            <p:tav tm="100000">
                                              <p:val>
                                                <p:strVal val="#ppt_x"/>
                                              </p:val>
                                            </p:tav>
                                          </p:tavLst>
                                        </p:anim>
                                        <p:anim calcmode="lin" valueType="num">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250" fill="hold"/>
                                            <p:tgtEl>
                                              <p:spTgt spid="35"/>
                                            </p:tgtEl>
                                            <p:attrNameLst>
                                              <p:attrName>ppt_x</p:attrName>
                                            </p:attrNameLst>
                                          </p:cBhvr>
                                          <p:tavLst>
                                            <p:tav tm="0">
                                              <p:val>
                                                <p:strVal val="1+#ppt_w/2"/>
                                              </p:val>
                                            </p:tav>
                                            <p:tav tm="100000">
                                              <p:val>
                                                <p:strVal val="#ppt_x"/>
                                              </p:val>
                                            </p:tav>
                                          </p:tavLst>
                                        </p:anim>
                                        <p:anim calcmode="lin" valueType="num">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TextBox 3">
            <a:extLst>
              <a:ext uri="{FF2B5EF4-FFF2-40B4-BE49-F238E27FC236}">
                <a16:creationId xmlns:a16="http://schemas.microsoft.com/office/drawing/2014/main" id="{AFB81F83-FB95-1E65-D276-0DBAA839FC54}"/>
              </a:ext>
            </a:extLst>
          </p:cNvPr>
          <p:cNvSpPr txBox="1"/>
          <p:nvPr/>
        </p:nvSpPr>
        <p:spPr>
          <a:xfrm>
            <a:off x="913190" y="483011"/>
            <a:ext cx="10365619" cy="642805"/>
          </a:xfrm>
          <a:prstGeom prst="rect">
            <a:avLst/>
          </a:prstGeom>
          <a:solidFill>
            <a:schemeClr val="bg1"/>
          </a:solidFill>
        </p:spPr>
        <p:txBody>
          <a:bodyPr wrap="square">
            <a:spAutoFit/>
          </a:bodyPr>
          <a:lstStyle/>
          <a:p>
            <a:pPr algn="just">
              <a:lnSpc>
                <a:spcPct val="150000"/>
              </a:lnSpc>
            </a:pP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1-Các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1945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1991</a:t>
            </a:r>
            <a:endParaRPr lang="en-US" sz="3000" b="1" kern="100" dirty="0">
              <a:solidFill>
                <a:srgbClr val="0000FF"/>
              </a:solidFill>
              <a:latin typeface="Adobe Caslon Pro Bold"/>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C1B644-1E50-BC64-C40A-BD78DFB6854A}"/>
              </a:ext>
            </a:extLst>
          </p:cNvPr>
          <p:cNvPicPr>
            <a:picLocks noChangeAspect="1"/>
          </p:cNvPicPr>
          <p:nvPr/>
        </p:nvPicPr>
        <p:blipFill>
          <a:blip r:embed="rId3"/>
          <a:stretch>
            <a:fillRect/>
          </a:stretch>
        </p:blipFill>
        <p:spPr>
          <a:xfrm>
            <a:off x="1587510" y="2617624"/>
            <a:ext cx="2687553" cy="2809483"/>
          </a:xfrm>
          <a:prstGeom prst="rect">
            <a:avLst/>
          </a:prstGeom>
        </p:spPr>
      </p:pic>
      <p:pic>
        <p:nvPicPr>
          <p:cNvPr id="7" name="Picture 6">
            <a:extLst>
              <a:ext uri="{FF2B5EF4-FFF2-40B4-BE49-F238E27FC236}">
                <a16:creationId xmlns:a16="http://schemas.microsoft.com/office/drawing/2014/main" id="{A69BFAE2-82B1-5C44-23F3-6CDE389F96BF}"/>
              </a:ext>
            </a:extLst>
          </p:cNvPr>
          <p:cNvPicPr>
            <a:picLocks noChangeAspect="1"/>
          </p:cNvPicPr>
          <p:nvPr/>
        </p:nvPicPr>
        <p:blipFill>
          <a:blip r:embed="rId4"/>
          <a:stretch>
            <a:fillRect/>
          </a:stretch>
        </p:blipFill>
        <p:spPr>
          <a:xfrm>
            <a:off x="4899484" y="2617624"/>
            <a:ext cx="2687553" cy="2809483"/>
          </a:xfrm>
          <a:prstGeom prst="rect">
            <a:avLst/>
          </a:prstGeom>
        </p:spPr>
      </p:pic>
      <p:pic>
        <p:nvPicPr>
          <p:cNvPr id="8" name="Picture Placeholder 16">
            <a:extLst>
              <a:ext uri="{FF2B5EF4-FFF2-40B4-BE49-F238E27FC236}">
                <a16:creationId xmlns:a16="http://schemas.microsoft.com/office/drawing/2014/main" id="{CA9EC153-C062-05E6-90CA-1C5AA5070C2C}"/>
              </a:ext>
            </a:extLst>
          </p:cNvPr>
          <p:cNvPicPr>
            <a:picLocks noChangeAspect="1"/>
          </p:cNvPicPr>
          <p:nvPr/>
        </p:nvPicPr>
        <p:blipFill>
          <a:blip r:embed="rId5"/>
          <a:srcRect l="14655" r="14655"/>
          <a:stretch>
            <a:fillRect/>
          </a:stretch>
        </p:blipFill>
        <p:spPr>
          <a:xfrm>
            <a:off x="8211458" y="2648916"/>
            <a:ext cx="2688000" cy="2806038"/>
          </a:xfrm>
          <a:prstGeom prst="rect">
            <a:avLst/>
          </a:prstGeom>
          <a:solidFill>
            <a:sysClr val="window" lastClr="FFFFFF">
              <a:lumMod val="95000"/>
            </a:sysClr>
          </a:solidFill>
          <a:effectLst/>
        </p:spPr>
      </p:pic>
      <p:pic>
        <p:nvPicPr>
          <p:cNvPr id="10" name="Picture 9">
            <a:extLst>
              <a:ext uri="{FF2B5EF4-FFF2-40B4-BE49-F238E27FC236}">
                <a16:creationId xmlns:a16="http://schemas.microsoft.com/office/drawing/2014/main" id="{382E87B7-C9D5-0AAA-B204-F2921B67AF24}"/>
              </a:ext>
            </a:extLst>
          </p:cNvPr>
          <p:cNvPicPr>
            <a:picLocks noChangeAspect="1"/>
          </p:cNvPicPr>
          <p:nvPr/>
        </p:nvPicPr>
        <p:blipFill>
          <a:blip r:embed="rId6"/>
          <a:stretch>
            <a:fillRect/>
          </a:stretch>
        </p:blipFill>
        <p:spPr>
          <a:xfrm>
            <a:off x="1161151" y="1633518"/>
            <a:ext cx="2214636" cy="1242816"/>
          </a:xfrm>
          <a:prstGeom prst="rect">
            <a:avLst/>
          </a:prstGeom>
        </p:spPr>
      </p:pic>
      <p:pic>
        <p:nvPicPr>
          <p:cNvPr id="11" name="Picture 10">
            <a:extLst>
              <a:ext uri="{FF2B5EF4-FFF2-40B4-BE49-F238E27FC236}">
                <a16:creationId xmlns:a16="http://schemas.microsoft.com/office/drawing/2014/main" id="{DC38D692-25FD-613E-3C8F-2247CDB90AAC}"/>
              </a:ext>
            </a:extLst>
          </p:cNvPr>
          <p:cNvPicPr>
            <a:picLocks noChangeAspect="1"/>
          </p:cNvPicPr>
          <p:nvPr/>
        </p:nvPicPr>
        <p:blipFill>
          <a:blip r:embed="rId7"/>
          <a:stretch>
            <a:fillRect/>
          </a:stretch>
        </p:blipFill>
        <p:spPr>
          <a:xfrm>
            <a:off x="4505483" y="1633516"/>
            <a:ext cx="2377319" cy="1242816"/>
          </a:xfrm>
          <a:prstGeom prst="rect">
            <a:avLst/>
          </a:prstGeom>
        </p:spPr>
      </p:pic>
      <p:pic>
        <p:nvPicPr>
          <p:cNvPr id="12" name="Picture 11">
            <a:extLst>
              <a:ext uri="{FF2B5EF4-FFF2-40B4-BE49-F238E27FC236}">
                <a16:creationId xmlns:a16="http://schemas.microsoft.com/office/drawing/2014/main" id="{E9CF2F6A-7725-F741-2E6F-1110D37AA0D5}"/>
              </a:ext>
            </a:extLst>
          </p:cNvPr>
          <p:cNvPicPr>
            <a:picLocks noChangeAspect="1"/>
          </p:cNvPicPr>
          <p:nvPr/>
        </p:nvPicPr>
        <p:blipFill>
          <a:blip r:embed="rId8"/>
          <a:stretch>
            <a:fillRect/>
          </a:stretch>
        </p:blipFill>
        <p:spPr>
          <a:xfrm>
            <a:off x="7931464" y="1633517"/>
            <a:ext cx="2129968" cy="1242817"/>
          </a:xfrm>
          <a:prstGeom prst="rect">
            <a:avLst/>
          </a:prstGeom>
        </p:spPr>
      </p:pic>
    </p:spTree>
    <p:extLst>
      <p:ext uri="{BB962C8B-B14F-4D97-AF65-F5344CB8AC3E}">
        <p14:creationId xmlns:p14="http://schemas.microsoft.com/office/powerpoint/2010/main" val="2990392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óng Sự Quốc Tế- Thảm Kịch ở Hirosima (1)">
            <a:hlinkClick r:id="" action="ppaction://media"/>
            <a:extLst>
              <a:ext uri="{FF2B5EF4-FFF2-40B4-BE49-F238E27FC236}">
                <a16:creationId xmlns:a16="http://schemas.microsoft.com/office/drawing/2014/main" id="{5DC23C55-02FB-6BE0-B1BC-F3962D8F34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0093" y="904873"/>
            <a:ext cx="9073662" cy="5609448"/>
          </a:xfrm>
          <a:prstGeom prst="rect">
            <a:avLst/>
          </a:prstGeom>
          <a:noFill/>
          <a:ln>
            <a:noFill/>
          </a:ln>
        </p:spPr>
      </p:pic>
      <p:sp>
        <p:nvSpPr>
          <p:cNvPr id="5" name="Title 4">
            <a:extLst>
              <a:ext uri="{FF2B5EF4-FFF2-40B4-BE49-F238E27FC236}">
                <a16:creationId xmlns:a16="http://schemas.microsoft.com/office/drawing/2014/main" id="{002F3220-BD9D-E35D-B5F0-6C92E8398359}"/>
              </a:ext>
            </a:extLst>
          </p:cNvPr>
          <p:cNvSpPr txBox="1">
            <a:spLocks noGrp="1"/>
          </p:cNvSpPr>
          <p:nvPr>
            <p:ph type="title"/>
          </p:nvPr>
        </p:nvSpPr>
        <p:spPr>
          <a:xfrm>
            <a:off x="1165836" y="124180"/>
            <a:ext cx="4552950" cy="719138"/>
          </a:xfrm>
          <a:prstGeom prst="rect">
            <a:avLst/>
          </a:prstGeom>
          <a:noFill/>
        </p:spPr>
        <p:txBody>
          <a:bodyPr wrap="square">
            <a:spAutoFit/>
          </a:bodyPr>
          <a:lstStyle/>
          <a:p>
            <a:pPr algn="just" defTabSz="761970">
              <a:lnSpc>
                <a:spcPct val="150000"/>
              </a:lnSpc>
              <a:buClrTx/>
              <a:defRPr/>
            </a:pP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3333" b="1" kern="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33" b="1" kern="1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667" b="1" kern="100" dirty="0">
              <a:solidFill>
                <a:prstClr val="white"/>
              </a:solidFill>
              <a:latin typeface="Adobe Caslon Pro Bold"/>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B54A4E0-707B-AC17-80AE-599B338C3106}"/>
              </a:ext>
            </a:extLst>
          </p:cNvPr>
          <p:cNvSpPr txBox="1"/>
          <p:nvPr/>
        </p:nvSpPr>
        <p:spPr>
          <a:xfrm>
            <a:off x="328245" y="1402583"/>
            <a:ext cx="2227386" cy="4614029"/>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qua </a:t>
            </a:r>
            <a:r>
              <a:rPr lang="vi-VN" sz="2800" b="1" dirty="0">
                <a:solidFill>
                  <a:srgbClr val="FF0000"/>
                </a:solidFill>
                <a:latin typeface="Times New Roman" panose="02020603050405020304" pitchFamily="18" charset="0"/>
                <a:cs typeface="Times New Roman" panose="02020603050405020304" pitchFamily="18" charset="0"/>
              </a:rPr>
              <a:t>video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SGK</a:t>
            </a:r>
            <a:r>
              <a:rPr lang="vi-VN"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tình hình Nhật Bản sau chiến tranh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hai</a:t>
            </a:r>
            <a:r>
              <a:rPr lang="vi-VN"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918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100000">
                <p:cTn id="19" fill="hold" display="0">
                  <p:stCondLst>
                    <p:cond delay="indefinite"/>
                  </p:stCondLst>
                </p:cTn>
                <p:tgtEl>
                  <p:spTgt spid="4"/>
                </p:tgtEl>
              </p:cMediaNode>
            </p:video>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133600" y="5029201"/>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12297" name="Picture 3" descr="508px-Japan_map_hiroshima_nagasak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6066692" cy="6858000"/>
          </a:xfrm>
          <a:prstGeom prst="rect">
            <a:avLst/>
          </a:prstGeom>
          <a:solidFill>
            <a:srgbClr val="FF6600"/>
          </a:solidFill>
          <a:ln w="9525">
            <a:solidFill>
              <a:schemeClr val="tx1"/>
            </a:solidFill>
            <a:miter lim="800000"/>
            <a:headEnd/>
            <a:tailEnd/>
          </a:ln>
        </p:spPr>
      </p:pic>
      <p:sp>
        <p:nvSpPr>
          <p:cNvPr id="12298" name="AutoShape 10"/>
          <p:cNvSpPr>
            <a:spLocks noChangeArrowheads="1"/>
          </p:cNvSpPr>
          <p:nvPr/>
        </p:nvSpPr>
        <p:spPr bwMode="auto">
          <a:xfrm>
            <a:off x="6324600" y="228600"/>
            <a:ext cx="2590800" cy="1828800"/>
          </a:xfrm>
          <a:prstGeom prst="wedgeRoundRectCallout">
            <a:avLst>
              <a:gd name="adj1" fmla="val 9069"/>
              <a:gd name="adj2" fmla="val 77519"/>
              <a:gd name="adj3" fmla="val 16667"/>
            </a:avLst>
          </a:prstGeom>
          <a:solidFill>
            <a:schemeClr val="accent4">
              <a:lumMod val="40000"/>
              <a:lumOff val="60000"/>
            </a:schemeClr>
          </a:solidFill>
          <a:ln w="9525">
            <a:solidFill>
              <a:schemeClr val="tx1"/>
            </a:solidFill>
            <a:miter lim="800000"/>
            <a:headEnd/>
            <a:tailEnd/>
          </a:ln>
          <a:effectLst/>
        </p:spPr>
        <p:txBody>
          <a:bodyPr/>
          <a:lstStyle/>
          <a:p>
            <a:pPr algn="ctr"/>
            <a:r>
              <a:rPr lang="nl-NL" dirty="0">
                <a:solidFill>
                  <a:srgbClr val="C00000"/>
                </a:solidFill>
              </a:rPr>
              <a:t>6/8/1945 Mĩ ném quả bom nguyên tử thứ nhất mang tên Litte Boy xuống thành phố Hi-rô-si-ma. </a:t>
            </a:r>
            <a:endParaRPr lang="en-US" dirty="0">
              <a:solidFill>
                <a:srgbClr val="C00000"/>
              </a:solidFill>
            </a:endParaRPr>
          </a:p>
        </p:txBody>
      </p:sp>
      <p:pic>
        <p:nvPicPr>
          <p:cNvPr id="12300" name="Picture 12" descr="sau ném bom 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08" y="0"/>
            <a:ext cx="5609492" cy="358140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2301" name="Line 13"/>
          <p:cNvSpPr>
            <a:spLocks noChangeShapeType="1"/>
          </p:cNvSpPr>
          <p:nvPr/>
        </p:nvSpPr>
        <p:spPr bwMode="auto">
          <a:xfrm flipH="1" flipV="1">
            <a:off x="5638800" y="1905000"/>
            <a:ext cx="1486930" cy="673443"/>
          </a:xfrm>
          <a:prstGeom prst="line">
            <a:avLst/>
          </a:prstGeom>
          <a:noFill/>
          <a:ln w="22225">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dirty="0"/>
          </a:p>
        </p:txBody>
      </p:sp>
      <p:sp>
        <p:nvSpPr>
          <p:cNvPr id="12302" name="AutoShape 14"/>
          <p:cNvSpPr>
            <a:spLocks noChangeArrowheads="1"/>
          </p:cNvSpPr>
          <p:nvPr/>
        </p:nvSpPr>
        <p:spPr bwMode="auto">
          <a:xfrm>
            <a:off x="6019800" y="4953000"/>
            <a:ext cx="2743200" cy="1676400"/>
          </a:xfrm>
          <a:prstGeom prst="wedgeRoundRectCallout">
            <a:avLst>
              <a:gd name="adj1" fmla="val -13079"/>
              <a:gd name="adj2" fmla="val -91856"/>
              <a:gd name="adj3" fmla="val 16667"/>
            </a:avLst>
          </a:prstGeom>
          <a:solidFill>
            <a:schemeClr val="accent6">
              <a:lumMod val="60000"/>
              <a:lumOff val="40000"/>
            </a:schemeClr>
          </a:solidFill>
          <a:ln w="9525">
            <a:solidFill>
              <a:schemeClr val="tx1"/>
            </a:solidFill>
            <a:miter lim="800000"/>
            <a:headEnd/>
            <a:tailEnd/>
          </a:ln>
          <a:effectLst/>
        </p:spPr>
        <p:txBody>
          <a:bodyPr/>
          <a:lstStyle/>
          <a:p>
            <a:pPr algn="ctr"/>
            <a:r>
              <a:rPr lang="nl-NL" dirty="0">
                <a:solidFill>
                  <a:srgbClr val="002060"/>
                </a:solidFill>
              </a:rPr>
              <a:t>Ba ngày sau 9/8/1945 Mĩ ném quả bom nguyên tử thứ hai mang Fat Man  xuống thành phố Nagasaki </a:t>
            </a:r>
            <a:endParaRPr lang="en-US" dirty="0">
              <a:solidFill>
                <a:srgbClr val="002060"/>
              </a:solidFill>
            </a:endParaRPr>
          </a:p>
        </p:txBody>
      </p:sp>
      <p:pic>
        <p:nvPicPr>
          <p:cNvPr id="12303" name="Picture 15" descr="bom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08" y="3657600"/>
            <a:ext cx="5609492" cy="320040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2304" name="Line 16"/>
          <p:cNvSpPr>
            <a:spLocks noChangeShapeType="1"/>
          </p:cNvSpPr>
          <p:nvPr/>
        </p:nvSpPr>
        <p:spPr bwMode="auto">
          <a:xfrm flipH="1">
            <a:off x="5562600" y="4038600"/>
            <a:ext cx="1371600" cy="762000"/>
          </a:xfrm>
          <a:prstGeom prst="line">
            <a:avLst/>
          </a:prstGeom>
          <a:noFill/>
          <a:ln w="22225">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5" name="Rectangle 17"/>
          <p:cNvSpPr>
            <a:spLocks noChangeArrowheads="1"/>
          </p:cNvSpPr>
          <p:nvPr/>
        </p:nvSpPr>
        <p:spPr bwMode="auto">
          <a:xfrm>
            <a:off x="2209801" y="3048001"/>
            <a:ext cx="2606675" cy="366713"/>
          </a:xfrm>
          <a:prstGeom prst="rect">
            <a:avLst/>
          </a:prstGeom>
          <a:solidFill>
            <a:schemeClr val="accent2">
              <a:lumMod val="40000"/>
              <a:lumOff val="60000"/>
            </a:schemeClr>
          </a:solidFill>
          <a:ln>
            <a:noFill/>
          </a:ln>
          <a:effectLst/>
        </p:spPr>
        <p:txBody>
          <a:bodyPr anchor="ctr">
            <a:spAutoFit/>
          </a:bodyPr>
          <a:lstStyle/>
          <a:p>
            <a:r>
              <a:rPr lang="nl-NL" dirty="0">
                <a:solidFill>
                  <a:srgbClr val="FF0066"/>
                </a:solidFill>
              </a:rPr>
              <a:t>140.000 người bị chết </a:t>
            </a:r>
          </a:p>
        </p:txBody>
      </p:sp>
      <p:sp>
        <p:nvSpPr>
          <p:cNvPr id="12306" name="Text Box 18"/>
          <p:cNvSpPr txBox="1">
            <a:spLocks noChangeArrowheads="1"/>
          </p:cNvSpPr>
          <p:nvPr/>
        </p:nvSpPr>
        <p:spPr bwMode="auto">
          <a:xfrm>
            <a:off x="2362200" y="6096001"/>
            <a:ext cx="2514600" cy="366713"/>
          </a:xfrm>
          <a:prstGeom prst="rect">
            <a:avLst/>
          </a:prstGeom>
          <a:solidFill>
            <a:srgbClr val="92D050"/>
          </a:solidFill>
          <a:ln>
            <a:noFill/>
          </a:ln>
          <a:effectLst/>
        </p:spPr>
        <p:txBody>
          <a:bodyPr>
            <a:spAutoFit/>
          </a:bodyPr>
          <a:lstStyle/>
          <a:p>
            <a:pPr>
              <a:spcBef>
                <a:spcPct val="50000"/>
              </a:spcBef>
            </a:pPr>
            <a:r>
              <a:rPr lang="nl-NL" dirty="0">
                <a:solidFill>
                  <a:srgbClr val="FF0066"/>
                </a:solidFill>
              </a:rPr>
              <a:t>74.000 người chết</a:t>
            </a:r>
            <a:r>
              <a:rPr lang="en-US" dirty="0">
                <a:solidFill>
                  <a:srgbClr val="FF0066"/>
                </a:solidFill>
              </a:rPr>
              <a:t> </a:t>
            </a:r>
          </a:p>
        </p:txBody>
      </p:sp>
      <p:pic>
        <p:nvPicPr>
          <p:cNvPr id="5" name="Picture 4">
            <a:extLst>
              <a:ext uri="{FF2B5EF4-FFF2-40B4-BE49-F238E27FC236}">
                <a16:creationId xmlns:a16="http://schemas.microsoft.com/office/drawing/2014/main" id="{42F14489-37FE-1A0C-D48A-F58446B5D076}"/>
              </a:ext>
            </a:extLst>
          </p:cNvPr>
          <p:cNvPicPr>
            <a:picLocks noChangeAspect="1"/>
          </p:cNvPicPr>
          <p:nvPr/>
        </p:nvPicPr>
        <p:blipFill>
          <a:blip r:embed="rId5"/>
          <a:stretch>
            <a:fillRect/>
          </a:stretch>
        </p:blipFill>
        <p:spPr>
          <a:xfrm>
            <a:off x="12467492" y="2039812"/>
            <a:ext cx="4465516" cy="2989389"/>
          </a:xfrm>
          <a:prstGeom prst="rect">
            <a:avLst/>
          </a:prstGeom>
        </p:spPr>
      </p:pic>
    </p:spTree>
    <p:extLst>
      <p:ext uri="{BB962C8B-B14F-4D97-AF65-F5344CB8AC3E}">
        <p14:creationId xmlns:p14="http://schemas.microsoft.com/office/powerpoint/2010/main" val="2263596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anim calcmode="lin" valueType="num">
                                      <p:cBhvr>
                                        <p:cTn id="7" dur="500" fill="hold"/>
                                        <p:tgtEl>
                                          <p:spTgt spid="12298"/>
                                        </p:tgtEl>
                                        <p:attrNameLst>
                                          <p:attrName>ppt_w</p:attrName>
                                        </p:attrNameLst>
                                      </p:cBhvr>
                                      <p:tavLst>
                                        <p:tav tm="0">
                                          <p:val>
                                            <p:fltVal val="0"/>
                                          </p:val>
                                        </p:tav>
                                        <p:tav tm="100000">
                                          <p:val>
                                            <p:strVal val="#ppt_w"/>
                                          </p:val>
                                        </p:tav>
                                      </p:tavLst>
                                    </p:anim>
                                    <p:anim calcmode="lin" valueType="num">
                                      <p:cBhvr>
                                        <p:cTn id="8" dur="500" fill="hold"/>
                                        <p:tgtEl>
                                          <p:spTgt spid="12298"/>
                                        </p:tgtEl>
                                        <p:attrNameLst>
                                          <p:attrName>ppt_h</p:attrName>
                                        </p:attrNameLst>
                                      </p:cBhvr>
                                      <p:tavLst>
                                        <p:tav tm="0">
                                          <p:val>
                                            <p:fltVal val="0"/>
                                          </p:val>
                                        </p:tav>
                                        <p:tav tm="100000">
                                          <p:val>
                                            <p:strVal val="#ppt_h"/>
                                          </p:val>
                                        </p:tav>
                                      </p:tavLst>
                                    </p:anim>
                                    <p:animEffect transition="in" filter="fade">
                                      <p:cBhvr>
                                        <p:cTn id="9" dur="500"/>
                                        <p:tgtEl>
                                          <p:spTgt spid="122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301"/>
                                        </p:tgtEl>
                                        <p:attrNameLst>
                                          <p:attrName>style.visibility</p:attrName>
                                        </p:attrNameLst>
                                      </p:cBhvr>
                                      <p:to>
                                        <p:strVal val="visible"/>
                                      </p:to>
                                    </p:set>
                                    <p:animEffect transition="in" filter="wipe(down)">
                                      <p:cBhvr>
                                        <p:cTn id="14" dur="500"/>
                                        <p:tgtEl>
                                          <p:spTgt spid="12301"/>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12300"/>
                                        </p:tgtEl>
                                        <p:attrNameLst>
                                          <p:attrName>style.visibility</p:attrName>
                                        </p:attrNameLst>
                                      </p:cBhvr>
                                      <p:to>
                                        <p:strVal val="visible"/>
                                      </p:to>
                                    </p:set>
                                    <p:anim calcmode="lin" valueType="num">
                                      <p:cBhvr>
                                        <p:cTn id="18" dur="500" fill="hold"/>
                                        <p:tgtEl>
                                          <p:spTgt spid="12300"/>
                                        </p:tgtEl>
                                        <p:attrNameLst>
                                          <p:attrName>ppt_w</p:attrName>
                                        </p:attrNameLst>
                                      </p:cBhvr>
                                      <p:tavLst>
                                        <p:tav tm="0">
                                          <p:val>
                                            <p:fltVal val="0"/>
                                          </p:val>
                                        </p:tav>
                                        <p:tav tm="100000">
                                          <p:val>
                                            <p:strVal val="#ppt_w"/>
                                          </p:val>
                                        </p:tav>
                                      </p:tavLst>
                                    </p:anim>
                                    <p:anim calcmode="lin" valueType="num">
                                      <p:cBhvr>
                                        <p:cTn id="19" dur="500" fill="hold"/>
                                        <p:tgtEl>
                                          <p:spTgt spid="12300"/>
                                        </p:tgtEl>
                                        <p:attrNameLst>
                                          <p:attrName>ppt_h</p:attrName>
                                        </p:attrNameLst>
                                      </p:cBhvr>
                                      <p:tavLst>
                                        <p:tav tm="0">
                                          <p:val>
                                            <p:fltVal val="0"/>
                                          </p:val>
                                        </p:tav>
                                        <p:tav tm="100000">
                                          <p:val>
                                            <p:strVal val="#ppt_h"/>
                                          </p:val>
                                        </p:tav>
                                      </p:tavLst>
                                    </p:anim>
                                    <p:animEffect transition="in" filter="fade">
                                      <p:cBhvr>
                                        <p:cTn id="20" dur="500"/>
                                        <p:tgtEl>
                                          <p:spTgt spid="12300"/>
                                        </p:tgtEl>
                                      </p:cBhvr>
                                    </p:animEffect>
                                  </p:childTnLst>
                                </p:cTn>
                              </p:par>
                            </p:childTnLst>
                          </p:cTn>
                        </p:par>
                        <p:par>
                          <p:cTn id="21" fill="hold" nodeType="afterGroup">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12305"/>
                                        </p:tgtEl>
                                        <p:attrNameLst>
                                          <p:attrName>style.visibility</p:attrName>
                                        </p:attrNameLst>
                                      </p:cBhvr>
                                      <p:to>
                                        <p:strVal val="visible"/>
                                      </p:to>
                                    </p:set>
                                    <p:anim calcmode="lin" valueType="num">
                                      <p:cBhvr>
                                        <p:cTn id="24" dur="500" fill="hold"/>
                                        <p:tgtEl>
                                          <p:spTgt spid="12305"/>
                                        </p:tgtEl>
                                        <p:attrNameLst>
                                          <p:attrName>ppt_w</p:attrName>
                                        </p:attrNameLst>
                                      </p:cBhvr>
                                      <p:tavLst>
                                        <p:tav tm="0">
                                          <p:val>
                                            <p:fltVal val="0"/>
                                          </p:val>
                                        </p:tav>
                                        <p:tav tm="100000">
                                          <p:val>
                                            <p:strVal val="#ppt_w"/>
                                          </p:val>
                                        </p:tav>
                                      </p:tavLst>
                                    </p:anim>
                                    <p:anim calcmode="lin" valueType="num">
                                      <p:cBhvr>
                                        <p:cTn id="25" dur="500" fill="hold"/>
                                        <p:tgtEl>
                                          <p:spTgt spid="12305"/>
                                        </p:tgtEl>
                                        <p:attrNameLst>
                                          <p:attrName>ppt_h</p:attrName>
                                        </p:attrNameLst>
                                      </p:cBhvr>
                                      <p:tavLst>
                                        <p:tav tm="0">
                                          <p:val>
                                            <p:fltVal val="0"/>
                                          </p:val>
                                        </p:tav>
                                        <p:tav tm="100000">
                                          <p:val>
                                            <p:strVal val="#ppt_h"/>
                                          </p:val>
                                        </p:tav>
                                      </p:tavLst>
                                    </p:anim>
                                    <p:animEffect transition="in" filter="fade">
                                      <p:cBhvr>
                                        <p:cTn id="26" dur="500"/>
                                        <p:tgtEl>
                                          <p:spTgt spid="1230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302"/>
                                        </p:tgtEl>
                                        <p:attrNameLst>
                                          <p:attrName>style.visibility</p:attrName>
                                        </p:attrNameLst>
                                      </p:cBhvr>
                                      <p:to>
                                        <p:strVal val="visible"/>
                                      </p:to>
                                    </p:set>
                                    <p:anim calcmode="lin" valueType="num">
                                      <p:cBhvr>
                                        <p:cTn id="31" dur="500" fill="hold"/>
                                        <p:tgtEl>
                                          <p:spTgt spid="12302"/>
                                        </p:tgtEl>
                                        <p:attrNameLst>
                                          <p:attrName>ppt_w</p:attrName>
                                        </p:attrNameLst>
                                      </p:cBhvr>
                                      <p:tavLst>
                                        <p:tav tm="0">
                                          <p:val>
                                            <p:fltVal val="0"/>
                                          </p:val>
                                        </p:tav>
                                        <p:tav tm="100000">
                                          <p:val>
                                            <p:strVal val="#ppt_w"/>
                                          </p:val>
                                        </p:tav>
                                      </p:tavLst>
                                    </p:anim>
                                    <p:anim calcmode="lin" valueType="num">
                                      <p:cBhvr>
                                        <p:cTn id="32" dur="500" fill="hold"/>
                                        <p:tgtEl>
                                          <p:spTgt spid="12302"/>
                                        </p:tgtEl>
                                        <p:attrNameLst>
                                          <p:attrName>ppt_h</p:attrName>
                                        </p:attrNameLst>
                                      </p:cBhvr>
                                      <p:tavLst>
                                        <p:tav tm="0">
                                          <p:val>
                                            <p:fltVal val="0"/>
                                          </p:val>
                                        </p:tav>
                                        <p:tav tm="100000">
                                          <p:val>
                                            <p:strVal val="#ppt_h"/>
                                          </p:val>
                                        </p:tav>
                                      </p:tavLst>
                                    </p:anim>
                                    <p:animEffect transition="in" filter="fade">
                                      <p:cBhvr>
                                        <p:cTn id="33" dur="500"/>
                                        <p:tgtEl>
                                          <p:spTgt spid="1230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2304"/>
                                        </p:tgtEl>
                                        <p:attrNameLst>
                                          <p:attrName>style.visibility</p:attrName>
                                        </p:attrNameLst>
                                      </p:cBhvr>
                                      <p:to>
                                        <p:strVal val="visible"/>
                                      </p:to>
                                    </p:set>
                                    <p:animEffect transition="in" filter="wipe(right)">
                                      <p:cBhvr>
                                        <p:cTn id="38" dur="500"/>
                                        <p:tgtEl>
                                          <p:spTgt spid="12304"/>
                                        </p:tgtEl>
                                      </p:cBhvr>
                                    </p:animEffect>
                                  </p:childTnLst>
                                </p:cTn>
                              </p:par>
                            </p:childTnLst>
                          </p:cTn>
                        </p:par>
                        <p:par>
                          <p:cTn id="39" fill="hold" nodeType="afterGroup">
                            <p:stCondLst>
                              <p:cond delay="500"/>
                            </p:stCondLst>
                            <p:childTnLst>
                              <p:par>
                                <p:cTn id="40" presetID="53" presetClass="entr" presetSubtype="0" fill="hold" nodeType="afterEffect">
                                  <p:stCondLst>
                                    <p:cond delay="0"/>
                                  </p:stCondLst>
                                  <p:childTnLst>
                                    <p:set>
                                      <p:cBhvr>
                                        <p:cTn id="41" dur="1" fill="hold">
                                          <p:stCondLst>
                                            <p:cond delay="0"/>
                                          </p:stCondLst>
                                        </p:cTn>
                                        <p:tgtEl>
                                          <p:spTgt spid="12303"/>
                                        </p:tgtEl>
                                        <p:attrNameLst>
                                          <p:attrName>style.visibility</p:attrName>
                                        </p:attrNameLst>
                                      </p:cBhvr>
                                      <p:to>
                                        <p:strVal val="visible"/>
                                      </p:to>
                                    </p:set>
                                    <p:anim calcmode="lin" valueType="num">
                                      <p:cBhvr>
                                        <p:cTn id="42" dur="500" fill="hold"/>
                                        <p:tgtEl>
                                          <p:spTgt spid="12303"/>
                                        </p:tgtEl>
                                        <p:attrNameLst>
                                          <p:attrName>ppt_w</p:attrName>
                                        </p:attrNameLst>
                                      </p:cBhvr>
                                      <p:tavLst>
                                        <p:tav tm="0">
                                          <p:val>
                                            <p:fltVal val="0"/>
                                          </p:val>
                                        </p:tav>
                                        <p:tav tm="100000">
                                          <p:val>
                                            <p:strVal val="#ppt_w"/>
                                          </p:val>
                                        </p:tav>
                                      </p:tavLst>
                                    </p:anim>
                                    <p:anim calcmode="lin" valueType="num">
                                      <p:cBhvr>
                                        <p:cTn id="43" dur="500" fill="hold"/>
                                        <p:tgtEl>
                                          <p:spTgt spid="12303"/>
                                        </p:tgtEl>
                                        <p:attrNameLst>
                                          <p:attrName>ppt_h</p:attrName>
                                        </p:attrNameLst>
                                      </p:cBhvr>
                                      <p:tavLst>
                                        <p:tav tm="0">
                                          <p:val>
                                            <p:fltVal val="0"/>
                                          </p:val>
                                        </p:tav>
                                        <p:tav tm="100000">
                                          <p:val>
                                            <p:strVal val="#ppt_h"/>
                                          </p:val>
                                        </p:tav>
                                      </p:tavLst>
                                    </p:anim>
                                    <p:animEffect transition="in" filter="fade">
                                      <p:cBhvr>
                                        <p:cTn id="44" dur="500"/>
                                        <p:tgtEl>
                                          <p:spTgt spid="12303"/>
                                        </p:tgtEl>
                                      </p:cBhvr>
                                    </p:animEffect>
                                  </p:childTnLst>
                                </p:cTn>
                              </p:par>
                            </p:childTnLst>
                          </p:cTn>
                        </p:par>
                        <p:par>
                          <p:cTn id="45" fill="hold" nodeType="afterGroup">
                            <p:stCondLst>
                              <p:cond delay="1000"/>
                            </p:stCondLst>
                            <p:childTnLst>
                              <p:par>
                                <p:cTn id="46" presetID="53" presetClass="entr" presetSubtype="0" fill="hold" grpId="0" nodeType="afterEffect">
                                  <p:stCondLst>
                                    <p:cond delay="0"/>
                                  </p:stCondLst>
                                  <p:childTnLst>
                                    <p:set>
                                      <p:cBhvr>
                                        <p:cTn id="47" dur="1" fill="hold">
                                          <p:stCondLst>
                                            <p:cond delay="0"/>
                                          </p:stCondLst>
                                        </p:cTn>
                                        <p:tgtEl>
                                          <p:spTgt spid="12306"/>
                                        </p:tgtEl>
                                        <p:attrNameLst>
                                          <p:attrName>style.visibility</p:attrName>
                                        </p:attrNameLst>
                                      </p:cBhvr>
                                      <p:to>
                                        <p:strVal val="visible"/>
                                      </p:to>
                                    </p:set>
                                    <p:anim calcmode="lin" valueType="num">
                                      <p:cBhvr>
                                        <p:cTn id="48" dur="500" fill="hold"/>
                                        <p:tgtEl>
                                          <p:spTgt spid="12306"/>
                                        </p:tgtEl>
                                        <p:attrNameLst>
                                          <p:attrName>ppt_w</p:attrName>
                                        </p:attrNameLst>
                                      </p:cBhvr>
                                      <p:tavLst>
                                        <p:tav tm="0">
                                          <p:val>
                                            <p:fltVal val="0"/>
                                          </p:val>
                                        </p:tav>
                                        <p:tav tm="100000">
                                          <p:val>
                                            <p:strVal val="#ppt_w"/>
                                          </p:val>
                                        </p:tav>
                                      </p:tavLst>
                                    </p:anim>
                                    <p:anim calcmode="lin" valueType="num">
                                      <p:cBhvr>
                                        <p:cTn id="49" dur="500" fill="hold"/>
                                        <p:tgtEl>
                                          <p:spTgt spid="12306"/>
                                        </p:tgtEl>
                                        <p:attrNameLst>
                                          <p:attrName>ppt_h</p:attrName>
                                        </p:attrNameLst>
                                      </p:cBhvr>
                                      <p:tavLst>
                                        <p:tav tm="0">
                                          <p:val>
                                            <p:fltVal val="0"/>
                                          </p:val>
                                        </p:tav>
                                        <p:tav tm="100000">
                                          <p:val>
                                            <p:strVal val="#ppt_h"/>
                                          </p:val>
                                        </p:tav>
                                      </p:tavLst>
                                    </p:anim>
                                    <p:animEffect transition="in" filter="fade">
                                      <p:cBhvr>
                                        <p:cTn id="50" dur="500"/>
                                        <p:tgtEl>
                                          <p:spTgt spid="12306"/>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8.33333E-7 2.22222E-6 L -0.72448 0.00694 " pathEditMode="relative" rAng="0" ptsTypes="AA">
                                      <p:cBhvr>
                                        <p:cTn id="54" dur="2000" fill="hold"/>
                                        <p:tgtEl>
                                          <p:spTgt spid="5"/>
                                        </p:tgtEl>
                                        <p:attrNameLst>
                                          <p:attrName>ppt_x</p:attrName>
                                          <p:attrName>ppt_y</p:attrName>
                                        </p:attrNameLst>
                                      </p:cBhvr>
                                      <p:rCtr x="-36224"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animBg="1"/>
      <p:bldP spid="12301" grpId="0" animBg="1"/>
      <p:bldP spid="12302" grpId="0" animBg="1"/>
      <p:bldP spid="12304" grpId="0" animBg="1"/>
      <p:bldP spid="12305" grpId="0" animBg="1"/>
      <p:bldP spid="1230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2.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3.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4.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5.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heme/theme1.xml><?xml version="1.0" encoding="utf-8"?>
<a:theme xmlns:a="http://schemas.openxmlformats.org/drawingml/2006/main" name="BÀI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Bài 10 T2</Template>
  <TotalTime>951</TotalTime>
  <Words>2275</Words>
  <Application>Microsoft Office PowerPoint</Application>
  <PresentationFormat>Widescreen</PresentationFormat>
  <Paragraphs>223</Paragraphs>
  <Slides>35</Slides>
  <Notes>15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Abril Fatface</vt:lpstr>
      <vt:lpstr>Adobe Caslon Pro Bold</vt:lpstr>
      <vt:lpstr>Aldrich</vt:lpstr>
      <vt:lpstr>Aptos</vt:lpstr>
      <vt:lpstr>Arial</vt:lpstr>
      <vt:lpstr>Arial Unicode MS</vt:lpstr>
      <vt:lpstr>Cabin</vt:lpstr>
      <vt:lpstr>Calibri</vt:lpstr>
      <vt:lpstr>Roboto</vt:lpstr>
      <vt:lpstr>Times New Roman</vt:lpstr>
      <vt:lpstr>Trebuchet MS</vt:lpstr>
      <vt:lpstr>Wingdings</vt:lpstr>
      <vt:lpstr>Wingdings 3</vt:lpstr>
      <vt:lpstr>BÀI 4</vt:lpstr>
      <vt:lpstr>PowerPoint Presentation</vt:lpstr>
      <vt:lpstr>PowerPoint Presentation</vt:lpstr>
      <vt:lpstr>PowerPoint Presentation</vt:lpstr>
      <vt:lpstr>PowerPoint Presentation</vt:lpstr>
      <vt:lpstr>PowerPoint Presentation</vt:lpstr>
      <vt:lpstr>BÀI 13. MỘT SỐ NƯỚC Ở CHÂU Á  TỪ NĂM 1945 ĐẾN NĂM 1991  </vt:lpstr>
      <vt:lpstr>PowerPoint Presentation</vt:lpstr>
      <vt:lpstr>a) Nhật Bản</vt:lpstr>
      <vt:lpstr>PowerPoint Presentation</vt:lpstr>
      <vt:lpstr>  </vt:lpstr>
      <vt:lpstr>a) Nhật Bản</vt:lpstr>
      <vt:lpstr>PowerPoint Presentation</vt:lpstr>
      <vt:lpstr>a) Nhật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HƯỚNG DẪN VỀ NHÀ: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Phan Truong Thao (VHN-IT)</dc:creator>
  <cp:lastModifiedBy>Phan Truong Thao (VHN-IT)</cp:lastModifiedBy>
  <cp:revision>13</cp:revision>
  <dcterms:created xsi:type="dcterms:W3CDTF">2024-07-08T13:30:38Z</dcterms:created>
  <dcterms:modified xsi:type="dcterms:W3CDTF">2024-07-28T09:12:23Z</dcterms:modified>
</cp:coreProperties>
</file>