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1286" r:id="rId3"/>
    <p:sldId id="258" r:id="rId4"/>
    <p:sldId id="259" r:id="rId5"/>
    <p:sldId id="1289" r:id="rId6"/>
    <p:sldId id="1288" r:id="rId7"/>
    <p:sldId id="1282" r:id="rId8"/>
    <p:sldId id="260" r:id="rId9"/>
    <p:sldId id="1283" r:id="rId10"/>
    <p:sldId id="1287" r:id="rId11"/>
    <p:sldId id="1290" r:id="rId12"/>
    <p:sldId id="1411" r:id="rId13"/>
    <p:sldId id="1291" r:id="rId14"/>
    <p:sldId id="1422" r:id="rId15"/>
    <p:sldId id="1412" r:id="rId16"/>
    <p:sldId id="1413" r:id="rId17"/>
    <p:sldId id="278" r:id="rId18"/>
    <p:sldId id="1414" r:id="rId19"/>
    <p:sldId id="1415" r:id="rId20"/>
    <p:sldId id="1418" r:id="rId21"/>
    <p:sldId id="297" r:id="rId22"/>
    <p:sldId id="1417" r:id="rId23"/>
    <p:sldId id="398" r:id="rId24"/>
    <p:sldId id="1419" r:id="rId25"/>
    <p:sldId id="1416" r:id="rId26"/>
    <p:sldId id="1420" r:id="rId27"/>
    <p:sldId id="1421"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2" autoAdjust="0"/>
    <p:restoredTop sz="94660"/>
  </p:normalViewPr>
  <p:slideViewPr>
    <p:cSldViewPr snapToGrid="0">
      <p:cViewPr varScale="1">
        <p:scale>
          <a:sx n="51" d="100"/>
          <a:sy n="51" d="100"/>
        </p:scale>
        <p:origin x="129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5C2F9-6EDE-4A1E-84F7-BE53372D6D76}" type="datetimeFigureOut">
              <a:rPr lang="vi-VN" smtClean="0"/>
              <a:t>24/07/2024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AEE10-70B8-4E6C-9846-1E0404383E11}" type="slidenum">
              <a:rPr lang="vi-VN" smtClean="0"/>
              <a:t>‹#›</a:t>
            </a:fld>
            <a:endParaRPr lang="vi-VN"/>
          </a:p>
        </p:txBody>
      </p:sp>
    </p:spTree>
    <p:extLst>
      <p:ext uri="{BB962C8B-B14F-4D97-AF65-F5344CB8AC3E}">
        <p14:creationId xmlns:p14="http://schemas.microsoft.com/office/powerpoint/2010/main" val="61348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62D1-1D4D-47B2-9761-EE40EF68EA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29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d57ff645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d57ff645d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d57ff645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d57ff645d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13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353E9E62-7ED5-F8E5-5156-355096010E64}"/>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693DB48-94E8-14D8-AF12-CB817500C1A7}"/>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53252" name="Slide Number Placeholder 3">
            <a:extLst>
              <a:ext uri="{FF2B5EF4-FFF2-40B4-BE49-F238E27FC236}">
                <a16:creationId xmlns:a16="http://schemas.microsoft.com/office/drawing/2014/main" id="{7A2B78A0-176B-4CDB-F8CD-EE0E2EAEB05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6DC972-918A-4564-A4D9-11EA23D4890C}" type="slidenum">
              <a:rPr lang="en-US" altLang="en-US"/>
              <a:pPr/>
              <a:t>23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353E9E62-7ED5-F8E5-5156-355096010E64}"/>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693DB48-94E8-14D8-AF12-CB817500C1A7}"/>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53252" name="Slide Number Placeholder 3">
            <a:extLst>
              <a:ext uri="{FF2B5EF4-FFF2-40B4-BE49-F238E27FC236}">
                <a16:creationId xmlns:a16="http://schemas.microsoft.com/office/drawing/2014/main" id="{7A2B78A0-176B-4CDB-F8CD-EE0E2EAEB05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6DC972-918A-4564-A4D9-11EA23D4890C}" type="slidenum">
              <a:rPr lang="en-US" altLang="en-US"/>
              <a:pPr/>
              <a:t>24</a:t>
            </a:fld>
            <a:endParaRPr lang="en-US" altLang="en-US"/>
          </a:p>
        </p:txBody>
      </p:sp>
    </p:spTree>
    <p:extLst>
      <p:ext uri="{BB962C8B-B14F-4D97-AF65-F5344CB8AC3E}">
        <p14:creationId xmlns:p14="http://schemas.microsoft.com/office/powerpoint/2010/main" val="3247696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F3F50-0029-AB4F-8B4D-4F286709D8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8E22775-F52D-E745-B592-C78DA57F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D3CDF2F-D792-CA49-2059-C2B4B3B50A2C}"/>
              </a:ext>
            </a:extLst>
          </p:cNvPr>
          <p:cNvSpPr>
            <a:spLocks noGrp="1"/>
          </p:cNvSpPr>
          <p:nvPr>
            <p:ph type="dt" sz="half" idx="10"/>
          </p:nvPr>
        </p:nvSpPr>
        <p:spPr/>
        <p:txBody>
          <a:bodyPr/>
          <a:lstStyle/>
          <a:p>
            <a:fld id="{40BC17C9-9E8B-4E3B-B75E-3451C844055D}" type="datetimeFigureOut">
              <a:rPr lang="vi-VN" smtClean="0"/>
              <a:t>24/07/2024</a:t>
            </a:fld>
            <a:endParaRPr lang="vi-VN"/>
          </a:p>
        </p:txBody>
      </p:sp>
      <p:sp>
        <p:nvSpPr>
          <p:cNvPr id="5" name="Footer Placeholder 4">
            <a:extLst>
              <a:ext uri="{FF2B5EF4-FFF2-40B4-BE49-F238E27FC236}">
                <a16:creationId xmlns:a16="http://schemas.microsoft.com/office/drawing/2014/main" id="{A55B00D6-A5EA-C008-2CA0-08C406D39C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205E1B-0ED2-235A-1011-3351ABC4BAAA}"/>
              </a:ext>
            </a:extLst>
          </p:cNvPr>
          <p:cNvSpPr>
            <a:spLocks noGrp="1"/>
          </p:cNvSpPr>
          <p:nvPr>
            <p:ph type="sldNum" sz="quarter" idx="12"/>
          </p:nvPr>
        </p:nvSpPr>
        <p:spPr/>
        <p:txBody>
          <a:bodyPr/>
          <a:lstStyle/>
          <a:p>
            <a:fld id="{44613DB9-E94D-47D8-A773-020686C20E37}" type="slidenum">
              <a:rPr lang="vi-VN" smtClean="0"/>
              <a:t>‹#›</a:t>
            </a:fld>
            <a:endParaRPr lang="vi-VN"/>
          </a:p>
        </p:txBody>
      </p:sp>
    </p:spTree>
    <p:extLst>
      <p:ext uri="{BB962C8B-B14F-4D97-AF65-F5344CB8AC3E}">
        <p14:creationId xmlns:p14="http://schemas.microsoft.com/office/powerpoint/2010/main" val="4291942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E4B69-17A0-D68C-5AC1-0BDF4270DB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B24B32B-DF68-DC17-8887-16EF80EC6C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161C78-871B-6B15-C24F-EA6DAFDBF34B}"/>
              </a:ext>
            </a:extLst>
          </p:cNvPr>
          <p:cNvSpPr>
            <a:spLocks noGrp="1"/>
          </p:cNvSpPr>
          <p:nvPr>
            <p:ph type="dt" sz="half" idx="10"/>
          </p:nvPr>
        </p:nvSpPr>
        <p:spPr/>
        <p:txBody>
          <a:bodyPr/>
          <a:lstStyle/>
          <a:p>
            <a:fld id="{40BC17C9-9E8B-4E3B-B75E-3451C844055D}" type="datetimeFigureOut">
              <a:rPr lang="vi-VN" smtClean="0"/>
              <a:t>24/07/2024</a:t>
            </a:fld>
            <a:endParaRPr lang="vi-VN"/>
          </a:p>
        </p:txBody>
      </p:sp>
      <p:sp>
        <p:nvSpPr>
          <p:cNvPr id="5" name="Footer Placeholder 4">
            <a:extLst>
              <a:ext uri="{FF2B5EF4-FFF2-40B4-BE49-F238E27FC236}">
                <a16:creationId xmlns:a16="http://schemas.microsoft.com/office/drawing/2014/main" id="{14E4D2ED-5474-39BE-F025-E850DD5536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7869D8E-A5EE-6D39-403A-2CED7C21A1C1}"/>
              </a:ext>
            </a:extLst>
          </p:cNvPr>
          <p:cNvSpPr>
            <a:spLocks noGrp="1"/>
          </p:cNvSpPr>
          <p:nvPr>
            <p:ph type="sldNum" sz="quarter" idx="12"/>
          </p:nvPr>
        </p:nvSpPr>
        <p:spPr/>
        <p:txBody>
          <a:bodyPr/>
          <a:lstStyle/>
          <a:p>
            <a:fld id="{44613DB9-E94D-47D8-A773-020686C20E37}" type="slidenum">
              <a:rPr lang="vi-VN" smtClean="0"/>
              <a:t>‹#›</a:t>
            </a:fld>
            <a:endParaRPr lang="vi-VN"/>
          </a:p>
        </p:txBody>
      </p:sp>
    </p:spTree>
    <p:extLst>
      <p:ext uri="{BB962C8B-B14F-4D97-AF65-F5344CB8AC3E}">
        <p14:creationId xmlns:p14="http://schemas.microsoft.com/office/powerpoint/2010/main" val="2600028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124777-08D5-1BBC-159D-B7A4EFC7BB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6E5E458-E5C4-802A-A08F-24FED51047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B9EAD07-BBA5-FAE8-3EE3-8D07EED17305}"/>
              </a:ext>
            </a:extLst>
          </p:cNvPr>
          <p:cNvSpPr>
            <a:spLocks noGrp="1"/>
          </p:cNvSpPr>
          <p:nvPr>
            <p:ph type="dt" sz="half" idx="10"/>
          </p:nvPr>
        </p:nvSpPr>
        <p:spPr/>
        <p:txBody>
          <a:bodyPr/>
          <a:lstStyle/>
          <a:p>
            <a:fld id="{40BC17C9-9E8B-4E3B-B75E-3451C844055D}" type="datetimeFigureOut">
              <a:rPr lang="vi-VN" smtClean="0"/>
              <a:t>24/07/2024</a:t>
            </a:fld>
            <a:endParaRPr lang="vi-VN"/>
          </a:p>
        </p:txBody>
      </p:sp>
      <p:sp>
        <p:nvSpPr>
          <p:cNvPr id="5" name="Footer Placeholder 4">
            <a:extLst>
              <a:ext uri="{FF2B5EF4-FFF2-40B4-BE49-F238E27FC236}">
                <a16:creationId xmlns:a16="http://schemas.microsoft.com/office/drawing/2014/main" id="{CBD272C8-ADEA-67AF-C1A0-E898C1A7BCC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3589996-5472-6533-AD74-6BB7CFB0A82C}"/>
              </a:ext>
            </a:extLst>
          </p:cNvPr>
          <p:cNvSpPr>
            <a:spLocks noGrp="1"/>
          </p:cNvSpPr>
          <p:nvPr>
            <p:ph type="sldNum" sz="quarter" idx="12"/>
          </p:nvPr>
        </p:nvSpPr>
        <p:spPr/>
        <p:txBody>
          <a:bodyPr/>
          <a:lstStyle/>
          <a:p>
            <a:fld id="{44613DB9-E94D-47D8-A773-020686C20E37}" type="slidenum">
              <a:rPr lang="vi-VN" smtClean="0"/>
              <a:t>‹#›</a:t>
            </a:fld>
            <a:endParaRPr lang="vi-VN"/>
          </a:p>
        </p:txBody>
      </p:sp>
    </p:spTree>
    <p:extLst>
      <p:ext uri="{BB962C8B-B14F-4D97-AF65-F5344CB8AC3E}">
        <p14:creationId xmlns:p14="http://schemas.microsoft.com/office/powerpoint/2010/main" val="2472828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3 Title and Text">
  <p:cSld name="003 Title and Text">
    <p:spTree>
      <p:nvGrpSpPr>
        <p:cNvPr id="1" name="Shape 28"/>
        <p:cNvGrpSpPr/>
        <p:nvPr/>
      </p:nvGrpSpPr>
      <p:grpSpPr>
        <a:xfrm>
          <a:off x="0" y="0"/>
          <a:ext cx="0" cy="0"/>
          <a:chOff x="0" y="0"/>
          <a:chExt cx="0" cy="0"/>
        </a:xfrm>
      </p:grpSpPr>
      <p:sp>
        <p:nvSpPr>
          <p:cNvPr id="29" name="Google Shape;29;p4"/>
          <p:cNvSpPr/>
          <p:nvPr/>
        </p:nvSpPr>
        <p:spPr>
          <a:xfrm>
            <a:off x="768900" y="784500"/>
            <a:ext cx="10654200" cy="5289000"/>
          </a:xfrm>
          <a:prstGeom prst="rect">
            <a:avLst/>
          </a:prstGeom>
          <a:noFill/>
          <a:ln w="25400" cap="flat" cmpd="sng">
            <a:solidFill>
              <a:srgbClr val="FFCB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 name="Google Shape;30;p4"/>
          <p:cNvSpPr txBox="1">
            <a:spLocks noGrp="1"/>
          </p:cNvSpPr>
          <p:nvPr>
            <p:ph type="body" idx="1"/>
          </p:nvPr>
        </p:nvSpPr>
        <p:spPr>
          <a:xfrm>
            <a:off x="1306050" y="1473400"/>
            <a:ext cx="9579900" cy="4423200"/>
          </a:xfrm>
          <a:prstGeom prst="rect">
            <a:avLst/>
          </a:prstGeom>
          <a:noFill/>
          <a:ln>
            <a:noFill/>
          </a:ln>
        </p:spPr>
        <p:txBody>
          <a:bodyPr spcFirstLastPara="1" wrap="square" lIns="121900" tIns="121900" rIns="121900" bIns="121900" anchor="t" anchorCtr="0">
            <a:noAutofit/>
          </a:bodyPr>
          <a:lstStyle>
            <a:lvl1pPr marL="457182" lvl="0" indent="-317487" algn="l" rtl="0">
              <a:lnSpc>
                <a:spcPct val="115000"/>
              </a:lnSpc>
              <a:spcBef>
                <a:spcPts val="0"/>
              </a:spcBef>
              <a:spcAft>
                <a:spcPts val="0"/>
              </a:spcAft>
              <a:buSzPts val="1400"/>
              <a:buChar char="●"/>
              <a:defRPr sz="1400"/>
            </a:lvl1pPr>
            <a:lvl2pPr marL="914363" lvl="1" indent="-317487" algn="l" rtl="0">
              <a:lnSpc>
                <a:spcPct val="115000"/>
              </a:lnSpc>
              <a:spcBef>
                <a:spcPts val="2100"/>
              </a:spcBef>
              <a:spcAft>
                <a:spcPts val="0"/>
              </a:spcAft>
              <a:buSzPts val="1400"/>
              <a:buChar char="○"/>
              <a:defRPr sz="1400"/>
            </a:lvl2pPr>
            <a:lvl3pPr marL="1371545" lvl="2" indent="-317487" algn="l" rtl="0">
              <a:lnSpc>
                <a:spcPct val="115000"/>
              </a:lnSpc>
              <a:spcBef>
                <a:spcPts val="2100"/>
              </a:spcBef>
              <a:spcAft>
                <a:spcPts val="0"/>
              </a:spcAft>
              <a:buSzPts val="1400"/>
              <a:buChar char="■"/>
              <a:defRPr sz="1400"/>
            </a:lvl3pPr>
            <a:lvl4pPr marL="1828727" lvl="3" indent="-317487" algn="l" rtl="0">
              <a:lnSpc>
                <a:spcPct val="115000"/>
              </a:lnSpc>
              <a:spcBef>
                <a:spcPts val="2100"/>
              </a:spcBef>
              <a:spcAft>
                <a:spcPts val="0"/>
              </a:spcAft>
              <a:buSzPts val="1400"/>
              <a:buChar char="●"/>
              <a:defRPr sz="1400"/>
            </a:lvl4pPr>
            <a:lvl5pPr marL="2285909" lvl="4" indent="-317487" algn="l" rtl="0">
              <a:lnSpc>
                <a:spcPct val="115000"/>
              </a:lnSpc>
              <a:spcBef>
                <a:spcPts val="2100"/>
              </a:spcBef>
              <a:spcAft>
                <a:spcPts val="0"/>
              </a:spcAft>
              <a:buSzPts val="1400"/>
              <a:buChar char="○"/>
              <a:defRPr sz="1400"/>
            </a:lvl5pPr>
            <a:lvl6pPr marL="2743090" lvl="5" indent="-317487" algn="l" rtl="0">
              <a:lnSpc>
                <a:spcPct val="115000"/>
              </a:lnSpc>
              <a:spcBef>
                <a:spcPts val="2100"/>
              </a:spcBef>
              <a:spcAft>
                <a:spcPts val="0"/>
              </a:spcAft>
              <a:buSzPts val="1400"/>
              <a:buChar char="■"/>
              <a:defRPr sz="1400"/>
            </a:lvl6pPr>
            <a:lvl7pPr marL="3200272" lvl="6" indent="-317487" algn="l" rtl="0">
              <a:lnSpc>
                <a:spcPct val="115000"/>
              </a:lnSpc>
              <a:spcBef>
                <a:spcPts val="2100"/>
              </a:spcBef>
              <a:spcAft>
                <a:spcPts val="0"/>
              </a:spcAft>
              <a:buSzPts val="1400"/>
              <a:buChar char="●"/>
              <a:defRPr sz="1400"/>
            </a:lvl7pPr>
            <a:lvl8pPr marL="3657454" lvl="7" indent="-317487" algn="l" rtl="0">
              <a:lnSpc>
                <a:spcPct val="115000"/>
              </a:lnSpc>
              <a:spcBef>
                <a:spcPts val="2100"/>
              </a:spcBef>
              <a:spcAft>
                <a:spcPts val="0"/>
              </a:spcAft>
              <a:buSzPts val="1400"/>
              <a:buChar char="○"/>
              <a:defRPr sz="1400"/>
            </a:lvl8pPr>
            <a:lvl9pPr marL="4114635" lvl="8" indent="-317487" algn="l" rtl="0">
              <a:lnSpc>
                <a:spcPct val="115000"/>
              </a:lnSpc>
              <a:spcBef>
                <a:spcPts val="2100"/>
              </a:spcBef>
              <a:spcAft>
                <a:spcPts val="2100"/>
              </a:spcAft>
              <a:buSzPts val="1400"/>
              <a:buChar char="■"/>
              <a:defRPr sz="1400"/>
            </a:lvl9pPr>
          </a:lstStyle>
          <a:p>
            <a:endParaRPr/>
          </a:p>
        </p:txBody>
      </p:sp>
      <p:sp>
        <p:nvSpPr>
          <p:cNvPr id="31" name="Google Shape;31;p4"/>
          <p:cNvSpPr txBox="1">
            <a:spLocks noGrp="1"/>
          </p:cNvSpPr>
          <p:nvPr>
            <p:ph type="title"/>
          </p:nvPr>
        </p:nvSpPr>
        <p:spPr>
          <a:xfrm>
            <a:off x="1306050" y="437550"/>
            <a:ext cx="4554000" cy="719400"/>
          </a:xfrm>
          <a:prstGeom prst="rect">
            <a:avLst/>
          </a:prstGeom>
          <a:solidFill>
            <a:srgbClr val="21231E"/>
          </a:solidFill>
          <a:ln>
            <a:noFill/>
          </a:ln>
        </p:spPr>
        <p:txBody>
          <a:bodyPr spcFirstLastPara="1" wrap="square" lIns="121900" tIns="121900" rIns="121900" bIns="121900" anchor="ctr" anchorCtr="0">
            <a:noAutofit/>
          </a:bodyPr>
          <a:lstStyle>
            <a:lvl1pPr marR="0" lvl="0" algn="r" rtl="0">
              <a:lnSpc>
                <a:spcPct val="100000"/>
              </a:lnSpc>
              <a:spcBef>
                <a:spcPts val="0"/>
              </a:spcBef>
              <a:spcAft>
                <a:spcPts val="0"/>
              </a:spcAft>
              <a:buSzPts val="5000"/>
              <a:buFont typeface="Aldrich"/>
              <a:buNone/>
              <a:defRPr sz="5000"/>
            </a:lvl1pPr>
            <a:lvl2pPr lvl="1"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2pPr>
            <a:lvl3pPr lvl="2"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3pPr>
            <a:lvl4pPr lvl="3"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4pPr>
            <a:lvl5pPr lvl="4"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5pPr>
            <a:lvl6pPr lvl="5"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6pPr>
            <a:lvl7pPr lvl="6"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7pPr>
            <a:lvl8pPr lvl="7"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8pPr>
            <a:lvl9pPr lvl="8"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225446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6001-CFCA-21D9-4B92-790B0534C1C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EE6EDED-1517-81BF-5F30-63A3C4177F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508A0C7-8B72-98A1-E1B7-6D34F897C362}"/>
              </a:ext>
            </a:extLst>
          </p:cNvPr>
          <p:cNvSpPr>
            <a:spLocks noGrp="1"/>
          </p:cNvSpPr>
          <p:nvPr>
            <p:ph type="dt" sz="half" idx="10"/>
          </p:nvPr>
        </p:nvSpPr>
        <p:spPr/>
        <p:txBody>
          <a:bodyPr/>
          <a:lstStyle/>
          <a:p>
            <a:fld id="{40BC17C9-9E8B-4E3B-B75E-3451C844055D}" type="datetimeFigureOut">
              <a:rPr lang="vi-VN" smtClean="0"/>
              <a:t>24/07/2024</a:t>
            </a:fld>
            <a:endParaRPr lang="vi-VN"/>
          </a:p>
        </p:txBody>
      </p:sp>
      <p:sp>
        <p:nvSpPr>
          <p:cNvPr id="5" name="Footer Placeholder 4">
            <a:extLst>
              <a:ext uri="{FF2B5EF4-FFF2-40B4-BE49-F238E27FC236}">
                <a16:creationId xmlns:a16="http://schemas.microsoft.com/office/drawing/2014/main" id="{FE07F095-0E9D-7E17-00BA-A9D053229BE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892A9A6-A285-5752-3919-DD39F58CED18}"/>
              </a:ext>
            </a:extLst>
          </p:cNvPr>
          <p:cNvSpPr>
            <a:spLocks noGrp="1"/>
          </p:cNvSpPr>
          <p:nvPr>
            <p:ph type="sldNum" sz="quarter" idx="12"/>
          </p:nvPr>
        </p:nvSpPr>
        <p:spPr/>
        <p:txBody>
          <a:bodyPr/>
          <a:lstStyle/>
          <a:p>
            <a:fld id="{44613DB9-E94D-47D8-A773-020686C20E37}" type="slidenum">
              <a:rPr lang="vi-VN" smtClean="0"/>
              <a:t>‹#›</a:t>
            </a:fld>
            <a:endParaRPr lang="vi-VN"/>
          </a:p>
        </p:txBody>
      </p:sp>
    </p:spTree>
    <p:extLst>
      <p:ext uri="{BB962C8B-B14F-4D97-AF65-F5344CB8AC3E}">
        <p14:creationId xmlns:p14="http://schemas.microsoft.com/office/powerpoint/2010/main" val="94351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F37C-6CD3-F688-2AC1-D979D7F59F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F0DE44-C441-F118-9DFF-615497315A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D26ADA-9026-28B2-C683-394710EF7365}"/>
              </a:ext>
            </a:extLst>
          </p:cNvPr>
          <p:cNvSpPr>
            <a:spLocks noGrp="1"/>
          </p:cNvSpPr>
          <p:nvPr>
            <p:ph type="dt" sz="half" idx="10"/>
          </p:nvPr>
        </p:nvSpPr>
        <p:spPr/>
        <p:txBody>
          <a:bodyPr/>
          <a:lstStyle/>
          <a:p>
            <a:fld id="{40BC17C9-9E8B-4E3B-B75E-3451C844055D}" type="datetimeFigureOut">
              <a:rPr lang="vi-VN" smtClean="0"/>
              <a:t>24/07/2024</a:t>
            </a:fld>
            <a:endParaRPr lang="vi-VN"/>
          </a:p>
        </p:txBody>
      </p:sp>
      <p:sp>
        <p:nvSpPr>
          <p:cNvPr id="5" name="Footer Placeholder 4">
            <a:extLst>
              <a:ext uri="{FF2B5EF4-FFF2-40B4-BE49-F238E27FC236}">
                <a16:creationId xmlns:a16="http://schemas.microsoft.com/office/drawing/2014/main" id="{56ACB127-2E84-BC76-2791-CE13D510546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BE81DE-F81A-55AD-6013-710739AB03DF}"/>
              </a:ext>
            </a:extLst>
          </p:cNvPr>
          <p:cNvSpPr>
            <a:spLocks noGrp="1"/>
          </p:cNvSpPr>
          <p:nvPr>
            <p:ph type="sldNum" sz="quarter" idx="12"/>
          </p:nvPr>
        </p:nvSpPr>
        <p:spPr/>
        <p:txBody>
          <a:bodyPr/>
          <a:lstStyle/>
          <a:p>
            <a:fld id="{44613DB9-E94D-47D8-A773-020686C20E37}" type="slidenum">
              <a:rPr lang="vi-VN" smtClean="0"/>
              <a:t>‹#›</a:t>
            </a:fld>
            <a:endParaRPr lang="vi-VN"/>
          </a:p>
        </p:txBody>
      </p:sp>
    </p:spTree>
    <p:extLst>
      <p:ext uri="{BB962C8B-B14F-4D97-AF65-F5344CB8AC3E}">
        <p14:creationId xmlns:p14="http://schemas.microsoft.com/office/powerpoint/2010/main" val="69487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3F087-512D-6885-951E-38651400A56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17EA584-464A-5D4F-0595-E65E1543E8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044C4AE-7281-B85B-7B04-A99E0E0FE5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658A37D-B59D-B4CB-4AD7-0B31ADF6E734}"/>
              </a:ext>
            </a:extLst>
          </p:cNvPr>
          <p:cNvSpPr>
            <a:spLocks noGrp="1"/>
          </p:cNvSpPr>
          <p:nvPr>
            <p:ph type="dt" sz="half" idx="10"/>
          </p:nvPr>
        </p:nvSpPr>
        <p:spPr/>
        <p:txBody>
          <a:bodyPr/>
          <a:lstStyle/>
          <a:p>
            <a:fld id="{40BC17C9-9E8B-4E3B-B75E-3451C844055D}" type="datetimeFigureOut">
              <a:rPr lang="vi-VN" smtClean="0"/>
              <a:t>24/07/2024</a:t>
            </a:fld>
            <a:endParaRPr lang="vi-VN"/>
          </a:p>
        </p:txBody>
      </p:sp>
      <p:sp>
        <p:nvSpPr>
          <p:cNvPr id="6" name="Footer Placeholder 5">
            <a:extLst>
              <a:ext uri="{FF2B5EF4-FFF2-40B4-BE49-F238E27FC236}">
                <a16:creationId xmlns:a16="http://schemas.microsoft.com/office/drawing/2014/main" id="{AFB62F66-142F-0663-9041-9CDAA181082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7FD30FD-A97C-8E48-9012-F552B80579D2}"/>
              </a:ext>
            </a:extLst>
          </p:cNvPr>
          <p:cNvSpPr>
            <a:spLocks noGrp="1"/>
          </p:cNvSpPr>
          <p:nvPr>
            <p:ph type="sldNum" sz="quarter" idx="12"/>
          </p:nvPr>
        </p:nvSpPr>
        <p:spPr/>
        <p:txBody>
          <a:bodyPr/>
          <a:lstStyle/>
          <a:p>
            <a:fld id="{44613DB9-E94D-47D8-A773-020686C20E37}" type="slidenum">
              <a:rPr lang="vi-VN" smtClean="0"/>
              <a:t>‹#›</a:t>
            </a:fld>
            <a:endParaRPr lang="vi-VN"/>
          </a:p>
        </p:txBody>
      </p:sp>
    </p:spTree>
    <p:extLst>
      <p:ext uri="{BB962C8B-B14F-4D97-AF65-F5344CB8AC3E}">
        <p14:creationId xmlns:p14="http://schemas.microsoft.com/office/powerpoint/2010/main" val="3890771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0FC4-CBAF-6615-4FFE-03C996F8111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8A507C9-6C6E-D21B-0F34-24B44A5EDD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9AADDA-7D23-5CC2-708A-DFB7A3B97E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5DB153-5718-42B4-B4C2-191829BB41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1D138-2B6A-1886-E145-0D302FE9B5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D23FCB7-90C8-FEC0-CF3B-66F15B403A23}"/>
              </a:ext>
            </a:extLst>
          </p:cNvPr>
          <p:cNvSpPr>
            <a:spLocks noGrp="1"/>
          </p:cNvSpPr>
          <p:nvPr>
            <p:ph type="dt" sz="half" idx="10"/>
          </p:nvPr>
        </p:nvSpPr>
        <p:spPr/>
        <p:txBody>
          <a:bodyPr/>
          <a:lstStyle/>
          <a:p>
            <a:fld id="{40BC17C9-9E8B-4E3B-B75E-3451C844055D}" type="datetimeFigureOut">
              <a:rPr lang="vi-VN" smtClean="0"/>
              <a:t>24/07/2024</a:t>
            </a:fld>
            <a:endParaRPr lang="vi-VN"/>
          </a:p>
        </p:txBody>
      </p:sp>
      <p:sp>
        <p:nvSpPr>
          <p:cNvPr id="8" name="Footer Placeholder 7">
            <a:extLst>
              <a:ext uri="{FF2B5EF4-FFF2-40B4-BE49-F238E27FC236}">
                <a16:creationId xmlns:a16="http://schemas.microsoft.com/office/drawing/2014/main" id="{57C38666-BA75-3FCE-4919-4388EF376D0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4016EA6-2B71-880E-EDED-B9CCC02B834A}"/>
              </a:ext>
            </a:extLst>
          </p:cNvPr>
          <p:cNvSpPr>
            <a:spLocks noGrp="1"/>
          </p:cNvSpPr>
          <p:nvPr>
            <p:ph type="sldNum" sz="quarter" idx="12"/>
          </p:nvPr>
        </p:nvSpPr>
        <p:spPr/>
        <p:txBody>
          <a:bodyPr/>
          <a:lstStyle/>
          <a:p>
            <a:fld id="{44613DB9-E94D-47D8-A773-020686C20E37}" type="slidenum">
              <a:rPr lang="vi-VN" smtClean="0"/>
              <a:t>‹#›</a:t>
            </a:fld>
            <a:endParaRPr lang="vi-VN"/>
          </a:p>
        </p:txBody>
      </p:sp>
    </p:spTree>
    <p:extLst>
      <p:ext uri="{BB962C8B-B14F-4D97-AF65-F5344CB8AC3E}">
        <p14:creationId xmlns:p14="http://schemas.microsoft.com/office/powerpoint/2010/main" val="13864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831F-9351-DD11-5E3E-E14719894AE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9DEFD63-5F75-36CE-ECE6-E8E340DB5170}"/>
              </a:ext>
            </a:extLst>
          </p:cNvPr>
          <p:cNvSpPr>
            <a:spLocks noGrp="1"/>
          </p:cNvSpPr>
          <p:nvPr>
            <p:ph type="dt" sz="half" idx="10"/>
          </p:nvPr>
        </p:nvSpPr>
        <p:spPr/>
        <p:txBody>
          <a:bodyPr/>
          <a:lstStyle/>
          <a:p>
            <a:fld id="{40BC17C9-9E8B-4E3B-B75E-3451C844055D}" type="datetimeFigureOut">
              <a:rPr lang="vi-VN" smtClean="0"/>
              <a:t>24/07/2024</a:t>
            </a:fld>
            <a:endParaRPr lang="vi-VN"/>
          </a:p>
        </p:txBody>
      </p:sp>
      <p:sp>
        <p:nvSpPr>
          <p:cNvPr id="4" name="Footer Placeholder 3">
            <a:extLst>
              <a:ext uri="{FF2B5EF4-FFF2-40B4-BE49-F238E27FC236}">
                <a16:creationId xmlns:a16="http://schemas.microsoft.com/office/drawing/2014/main" id="{0E0FA257-1C54-F4F9-4301-C0B20B40C58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F19D83-3506-480B-389A-8DD4D4DB3742}"/>
              </a:ext>
            </a:extLst>
          </p:cNvPr>
          <p:cNvSpPr>
            <a:spLocks noGrp="1"/>
          </p:cNvSpPr>
          <p:nvPr>
            <p:ph type="sldNum" sz="quarter" idx="12"/>
          </p:nvPr>
        </p:nvSpPr>
        <p:spPr/>
        <p:txBody>
          <a:bodyPr/>
          <a:lstStyle/>
          <a:p>
            <a:fld id="{44613DB9-E94D-47D8-A773-020686C20E37}" type="slidenum">
              <a:rPr lang="vi-VN" smtClean="0"/>
              <a:t>‹#›</a:t>
            </a:fld>
            <a:endParaRPr lang="vi-VN"/>
          </a:p>
        </p:txBody>
      </p:sp>
    </p:spTree>
    <p:extLst>
      <p:ext uri="{BB962C8B-B14F-4D97-AF65-F5344CB8AC3E}">
        <p14:creationId xmlns:p14="http://schemas.microsoft.com/office/powerpoint/2010/main" val="1285641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F5DA9C-0F0A-7FDA-E715-AE4D26E67F2F}"/>
              </a:ext>
            </a:extLst>
          </p:cNvPr>
          <p:cNvSpPr>
            <a:spLocks noGrp="1"/>
          </p:cNvSpPr>
          <p:nvPr>
            <p:ph type="dt" sz="half" idx="10"/>
          </p:nvPr>
        </p:nvSpPr>
        <p:spPr/>
        <p:txBody>
          <a:bodyPr/>
          <a:lstStyle/>
          <a:p>
            <a:fld id="{40BC17C9-9E8B-4E3B-B75E-3451C844055D}" type="datetimeFigureOut">
              <a:rPr lang="vi-VN" smtClean="0"/>
              <a:t>24/07/2024</a:t>
            </a:fld>
            <a:endParaRPr lang="vi-VN"/>
          </a:p>
        </p:txBody>
      </p:sp>
      <p:sp>
        <p:nvSpPr>
          <p:cNvPr id="3" name="Footer Placeholder 2">
            <a:extLst>
              <a:ext uri="{FF2B5EF4-FFF2-40B4-BE49-F238E27FC236}">
                <a16:creationId xmlns:a16="http://schemas.microsoft.com/office/drawing/2014/main" id="{BD399318-7209-D208-2E24-B5200B881BB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7944096-E30A-2951-8DB8-98840531FD55}"/>
              </a:ext>
            </a:extLst>
          </p:cNvPr>
          <p:cNvSpPr>
            <a:spLocks noGrp="1"/>
          </p:cNvSpPr>
          <p:nvPr>
            <p:ph type="sldNum" sz="quarter" idx="12"/>
          </p:nvPr>
        </p:nvSpPr>
        <p:spPr/>
        <p:txBody>
          <a:bodyPr/>
          <a:lstStyle/>
          <a:p>
            <a:fld id="{44613DB9-E94D-47D8-A773-020686C20E37}" type="slidenum">
              <a:rPr lang="vi-VN" smtClean="0"/>
              <a:t>‹#›</a:t>
            </a:fld>
            <a:endParaRPr lang="vi-VN"/>
          </a:p>
        </p:txBody>
      </p:sp>
    </p:spTree>
    <p:extLst>
      <p:ext uri="{BB962C8B-B14F-4D97-AF65-F5344CB8AC3E}">
        <p14:creationId xmlns:p14="http://schemas.microsoft.com/office/powerpoint/2010/main" val="326371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CF669-6329-FDF6-3895-A920D12D04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27EFEAF-ADA3-9789-9D6D-FE11E10CD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7A902F4-4045-90C7-0B63-4DC2853432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A8BB85-80F1-AA85-4DC1-9DABD557EE03}"/>
              </a:ext>
            </a:extLst>
          </p:cNvPr>
          <p:cNvSpPr>
            <a:spLocks noGrp="1"/>
          </p:cNvSpPr>
          <p:nvPr>
            <p:ph type="dt" sz="half" idx="10"/>
          </p:nvPr>
        </p:nvSpPr>
        <p:spPr/>
        <p:txBody>
          <a:bodyPr/>
          <a:lstStyle/>
          <a:p>
            <a:fld id="{40BC17C9-9E8B-4E3B-B75E-3451C844055D}" type="datetimeFigureOut">
              <a:rPr lang="vi-VN" smtClean="0"/>
              <a:t>24/07/2024</a:t>
            </a:fld>
            <a:endParaRPr lang="vi-VN"/>
          </a:p>
        </p:txBody>
      </p:sp>
      <p:sp>
        <p:nvSpPr>
          <p:cNvPr id="6" name="Footer Placeholder 5">
            <a:extLst>
              <a:ext uri="{FF2B5EF4-FFF2-40B4-BE49-F238E27FC236}">
                <a16:creationId xmlns:a16="http://schemas.microsoft.com/office/drawing/2014/main" id="{701128AC-DE51-0678-32AA-84CB123D297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E8EE1DB-0443-3392-AC87-A3F1B7C0F1F6}"/>
              </a:ext>
            </a:extLst>
          </p:cNvPr>
          <p:cNvSpPr>
            <a:spLocks noGrp="1"/>
          </p:cNvSpPr>
          <p:nvPr>
            <p:ph type="sldNum" sz="quarter" idx="12"/>
          </p:nvPr>
        </p:nvSpPr>
        <p:spPr/>
        <p:txBody>
          <a:bodyPr/>
          <a:lstStyle/>
          <a:p>
            <a:fld id="{44613DB9-E94D-47D8-A773-020686C20E37}" type="slidenum">
              <a:rPr lang="vi-VN" smtClean="0"/>
              <a:t>‹#›</a:t>
            </a:fld>
            <a:endParaRPr lang="vi-VN"/>
          </a:p>
        </p:txBody>
      </p:sp>
    </p:spTree>
    <p:extLst>
      <p:ext uri="{BB962C8B-B14F-4D97-AF65-F5344CB8AC3E}">
        <p14:creationId xmlns:p14="http://schemas.microsoft.com/office/powerpoint/2010/main" val="2627438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34D5-E544-7B60-E977-773D6C25FA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676D57E-B016-BB24-5BFA-A5681A1602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03E6340-8E15-3E8F-8147-58FA10B15F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68F07-C38D-1B7D-BBAA-B12317CDAEEA}"/>
              </a:ext>
            </a:extLst>
          </p:cNvPr>
          <p:cNvSpPr>
            <a:spLocks noGrp="1"/>
          </p:cNvSpPr>
          <p:nvPr>
            <p:ph type="dt" sz="half" idx="10"/>
          </p:nvPr>
        </p:nvSpPr>
        <p:spPr/>
        <p:txBody>
          <a:bodyPr/>
          <a:lstStyle/>
          <a:p>
            <a:fld id="{40BC17C9-9E8B-4E3B-B75E-3451C844055D}" type="datetimeFigureOut">
              <a:rPr lang="vi-VN" smtClean="0"/>
              <a:t>24/07/2024</a:t>
            </a:fld>
            <a:endParaRPr lang="vi-VN"/>
          </a:p>
        </p:txBody>
      </p:sp>
      <p:sp>
        <p:nvSpPr>
          <p:cNvPr id="6" name="Footer Placeholder 5">
            <a:extLst>
              <a:ext uri="{FF2B5EF4-FFF2-40B4-BE49-F238E27FC236}">
                <a16:creationId xmlns:a16="http://schemas.microsoft.com/office/drawing/2014/main" id="{7D4A501D-5F7C-E6B2-CC49-EA342E6B0D1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C380AD2-4203-5D1A-8194-E170F338B10E}"/>
              </a:ext>
            </a:extLst>
          </p:cNvPr>
          <p:cNvSpPr>
            <a:spLocks noGrp="1"/>
          </p:cNvSpPr>
          <p:nvPr>
            <p:ph type="sldNum" sz="quarter" idx="12"/>
          </p:nvPr>
        </p:nvSpPr>
        <p:spPr/>
        <p:txBody>
          <a:bodyPr/>
          <a:lstStyle/>
          <a:p>
            <a:fld id="{44613DB9-E94D-47D8-A773-020686C20E37}" type="slidenum">
              <a:rPr lang="vi-VN" smtClean="0"/>
              <a:t>‹#›</a:t>
            </a:fld>
            <a:endParaRPr lang="vi-VN"/>
          </a:p>
        </p:txBody>
      </p:sp>
    </p:spTree>
    <p:extLst>
      <p:ext uri="{BB962C8B-B14F-4D97-AF65-F5344CB8AC3E}">
        <p14:creationId xmlns:p14="http://schemas.microsoft.com/office/powerpoint/2010/main" val="338248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31EBE7-4D8B-AB54-86C3-A57F67B064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04448F9-4E51-0E2B-ECE2-E4BBC09DD8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47202E6-B4C6-1CA6-C283-4D9EBBE7B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BC17C9-9E8B-4E3B-B75E-3451C844055D}" type="datetimeFigureOut">
              <a:rPr lang="vi-VN" smtClean="0"/>
              <a:t>24/07/2024</a:t>
            </a:fld>
            <a:endParaRPr lang="vi-VN"/>
          </a:p>
        </p:txBody>
      </p:sp>
      <p:sp>
        <p:nvSpPr>
          <p:cNvPr id="5" name="Footer Placeholder 4">
            <a:extLst>
              <a:ext uri="{FF2B5EF4-FFF2-40B4-BE49-F238E27FC236}">
                <a16:creationId xmlns:a16="http://schemas.microsoft.com/office/drawing/2014/main" id="{424D9B37-8126-5C33-D097-462EC855A2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09514F98-F75C-BCE2-3422-20525E09C0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613DB9-E94D-47D8-A773-020686C20E37}" type="slidenum">
              <a:rPr lang="vi-VN" smtClean="0"/>
              <a:t>‹#›</a:t>
            </a:fld>
            <a:endParaRPr lang="vi-VN"/>
          </a:p>
        </p:txBody>
      </p:sp>
    </p:spTree>
    <p:extLst>
      <p:ext uri="{BB962C8B-B14F-4D97-AF65-F5344CB8AC3E}">
        <p14:creationId xmlns:p14="http://schemas.microsoft.com/office/powerpoint/2010/main" val="4105296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gi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4.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5.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7.png"/><Relationship Id="rId5" Type="http://schemas.openxmlformats.org/officeDocument/2006/relationships/image" Target="../media/image34.jpe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esthetic liquid watercolor and ink">
            <a:extLst>
              <a:ext uri="{FF2B5EF4-FFF2-40B4-BE49-F238E27FC236}">
                <a16:creationId xmlns:a16="http://schemas.microsoft.com/office/drawing/2014/main" id="{6FA701F4-CA18-D204-D403-8743DAF7EE52}"/>
              </a:ext>
            </a:extLst>
          </p:cNvPr>
          <p:cNvPicPr>
            <a:picLocks noChangeAspect="1"/>
          </p:cNvPicPr>
          <p:nvPr/>
        </p:nvPicPr>
        <p:blipFill rotWithShape="1">
          <a:blip r:embed="rId2"/>
          <a:srcRect t="1855" r="-1" b="6657"/>
          <a:stretch/>
        </p:blipFill>
        <p:spPr>
          <a:xfrm>
            <a:off x="108620" y="10"/>
            <a:ext cx="12188932" cy="6857990"/>
          </a:xfrm>
          <a:prstGeom prst="rect">
            <a:avLst/>
          </a:prstGeom>
        </p:spPr>
      </p:pic>
      <p:sp>
        <p:nvSpPr>
          <p:cNvPr id="3" name="Subtitle 2">
            <a:extLst>
              <a:ext uri="{FF2B5EF4-FFF2-40B4-BE49-F238E27FC236}">
                <a16:creationId xmlns:a16="http://schemas.microsoft.com/office/drawing/2014/main" id="{D8681C7A-D164-458C-4110-CEB71DD81489}"/>
              </a:ext>
            </a:extLst>
          </p:cNvPr>
          <p:cNvSpPr>
            <a:spLocks noGrp="1"/>
          </p:cNvSpPr>
          <p:nvPr>
            <p:ph type="subTitle" idx="1"/>
          </p:nvPr>
        </p:nvSpPr>
        <p:spPr>
          <a:xfrm>
            <a:off x="7360199" y="6013144"/>
            <a:ext cx="4828754" cy="646785"/>
          </a:xfrm>
        </p:spPr>
        <p:txBody>
          <a:bodyPr>
            <a:normAutofit/>
          </a:bodyPr>
          <a:lstStyle/>
          <a:p>
            <a:r>
              <a:rPr lang="en-US" dirty="0">
                <a:latin typeface="Times New Roman" panose="02020603050405020304" pitchFamily="18" charset="0"/>
                <a:cs typeface="Times New Roman" panose="02020603050405020304" pitchFamily="18" charset="0"/>
              </a:rPr>
              <a:t>LỊCH SỬ VÀ ĐỊA LÝ 9 CTST</a:t>
            </a:r>
            <a:endParaRPr lang="vi-VN" dirty="0">
              <a:latin typeface="Times New Roman" panose="02020603050405020304" pitchFamily="18" charset="0"/>
              <a:cs typeface="Times New Roman" panose="02020603050405020304" pitchFamily="18" charset="0"/>
            </a:endParaRPr>
          </a:p>
        </p:txBody>
      </p:sp>
      <p:sp>
        <p:nvSpPr>
          <p:cNvPr id="5" name="Title 4">
            <a:extLst>
              <a:ext uri="{FF2B5EF4-FFF2-40B4-BE49-F238E27FC236}">
                <a16:creationId xmlns:a16="http://schemas.microsoft.com/office/drawing/2014/main" id="{FEC41279-1334-90A7-59B5-6310A9027769}"/>
              </a:ext>
            </a:extLst>
          </p:cNvPr>
          <p:cNvSpPr>
            <a:spLocks noGrp="1"/>
          </p:cNvSpPr>
          <p:nvPr>
            <p:ph type="ctrTitle"/>
          </p:nvPr>
        </p:nvSpPr>
        <p:spPr/>
        <p:txBody>
          <a:bodyPr/>
          <a:lstStyle/>
          <a:p>
            <a:endParaRPr lang="vi-VN" dirty="0"/>
          </a:p>
        </p:txBody>
      </p:sp>
      <p:sp>
        <p:nvSpPr>
          <p:cNvPr id="6" name="TextBox 5">
            <a:extLst>
              <a:ext uri="{FF2B5EF4-FFF2-40B4-BE49-F238E27FC236}">
                <a16:creationId xmlns:a16="http://schemas.microsoft.com/office/drawing/2014/main" id="{0B106774-D59A-649C-331F-3B23F89771B6}"/>
              </a:ext>
            </a:extLst>
          </p:cNvPr>
          <p:cNvSpPr txBox="1"/>
          <p:nvPr/>
        </p:nvSpPr>
        <p:spPr>
          <a:xfrm>
            <a:off x="2047067" y="597761"/>
            <a:ext cx="8128000" cy="913199"/>
          </a:xfrm>
          <a:prstGeom prst="rect">
            <a:avLst/>
          </a:prstGeom>
          <a:noFill/>
        </p:spPr>
        <p:txBody>
          <a:bodyPr wrap="square">
            <a:spAutoFit/>
          </a:bodyPr>
          <a:lstStyle/>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TRƯỜNG TRUNG HỌC CƠ SỞ …..</a:t>
            </a:r>
          </a:p>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TỔ KHOA HỌC XÃ HỘI</a:t>
            </a:r>
          </a:p>
        </p:txBody>
      </p:sp>
      <p:sp>
        <p:nvSpPr>
          <p:cNvPr id="7" name="WordArt 11">
            <a:extLst>
              <a:ext uri="{FF2B5EF4-FFF2-40B4-BE49-F238E27FC236}">
                <a16:creationId xmlns:a16="http://schemas.microsoft.com/office/drawing/2014/main" id="{E9CFEDE4-1A16-E4DB-FD6C-ACD3C47BDF0E}"/>
              </a:ext>
            </a:extLst>
          </p:cNvPr>
          <p:cNvSpPr>
            <a:spLocks noChangeArrowheads="1" noChangeShapeType="1" noTextEdit="1"/>
          </p:cNvSpPr>
          <p:nvPr/>
        </p:nvSpPr>
        <p:spPr bwMode="auto">
          <a:xfrm>
            <a:off x="613393" y="1682309"/>
            <a:ext cx="11159185" cy="2943675"/>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4796" kern="10" dirty="0">
                <a:ln w="9525">
                  <a:round/>
                  <a:headEnd/>
                  <a:tailEnd/>
                </a:ln>
                <a:gradFill rotWithShape="1">
                  <a:gsLst>
                    <a:gs pos="0">
                      <a:srgbClr val="FFFF00"/>
                    </a:gs>
                    <a:gs pos="100000">
                      <a:srgbClr val="FF3300"/>
                    </a:gs>
                  </a:gsLst>
                  <a:path path="rect">
                    <a:fillToRect l="50000" t="50000" r="50000" b="50000"/>
                  </a:path>
                </a:gradFill>
                <a:latin typeface="Times New Roman" panose="02020603050405020304" pitchFamily="18" charset="0"/>
                <a:cs typeface="Times New Roman" panose="02020603050405020304" pitchFamily="18" charset="0"/>
              </a:rPr>
              <a:t>CHÀO MỪNG CÁC EM ĐẾN VỚI TIẾT HỌC NGÀY HÔM NAY</a:t>
            </a:r>
          </a:p>
        </p:txBody>
      </p:sp>
      <p:grpSp>
        <p:nvGrpSpPr>
          <p:cNvPr id="8" name="Group 2">
            <a:extLst>
              <a:ext uri="{FF2B5EF4-FFF2-40B4-BE49-F238E27FC236}">
                <a16:creationId xmlns:a16="http://schemas.microsoft.com/office/drawing/2014/main" id="{90AC218C-8186-6F77-8166-EA34FBAF380B}"/>
              </a:ext>
            </a:extLst>
          </p:cNvPr>
          <p:cNvGrpSpPr>
            <a:grpSpLocks noChangeAspect="1"/>
          </p:cNvGrpSpPr>
          <p:nvPr/>
        </p:nvGrpSpPr>
        <p:grpSpPr bwMode="auto">
          <a:xfrm>
            <a:off x="3129430" y="4879439"/>
            <a:ext cx="6127113" cy="2465891"/>
            <a:chOff x="0" y="0"/>
            <a:chExt cx="5460" cy="3810"/>
          </a:xfrm>
        </p:grpSpPr>
        <p:sp>
          <p:nvSpPr>
            <p:cNvPr id="9" name="AutoShape 3">
              <a:extLst>
                <a:ext uri="{FF2B5EF4-FFF2-40B4-BE49-F238E27FC236}">
                  <a16:creationId xmlns:a16="http://schemas.microsoft.com/office/drawing/2014/main" id="{8E192CEC-4C88-AC45-7E5D-250F5BA2FCAB}"/>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239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0" name="Freeform 4">
              <a:extLst>
                <a:ext uri="{FF2B5EF4-FFF2-40B4-BE49-F238E27FC236}">
                  <a16:creationId xmlns:a16="http://schemas.microsoft.com/office/drawing/2014/main" id="{8B1408DA-DECB-077A-E66D-A10DCB001E6F}"/>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5">
              <a:extLst>
                <a:ext uri="{FF2B5EF4-FFF2-40B4-BE49-F238E27FC236}">
                  <a16:creationId xmlns:a16="http://schemas.microsoft.com/office/drawing/2014/main" id="{6C799F87-E18D-6C14-201D-3AFC586023EE}"/>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6">
              <a:extLst>
                <a:ext uri="{FF2B5EF4-FFF2-40B4-BE49-F238E27FC236}">
                  <a16:creationId xmlns:a16="http://schemas.microsoft.com/office/drawing/2014/main" id="{F416647D-E265-16EB-5425-DA4670954EB6}"/>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7">
              <a:extLst>
                <a:ext uri="{FF2B5EF4-FFF2-40B4-BE49-F238E27FC236}">
                  <a16:creationId xmlns:a16="http://schemas.microsoft.com/office/drawing/2014/main" id="{DE8D1DD1-16F6-FE2B-677E-A94C0E56B463}"/>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8">
              <a:extLst>
                <a:ext uri="{FF2B5EF4-FFF2-40B4-BE49-F238E27FC236}">
                  <a16:creationId xmlns:a16="http://schemas.microsoft.com/office/drawing/2014/main" id="{5A82E08C-7CDE-CCE0-D543-4270A1207EC2}"/>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9">
              <a:extLst>
                <a:ext uri="{FF2B5EF4-FFF2-40B4-BE49-F238E27FC236}">
                  <a16:creationId xmlns:a16="http://schemas.microsoft.com/office/drawing/2014/main" id="{CA31B3A8-2FB1-1D54-41CE-A89857157A4A}"/>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0">
              <a:extLst>
                <a:ext uri="{FF2B5EF4-FFF2-40B4-BE49-F238E27FC236}">
                  <a16:creationId xmlns:a16="http://schemas.microsoft.com/office/drawing/2014/main" id="{BEBEADFC-93CB-7F61-F451-731CBF97E862}"/>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1">
              <a:extLst>
                <a:ext uri="{FF2B5EF4-FFF2-40B4-BE49-F238E27FC236}">
                  <a16:creationId xmlns:a16="http://schemas.microsoft.com/office/drawing/2014/main" id="{AD79D76D-8039-1BFA-6B89-6A1DA8267CCC}"/>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2">
              <a:extLst>
                <a:ext uri="{FF2B5EF4-FFF2-40B4-BE49-F238E27FC236}">
                  <a16:creationId xmlns:a16="http://schemas.microsoft.com/office/drawing/2014/main" id="{0292D0C8-B24C-1D3F-A343-115146B1081E}"/>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3">
              <a:extLst>
                <a:ext uri="{FF2B5EF4-FFF2-40B4-BE49-F238E27FC236}">
                  <a16:creationId xmlns:a16="http://schemas.microsoft.com/office/drawing/2014/main" id="{B6C7F88E-7E84-67B7-591D-84CF720D7CF6}"/>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4">
              <a:extLst>
                <a:ext uri="{FF2B5EF4-FFF2-40B4-BE49-F238E27FC236}">
                  <a16:creationId xmlns:a16="http://schemas.microsoft.com/office/drawing/2014/main" id="{5D55E126-08CC-194E-0667-BA7BACABBF8A}"/>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5">
              <a:extLst>
                <a:ext uri="{FF2B5EF4-FFF2-40B4-BE49-F238E27FC236}">
                  <a16:creationId xmlns:a16="http://schemas.microsoft.com/office/drawing/2014/main" id="{7AEB46FE-0BCE-AFF2-3BB6-180A9F10A2AF}"/>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6">
              <a:extLst>
                <a:ext uri="{FF2B5EF4-FFF2-40B4-BE49-F238E27FC236}">
                  <a16:creationId xmlns:a16="http://schemas.microsoft.com/office/drawing/2014/main" id="{85BE1C26-93FB-7D6C-F87A-9554BF85F4DE}"/>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7">
              <a:extLst>
                <a:ext uri="{FF2B5EF4-FFF2-40B4-BE49-F238E27FC236}">
                  <a16:creationId xmlns:a16="http://schemas.microsoft.com/office/drawing/2014/main" id="{288BDB8C-224C-2F3A-1DD0-1D0F52148DE9}"/>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8">
              <a:extLst>
                <a:ext uri="{FF2B5EF4-FFF2-40B4-BE49-F238E27FC236}">
                  <a16:creationId xmlns:a16="http://schemas.microsoft.com/office/drawing/2014/main" id="{C5456320-4E98-9B7B-02D2-CE2B6D93449B}"/>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9">
              <a:extLst>
                <a:ext uri="{FF2B5EF4-FFF2-40B4-BE49-F238E27FC236}">
                  <a16:creationId xmlns:a16="http://schemas.microsoft.com/office/drawing/2014/main" id="{F35937A9-8630-E075-2693-C0F9B42DAACB}"/>
                </a:ext>
              </a:extLst>
            </p:cNvPr>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20">
              <a:extLst>
                <a:ext uri="{FF2B5EF4-FFF2-40B4-BE49-F238E27FC236}">
                  <a16:creationId xmlns:a16="http://schemas.microsoft.com/office/drawing/2014/main" id="{A9982719-4C76-19B8-0CE3-181CE6F93D7F}"/>
                </a:ext>
              </a:extLst>
            </p:cNvPr>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21">
              <a:extLst>
                <a:ext uri="{FF2B5EF4-FFF2-40B4-BE49-F238E27FC236}">
                  <a16:creationId xmlns:a16="http://schemas.microsoft.com/office/drawing/2014/main" id="{B3806C88-C1DA-1CE9-4044-36FB2CFBCF10}"/>
                </a:ext>
              </a:extLst>
            </p:cNvPr>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22">
              <a:extLst>
                <a:ext uri="{FF2B5EF4-FFF2-40B4-BE49-F238E27FC236}">
                  <a16:creationId xmlns:a16="http://schemas.microsoft.com/office/drawing/2014/main" id="{9E8CB6A3-3583-964C-96E9-F07CA2551C15}"/>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253770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2E7520-F3B3-3C64-C3E3-29AE26202E0A}"/>
              </a:ext>
            </a:extLst>
          </p:cNvPr>
          <p:cNvSpPr>
            <a:spLocks noGrp="1"/>
          </p:cNvSpPr>
          <p:nvPr>
            <p:ph type="dt" sz="half" idx="10"/>
          </p:nvPr>
        </p:nvSpPr>
        <p:spPr/>
        <p:txBody>
          <a:bodyPr/>
          <a:lstStyle/>
          <a:p>
            <a:fld id="{579F6069-8263-4296-913A-BC2234E8D32B}" type="datetime1">
              <a:rPr lang="en-US" smtClean="0"/>
              <a:t>7/24/2024</a:t>
            </a:fld>
            <a:endParaRPr lang="en-US"/>
          </a:p>
        </p:txBody>
      </p:sp>
      <p:sp>
        <p:nvSpPr>
          <p:cNvPr id="5" name="Footer Placeholder 4">
            <a:extLst>
              <a:ext uri="{FF2B5EF4-FFF2-40B4-BE49-F238E27FC236}">
                <a16:creationId xmlns:a16="http://schemas.microsoft.com/office/drawing/2014/main" id="{6B1A3FF7-29DE-BC70-AFE0-A3CD3224FF5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572835A-C922-3E66-B737-5F7AE44C54F3}"/>
              </a:ext>
            </a:extLst>
          </p:cNvPr>
          <p:cNvSpPr>
            <a:spLocks noGrp="1"/>
          </p:cNvSpPr>
          <p:nvPr>
            <p:ph type="sldNum" sz="quarter" idx="12"/>
          </p:nvPr>
        </p:nvSpPr>
        <p:spPr/>
        <p:txBody>
          <a:bodyPr/>
          <a:lstStyle/>
          <a:p>
            <a:fld id="{C68AC1EC-23E2-4F0E-A5A4-674EC8DB954E}" type="slidenum">
              <a:rPr lang="en-US" smtClean="0"/>
              <a:t>10</a:t>
            </a:fld>
            <a:endParaRPr lang="en-US"/>
          </a:p>
        </p:txBody>
      </p:sp>
      <p:pic>
        <p:nvPicPr>
          <p:cNvPr id="8" name="Picture 1" descr="G:\LUU TRU QUOC MINH\TU LIEU LICH SU CU\LICH SU 9\Luoc do khu vuc Mi La-tinh sau nam 1945.jpg">
            <a:extLst>
              <a:ext uri="{FF2B5EF4-FFF2-40B4-BE49-F238E27FC236}">
                <a16:creationId xmlns:a16="http://schemas.microsoft.com/office/drawing/2014/main" id="{619E8700-5515-C7C6-09C3-53D26AC8B1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361813" y="523577"/>
            <a:ext cx="5546652" cy="615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descr="FIRE1">
            <a:extLst>
              <a:ext uri="{FF2B5EF4-FFF2-40B4-BE49-F238E27FC236}">
                <a16:creationId xmlns:a16="http://schemas.microsoft.com/office/drawing/2014/main" id="{1BBDEF8C-DBA2-36C9-4205-16EBA0CD72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1070344"/>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cuba_fl_md_wht">
            <a:extLst>
              <a:ext uri="{FF2B5EF4-FFF2-40B4-BE49-F238E27FC236}">
                <a16:creationId xmlns:a16="http://schemas.microsoft.com/office/drawing/2014/main" id="{1C35DD9B-E4B7-21D1-597E-448D8EACF71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92484" y="1070344"/>
            <a:ext cx="381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5" descr="FIRE1">
            <a:extLst>
              <a:ext uri="{FF2B5EF4-FFF2-40B4-BE49-F238E27FC236}">
                <a16:creationId xmlns:a16="http://schemas.microsoft.com/office/drawing/2014/main" id="{9A66EDDB-C0FA-FB19-52DD-DACD7325C9E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73656" y="1633407"/>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5" descr="FIRE1">
            <a:extLst>
              <a:ext uri="{FF2B5EF4-FFF2-40B4-BE49-F238E27FC236}">
                <a16:creationId xmlns:a16="http://schemas.microsoft.com/office/drawing/2014/main" id="{7993F091-B106-0FE9-6933-7D10315ACB6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45634" y="1561983"/>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FIRE1">
            <a:extLst>
              <a:ext uri="{FF2B5EF4-FFF2-40B4-BE49-F238E27FC236}">
                <a16:creationId xmlns:a16="http://schemas.microsoft.com/office/drawing/2014/main" id="{B1FBBBA7-9772-BF5A-FFB3-2DFE291FEA5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28822" y="3510147"/>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el_salvador_fl_md_wht">
            <a:extLst>
              <a:ext uri="{FF2B5EF4-FFF2-40B4-BE49-F238E27FC236}">
                <a16:creationId xmlns:a16="http://schemas.microsoft.com/office/drawing/2014/main" id="{803B623E-5669-614A-CA89-32CE0270389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82094" y="1539582"/>
            <a:ext cx="46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FIRE1">
            <a:extLst>
              <a:ext uri="{FF2B5EF4-FFF2-40B4-BE49-F238E27FC236}">
                <a16:creationId xmlns:a16="http://schemas.microsoft.com/office/drawing/2014/main" id="{DE9771E9-BA6C-9EEB-BE5C-9CAA3490CCB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34017" y="1933518"/>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FIRE1">
            <a:extLst>
              <a:ext uri="{FF2B5EF4-FFF2-40B4-BE49-F238E27FC236}">
                <a16:creationId xmlns:a16="http://schemas.microsoft.com/office/drawing/2014/main" id="{109CA744-6199-F047-A735-53DFDC002DB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81742" y="5214901"/>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chile_fl_md_wht">
            <a:extLst>
              <a:ext uri="{FF2B5EF4-FFF2-40B4-BE49-F238E27FC236}">
                <a16:creationId xmlns:a16="http://schemas.microsoft.com/office/drawing/2014/main" id="{8DE2ED8F-553C-CD61-1718-F231E035A78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57372" y="5014876"/>
            <a:ext cx="495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peech Bubble: Rectangle with Corners Rounded 20">
            <a:extLst>
              <a:ext uri="{FF2B5EF4-FFF2-40B4-BE49-F238E27FC236}">
                <a16:creationId xmlns:a16="http://schemas.microsoft.com/office/drawing/2014/main" id="{058A42AD-D92A-9148-4FDE-5D3C288A1938}"/>
              </a:ext>
            </a:extLst>
          </p:cNvPr>
          <p:cNvSpPr/>
          <p:nvPr/>
        </p:nvSpPr>
        <p:spPr>
          <a:xfrm>
            <a:off x="1197476" y="1976307"/>
            <a:ext cx="4114800" cy="2096903"/>
          </a:xfrm>
          <a:prstGeom prst="wedgeRoundRectCallout">
            <a:avLst>
              <a:gd name="adj1" fmla="val 102681"/>
              <a:gd name="adj2" fmla="val -375"/>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 Hãy xác định trên hình 12.1 vị trí của các quốc gia xảy ra những </a:t>
            </a:r>
            <a:r>
              <a:rPr lang="vi-VN" sz="2800" dirty="0" err="1">
                <a:solidFill>
                  <a:schemeClr val="tx1"/>
                </a:solidFill>
                <a:latin typeface="Times New Roman" panose="02020603050405020304" pitchFamily="18" charset="0"/>
                <a:cs typeface="Times New Roman" panose="02020603050405020304" pitchFamily="18" charset="0"/>
              </a:rPr>
              <a:t>cuộc</a:t>
            </a:r>
            <a:r>
              <a:rPr lang="vi-VN" sz="2800" dirty="0">
                <a:solidFill>
                  <a:schemeClr val="tx1"/>
                </a:solidFill>
                <a:latin typeface="Times New Roman" panose="02020603050405020304" pitchFamily="18" charset="0"/>
                <a:cs typeface="Times New Roman" panose="02020603050405020304" pitchFamily="18" charset="0"/>
              </a:rPr>
              <a:t> </a:t>
            </a:r>
          </a:p>
          <a:p>
            <a:pPr algn="ctr"/>
            <a:r>
              <a:rPr lang="vi-VN" sz="2800" dirty="0">
                <a:solidFill>
                  <a:schemeClr val="tx1"/>
                </a:solidFill>
                <a:latin typeface="Times New Roman" panose="02020603050405020304" pitchFamily="18" charset="0"/>
                <a:cs typeface="Times New Roman" panose="02020603050405020304" pitchFamily="18" charset="0"/>
              </a:rPr>
              <a:t>cách mạng tiêu biểu trong giai đoạn này</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22" name="Title 1">
            <a:extLst>
              <a:ext uri="{FF2B5EF4-FFF2-40B4-BE49-F238E27FC236}">
                <a16:creationId xmlns:a16="http://schemas.microsoft.com/office/drawing/2014/main" id="{FF71247D-D501-0D53-68C4-909116D246E6}"/>
              </a:ext>
            </a:extLst>
          </p:cNvPr>
          <p:cNvSpPr>
            <a:spLocks noGrp="1"/>
          </p:cNvSpPr>
          <p:nvPr>
            <p:ph type="title"/>
          </p:nvPr>
        </p:nvSpPr>
        <p:spPr>
          <a:xfrm>
            <a:off x="77972" y="-34740"/>
            <a:ext cx="12036056" cy="613070"/>
          </a:xfrm>
        </p:spPr>
        <p:txBody>
          <a:bodyPr>
            <a:normAutofit/>
          </a:bodyPr>
          <a:lstStyle/>
          <a:p>
            <a:pPr algn="ctr"/>
            <a:r>
              <a:rPr lang="en-US" sz="3600" b="1" dirty="0">
                <a:latin typeface="Times New Roman" panose="02020603050405020304" pitchFamily="18" charset="0"/>
                <a:cs typeface="Times New Roman" panose="02020603050405020304" pitchFamily="18" charset="0"/>
              </a:rPr>
              <a:t>BÀI 12. </a:t>
            </a:r>
            <a:r>
              <a:rPr lang="vi-VN" sz="3600" b="1" dirty="0">
                <a:latin typeface="Times New Roman" panose="02020603050405020304" pitchFamily="18" charset="0"/>
                <a:cs typeface="Times New Roman" panose="02020603050405020304" pitchFamily="18" charset="0"/>
              </a:rPr>
              <a:t>MỸ LA-TINH TỪ NĂM 1945 ĐẾN NĂM 1991 </a:t>
            </a:r>
          </a:p>
        </p:txBody>
      </p:sp>
      <p:sp>
        <p:nvSpPr>
          <p:cNvPr id="23" name="TextBox 22">
            <a:extLst>
              <a:ext uri="{FF2B5EF4-FFF2-40B4-BE49-F238E27FC236}">
                <a16:creationId xmlns:a16="http://schemas.microsoft.com/office/drawing/2014/main" id="{6C588F0C-6088-CEFD-AC54-AE9C984708DB}"/>
              </a:ext>
            </a:extLst>
          </p:cNvPr>
          <p:cNvSpPr txBox="1"/>
          <p:nvPr/>
        </p:nvSpPr>
        <p:spPr>
          <a:xfrm>
            <a:off x="241005" y="749595"/>
            <a:ext cx="5915245" cy="954107"/>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Tình hình chung của các nước Mỹ La-tinh từ năm 1945 đến năm 1991 </a:t>
            </a:r>
          </a:p>
        </p:txBody>
      </p:sp>
      <p:pic>
        <p:nvPicPr>
          <p:cNvPr id="24" name="Google Shape;277;p6">
            <a:extLst>
              <a:ext uri="{FF2B5EF4-FFF2-40B4-BE49-F238E27FC236}">
                <a16:creationId xmlns:a16="http://schemas.microsoft.com/office/drawing/2014/main" id="{53C0E590-A012-9A5B-433D-0C8AE2CA94FD}"/>
              </a:ext>
            </a:extLst>
          </p:cNvPr>
          <p:cNvPicPr preferRelativeResize="0"/>
          <p:nvPr/>
        </p:nvPicPr>
        <p:blipFill rotWithShape="1">
          <a:blip r:embed="rId8"/>
          <a:stretch/>
        </p:blipFill>
        <p:spPr>
          <a:xfrm>
            <a:off x="2618109" y="4919736"/>
            <a:ext cx="1831905" cy="1755946"/>
          </a:xfrm>
          <a:prstGeom prst="rect">
            <a:avLst/>
          </a:prstGeom>
          <a:noFill/>
        </p:spPr>
      </p:pic>
      <p:sp>
        <p:nvSpPr>
          <p:cNvPr id="25" name="Rectangle: Rounded Corners 24">
            <a:extLst>
              <a:ext uri="{FF2B5EF4-FFF2-40B4-BE49-F238E27FC236}">
                <a16:creationId xmlns:a16="http://schemas.microsoft.com/office/drawing/2014/main" id="{FF94774A-F530-139D-50BD-56191F9A774F}"/>
              </a:ext>
            </a:extLst>
          </p:cNvPr>
          <p:cNvSpPr/>
          <p:nvPr/>
        </p:nvSpPr>
        <p:spPr>
          <a:xfrm>
            <a:off x="1300258" y="2707524"/>
            <a:ext cx="4114800" cy="18491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 Ở Chi-lê và Ni-ca-ra-</a:t>
            </a:r>
            <a:r>
              <a:rPr lang="vi-VN" sz="2800" dirty="0" err="1">
                <a:latin typeface="Times New Roman" panose="02020603050405020304" pitchFamily="18" charset="0"/>
                <a:cs typeface="Times New Roman" panose="02020603050405020304" pitchFamily="18" charset="0"/>
              </a:rPr>
              <a:t>goa</a:t>
            </a:r>
            <a:r>
              <a:rPr lang="vi-VN" sz="2800" dirty="0">
                <a:latin typeface="Times New Roman" panose="02020603050405020304" pitchFamily="18" charset="0"/>
                <a:cs typeface="Times New Roman" panose="02020603050405020304" pitchFamily="18" charset="0"/>
              </a:rPr>
              <a:t>, nhân dân lật đổ nền độc tài thân Mỹ, lập nên chính quyền dân chủ</a:t>
            </a:r>
          </a:p>
        </p:txBody>
      </p:sp>
      <p:cxnSp>
        <p:nvCxnSpPr>
          <p:cNvPr id="27" name="Straight Arrow Connector 26">
            <a:extLst>
              <a:ext uri="{FF2B5EF4-FFF2-40B4-BE49-F238E27FC236}">
                <a16:creationId xmlns:a16="http://schemas.microsoft.com/office/drawing/2014/main" id="{92B45C15-607B-A060-C145-94302B09D091}"/>
              </a:ext>
            </a:extLst>
          </p:cNvPr>
          <p:cNvCxnSpPr>
            <a:cxnSpLocks/>
            <a:endCxn id="25" idx="3"/>
          </p:cNvCxnSpPr>
          <p:nvPr/>
        </p:nvCxnSpPr>
        <p:spPr>
          <a:xfrm flipH="1">
            <a:off x="5415058" y="2014944"/>
            <a:ext cx="2482976" cy="1617173"/>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1469F99-DFE6-AE4B-2CE9-3C57644CCD24}"/>
              </a:ext>
            </a:extLst>
          </p:cNvPr>
          <p:cNvCxnSpPr>
            <a:cxnSpLocks/>
            <a:endCxn id="25" idx="3"/>
          </p:cNvCxnSpPr>
          <p:nvPr/>
        </p:nvCxnSpPr>
        <p:spPr>
          <a:xfrm flipH="1" flipV="1">
            <a:off x="5415058" y="3632117"/>
            <a:ext cx="4013396" cy="1754234"/>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024" name="Arrow: Right 1023">
            <a:extLst>
              <a:ext uri="{FF2B5EF4-FFF2-40B4-BE49-F238E27FC236}">
                <a16:creationId xmlns:a16="http://schemas.microsoft.com/office/drawing/2014/main" id="{61274644-7444-38CB-E62A-4AFAFA0B7A8B}"/>
              </a:ext>
            </a:extLst>
          </p:cNvPr>
          <p:cNvSpPr/>
          <p:nvPr/>
        </p:nvSpPr>
        <p:spPr>
          <a:xfrm>
            <a:off x="446567" y="5214901"/>
            <a:ext cx="5649433" cy="1347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Times New Roman" panose="02020603050405020304" pitchFamily="18" charset="0"/>
                <a:cs typeface="Times New Roman" panose="02020603050405020304" pitchFamily="18" charset="0"/>
              </a:rPr>
              <a:t> “Lục địa bùng cháy</a:t>
            </a:r>
          </a:p>
        </p:txBody>
      </p:sp>
    </p:spTree>
    <p:extLst>
      <p:ext uri="{BB962C8B-B14F-4D97-AF65-F5344CB8AC3E}">
        <p14:creationId xmlns:p14="http://schemas.microsoft.com/office/powerpoint/2010/main" val="420843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out)">
                                      <p:cBhvr>
                                        <p:cTn id="12" dur="2000"/>
                                        <p:tgtEl>
                                          <p:spTgt spid="11"/>
                                        </p:tgtEl>
                                      </p:cBhvr>
                                    </p:animEffect>
                                  </p:childTnLst>
                                </p:cTn>
                              </p:par>
                              <p:par>
                                <p:cTn id="13" presetID="6" presetClass="entr" presetSubtype="3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out)">
                                      <p:cBhvr>
                                        <p:cTn id="15" dur="2000"/>
                                        <p:tgtEl>
                                          <p:spTgt spid="17"/>
                                        </p:tgtEl>
                                      </p:cBhvr>
                                    </p:animEffect>
                                  </p:childTnLst>
                                </p:cTn>
                              </p:par>
                              <p:par>
                                <p:cTn id="16" presetID="3"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1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32"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circle(out)">
                                      <p:cBhvr>
                                        <p:cTn id="43" dur="2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0" nodeType="clickEffect">
                                  <p:stCondLst>
                                    <p:cond delay="0"/>
                                  </p:stCondLst>
                                  <p:childTnLst>
                                    <p:animEffect transition="out" filter="circle(out)">
                                      <p:cBhvr>
                                        <p:cTn id="47" dur="2000"/>
                                        <p:tgtEl>
                                          <p:spTgt spid="21"/>
                                        </p:tgtEl>
                                      </p:cBhvr>
                                    </p:animEffect>
                                    <p:set>
                                      <p:cBhvr>
                                        <p:cTn id="48" dur="1" fill="hold">
                                          <p:stCondLst>
                                            <p:cond delay="1999"/>
                                          </p:stCondLst>
                                        </p:cTn>
                                        <p:tgtEl>
                                          <p:spTgt spid="21"/>
                                        </p:tgtEl>
                                        <p:attrNameLst>
                                          <p:attrName>style.visibility</p:attrName>
                                        </p:attrNameLst>
                                      </p:cBhvr>
                                      <p:to>
                                        <p:strVal val="hidden"/>
                                      </p:to>
                                    </p:set>
                                  </p:childTnLst>
                                </p:cTn>
                              </p:par>
                              <p:par>
                                <p:cTn id="49" presetID="6" presetClass="exit" presetSubtype="32" fill="hold" nodeType="withEffect">
                                  <p:stCondLst>
                                    <p:cond delay="0"/>
                                  </p:stCondLst>
                                  <p:childTnLst>
                                    <p:animEffect transition="out" filter="circle(out)">
                                      <p:cBhvr>
                                        <p:cTn id="50" dur="2000"/>
                                        <p:tgtEl>
                                          <p:spTgt spid="24"/>
                                        </p:tgtEl>
                                      </p:cBhvr>
                                    </p:animEffect>
                                    <p:set>
                                      <p:cBhvr>
                                        <p:cTn id="51" dur="1" fill="hold">
                                          <p:stCondLst>
                                            <p:cond delay="1999"/>
                                          </p:stCondLst>
                                        </p:cTn>
                                        <p:tgtEl>
                                          <p:spTgt spid="2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par>
                                <p:cTn id="59" presetID="53" presetClass="entr" presetSubtype="16"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Effect transition="in" filter="fade">
                                      <p:cBhvr>
                                        <p:cTn id="63" dur="500"/>
                                        <p:tgtEl>
                                          <p:spTgt spid="27"/>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024"/>
                                        </p:tgtEl>
                                        <p:attrNameLst>
                                          <p:attrName>style.visibility</p:attrName>
                                        </p:attrNameLst>
                                      </p:cBhvr>
                                      <p:to>
                                        <p:strVal val="visible"/>
                                      </p:to>
                                    </p:set>
                                    <p:anim calcmode="lin" valueType="num">
                                      <p:cBhvr>
                                        <p:cTn id="73" dur="500" fill="hold"/>
                                        <p:tgtEl>
                                          <p:spTgt spid="1024"/>
                                        </p:tgtEl>
                                        <p:attrNameLst>
                                          <p:attrName>ppt_w</p:attrName>
                                        </p:attrNameLst>
                                      </p:cBhvr>
                                      <p:tavLst>
                                        <p:tav tm="0">
                                          <p:val>
                                            <p:fltVal val="0"/>
                                          </p:val>
                                        </p:tav>
                                        <p:tav tm="100000">
                                          <p:val>
                                            <p:strVal val="#ppt_w"/>
                                          </p:val>
                                        </p:tav>
                                      </p:tavLst>
                                    </p:anim>
                                    <p:anim calcmode="lin" valueType="num">
                                      <p:cBhvr>
                                        <p:cTn id="74" dur="500" fill="hold"/>
                                        <p:tgtEl>
                                          <p:spTgt spid="1024"/>
                                        </p:tgtEl>
                                        <p:attrNameLst>
                                          <p:attrName>ppt_h</p:attrName>
                                        </p:attrNameLst>
                                      </p:cBhvr>
                                      <p:tavLst>
                                        <p:tav tm="0">
                                          <p:val>
                                            <p:fltVal val="0"/>
                                          </p:val>
                                        </p:tav>
                                        <p:tav tm="100000">
                                          <p:val>
                                            <p:strVal val="#ppt_h"/>
                                          </p:val>
                                        </p:tav>
                                      </p:tavLst>
                                    </p:anim>
                                    <p:animEffect transition="in" filter="fade">
                                      <p:cBhvr>
                                        <p:cTn id="75" dur="500"/>
                                        <p:tgtEl>
                                          <p:spTgt spid="1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10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33FB32-43D7-4198-D73F-BDD41284936B}"/>
              </a:ext>
            </a:extLst>
          </p:cNvPr>
          <p:cNvSpPr>
            <a:spLocks noGrp="1"/>
          </p:cNvSpPr>
          <p:nvPr>
            <p:ph type="dt" sz="half" idx="10"/>
          </p:nvPr>
        </p:nvSpPr>
        <p:spPr/>
        <p:txBody>
          <a:bodyPr/>
          <a:lstStyle/>
          <a:p>
            <a:fld id="{579F6069-8263-4296-913A-BC2234E8D32B}" type="datetime1">
              <a:rPr lang="en-US" smtClean="0"/>
              <a:t>7/24/2024</a:t>
            </a:fld>
            <a:endParaRPr lang="en-US"/>
          </a:p>
        </p:txBody>
      </p:sp>
      <p:sp>
        <p:nvSpPr>
          <p:cNvPr id="5" name="Footer Placeholder 4">
            <a:extLst>
              <a:ext uri="{FF2B5EF4-FFF2-40B4-BE49-F238E27FC236}">
                <a16:creationId xmlns:a16="http://schemas.microsoft.com/office/drawing/2014/main" id="{59CAE386-CADE-1D76-CC57-0FD81980AD7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8BE642A-FA7F-82E7-976B-F3417CADCD7A}"/>
              </a:ext>
            </a:extLst>
          </p:cNvPr>
          <p:cNvSpPr>
            <a:spLocks noGrp="1"/>
          </p:cNvSpPr>
          <p:nvPr>
            <p:ph type="sldNum" sz="quarter" idx="12"/>
          </p:nvPr>
        </p:nvSpPr>
        <p:spPr/>
        <p:txBody>
          <a:bodyPr/>
          <a:lstStyle/>
          <a:p>
            <a:fld id="{C68AC1EC-23E2-4F0E-A5A4-674EC8DB954E}" type="slidenum">
              <a:rPr lang="en-US" smtClean="0"/>
              <a:t>11</a:t>
            </a:fld>
            <a:endParaRPr lang="en-US"/>
          </a:p>
        </p:txBody>
      </p:sp>
      <p:sp>
        <p:nvSpPr>
          <p:cNvPr id="7" name="Title 1">
            <a:extLst>
              <a:ext uri="{FF2B5EF4-FFF2-40B4-BE49-F238E27FC236}">
                <a16:creationId xmlns:a16="http://schemas.microsoft.com/office/drawing/2014/main" id="{52C33FF3-1EED-3DA1-B829-4D7C727A3B8D}"/>
              </a:ext>
            </a:extLst>
          </p:cNvPr>
          <p:cNvSpPr>
            <a:spLocks noGrp="1"/>
          </p:cNvSpPr>
          <p:nvPr>
            <p:ph type="title"/>
          </p:nvPr>
        </p:nvSpPr>
        <p:spPr>
          <a:xfrm>
            <a:off x="77972" y="-34740"/>
            <a:ext cx="12036056" cy="613070"/>
          </a:xfrm>
        </p:spPr>
        <p:txBody>
          <a:bodyPr>
            <a:normAutofit/>
          </a:bodyPr>
          <a:lstStyle/>
          <a:p>
            <a:pPr algn="ctr"/>
            <a:r>
              <a:rPr lang="en-US" sz="3600" b="1" dirty="0">
                <a:latin typeface="Times New Roman" panose="02020603050405020304" pitchFamily="18" charset="0"/>
                <a:cs typeface="Times New Roman" panose="02020603050405020304" pitchFamily="18" charset="0"/>
              </a:rPr>
              <a:t>BÀI 12. </a:t>
            </a:r>
            <a:r>
              <a:rPr lang="vi-VN" sz="3600" b="1" dirty="0">
                <a:latin typeface="Times New Roman" panose="02020603050405020304" pitchFamily="18" charset="0"/>
                <a:cs typeface="Times New Roman" panose="02020603050405020304" pitchFamily="18" charset="0"/>
              </a:rPr>
              <a:t>MỸ LA-TINH TỪ NĂM 1945 ĐẾN NĂM 1991 </a:t>
            </a:r>
          </a:p>
        </p:txBody>
      </p:sp>
      <p:sp>
        <p:nvSpPr>
          <p:cNvPr id="8" name="TextBox 7">
            <a:extLst>
              <a:ext uri="{FF2B5EF4-FFF2-40B4-BE49-F238E27FC236}">
                <a16:creationId xmlns:a16="http://schemas.microsoft.com/office/drawing/2014/main" id="{2BD8E872-C0E9-68A2-535C-0CF1ED21C46E}"/>
              </a:ext>
            </a:extLst>
          </p:cNvPr>
          <p:cNvSpPr txBox="1"/>
          <p:nvPr/>
        </p:nvSpPr>
        <p:spPr>
          <a:xfrm>
            <a:off x="241005" y="749595"/>
            <a:ext cx="5915245" cy="954107"/>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Tình hình chung của các nước Mỹ La-tinh từ năm 1945 đến năm 1991 </a:t>
            </a:r>
          </a:p>
        </p:txBody>
      </p:sp>
      <p:pic>
        <p:nvPicPr>
          <p:cNvPr id="10" name="Picture 9">
            <a:extLst>
              <a:ext uri="{FF2B5EF4-FFF2-40B4-BE49-F238E27FC236}">
                <a16:creationId xmlns:a16="http://schemas.microsoft.com/office/drawing/2014/main" id="{866585C7-5FA8-5D16-FA1C-6EF5ED348178}"/>
              </a:ext>
            </a:extLst>
          </p:cNvPr>
          <p:cNvPicPr>
            <a:picLocks noChangeAspect="1"/>
          </p:cNvPicPr>
          <p:nvPr/>
        </p:nvPicPr>
        <p:blipFill>
          <a:blip r:embed="rId2"/>
          <a:stretch>
            <a:fillRect/>
          </a:stretch>
        </p:blipFill>
        <p:spPr>
          <a:xfrm>
            <a:off x="6678927" y="1703702"/>
            <a:ext cx="5254368" cy="4484447"/>
          </a:xfrm>
          <a:prstGeom prst="rect">
            <a:avLst/>
          </a:prstGeom>
        </p:spPr>
      </p:pic>
      <p:sp>
        <p:nvSpPr>
          <p:cNvPr id="11" name="TextBox 10">
            <a:extLst>
              <a:ext uri="{FF2B5EF4-FFF2-40B4-BE49-F238E27FC236}">
                <a16:creationId xmlns:a16="http://schemas.microsoft.com/office/drawing/2014/main" id="{1FCD1638-40FA-8EDC-9B6D-6040D19DE40D}"/>
              </a:ext>
            </a:extLst>
          </p:cNvPr>
          <p:cNvSpPr txBox="1"/>
          <p:nvPr/>
        </p:nvSpPr>
        <p:spPr>
          <a:xfrm>
            <a:off x="659219" y="1935126"/>
            <a:ext cx="5436781" cy="2955851"/>
          </a:xfrm>
          <a:prstGeom prst="rect">
            <a:avLst/>
          </a:prstGeom>
          <a:noFill/>
        </p:spPr>
        <p:txBody>
          <a:bodyPr wrap="square" rtlCol="0">
            <a:spAutoFit/>
          </a:bodyPr>
          <a:lstStyle/>
          <a:p>
            <a:endParaRPr lang="vi-VN" dirty="0"/>
          </a:p>
        </p:txBody>
      </p:sp>
      <p:sp>
        <p:nvSpPr>
          <p:cNvPr id="12" name="Speech Bubble: Rectangle with Corners Rounded 11">
            <a:extLst>
              <a:ext uri="{FF2B5EF4-FFF2-40B4-BE49-F238E27FC236}">
                <a16:creationId xmlns:a16="http://schemas.microsoft.com/office/drawing/2014/main" id="{E489341C-BF7A-D20F-5B4C-A30468726CD8}"/>
              </a:ext>
            </a:extLst>
          </p:cNvPr>
          <p:cNvSpPr/>
          <p:nvPr/>
        </p:nvSpPr>
        <p:spPr>
          <a:xfrm>
            <a:off x="311481" y="1831865"/>
            <a:ext cx="6132256" cy="2955851"/>
          </a:xfrm>
          <a:prstGeom prst="wedgeRoundRectCallou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Tư liệu 12.2 phản ánh hình ảnh của những người Mê-hi-cô tìm cách vượt hàng rào, nhập cư trái phép vào Mỹ</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trong những năm 1980. Hãy:</a:t>
            </a:r>
          </a:p>
          <a:p>
            <a:pPr algn="just"/>
            <a:r>
              <a:rPr lang="vi-VN" sz="2400" dirty="0">
                <a:solidFill>
                  <a:schemeClr val="tx1"/>
                </a:solidFill>
                <a:latin typeface="Times New Roman" panose="02020603050405020304" pitchFamily="18" charset="0"/>
                <a:cs typeface="Times New Roman" panose="02020603050405020304" pitchFamily="18" charset="0"/>
              </a:rPr>
              <a:t>• Nêu giả thiết giải thích lí do người Mê-hi-cô từ bỏ quốc gia để nhập cư trái phép vào Mỹ.</a:t>
            </a:r>
          </a:p>
          <a:p>
            <a:pPr algn="just"/>
            <a:r>
              <a:rPr lang="vi-VN" sz="2400" dirty="0">
                <a:solidFill>
                  <a:schemeClr val="tx1"/>
                </a:solidFill>
                <a:latin typeface="Times New Roman" panose="02020603050405020304" pitchFamily="18" charset="0"/>
                <a:cs typeface="Times New Roman" panose="02020603050405020304" pitchFamily="18" charset="0"/>
              </a:rPr>
              <a:t>• Tìm kiếm thông tin trong SGK để kiểm chứng lại giả thiết.</a:t>
            </a:r>
          </a:p>
        </p:txBody>
      </p:sp>
      <p:pic>
        <p:nvPicPr>
          <p:cNvPr id="13" name="Google Shape;356;p9" descr="Hình ảnh Học Thảo Luận Viết Bài Tập Về Nhà Làm Bài Toán, Bé, Phiên, Dễ  Thương miễn phí tải tập tin PNG PSDComment và Vector">
            <a:extLst>
              <a:ext uri="{FF2B5EF4-FFF2-40B4-BE49-F238E27FC236}">
                <a16:creationId xmlns:a16="http://schemas.microsoft.com/office/drawing/2014/main" id="{BE4EBB0C-689E-FD7C-EE7B-0E11D22930B5}"/>
              </a:ext>
            </a:extLst>
          </p:cNvPr>
          <p:cNvPicPr preferRelativeResize="0"/>
          <p:nvPr/>
        </p:nvPicPr>
        <p:blipFill rotWithShape="1">
          <a:blip r:embed="rId3"/>
          <a:stretch/>
        </p:blipFill>
        <p:spPr>
          <a:xfrm>
            <a:off x="1935126" y="4994238"/>
            <a:ext cx="2103474" cy="21227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88661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6F83FD40-3418-7D4A-1F8A-E2027155F66C}"/>
              </a:ext>
            </a:extLst>
          </p:cNvPr>
          <p:cNvSpPr/>
          <p:nvPr/>
        </p:nvSpPr>
        <p:spPr>
          <a:xfrm>
            <a:off x="6122381" y="217034"/>
            <a:ext cx="3807195" cy="1388083"/>
          </a:xfrm>
          <a:custGeom>
            <a:avLst/>
            <a:gdLst>
              <a:gd name="connsiteX0" fmla="*/ 1903597 w 3807195"/>
              <a:gd name="connsiteY0" fmla="*/ 0 h 1388083"/>
              <a:gd name="connsiteX1" fmla="*/ 3696251 w 3807195"/>
              <a:gd name="connsiteY1" fmla="*/ 1111465 h 1388083"/>
              <a:gd name="connsiteX2" fmla="*/ 3807195 w 3807195"/>
              <a:gd name="connsiteY2" fmla="*/ 1388083 h 1388083"/>
              <a:gd name="connsiteX3" fmla="*/ 3802336 w 3807195"/>
              <a:gd name="connsiteY3" fmla="*/ 1388083 h 1388083"/>
              <a:gd name="connsiteX4" fmla="*/ 3692199 w 3807195"/>
              <a:gd name="connsiteY4" fmla="*/ 1113475 h 1388083"/>
              <a:gd name="connsiteX5" fmla="*/ 1903596 w 3807195"/>
              <a:gd name="connsiteY5" fmla="*/ 4522 h 1388083"/>
              <a:gd name="connsiteX6" fmla="*/ 114994 w 3807195"/>
              <a:gd name="connsiteY6" fmla="*/ 1113475 h 1388083"/>
              <a:gd name="connsiteX7" fmla="*/ 4857 w 3807195"/>
              <a:gd name="connsiteY7" fmla="*/ 1388083 h 1388083"/>
              <a:gd name="connsiteX8" fmla="*/ 0 w 3807195"/>
              <a:gd name="connsiteY8" fmla="*/ 1388083 h 1388083"/>
              <a:gd name="connsiteX9" fmla="*/ 110943 w 3807195"/>
              <a:gd name="connsiteY9" fmla="*/ 1111465 h 1388083"/>
              <a:gd name="connsiteX10" fmla="*/ 1903597 w 3807195"/>
              <a:gd name="connsiteY10" fmla="*/ 0 h 138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7195" h="1388083">
                <a:moveTo>
                  <a:pt x="1903597" y="0"/>
                </a:moveTo>
                <a:cubicBezTo>
                  <a:pt x="2689112" y="0"/>
                  <a:pt x="3368890" y="452715"/>
                  <a:pt x="3696251" y="1111465"/>
                </a:cubicBezTo>
                <a:lnTo>
                  <a:pt x="3807195" y="1388083"/>
                </a:lnTo>
                <a:lnTo>
                  <a:pt x="3802336" y="1388083"/>
                </a:lnTo>
                <a:lnTo>
                  <a:pt x="3692199" y="1113475"/>
                </a:lnTo>
                <a:cubicBezTo>
                  <a:pt x="3365577" y="456214"/>
                  <a:pt x="2687336" y="4522"/>
                  <a:pt x="1903596" y="4522"/>
                </a:cubicBezTo>
                <a:cubicBezTo>
                  <a:pt x="1119857" y="4522"/>
                  <a:pt x="441616" y="456214"/>
                  <a:pt x="114994" y="1113475"/>
                </a:cubicBezTo>
                <a:lnTo>
                  <a:pt x="4857" y="1388083"/>
                </a:lnTo>
                <a:lnTo>
                  <a:pt x="0" y="1388083"/>
                </a:lnTo>
                <a:lnTo>
                  <a:pt x="110943" y="1111465"/>
                </a:lnTo>
                <a:cubicBezTo>
                  <a:pt x="438305" y="452715"/>
                  <a:pt x="1118083" y="0"/>
                  <a:pt x="1903597" y="0"/>
                </a:cubicBezTo>
                <a:close/>
              </a:path>
            </a:pathLst>
          </a:custGeom>
          <a:gradFill flip="none" rotWithShape="1">
            <a:gsLst>
              <a:gs pos="0">
                <a:srgbClr val="A9176E"/>
              </a:gs>
              <a:gs pos="100000">
                <a:srgbClr val="0878C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Roboto"/>
              <a:ea typeface="+mn-ea"/>
              <a:cs typeface="+mn-cs"/>
            </a:endParaRPr>
          </a:p>
        </p:txBody>
      </p:sp>
      <p:sp>
        <p:nvSpPr>
          <p:cNvPr id="42" name="Freeform: Shape 41">
            <a:extLst>
              <a:ext uri="{FF2B5EF4-FFF2-40B4-BE49-F238E27FC236}">
                <a16:creationId xmlns:a16="http://schemas.microsoft.com/office/drawing/2014/main" id="{55C809C9-B181-E2A0-73A2-CA6AFCB987C2}"/>
              </a:ext>
            </a:extLst>
          </p:cNvPr>
          <p:cNvSpPr/>
          <p:nvPr/>
        </p:nvSpPr>
        <p:spPr>
          <a:xfrm>
            <a:off x="2262426" y="205043"/>
            <a:ext cx="3807195" cy="1388083"/>
          </a:xfrm>
          <a:custGeom>
            <a:avLst/>
            <a:gdLst>
              <a:gd name="connsiteX0" fmla="*/ 1903597 w 3807195"/>
              <a:gd name="connsiteY0" fmla="*/ 0 h 1388083"/>
              <a:gd name="connsiteX1" fmla="*/ 3696251 w 3807195"/>
              <a:gd name="connsiteY1" fmla="*/ 1111465 h 1388083"/>
              <a:gd name="connsiteX2" fmla="*/ 3807195 w 3807195"/>
              <a:gd name="connsiteY2" fmla="*/ 1388083 h 1388083"/>
              <a:gd name="connsiteX3" fmla="*/ 3802336 w 3807195"/>
              <a:gd name="connsiteY3" fmla="*/ 1388083 h 1388083"/>
              <a:gd name="connsiteX4" fmla="*/ 3692199 w 3807195"/>
              <a:gd name="connsiteY4" fmla="*/ 1113475 h 1388083"/>
              <a:gd name="connsiteX5" fmla="*/ 1903596 w 3807195"/>
              <a:gd name="connsiteY5" fmla="*/ 4522 h 1388083"/>
              <a:gd name="connsiteX6" fmla="*/ 114994 w 3807195"/>
              <a:gd name="connsiteY6" fmla="*/ 1113475 h 1388083"/>
              <a:gd name="connsiteX7" fmla="*/ 4857 w 3807195"/>
              <a:gd name="connsiteY7" fmla="*/ 1388083 h 1388083"/>
              <a:gd name="connsiteX8" fmla="*/ 0 w 3807195"/>
              <a:gd name="connsiteY8" fmla="*/ 1388083 h 1388083"/>
              <a:gd name="connsiteX9" fmla="*/ 110943 w 3807195"/>
              <a:gd name="connsiteY9" fmla="*/ 1111465 h 1388083"/>
              <a:gd name="connsiteX10" fmla="*/ 1903597 w 3807195"/>
              <a:gd name="connsiteY10" fmla="*/ 0 h 138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7195" h="1388083">
                <a:moveTo>
                  <a:pt x="1903597" y="0"/>
                </a:moveTo>
                <a:cubicBezTo>
                  <a:pt x="2689112" y="0"/>
                  <a:pt x="3368890" y="452715"/>
                  <a:pt x="3696251" y="1111465"/>
                </a:cubicBezTo>
                <a:lnTo>
                  <a:pt x="3807195" y="1388083"/>
                </a:lnTo>
                <a:lnTo>
                  <a:pt x="3802336" y="1388083"/>
                </a:lnTo>
                <a:lnTo>
                  <a:pt x="3692199" y="1113475"/>
                </a:lnTo>
                <a:cubicBezTo>
                  <a:pt x="3365577" y="456214"/>
                  <a:pt x="2687336" y="4522"/>
                  <a:pt x="1903596" y="4522"/>
                </a:cubicBezTo>
                <a:cubicBezTo>
                  <a:pt x="1119857" y="4522"/>
                  <a:pt x="441616" y="456214"/>
                  <a:pt x="114994" y="1113475"/>
                </a:cubicBezTo>
                <a:lnTo>
                  <a:pt x="4857" y="1388083"/>
                </a:lnTo>
                <a:lnTo>
                  <a:pt x="0" y="1388083"/>
                </a:lnTo>
                <a:lnTo>
                  <a:pt x="110943" y="1111465"/>
                </a:lnTo>
                <a:cubicBezTo>
                  <a:pt x="438305" y="452715"/>
                  <a:pt x="1118083" y="0"/>
                  <a:pt x="1903597" y="0"/>
                </a:cubicBezTo>
                <a:close/>
              </a:path>
            </a:pathLst>
          </a:custGeom>
          <a:gradFill flip="none" rotWithShape="1">
            <a:gsLst>
              <a:gs pos="0">
                <a:srgbClr val="FF6315"/>
              </a:gs>
              <a:gs pos="100000">
                <a:srgbClr val="DA1D8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1AB7205-3F17-A4C2-0C34-F4A30996FDF8}"/>
              </a:ext>
            </a:extLst>
          </p:cNvPr>
          <p:cNvSpPr/>
          <p:nvPr/>
        </p:nvSpPr>
        <p:spPr>
          <a:xfrm>
            <a:off x="318977" y="1894317"/>
            <a:ext cx="4030441" cy="4758639"/>
          </a:xfrm>
          <a:prstGeom prst="rect">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Freeform: Shape 6">
            <a:extLst>
              <a:ext uri="{FF2B5EF4-FFF2-40B4-BE49-F238E27FC236}">
                <a16:creationId xmlns:a16="http://schemas.microsoft.com/office/drawing/2014/main" id="{CE917C30-B54E-DCA6-E212-C66A08EB27A5}"/>
              </a:ext>
            </a:extLst>
          </p:cNvPr>
          <p:cNvSpPr/>
          <p:nvPr/>
        </p:nvSpPr>
        <p:spPr>
          <a:xfrm flipV="1">
            <a:off x="594360" y="1970532"/>
            <a:ext cx="3357880" cy="1076960"/>
          </a:xfrm>
          <a:custGeom>
            <a:avLst/>
            <a:gdLst>
              <a:gd name="connsiteX0" fmla="*/ 0 w 3357880"/>
              <a:gd name="connsiteY0" fmla="*/ 1076960 h 1076960"/>
              <a:gd name="connsiteX1" fmla="*/ 3357880 w 3357880"/>
              <a:gd name="connsiteY1" fmla="*/ 1076960 h 1076960"/>
              <a:gd name="connsiteX2" fmla="*/ 3357880 w 3357880"/>
              <a:gd name="connsiteY2" fmla="*/ 254000 h 1076960"/>
              <a:gd name="connsiteX3" fmla="*/ 1864678 w 3357880"/>
              <a:gd name="connsiteY3" fmla="*/ 254000 h 1076960"/>
              <a:gd name="connsiteX4" fmla="*/ 1678940 w 3357880"/>
              <a:gd name="connsiteY4" fmla="*/ 0 h 1076960"/>
              <a:gd name="connsiteX5" fmla="*/ 1493203 w 3357880"/>
              <a:gd name="connsiteY5" fmla="*/ 254000 h 1076960"/>
              <a:gd name="connsiteX6" fmla="*/ 0 w 3357880"/>
              <a:gd name="connsiteY6" fmla="*/ 254000 h 107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7880" h="1076960">
                <a:moveTo>
                  <a:pt x="0" y="1076960"/>
                </a:moveTo>
                <a:lnTo>
                  <a:pt x="3357880" y="1076960"/>
                </a:lnTo>
                <a:lnTo>
                  <a:pt x="3357880" y="254000"/>
                </a:lnTo>
                <a:lnTo>
                  <a:pt x="1864678" y="254000"/>
                </a:lnTo>
                <a:lnTo>
                  <a:pt x="1678940" y="0"/>
                </a:lnTo>
                <a:lnTo>
                  <a:pt x="1493203" y="254000"/>
                </a:lnTo>
                <a:lnTo>
                  <a:pt x="0" y="254000"/>
                </a:lnTo>
                <a:close/>
              </a:path>
            </a:pathLst>
          </a:custGeom>
          <a:solidFill>
            <a:srgbClr val="FF884B"/>
          </a:solidFill>
          <a:ln>
            <a:solidFill>
              <a:srgbClr val="FF74B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5" name="Rectangle 14">
            <a:extLst>
              <a:ext uri="{FF2B5EF4-FFF2-40B4-BE49-F238E27FC236}">
                <a16:creationId xmlns:a16="http://schemas.microsoft.com/office/drawing/2014/main" id="{7C12F62A-3FB1-6AB9-5A75-0811CD79E42B}"/>
              </a:ext>
            </a:extLst>
          </p:cNvPr>
          <p:cNvSpPr/>
          <p:nvPr/>
        </p:nvSpPr>
        <p:spPr>
          <a:xfrm>
            <a:off x="7838462" y="1894318"/>
            <a:ext cx="4006208" cy="4746648"/>
          </a:xfrm>
          <a:prstGeom prst="rect">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6" name="Freeform: Shape 15">
            <a:extLst>
              <a:ext uri="{FF2B5EF4-FFF2-40B4-BE49-F238E27FC236}">
                <a16:creationId xmlns:a16="http://schemas.microsoft.com/office/drawing/2014/main" id="{AC22786F-FC76-8DA6-7534-4D97755DDAE8}"/>
              </a:ext>
            </a:extLst>
          </p:cNvPr>
          <p:cNvSpPr/>
          <p:nvPr/>
        </p:nvSpPr>
        <p:spPr>
          <a:xfrm flipV="1">
            <a:off x="8239760" y="1970532"/>
            <a:ext cx="3357880" cy="1076960"/>
          </a:xfrm>
          <a:custGeom>
            <a:avLst/>
            <a:gdLst>
              <a:gd name="connsiteX0" fmla="*/ 0 w 3357880"/>
              <a:gd name="connsiteY0" fmla="*/ 1076960 h 1076960"/>
              <a:gd name="connsiteX1" fmla="*/ 3357880 w 3357880"/>
              <a:gd name="connsiteY1" fmla="*/ 1076960 h 1076960"/>
              <a:gd name="connsiteX2" fmla="*/ 3357880 w 3357880"/>
              <a:gd name="connsiteY2" fmla="*/ 254000 h 1076960"/>
              <a:gd name="connsiteX3" fmla="*/ 1864678 w 3357880"/>
              <a:gd name="connsiteY3" fmla="*/ 254000 h 1076960"/>
              <a:gd name="connsiteX4" fmla="*/ 1678940 w 3357880"/>
              <a:gd name="connsiteY4" fmla="*/ 0 h 1076960"/>
              <a:gd name="connsiteX5" fmla="*/ 1493203 w 3357880"/>
              <a:gd name="connsiteY5" fmla="*/ 254000 h 1076960"/>
              <a:gd name="connsiteX6" fmla="*/ 0 w 3357880"/>
              <a:gd name="connsiteY6" fmla="*/ 254000 h 107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7880" h="1076960">
                <a:moveTo>
                  <a:pt x="0" y="1076960"/>
                </a:moveTo>
                <a:lnTo>
                  <a:pt x="3357880" y="1076960"/>
                </a:lnTo>
                <a:lnTo>
                  <a:pt x="3357880" y="254000"/>
                </a:lnTo>
                <a:lnTo>
                  <a:pt x="1864678" y="254000"/>
                </a:lnTo>
                <a:lnTo>
                  <a:pt x="1678940" y="0"/>
                </a:lnTo>
                <a:lnTo>
                  <a:pt x="1493203" y="254000"/>
                </a:lnTo>
                <a:lnTo>
                  <a:pt x="0" y="254000"/>
                </a:lnTo>
                <a:close/>
              </a:path>
            </a:pathLst>
          </a:custGeom>
          <a:solidFill>
            <a:srgbClr val="0878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Oval 7">
            <a:extLst>
              <a:ext uri="{FF2B5EF4-FFF2-40B4-BE49-F238E27FC236}">
                <a16:creationId xmlns:a16="http://schemas.microsoft.com/office/drawing/2014/main" id="{7F51C068-E63C-2AE1-DC1A-CC89686ACBBA}"/>
              </a:ext>
            </a:extLst>
          </p:cNvPr>
          <p:cNvSpPr/>
          <p:nvPr/>
        </p:nvSpPr>
        <p:spPr>
          <a:xfrm>
            <a:off x="2044858" y="1689258"/>
            <a:ext cx="492444" cy="49244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3" name="Circle: Hollow 22">
            <a:extLst>
              <a:ext uri="{FF2B5EF4-FFF2-40B4-BE49-F238E27FC236}">
                <a16:creationId xmlns:a16="http://schemas.microsoft.com/office/drawing/2014/main" id="{6F9A2119-99F2-F927-276C-D5C728CB5988}"/>
              </a:ext>
            </a:extLst>
          </p:cNvPr>
          <p:cNvSpPr/>
          <p:nvPr/>
        </p:nvSpPr>
        <p:spPr>
          <a:xfrm>
            <a:off x="1920240" y="1523478"/>
            <a:ext cx="741680" cy="741680"/>
          </a:xfrm>
          <a:prstGeom prst="donut">
            <a:avLst>
              <a:gd name="adj" fmla="val 15619"/>
            </a:avLst>
          </a:prstGeom>
          <a:solidFill>
            <a:srgbClr val="FF884B"/>
          </a:solidFill>
          <a:ln>
            <a:noFill/>
          </a:ln>
          <a:effectLst>
            <a:innerShdw blurRad="114300">
              <a:srgbClr val="FF631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Roboto"/>
              <a:ea typeface="+mn-ea"/>
              <a:cs typeface="+mn-cs"/>
            </a:endParaRPr>
          </a:p>
        </p:txBody>
      </p:sp>
      <p:sp>
        <p:nvSpPr>
          <p:cNvPr id="24" name="TextBox 23">
            <a:extLst>
              <a:ext uri="{FF2B5EF4-FFF2-40B4-BE49-F238E27FC236}">
                <a16:creationId xmlns:a16="http://schemas.microsoft.com/office/drawing/2014/main" id="{267597E4-6F6B-64E0-978F-5E0B0F6838CA}"/>
              </a:ext>
            </a:extLst>
          </p:cNvPr>
          <p:cNvSpPr txBox="1"/>
          <p:nvPr/>
        </p:nvSpPr>
        <p:spPr>
          <a:xfrm>
            <a:off x="2045059" y="1701959"/>
            <a:ext cx="56618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884B"/>
                </a:solidFill>
                <a:effectLst/>
                <a:uLnTx/>
                <a:uFillTx/>
                <a:latin typeface="Roboto"/>
                <a:ea typeface="+mn-ea"/>
                <a:cs typeface="+mn-cs"/>
              </a:rPr>
              <a:t>01</a:t>
            </a:r>
          </a:p>
        </p:txBody>
      </p:sp>
      <p:sp>
        <p:nvSpPr>
          <p:cNvPr id="27" name="Oval 26">
            <a:extLst>
              <a:ext uri="{FF2B5EF4-FFF2-40B4-BE49-F238E27FC236}">
                <a16:creationId xmlns:a16="http://schemas.microsoft.com/office/drawing/2014/main" id="{37599651-6E2F-7135-A95F-EB3EB94C4174}"/>
              </a:ext>
            </a:extLst>
          </p:cNvPr>
          <p:cNvSpPr/>
          <p:nvPr/>
        </p:nvSpPr>
        <p:spPr>
          <a:xfrm>
            <a:off x="5849697" y="1689258"/>
            <a:ext cx="492444" cy="49244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8" name="Circle: Hollow 27">
            <a:extLst>
              <a:ext uri="{FF2B5EF4-FFF2-40B4-BE49-F238E27FC236}">
                <a16:creationId xmlns:a16="http://schemas.microsoft.com/office/drawing/2014/main" id="{F37F2CED-0C4F-6240-C771-E388ED1563B5}"/>
              </a:ext>
            </a:extLst>
          </p:cNvPr>
          <p:cNvSpPr/>
          <p:nvPr/>
        </p:nvSpPr>
        <p:spPr>
          <a:xfrm>
            <a:off x="5725079" y="1523478"/>
            <a:ext cx="741680" cy="741680"/>
          </a:xfrm>
          <a:prstGeom prst="donut">
            <a:avLst>
              <a:gd name="adj" fmla="val 15619"/>
            </a:avLst>
          </a:prstGeom>
          <a:solidFill>
            <a:srgbClr val="DA1D8D"/>
          </a:solidFill>
          <a:ln>
            <a:noFill/>
          </a:ln>
          <a:effectLst>
            <a:innerShdw blurRad="114300">
              <a:srgbClr val="A9176E"/>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A1D8D"/>
              </a:solidFill>
              <a:effectLst/>
              <a:uLnTx/>
              <a:uFillTx/>
              <a:latin typeface="Roboto"/>
              <a:ea typeface="+mn-ea"/>
              <a:cs typeface="+mn-cs"/>
            </a:endParaRPr>
          </a:p>
        </p:txBody>
      </p:sp>
      <p:sp>
        <p:nvSpPr>
          <p:cNvPr id="31" name="Oval 30">
            <a:extLst>
              <a:ext uri="{FF2B5EF4-FFF2-40B4-BE49-F238E27FC236}">
                <a16:creationId xmlns:a16="http://schemas.microsoft.com/office/drawing/2014/main" id="{75E789CA-0524-A05C-F863-29768455DF48}"/>
              </a:ext>
            </a:extLst>
          </p:cNvPr>
          <p:cNvSpPr/>
          <p:nvPr/>
        </p:nvSpPr>
        <p:spPr>
          <a:xfrm>
            <a:off x="9654536" y="1689258"/>
            <a:ext cx="492444" cy="49244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2" name="Circle: Hollow 31">
            <a:extLst>
              <a:ext uri="{FF2B5EF4-FFF2-40B4-BE49-F238E27FC236}">
                <a16:creationId xmlns:a16="http://schemas.microsoft.com/office/drawing/2014/main" id="{F27CB1C0-5E86-57B8-244E-0D741AFC9020}"/>
              </a:ext>
            </a:extLst>
          </p:cNvPr>
          <p:cNvSpPr/>
          <p:nvPr/>
        </p:nvSpPr>
        <p:spPr>
          <a:xfrm>
            <a:off x="9529918" y="1564640"/>
            <a:ext cx="741680" cy="741680"/>
          </a:xfrm>
          <a:prstGeom prst="donut">
            <a:avLst>
              <a:gd name="adj" fmla="val 15619"/>
            </a:avLst>
          </a:prstGeom>
          <a:solidFill>
            <a:srgbClr val="0878CE"/>
          </a:solidFill>
          <a:ln>
            <a:noFill/>
          </a:ln>
          <a:effectLst>
            <a:innerShdw blurRad="114300">
              <a:srgbClr val="065FA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Roboto"/>
              <a:ea typeface="+mn-ea"/>
              <a:cs typeface="+mn-cs"/>
            </a:endParaRPr>
          </a:p>
        </p:txBody>
      </p:sp>
      <p:sp>
        <p:nvSpPr>
          <p:cNvPr id="33" name="TextBox 32">
            <a:extLst>
              <a:ext uri="{FF2B5EF4-FFF2-40B4-BE49-F238E27FC236}">
                <a16:creationId xmlns:a16="http://schemas.microsoft.com/office/drawing/2014/main" id="{EC16D37A-00BF-F31F-9196-378B1D2F3B55}"/>
              </a:ext>
            </a:extLst>
          </p:cNvPr>
          <p:cNvSpPr txBox="1"/>
          <p:nvPr/>
        </p:nvSpPr>
        <p:spPr>
          <a:xfrm>
            <a:off x="9617668" y="1648097"/>
            <a:ext cx="56618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878CE"/>
                </a:solidFill>
                <a:effectLst/>
                <a:uLnTx/>
                <a:uFillTx/>
                <a:latin typeface="Roboto"/>
                <a:ea typeface="+mn-ea"/>
                <a:cs typeface="+mn-cs"/>
              </a:rPr>
              <a:t>03</a:t>
            </a:r>
          </a:p>
        </p:txBody>
      </p:sp>
      <p:sp>
        <p:nvSpPr>
          <p:cNvPr id="34" name="TextBox 33">
            <a:extLst>
              <a:ext uri="{FF2B5EF4-FFF2-40B4-BE49-F238E27FC236}">
                <a16:creationId xmlns:a16="http://schemas.microsoft.com/office/drawing/2014/main" id="{028407CC-913B-786D-D870-D8C5555DC8B6}"/>
              </a:ext>
            </a:extLst>
          </p:cNvPr>
          <p:cNvSpPr txBox="1"/>
          <p:nvPr/>
        </p:nvSpPr>
        <p:spPr>
          <a:xfrm>
            <a:off x="518184" y="3035097"/>
            <a:ext cx="350127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FF884B"/>
                </a:solidFill>
                <a:effectLst/>
                <a:uLnTx/>
                <a:uFillTx/>
                <a:latin typeface="Times New Roman" panose="02020603050405020304" pitchFamily="18" charset="0"/>
                <a:cs typeface="Times New Roman" panose="02020603050405020304" pitchFamily="18" charset="0"/>
              </a:rPr>
              <a:t>Nền kinh tế thường chỉ dựa vào một ngành chủ chốt khiến nền kinh tế phát triển không ổn định. Đầu những năm 80 của thế kỉ XX, lâm vào suy thoái, khủng hoảng, nợ nước ngoài tăng cao, lạm phát,.</a:t>
            </a:r>
            <a:endParaRPr kumimoji="0" lang="en-US" sz="2400" i="0" u="none" strike="noStrike" kern="1200" cap="none" spc="0" normalizeH="0" baseline="0" noProof="0" dirty="0">
              <a:ln>
                <a:noFill/>
              </a:ln>
              <a:solidFill>
                <a:srgbClr val="6B6B6B"/>
              </a:solidFill>
              <a:effectLst/>
              <a:uLnTx/>
              <a:uFillTx/>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A53A2D62-5FF3-B08A-AC19-14F3B381D925}"/>
              </a:ext>
            </a:extLst>
          </p:cNvPr>
          <p:cNvSpPr txBox="1"/>
          <p:nvPr/>
        </p:nvSpPr>
        <p:spPr>
          <a:xfrm>
            <a:off x="8239760" y="2830402"/>
            <a:ext cx="3368756"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6B6B6B"/>
                </a:solidFill>
                <a:effectLst/>
                <a:uLnTx/>
                <a:uFillTx/>
                <a:latin typeface="Times New Roman" panose="02020603050405020304" pitchFamily="18" charset="0"/>
                <a:cs typeface="Times New Roman" panose="02020603050405020304" pitchFamily="18" charset="0"/>
              </a:rPr>
              <a:t>Người dân thường xuyên phải đối mặt với tình trạng khan hiếm hàng </a:t>
            </a:r>
            <a:r>
              <a:rPr kumimoji="0" lang="vi-VN" sz="2400" b="0" i="0" u="none" strike="noStrike" kern="1200" cap="none" spc="0" normalizeH="0" baseline="0" noProof="0" dirty="0" err="1">
                <a:ln>
                  <a:noFill/>
                </a:ln>
                <a:solidFill>
                  <a:srgbClr val="6B6B6B"/>
                </a:solidFill>
                <a:effectLst/>
                <a:uLnTx/>
                <a:uFillTx/>
                <a:latin typeface="Times New Roman" panose="02020603050405020304" pitchFamily="18" charset="0"/>
                <a:cs typeface="Times New Roman" panose="02020603050405020304" pitchFamily="18" charset="0"/>
              </a:rPr>
              <a:t>hoá</a:t>
            </a:r>
            <a:r>
              <a:rPr kumimoji="0" lang="vi-VN" sz="2400" b="0" i="0" u="none" strike="noStrike" kern="1200" cap="none" spc="0" normalizeH="0" baseline="0" noProof="0" dirty="0">
                <a:ln>
                  <a:noFill/>
                </a:ln>
                <a:solidFill>
                  <a:srgbClr val="6B6B6B"/>
                </a:solidFill>
                <a:effectLst/>
                <a:uLnTx/>
                <a:uFillTx/>
                <a:latin typeface="Times New Roman" panose="02020603050405020304" pitchFamily="18" charset="0"/>
                <a:cs typeface="Times New Roman" panose="02020603050405020304" pitchFamily="18" charset="0"/>
              </a:rPr>
              <a:t>, giá cả cao, thất nghiệp, khoảng cách giàu nghèo trong xã hội ngày càng lớn. Di cư tìm việc làm luôn là vấn đề ở các quốc gia này.</a:t>
            </a:r>
            <a:endParaRPr kumimoji="0" lang="en-US" sz="2400" b="0" i="0" u="none" strike="noStrike" kern="1200" cap="none" spc="0" normalizeH="0" baseline="0" noProof="0" dirty="0">
              <a:ln>
                <a:noFill/>
              </a:ln>
              <a:solidFill>
                <a:srgbClr val="6B6B6B"/>
              </a:solidFill>
              <a:effectLst/>
              <a:uLnTx/>
              <a:uFillTx/>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DAD7C78D-BB93-AE16-2195-2C82D3447226}"/>
              </a:ext>
            </a:extLst>
          </p:cNvPr>
          <p:cNvSpPr txBox="1"/>
          <p:nvPr/>
        </p:nvSpPr>
        <p:spPr>
          <a:xfrm>
            <a:off x="1244907" y="2092273"/>
            <a:ext cx="222048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oboto"/>
                <a:ea typeface="+mn-ea"/>
                <a:cs typeface="+mn-cs"/>
              </a:rPr>
              <a:t>LÝ DO KINH TẾ</a:t>
            </a:r>
          </a:p>
        </p:txBody>
      </p:sp>
      <p:sp>
        <p:nvSpPr>
          <p:cNvPr id="47" name="TextBox 46">
            <a:extLst>
              <a:ext uri="{FF2B5EF4-FFF2-40B4-BE49-F238E27FC236}">
                <a16:creationId xmlns:a16="http://schemas.microsoft.com/office/drawing/2014/main" id="{BCEB6E4C-133D-9BB4-2632-C5ACDCAA4FF5}"/>
              </a:ext>
            </a:extLst>
          </p:cNvPr>
          <p:cNvSpPr txBox="1"/>
          <p:nvPr/>
        </p:nvSpPr>
        <p:spPr>
          <a:xfrm>
            <a:off x="8808272" y="2216754"/>
            <a:ext cx="206659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oboto"/>
                <a:ea typeface="+mn-ea"/>
                <a:cs typeface="+mn-cs"/>
              </a:rPr>
              <a:t>LÝ DO XÃ HỘI</a:t>
            </a:r>
          </a:p>
        </p:txBody>
      </p:sp>
      <p:pic>
        <p:nvPicPr>
          <p:cNvPr id="2" name="Picture 1">
            <a:extLst>
              <a:ext uri="{FF2B5EF4-FFF2-40B4-BE49-F238E27FC236}">
                <a16:creationId xmlns:a16="http://schemas.microsoft.com/office/drawing/2014/main" id="{2912549A-7378-7AAF-7AF4-B1A441FD2D10}"/>
              </a:ext>
            </a:extLst>
          </p:cNvPr>
          <p:cNvPicPr>
            <a:picLocks noChangeAspect="1"/>
          </p:cNvPicPr>
          <p:nvPr/>
        </p:nvPicPr>
        <p:blipFill>
          <a:blip r:embed="rId2"/>
          <a:stretch>
            <a:fillRect/>
          </a:stretch>
        </p:blipFill>
        <p:spPr>
          <a:xfrm>
            <a:off x="4411727" y="2277834"/>
            <a:ext cx="3364425" cy="2238373"/>
          </a:xfrm>
          <a:prstGeom prst="rect">
            <a:avLst/>
          </a:prstGeom>
        </p:spPr>
      </p:pic>
      <p:sp>
        <p:nvSpPr>
          <p:cNvPr id="3" name="Title 1">
            <a:extLst>
              <a:ext uri="{FF2B5EF4-FFF2-40B4-BE49-F238E27FC236}">
                <a16:creationId xmlns:a16="http://schemas.microsoft.com/office/drawing/2014/main" id="{77002C9C-D044-004A-A282-1E08373403A0}"/>
              </a:ext>
            </a:extLst>
          </p:cNvPr>
          <p:cNvSpPr>
            <a:spLocks noGrp="1"/>
          </p:cNvSpPr>
          <p:nvPr>
            <p:ph type="title"/>
          </p:nvPr>
        </p:nvSpPr>
        <p:spPr>
          <a:xfrm>
            <a:off x="77972" y="-34740"/>
            <a:ext cx="12036056" cy="613070"/>
          </a:xfrm>
        </p:spPr>
        <p:txBody>
          <a:bodyPr>
            <a:normAutofit/>
          </a:bodyPr>
          <a:lstStyle/>
          <a:p>
            <a:pPr algn="ctr"/>
            <a:r>
              <a:rPr lang="en-US" sz="3600" b="1" dirty="0">
                <a:latin typeface="Times New Roman" panose="02020603050405020304" pitchFamily="18" charset="0"/>
                <a:cs typeface="Times New Roman" panose="02020603050405020304" pitchFamily="18" charset="0"/>
              </a:rPr>
              <a:t>BÀI 12. </a:t>
            </a:r>
            <a:r>
              <a:rPr lang="vi-VN" sz="3600" b="1" dirty="0">
                <a:latin typeface="Times New Roman" panose="02020603050405020304" pitchFamily="18" charset="0"/>
                <a:cs typeface="Times New Roman" panose="02020603050405020304" pitchFamily="18" charset="0"/>
              </a:rPr>
              <a:t>MỸ LA-TINH TỪ NĂM 1945 ĐẾN NĂM 1991 </a:t>
            </a:r>
          </a:p>
        </p:txBody>
      </p:sp>
      <p:sp>
        <p:nvSpPr>
          <p:cNvPr id="5" name="TextBox 4">
            <a:extLst>
              <a:ext uri="{FF2B5EF4-FFF2-40B4-BE49-F238E27FC236}">
                <a16:creationId xmlns:a16="http://schemas.microsoft.com/office/drawing/2014/main" id="{9DC98EB3-5626-3B61-B021-D16486C5254E}"/>
              </a:ext>
            </a:extLst>
          </p:cNvPr>
          <p:cNvSpPr txBox="1"/>
          <p:nvPr/>
        </p:nvSpPr>
        <p:spPr>
          <a:xfrm>
            <a:off x="318977" y="517338"/>
            <a:ext cx="11873023"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Tình hình chung của các nước Mỹ La-tinh từ năm 1945 đến năm 1991 </a:t>
            </a:r>
          </a:p>
        </p:txBody>
      </p:sp>
      <p:sp>
        <p:nvSpPr>
          <p:cNvPr id="10" name="Arrow: Left-Right 9">
            <a:extLst>
              <a:ext uri="{FF2B5EF4-FFF2-40B4-BE49-F238E27FC236}">
                <a16:creationId xmlns:a16="http://schemas.microsoft.com/office/drawing/2014/main" id="{C1F87155-09BC-5116-DBF2-D4B489202088}"/>
              </a:ext>
            </a:extLst>
          </p:cNvPr>
          <p:cNvSpPr/>
          <p:nvPr/>
        </p:nvSpPr>
        <p:spPr>
          <a:xfrm>
            <a:off x="4218671" y="4523877"/>
            <a:ext cx="3557482" cy="233412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AA808B1D-23A5-6DD6-F8F4-BB72B61A4E2A}"/>
              </a:ext>
            </a:extLst>
          </p:cNvPr>
          <p:cNvSpPr txBox="1"/>
          <p:nvPr/>
        </p:nvSpPr>
        <p:spPr>
          <a:xfrm>
            <a:off x="4442831" y="5374199"/>
            <a:ext cx="3302215" cy="707886"/>
          </a:xfrm>
          <a:prstGeom prst="rect">
            <a:avLst/>
          </a:prstGeom>
          <a:noFill/>
        </p:spPr>
        <p:txBody>
          <a:bodyPr wrap="square">
            <a:spAutoFit/>
          </a:bodyPr>
          <a:lstStyle/>
          <a:p>
            <a:pPr algn="ctr"/>
            <a:r>
              <a:rPr lang="vi-VN" sz="2000" dirty="0" err="1">
                <a:solidFill>
                  <a:schemeClr val="bg1"/>
                </a:solidFill>
                <a:latin typeface="Times New Roman" panose="02020603050405020304" pitchFamily="18" charset="0"/>
                <a:cs typeface="Times New Roman" panose="02020603050405020304" pitchFamily="18" charset="0"/>
              </a:rPr>
              <a:t>Người</a:t>
            </a:r>
            <a:r>
              <a:rPr lang="vi-VN" sz="2000" dirty="0">
                <a:solidFill>
                  <a:schemeClr val="bg1"/>
                </a:solidFill>
                <a:latin typeface="Times New Roman" panose="02020603050405020304" pitchFamily="18" charset="0"/>
                <a:cs typeface="Times New Roman" panose="02020603050405020304" pitchFamily="18" charset="0"/>
              </a:rPr>
              <a:t> Mê-hi-cô nhập cư trái phép vào Mỹ</a:t>
            </a:r>
          </a:p>
        </p:txBody>
      </p:sp>
    </p:spTree>
    <p:extLst>
      <p:ext uri="{BB962C8B-B14F-4D97-AF65-F5344CB8AC3E}">
        <p14:creationId xmlns:p14="http://schemas.microsoft.com/office/powerpoint/2010/main" val="220904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circle(in)">
                                      <p:cBhvr>
                                        <p:cTn id="12" dur="2000"/>
                                        <p:tgtEl>
                                          <p:spTgt spid="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33FB32-43D7-4198-D73F-BDD41284936B}"/>
              </a:ext>
            </a:extLst>
          </p:cNvPr>
          <p:cNvSpPr>
            <a:spLocks noGrp="1"/>
          </p:cNvSpPr>
          <p:nvPr>
            <p:ph type="dt" sz="half" idx="10"/>
          </p:nvPr>
        </p:nvSpPr>
        <p:spPr/>
        <p:txBody>
          <a:bodyPr/>
          <a:lstStyle/>
          <a:p>
            <a:fld id="{579F6069-8263-4296-913A-BC2234E8D32B}" type="datetime1">
              <a:rPr lang="en-US" smtClean="0"/>
              <a:t>7/24/2024</a:t>
            </a:fld>
            <a:endParaRPr lang="en-US"/>
          </a:p>
        </p:txBody>
      </p:sp>
      <p:sp>
        <p:nvSpPr>
          <p:cNvPr id="5" name="Footer Placeholder 4">
            <a:extLst>
              <a:ext uri="{FF2B5EF4-FFF2-40B4-BE49-F238E27FC236}">
                <a16:creationId xmlns:a16="http://schemas.microsoft.com/office/drawing/2014/main" id="{59CAE386-CADE-1D76-CC57-0FD81980AD7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8BE642A-FA7F-82E7-976B-F3417CADCD7A}"/>
              </a:ext>
            </a:extLst>
          </p:cNvPr>
          <p:cNvSpPr>
            <a:spLocks noGrp="1"/>
          </p:cNvSpPr>
          <p:nvPr>
            <p:ph type="sldNum" sz="quarter" idx="12"/>
          </p:nvPr>
        </p:nvSpPr>
        <p:spPr/>
        <p:txBody>
          <a:bodyPr/>
          <a:lstStyle/>
          <a:p>
            <a:fld id="{C68AC1EC-23E2-4F0E-A5A4-674EC8DB954E}" type="slidenum">
              <a:rPr lang="en-US" smtClean="0"/>
              <a:t>13</a:t>
            </a:fld>
            <a:endParaRPr lang="en-US"/>
          </a:p>
        </p:txBody>
      </p:sp>
      <p:sp>
        <p:nvSpPr>
          <p:cNvPr id="7" name="Title 1">
            <a:extLst>
              <a:ext uri="{FF2B5EF4-FFF2-40B4-BE49-F238E27FC236}">
                <a16:creationId xmlns:a16="http://schemas.microsoft.com/office/drawing/2014/main" id="{52C33FF3-1EED-3DA1-B829-4D7C727A3B8D}"/>
              </a:ext>
            </a:extLst>
          </p:cNvPr>
          <p:cNvSpPr>
            <a:spLocks noGrp="1"/>
          </p:cNvSpPr>
          <p:nvPr>
            <p:ph type="title"/>
          </p:nvPr>
        </p:nvSpPr>
        <p:spPr>
          <a:xfrm>
            <a:off x="77972" y="-34740"/>
            <a:ext cx="12036056" cy="613070"/>
          </a:xfrm>
        </p:spPr>
        <p:txBody>
          <a:bodyPr>
            <a:normAutofit/>
          </a:bodyPr>
          <a:lstStyle/>
          <a:p>
            <a:pPr algn="ctr"/>
            <a:r>
              <a:rPr lang="en-US" sz="3600" b="1" dirty="0">
                <a:latin typeface="Times New Roman" panose="02020603050405020304" pitchFamily="18" charset="0"/>
                <a:cs typeface="Times New Roman" panose="02020603050405020304" pitchFamily="18" charset="0"/>
              </a:rPr>
              <a:t>BÀI 12. </a:t>
            </a:r>
            <a:r>
              <a:rPr lang="vi-VN" sz="3600" b="1" dirty="0">
                <a:latin typeface="Times New Roman" panose="02020603050405020304" pitchFamily="18" charset="0"/>
                <a:cs typeface="Times New Roman" panose="02020603050405020304" pitchFamily="18" charset="0"/>
              </a:rPr>
              <a:t>MỸ LA-TINH TỪ NĂM 1945 ĐẾN NĂM 1991 </a:t>
            </a:r>
          </a:p>
        </p:txBody>
      </p:sp>
      <p:sp>
        <p:nvSpPr>
          <p:cNvPr id="8" name="TextBox 7">
            <a:extLst>
              <a:ext uri="{FF2B5EF4-FFF2-40B4-BE49-F238E27FC236}">
                <a16:creationId xmlns:a16="http://schemas.microsoft.com/office/drawing/2014/main" id="{2BD8E872-C0E9-68A2-535C-0CF1ED21C46E}"/>
              </a:ext>
            </a:extLst>
          </p:cNvPr>
          <p:cNvSpPr txBox="1"/>
          <p:nvPr/>
        </p:nvSpPr>
        <p:spPr>
          <a:xfrm>
            <a:off x="241005" y="749595"/>
            <a:ext cx="11667460"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Tình hình chung của các nước Mỹ La-tinh từ năm 1945 đến năm 1991 </a:t>
            </a:r>
          </a:p>
        </p:txBody>
      </p:sp>
      <p:sp>
        <p:nvSpPr>
          <p:cNvPr id="9" name="Rectangle: Rounded Corners 8">
            <a:extLst>
              <a:ext uri="{FF2B5EF4-FFF2-40B4-BE49-F238E27FC236}">
                <a16:creationId xmlns:a16="http://schemas.microsoft.com/office/drawing/2014/main" id="{5BD22781-40E9-F7F7-CD53-82DD843259C0}"/>
              </a:ext>
            </a:extLst>
          </p:cNvPr>
          <p:cNvSpPr/>
          <p:nvPr/>
        </p:nvSpPr>
        <p:spPr>
          <a:xfrm>
            <a:off x="241004" y="1444080"/>
            <a:ext cx="10731795" cy="1392807"/>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3DD62163-BCB4-5B71-ECDB-9204087CA270}"/>
              </a:ext>
            </a:extLst>
          </p:cNvPr>
          <p:cNvSpPr/>
          <p:nvPr/>
        </p:nvSpPr>
        <p:spPr>
          <a:xfrm>
            <a:off x="241005" y="1523734"/>
            <a:ext cx="1269519" cy="123349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C39E6CCF-072E-D468-51EE-ABEA91356B42}"/>
              </a:ext>
            </a:extLst>
          </p:cNvPr>
          <p:cNvSpPr txBox="1"/>
          <p:nvPr/>
        </p:nvSpPr>
        <p:spPr>
          <a:xfrm>
            <a:off x="344954" y="1837885"/>
            <a:ext cx="106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rPr>
              <a:t>Chính</a:t>
            </a:r>
            <a:r>
              <a:rPr kumimoji="0" lang="en-US" sz="20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rPr>
              <a:t>trị</a:t>
            </a:r>
            <a:endParaRPr kumimoji="0" lang="en-US" sz="20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endParaRPr>
          </a:p>
        </p:txBody>
      </p:sp>
      <p:sp>
        <p:nvSpPr>
          <p:cNvPr id="16" name="TextBox 16">
            <a:extLst>
              <a:ext uri="{FF2B5EF4-FFF2-40B4-BE49-F238E27FC236}">
                <a16:creationId xmlns:a16="http://schemas.microsoft.com/office/drawing/2014/main" id="{3A2012CD-EBFE-E281-1C1F-6B09BC87F112}"/>
              </a:ext>
            </a:extLst>
          </p:cNvPr>
          <p:cNvSpPr txBox="1"/>
          <p:nvPr/>
        </p:nvSpPr>
        <p:spPr>
          <a:xfrm>
            <a:off x="1755891" y="1578633"/>
            <a:ext cx="8637688" cy="1107996"/>
          </a:xfrm>
          <a:prstGeom prst="rect">
            <a:avLst/>
          </a:prstGeom>
        </p:spPr>
        <p:txBody>
          <a:bodyPr wrap="square" lIns="0" tIns="0" rIns="0" bIns="0" rtlCol="0" anchor="t">
            <a:spAutoFit/>
          </a:bodyPr>
          <a:lstStyle/>
          <a:p>
            <a:pPr>
              <a:spcBef>
                <a:spcPct val="0"/>
              </a:spcBef>
            </a:pP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cuộc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đấu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tài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sự</a:t>
            </a:r>
            <a:r>
              <a:rPr lang="en-US" altLang="en-US" sz="2400" dirty="0">
                <a:latin typeface="Times New Roman" panose="02020603050405020304" pitchFamily="18" charset="0"/>
                <a:cs typeface="Times New Roman" panose="02020603050405020304" pitchFamily="18" charset="0"/>
              </a:rPr>
              <a:t> can </a:t>
            </a:r>
            <a:r>
              <a:rPr lang="en-US" altLang="en-US" sz="2400" dirty="0" err="1">
                <a:latin typeface="Times New Roman" panose="02020603050405020304" pitchFamily="18" charset="0"/>
                <a:cs typeface="Times New Roman" panose="02020603050405020304" pitchFamily="18" charset="0"/>
              </a:rPr>
              <a:t>thiệp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Mỹ</a:t>
            </a:r>
            <a:r>
              <a:rPr lang="en-US" altLang="en-US" sz="2400" dirty="0">
                <a:latin typeface="Times New Roman" panose="02020603050405020304" pitchFamily="18" charset="0"/>
                <a:cs typeface="Times New Roman" panose="02020603050405020304" pitchFamily="18" charset="0"/>
              </a:rPr>
              <a:t>; </a:t>
            </a:r>
          </a:p>
          <a:p>
            <a:pPr>
              <a:spcBef>
                <a:spcPct val="0"/>
              </a:spcBef>
            </a:pPr>
            <a:r>
              <a:rPr lang="en-US" altLang="en-US" sz="2400" dirty="0" err="1">
                <a:latin typeface="Times New Roman" panose="02020603050405020304" pitchFamily="18" charset="0"/>
                <a:cs typeface="Times New Roman" panose="02020603050405020304" pitchFamily="18" charset="0"/>
              </a:rPr>
              <a:t>phong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tài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sự</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thành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lập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phủ</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chủ</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diễn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mẽ</a:t>
            </a:r>
            <a:endParaRPr lang="en-US" altLang="en-US" sz="240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7BD4CC17-A821-CA51-BFAB-EA12A69358F5}"/>
              </a:ext>
            </a:extLst>
          </p:cNvPr>
          <p:cNvSpPr/>
          <p:nvPr/>
        </p:nvSpPr>
        <p:spPr>
          <a:xfrm>
            <a:off x="241004" y="3200846"/>
            <a:ext cx="10731795" cy="1392807"/>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C7E56DA3-FBF3-FC61-754B-1C9B5B2782DF}"/>
              </a:ext>
            </a:extLst>
          </p:cNvPr>
          <p:cNvSpPr/>
          <p:nvPr/>
        </p:nvSpPr>
        <p:spPr>
          <a:xfrm>
            <a:off x="241005" y="3280500"/>
            <a:ext cx="1269519" cy="123349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6">
            <a:extLst>
              <a:ext uri="{FF2B5EF4-FFF2-40B4-BE49-F238E27FC236}">
                <a16:creationId xmlns:a16="http://schemas.microsoft.com/office/drawing/2014/main" id="{8104B7A9-2F45-65F1-AB49-6016DD3CC612}"/>
              </a:ext>
            </a:extLst>
          </p:cNvPr>
          <p:cNvSpPr txBox="1"/>
          <p:nvPr/>
        </p:nvSpPr>
        <p:spPr>
          <a:xfrm>
            <a:off x="1755891" y="3309957"/>
            <a:ext cx="8637688" cy="1107996"/>
          </a:xfrm>
          <a:prstGeom prst="rect">
            <a:avLst/>
          </a:prstGeom>
        </p:spPr>
        <p:txBody>
          <a:bodyPr wrap="square" lIns="0" tIns="0" rIns="0" bIns="0" rtlCol="0" anchor="t">
            <a:spAutoFit/>
          </a:bodyPr>
          <a:lstStyle/>
          <a:p>
            <a:pPr>
              <a:spcBef>
                <a:spcPct val="0"/>
              </a:spcBef>
            </a:pPr>
            <a:r>
              <a:rPr lang="en-US" altLang="en-US" sz="2400" dirty="0" err="1">
                <a:latin typeface="Times New Roman" panose="02020603050405020304" pitchFamily="18" charset="0"/>
                <a:cs typeface="Times New Roman" panose="02020603050405020304" pitchFamily="18" charset="0"/>
              </a:rPr>
              <a:t>Đạt</a:t>
            </a:r>
            <a:r>
              <a:rPr lang="en-US" alt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được nhiều thành tựu nhưng nhìn chung kinh tế các nước Mỹ La-tinh phát  triển  không  ổn  định;  đặc  biệt,  các  nước  lâm  vào  suy  thoái,  khủng  hoảng,… vào đầu những năm 80 của thế kỉ XX.</a:t>
            </a:r>
            <a:endParaRPr lang="en-US" altLang="en-US" sz="2400"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2EE94D72-93FD-808E-790F-9F6AAED315EF}"/>
              </a:ext>
            </a:extLst>
          </p:cNvPr>
          <p:cNvSpPr/>
          <p:nvPr/>
        </p:nvSpPr>
        <p:spPr>
          <a:xfrm>
            <a:off x="299736" y="5096795"/>
            <a:ext cx="10731795" cy="1392807"/>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85A690F2-FC24-DE6C-0D44-780EF14296E6}"/>
              </a:ext>
            </a:extLst>
          </p:cNvPr>
          <p:cNvSpPr/>
          <p:nvPr/>
        </p:nvSpPr>
        <p:spPr>
          <a:xfrm>
            <a:off x="299737" y="5176449"/>
            <a:ext cx="1269519" cy="123349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16">
            <a:extLst>
              <a:ext uri="{FF2B5EF4-FFF2-40B4-BE49-F238E27FC236}">
                <a16:creationId xmlns:a16="http://schemas.microsoft.com/office/drawing/2014/main" id="{D3B90D3D-88D9-0E4C-DDE3-E9C62FA520F6}"/>
              </a:ext>
            </a:extLst>
          </p:cNvPr>
          <p:cNvSpPr txBox="1"/>
          <p:nvPr/>
        </p:nvSpPr>
        <p:spPr>
          <a:xfrm>
            <a:off x="1755891" y="5385813"/>
            <a:ext cx="8637688" cy="738664"/>
          </a:xfrm>
          <a:prstGeom prst="rect">
            <a:avLst/>
          </a:prstGeom>
        </p:spPr>
        <p:txBody>
          <a:bodyPr wrap="square" lIns="0" tIns="0" rIns="0" bIns="0" rtlCol="0" anchor="t">
            <a:spAutoFit/>
          </a:bodyPr>
          <a:lstStyle/>
          <a:p>
            <a:pPr>
              <a:spcBef>
                <a:spcPct val="0"/>
              </a:spcBef>
            </a:pPr>
            <a:r>
              <a:rPr lang="vi-VN" altLang="en-US" sz="2400" dirty="0">
                <a:latin typeface="Times New Roman" panose="02020603050405020304" pitchFamily="18" charset="0"/>
                <a:cs typeface="Times New Roman" panose="02020603050405020304" pitchFamily="18" charset="0"/>
              </a:rPr>
              <a:t>đời sống người dân gặp nhiều</a:t>
            </a:r>
            <a:r>
              <a:rPr lang="en-US" alt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khó khăn, họ phải di cư để tìm kiếm việc làm.</a:t>
            </a:r>
            <a:endParaRPr lang="en-US" altLang="en-US" sz="24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6C410F3-D623-78D2-FE8E-2E65D0BE5686}"/>
              </a:ext>
            </a:extLst>
          </p:cNvPr>
          <p:cNvSpPr txBox="1"/>
          <p:nvPr/>
        </p:nvSpPr>
        <p:spPr>
          <a:xfrm>
            <a:off x="311887" y="3568107"/>
            <a:ext cx="10616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rPr>
              <a:t>Kinh</a:t>
            </a:r>
            <a:r>
              <a:rPr kumimoji="0" lang="en-US" sz="20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rPr>
              <a:t>tế</a:t>
            </a:r>
            <a:endParaRPr kumimoji="0" lang="en-US" sz="20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3863A975-031B-4297-A641-0E6FD43725DA}"/>
              </a:ext>
            </a:extLst>
          </p:cNvPr>
          <p:cNvSpPr txBox="1"/>
          <p:nvPr/>
        </p:nvSpPr>
        <p:spPr>
          <a:xfrm>
            <a:off x="500296" y="5493845"/>
            <a:ext cx="10616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rPr>
              <a:t>Xã</a:t>
            </a:r>
            <a:r>
              <a:rPr kumimoji="0" lang="en-US" sz="20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rPr>
              <a:t>hội</a:t>
            </a:r>
            <a:endParaRPr kumimoji="0" lang="en-US" sz="20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59C32CB5-155F-2C53-AA4E-F2E6AD8FA57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0844509" y="1211509"/>
            <a:ext cx="1269519" cy="967253"/>
          </a:xfrm>
          <a:prstGeom prst="rect">
            <a:avLst/>
          </a:prstGeom>
          <a:noFill/>
        </p:spPr>
      </p:pic>
    </p:spTree>
    <p:extLst>
      <p:ext uri="{BB962C8B-B14F-4D97-AF65-F5344CB8AC3E}">
        <p14:creationId xmlns:p14="http://schemas.microsoft.com/office/powerpoint/2010/main" val="16595005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4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44000">
                                          <p:cBhvr additive="base">
                                            <p:cTn id="7" dur="1500" fill="hold"/>
                                            <p:tgtEl>
                                              <p:spTgt spid="9"/>
                                            </p:tgtEl>
                                            <p:attrNameLst>
                                              <p:attrName>ppt_x</p:attrName>
                                            </p:attrNameLst>
                                          </p:cBhvr>
                                          <p:tavLst>
                                            <p:tav tm="0">
                                              <p:val>
                                                <p:strVal val="1+#ppt_w/2"/>
                                              </p:val>
                                            </p:tav>
                                            <p:tav tm="100000">
                                              <p:val>
                                                <p:strVal val="#ppt_x"/>
                                              </p:val>
                                            </p:tav>
                                          </p:tavLst>
                                        </p:anim>
                                        <p:anim calcmode="lin" valueType="num" p14:bounceEnd="44000">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4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44000">
                                          <p:cBhvr additive="base">
                                            <p:cTn id="11" dur="1500" fill="hold"/>
                                            <p:tgtEl>
                                              <p:spTgt spid="16"/>
                                            </p:tgtEl>
                                            <p:attrNameLst>
                                              <p:attrName>ppt_x</p:attrName>
                                            </p:attrNameLst>
                                          </p:cBhvr>
                                          <p:tavLst>
                                            <p:tav tm="0">
                                              <p:val>
                                                <p:strVal val="1+#ppt_w/2"/>
                                              </p:val>
                                            </p:tav>
                                            <p:tav tm="100000">
                                              <p:val>
                                                <p:strVal val="#ppt_x"/>
                                              </p:val>
                                            </p:tav>
                                          </p:tavLst>
                                        </p:anim>
                                        <p:anim calcmode="lin" valueType="num" p14:bounceEnd="44000">
                                          <p:cBhvr additive="base">
                                            <p:cTn id="12" dur="1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14:presetBounceEnd="44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44000">
                                          <p:cBhvr additive="base">
                                            <p:cTn id="17" dur="1500" fill="hold"/>
                                            <p:tgtEl>
                                              <p:spTgt spid="17"/>
                                            </p:tgtEl>
                                            <p:attrNameLst>
                                              <p:attrName>ppt_x</p:attrName>
                                            </p:attrNameLst>
                                          </p:cBhvr>
                                          <p:tavLst>
                                            <p:tav tm="0">
                                              <p:val>
                                                <p:strVal val="1+#ppt_w/2"/>
                                              </p:val>
                                            </p:tav>
                                            <p:tav tm="100000">
                                              <p:val>
                                                <p:strVal val="#ppt_x"/>
                                              </p:val>
                                            </p:tav>
                                          </p:tavLst>
                                        </p:anim>
                                        <p:anim calcmode="lin" valueType="num" p14:bounceEnd="44000">
                                          <p:cBhvr additive="base">
                                            <p:cTn id="18" dur="1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14:presetBounceEnd="44000">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14:bounceEnd="44000">
                                          <p:cBhvr additive="base">
                                            <p:cTn id="21" dur="1500" fill="hold"/>
                                            <p:tgtEl>
                                              <p:spTgt spid="19"/>
                                            </p:tgtEl>
                                            <p:attrNameLst>
                                              <p:attrName>ppt_x</p:attrName>
                                            </p:attrNameLst>
                                          </p:cBhvr>
                                          <p:tavLst>
                                            <p:tav tm="0">
                                              <p:val>
                                                <p:strVal val="1+#ppt_w/2"/>
                                              </p:val>
                                            </p:tav>
                                            <p:tav tm="100000">
                                              <p:val>
                                                <p:strVal val="#ppt_x"/>
                                              </p:val>
                                            </p:tav>
                                          </p:tavLst>
                                        </p:anim>
                                        <p:anim calcmode="lin" valueType="num" p14:bounceEnd="44000">
                                          <p:cBhvr additive="base">
                                            <p:cTn id="22" dur="1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44000">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14:bounceEnd="44000">
                                          <p:cBhvr additive="base">
                                            <p:cTn id="27" dur="1500" fill="hold"/>
                                            <p:tgtEl>
                                              <p:spTgt spid="20"/>
                                            </p:tgtEl>
                                            <p:attrNameLst>
                                              <p:attrName>ppt_x</p:attrName>
                                            </p:attrNameLst>
                                          </p:cBhvr>
                                          <p:tavLst>
                                            <p:tav tm="0">
                                              <p:val>
                                                <p:strVal val="1+#ppt_w/2"/>
                                              </p:val>
                                            </p:tav>
                                            <p:tav tm="100000">
                                              <p:val>
                                                <p:strVal val="#ppt_x"/>
                                              </p:val>
                                            </p:tav>
                                          </p:tavLst>
                                        </p:anim>
                                        <p:anim calcmode="lin" valueType="num" p14:bounceEnd="44000">
                                          <p:cBhvr additive="base">
                                            <p:cTn id="28" dur="1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44000">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14:bounceEnd="44000">
                                          <p:cBhvr additive="base">
                                            <p:cTn id="31" dur="1500" fill="hold"/>
                                            <p:tgtEl>
                                              <p:spTgt spid="22"/>
                                            </p:tgtEl>
                                            <p:attrNameLst>
                                              <p:attrName>ppt_x</p:attrName>
                                            </p:attrNameLst>
                                          </p:cBhvr>
                                          <p:tavLst>
                                            <p:tav tm="0">
                                              <p:val>
                                                <p:strVal val="1+#ppt_w/2"/>
                                              </p:val>
                                            </p:tav>
                                            <p:tav tm="100000">
                                              <p:val>
                                                <p:strVal val="#ppt_x"/>
                                              </p:val>
                                            </p:tav>
                                          </p:tavLst>
                                        </p:anim>
                                        <p:anim calcmode="lin" valueType="num" p14:bounceEnd="44000">
                                          <p:cBhvr additive="base">
                                            <p:cTn id="32" dur="1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animBg="1"/>
          <p:bldP spid="19" grpId="0"/>
          <p:bldP spid="20"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1+#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1+#ppt_w/2"/>
                                              </p:val>
                                            </p:tav>
                                            <p:tav tm="100000">
                                              <p:val>
                                                <p:strVal val="#ppt_x"/>
                                              </p:val>
                                            </p:tav>
                                          </p:tavLst>
                                        </p:anim>
                                        <p:anim calcmode="lin" valueType="num">
                                          <p:cBhvr additive="base">
                                            <p:cTn id="12" dur="1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500" fill="hold"/>
                                            <p:tgtEl>
                                              <p:spTgt spid="17"/>
                                            </p:tgtEl>
                                            <p:attrNameLst>
                                              <p:attrName>ppt_x</p:attrName>
                                            </p:attrNameLst>
                                          </p:cBhvr>
                                          <p:tavLst>
                                            <p:tav tm="0">
                                              <p:val>
                                                <p:strVal val="1+#ppt_w/2"/>
                                              </p:val>
                                            </p:tav>
                                            <p:tav tm="100000">
                                              <p:val>
                                                <p:strVal val="#ppt_x"/>
                                              </p:val>
                                            </p:tav>
                                          </p:tavLst>
                                        </p:anim>
                                        <p:anim calcmode="lin" valueType="num">
                                          <p:cBhvr additive="base">
                                            <p:cTn id="18" dur="1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1500" fill="hold"/>
                                            <p:tgtEl>
                                              <p:spTgt spid="19"/>
                                            </p:tgtEl>
                                            <p:attrNameLst>
                                              <p:attrName>ppt_x</p:attrName>
                                            </p:attrNameLst>
                                          </p:cBhvr>
                                          <p:tavLst>
                                            <p:tav tm="0">
                                              <p:val>
                                                <p:strVal val="1+#ppt_w/2"/>
                                              </p:val>
                                            </p:tav>
                                            <p:tav tm="100000">
                                              <p:val>
                                                <p:strVal val="#ppt_x"/>
                                              </p:val>
                                            </p:tav>
                                          </p:tavLst>
                                        </p:anim>
                                        <p:anim calcmode="lin" valueType="num">
                                          <p:cBhvr additive="base">
                                            <p:cTn id="22" dur="1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500" fill="hold"/>
                                            <p:tgtEl>
                                              <p:spTgt spid="20"/>
                                            </p:tgtEl>
                                            <p:attrNameLst>
                                              <p:attrName>ppt_x</p:attrName>
                                            </p:attrNameLst>
                                          </p:cBhvr>
                                          <p:tavLst>
                                            <p:tav tm="0">
                                              <p:val>
                                                <p:strVal val="1+#ppt_w/2"/>
                                              </p:val>
                                            </p:tav>
                                            <p:tav tm="100000">
                                              <p:val>
                                                <p:strVal val="#ppt_x"/>
                                              </p:val>
                                            </p:tav>
                                          </p:tavLst>
                                        </p:anim>
                                        <p:anim calcmode="lin" valueType="num">
                                          <p:cBhvr additive="base">
                                            <p:cTn id="28" dur="1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500" fill="hold"/>
                                            <p:tgtEl>
                                              <p:spTgt spid="22"/>
                                            </p:tgtEl>
                                            <p:attrNameLst>
                                              <p:attrName>ppt_x</p:attrName>
                                            </p:attrNameLst>
                                          </p:cBhvr>
                                          <p:tavLst>
                                            <p:tav tm="0">
                                              <p:val>
                                                <p:strVal val="1+#ppt_w/2"/>
                                              </p:val>
                                            </p:tav>
                                            <p:tav tm="100000">
                                              <p:val>
                                                <p:strVal val="#ppt_x"/>
                                              </p:val>
                                            </p:tav>
                                          </p:tavLst>
                                        </p:anim>
                                        <p:anim calcmode="lin" valueType="num">
                                          <p:cBhvr additive="base">
                                            <p:cTn id="32" dur="1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animBg="1"/>
          <p:bldP spid="19" grpId="0"/>
          <p:bldP spid="20" grpId="0" animBg="1"/>
          <p:bldP spid="2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0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912BED59-EA49-4793-D7F9-C77EA781821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008" b="500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356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FC09314-2E73-66B0-7FBA-3CA679D4A6DE}"/>
              </a:ext>
            </a:extLst>
          </p:cNvPr>
          <p:cNvSpPr>
            <a:spLocks noGrp="1"/>
          </p:cNvSpPr>
          <p:nvPr>
            <p:ph type="dt" sz="half" idx="10"/>
          </p:nvPr>
        </p:nvSpPr>
        <p:spPr/>
        <p:txBody>
          <a:bodyPr/>
          <a:lstStyle/>
          <a:p>
            <a:fld id="{579F6069-8263-4296-913A-BC2234E8D32B}" type="datetime1">
              <a:rPr lang="en-US" smtClean="0"/>
              <a:t>7/24/2024</a:t>
            </a:fld>
            <a:endParaRPr lang="en-US"/>
          </a:p>
        </p:txBody>
      </p:sp>
      <p:sp>
        <p:nvSpPr>
          <p:cNvPr id="5" name="Footer Placeholder 4">
            <a:extLst>
              <a:ext uri="{FF2B5EF4-FFF2-40B4-BE49-F238E27FC236}">
                <a16:creationId xmlns:a16="http://schemas.microsoft.com/office/drawing/2014/main" id="{F447D49D-7C03-E0C2-37A7-586D4FB68E7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8754D23-093F-67C5-5A3F-F1FFA3DEB16C}"/>
              </a:ext>
            </a:extLst>
          </p:cNvPr>
          <p:cNvSpPr>
            <a:spLocks noGrp="1"/>
          </p:cNvSpPr>
          <p:nvPr>
            <p:ph type="sldNum" sz="quarter" idx="12"/>
          </p:nvPr>
        </p:nvSpPr>
        <p:spPr/>
        <p:txBody>
          <a:bodyPr/>
          <a:lstStyle/>
          <a:p>
            <a:fld id="{C68AC1EC-23E2-4F0E-A5A4-674EC8DB954E}" type="slidenum">
              <a:rPr lang="en-US" smtClean="0"/>
              <a:t>15</a:t>
            </a:fld>
            <a:endParaRPr lang="en-US"/>
          </a:p>
        </p:txBody>
      </p:sp>
      <p:sp>
        <p:nvSpPr>
          <p:cNvPr id="7" name="Title 1">
            <a:extLst>
              <a:ext uri="{FF2B5EF4-FFF2-40B4-BE49-F238E27FC236}">
                <a16:creationId xmlns:a16="http://schemas.microsoft.com/office/drawing/2014/main" id="{DF9E0FC3-4CA8-E396-A7AD-0DB96FFF62B7}"/>
              </a:ext>
            </a:extLst>
          </p:cNvPr>
          <p:cNvSpPr>
            <a:spLocks noGrp="1"/>
          </p:cNvSpPr>
          <p:nvPr>
            <p:ph type="title"/>
          </p:nvPr>
        </p:nvSpPr>
        <p:spPr>
          <a:xfrm>
            <a:off x="77972" y="-34740"/>
            <a:ext cx="12036056" cy="613070"/>
          </a:xfrm>
        </p:spPr>
        <p:txBody>
          <a:bodyPr>
            <a:normAutofit/>
          </a:bodyPr>
          <a:lstStyle/>
          <a:p>
            <a:pPr algn="ctr"/>
            <a:r>
              <a:rPr lang="en-US" sz="3600" b="1" dirty="0">
                <a:latin typeface="Times New Roman" panose="02020603050405020304" pitchFamily="18" charset="0"/>
                <a:cs typeface="Times New Roman" panose="02020603050405020304" pitchFamily="18" charset="0"/>
              </a:rPr>
              <a:t>BÀI 12. </a:t>
            </a:r>
            <a:r>
              <a:rPr lang="vi-VN" sz="3600" b="1" dirty="0">
                <a:latin typeface="Times New Roman" panose="02020603050405020304" pitchFamily="18" charset="0"/>
                <a:cs typeface="Times New Roman" panose="02020603050405020304" pitchFamily="18" charset="0"/>
              </a:rPr>
              <a:t>MỸ LA-TINH TỪ NĂM 1945 ĐẾN NĂM 1991 </a:t>
            </a:r>
          </a:p>
        </p:txBody>
      </p:sp>
      <p:sp>
        <p:nvSpPr>
          <p:cNvPr id="8" name="TextBox 7">
            <a:extLst>
              <a:ext uri="{FF2B5EF4-FFF2-40B4-BE49-F238E27FC236}">
                <a16:creationId xmlns:a16="http://schemas.microsoft.com/office/drawing/2014/main" id="{C9D5F019-4FDF-5023-0915-8FAC802AB4FC}"/>
              </a:ext>
            </a:extLst>
          </p:cNvPr>
          <p:cNvSpPr txBox="1"/>
          <p:nvPr/>
        </p:nvSpPr>
        <p:spPr>
          <a:xfrm>
            <a:off x="241005" y="749595"/>
            <a:ext cx="11667460"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2. Cách mạng Cu-ba và công cuộc xây dựng chủ nghĩa xã hội </a:t>
            </a:r>
          </a:p>
        </p:txBody>
      </p:sp>
      <p:sp>
        <p:nvSpPr>
          <p:cNvPr id="11" name="AutoShape 4">
            <a:extLst>
              <a:ext uri="{FF2B5EF4-FFF2-40B4-BE49-F238E27FC236}">
                <a16:creationId xmlns:a16="http://schemas.microsoft.com/office/drawing/2014/main" id="{CB408467-3B50-2E1B-1920-42F771B0F80A}"/>
              </a:ext>
            </a:extLst>
          </p:cNvPr>
          <p:cNvSpPr>
            <a:spLocks noChangeArrowheads="1"/>
          </p:cNvSpPr>
          <p:nvPr/>
        </p:nvSpPr>
        <p:spPr bwMode="auto">
          <a:xfrm>
            <a:off x="1835888" y="4948459"/>
            <a:ext cx="5105400" cy="1368425"/>
          </a:xfrm>
          <a:prstGeom prst="wedgeRoundRectCallout">
            <a:avLst>
              <a:gd name="adj1" fmla="val -2624"/>
              <a:gd name="adj2" fmla="val -117149"/>
              <a:gd name="adj3" fmla="val 16667"/>
            </a:avLst>
          </a:prstGeom>
          <a:solidFill>
            <a:srgbClr val="729FCF"/>
          </a:solidFill>
          <a:ln w="9525">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
                <a:srgbClr val="000000"/>
              </a:buClr>
              <a:buFont typeface="Times New Roman" panose="02020603050405020304" pitchFamily="18" charset="0"/>
              <a:buNone/>
            </a:pPr>
            <a:r>
              <a:rPr lang="vi-VN" altLang="en-US" sz="2600" b="1" dirty="0">
                <a:solidFill>
                  <a:srgbClr val="000000"/>
                </a:solidFill>
                <a:latin typeface="Times New Roman" panose="02020603050405020304" pitchFamily="18" charset="0"/>
                <a:cs typeface="Times New Roman" panose="02020603050405020304" pitchFamily="18" charset="0"/>
              </a:rPr>
              <a:t>Diện tích: </a:t>
            </a:r>
            <a:r>
              <a:rPr lang="en-US" altLang="en-US" sz="2600" b="1" dirty="0">
                <a:solidFill>
                  <a:srgbClr val="000000"/>
                </a:solidFill>
                <a:latin typeface="Times New Roman" panose="02020603050405020304" pitchFamily="18" charset="0"/>
                <a:cs typeface="Times New Roman" panose="02020603050405020304" pitchFamily="18" charset="0"/>
              </a:rPr>
              <a:t>111.000 km</a:t>
            </a:r>
            <a:r>
              <a:rPr lang="en-US" altLang="en-US" sz="2600" b="1" baseline="30000" dirty="0">
                <a:solidFill>
                  <a:srgbClr val="000000"/>
                </a:solidFill>
                <a:latin typeface="Times New Roman" panose="02020603050405020304" pitchFamily="18" charset="0"/>
                <a:cs typeface="Times New Roman" panose="02020603050405020304" pitchFamily="18" charset="0"/>
              </a:rPr>
              <a:t>2</a:t>
            </a:r>
            <a:r>
              <a:rPr lang="vi-VN" altLang="en-US" sz="2600" b="1" dirty="0">
                <a:solidFill>
                  <a:srgbClr val="000000"/>
                </a:solidFill>
                <a:latin typeface="Times New Roman" panose="02020603050405020304" pitchFamily="18" charset="0"/>
                <a:cs typeface="Times New Roman" panose="02020603050405020304" pitchFamily="18" charset="0"/>
              </a:rPr>
              <a:t> </a:t>
            </a:r>
          </a:p>
          <a:p>
            <a:pPr algn="ctr" eaLnBrk="1" hangingPunct="1">
              <a:spcBef>
                <a:spcPct val="0"/>
              </a:spcBef>
              <a:buClr>
                <a:srgbClr val="000000"/>
              </a:buClr>
              <a:buFont typeface="Times New Roman" panose="02020603050405020304" pitchFamily="18" charset="0"/>
              <a:buNone/>
            </a:pPr>
            <a:r>
              <a:rPr lang="vi-VN" altLang="en-US" sz="2600" b="1" dirty="0">
                <a:solidFill>
                  <a:srgbClr val="000000"/>
                </a:solidFill>
                <a:latin typeface="Times New Roman" panose="02020603050405020304" pitchFamily="18" charset="0"/>
                <a:cs typeface="Times New Roman" panose="02020603050405020304" pitchFamily="18" charset="0"/>
              </a:rPr>
              <a:t>Dân số: </a:t>
            </a:r>
            <a:r>
              <a:rPr lang="en-US" altLang="en-US" sz="2600" b="1" dirty="0" err="1">
                <a:solidFill>
                  <a:srgbClr val="000000"/>
                </a:solidFill>
                <a:latin typeface="Times New Roman" panose="02020603050405020304" pitchFamily="18" charset="0"/>
                <a:cs typeface="Times New Roman" panose="02020603050405020304" pitchFamily="18" charset="0"/>
              </a:rPr>
              <a:t>khoảng</a:t>
            </a:r>
            <a:r>
              <a:rPr lang="en-US" altLang="en-US" sz="2600" b="1" dirty="0">
                <a:solidFill>
                  <a:srgbClr val="000000"/>
                </a:solidFill>
                <a:latin typeface="Times New Roman" panose="02020603050405020304" pitchFamily="18" charset="0"/>
                <a:cs typeface="Times New Roman" panose="02020603050405020304" pitchFamily="18" charset="0"/>
              </a:rPr>
              <a:t> </a:t>
            </a:r>
            <a:r>
              <a:rPr lang="vi-VN" altLang="en-US" sz="2600" b="1" dirty="0">
                <a:solidFill>
                  <a:srgbClr val="000000"/>
                </a:solidFill>
                <a:latin typeface="Times New Roman" panose="02020603050405020304" pitchFamily="18" charset="0"/>
                <a:cs typeface="Times New Roman" panose="02020603050405020304" pitchFamily="18" charset="0"/>
              </a:rPr>
              <a:t>11,3 triệu người </a:t>
            </a:r>
            <a:endParaRPr lang="en-US" altLang="en-US" sz="2600" b="1" dirty="0">
              <a:solidFill>
                <a:srgbClr val="000000"/>
              </a:solidFill>
              <a:latin typeface="Times New Roman" panose="02020603050405020304" pitchFamily="18" charset="0"/>
              <a:cs typeface="Times New Roman" panose="02020603050405020304" pitchFamily="18" charset="0"/>
            </a:endParaRPr>
          </a:p>
          <a:p>
            <a:pPr algn="ctr" eaLnBrk="1" hangingPunct="1">
              <a:spcBef>
                <a:spcPct val="0"/>
              </a:spcBef>
              <a:buClr>
                <a:srgbClr val="000000"/>
              </a:buClr>
              <a:buFont typeface="Times New Roman" panose="02020603050405020304" pitchFamily="18" charset="0"/>
              <a:buNone/>
            </a:pPr>
            <a:r>
              <a:rPr lang="vi-VN" altLang="en-US" sz="2600" b="1" dirty="0">
                <a:solidFill>
                  <a:srgbClr val="000000"/>
                </a:solidFill>
                <a:latin typeface="Times New Roman" panose="02020603050405020304" pitchFamily="18" charset="0"/>
                <a:cs typeface="Times New Roman" panose="02020603050405020304" pitchFamily="18" charset="0"/>
              </a:rPr>
              <a:t>(2002)</a:t>
            </a:r>
          </a:p>
        </p:txBody>
      </p:sp>
      <p:pic>
        <p:nvPicPr>
          <p:cNvPr id="12" name="Picture 11">
            <a:extLst>
              <a:ext uri="{FF2B5EF4-FFF2-40B4-BE49-F238E27FC236}">
                <a16:creationId xmlns:a16="http://schemas.microsoft.com/office/drawing/2014/main" id="{2557F8C1-9F38-FFAF-B245-7215691999E1}"/>
              </a:ext>
            </a:extLst>
          </p:cNvPr>
          <p:cNvPicPr>
            <a:picLocks noChangeAspect="1"/>
          </p:cNvPicPr>
          <p:nvPr/>
        </p:nvPicPr>
        <p:blipFill>
          <a:blip r:embed="rId2"/>
          <a:stretch>
            <a:fillRect/>
          </a:stretch>
        </p:blipFill>
        <p:spPr>
          <a:xfrm>
            <a:off x="7069227" y="1637414"/>
            <a:ext cx="4665818" cy="4952290"/>
          </a:xfrm>
          <a:prstGeom prst="rect">
            <a:avLst/>
          </a:prstGeom>
        </p:spPr>
      </p:pic>
      <p:pic>
        <p:nvPicPr>
          <p:cNvPr id="13" name="Picture 17" descr="380px-Revolution_Map_of_progress">
            <a:extLst>
              <a:ext uri="{FF2B5EF4-FFF2-40B4-BE49-F238E27FC236}">
                <a16:creationId xmlns:a16="http://schemas.microsoft.com/office/drawing/2014/main" id="{D0B806A5-D463-AC22-AEBC-7A97A0092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888" y="1637414"/>
            <a:ext cx="5113338" cy="268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207F0504-648E-E45E-D2C3-0409807660BD}"/>
              </a:ext>
            </a:extLst>
          </p:cNvPr>
          <p:cNvSpPr/>
          <p:nvPr/>
        </p:nvSpPr>
        <p:spPr>
          <a:xfrm>
            <a:off x="9250326" y="1998922"/>
            <a:ext cx="1105786" cy="52824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83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FC09314-2E73-66B0-7FBA-3CA679D4A6DE}"/>
              </a:ext>
            </a:extLst>
          </p:cNvPr>
          <p:cNvSpPr>
            <a:spLocks noGrp="1"/>
          </p:cNvSpPr>
          <p:nvPr>
            <p:ph type="dt" sz="half" idx="10"/>
          </p:nvPr>
        </p:nvSpPr>
        <p:spPr/>
        <p:txBody>
          <a:bodyPr/>
          <a:lstStyle/>
          <a:p>
            <a:fld id="{579F6069-8263-4296-913A-BC2234E8D32B}" type="datetime1">
              <a:rPr lang="en-US" smtClean="0"/>
              <a:t>7/24/2024</a:t>
            </a:fld>
            <a:endParaRPr lang="en-US"/>
          </a:p>
        </p:txBody>
      </p:sp>
      <p:sp>
        <p:nvSpPr>
          <p:cNvPr id="5" name="Footer Placeholder 4">
            <a:extLst>
              <a:ext uri="{FF2B5EF4-FFF2-40B4-BE49-F238E27FC236}">
                <a16:creationId xmlns:a16="http://schemas.microsoft.com/office/drawing/2014/main" id="{F447D49D-7C03-E0C2-37A7-586D4FB68E7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8754D23-093F-67C5-5A3F-F1FFA3DEB16C}"/>
              </a:ext>
            </a:extLst>
          </p:cNvPr>
          <p:cNvSpPr>
            <a:spLocks noGrp="1"/>
          </p:cNvSpPr>
          <p:nvPr>
            <p:ph type="sldNum" sz="quarter" idx="12"/>
          </p:nvPr>
        </p:nvSpPr>
        <p:spPr/>
        <p:txBody>
          <a:bodyPr/>
          <a:lstStyle/>
          <a:p>
            <a:fld id="{C68AC1EC-23E2-4F0E-A5A4-674EC8DB954E}" type="slidenum">
              <a:rPr lang="en-US" smtClean="0"/>
              <a:t>16</a:t>
            </a:fld>
            <a:endParaRPr lang="en-US"/>
          </a:p>
        </p:txBody>
      </p:sp>
      <p:sp>
        <p:nvSpPr>
          <p:cNvPr id="7" name="Title 1">
            <a:extLst>
              <a:ext uri="{FF2B5EF4-FFF2-40B4-BE49-F238E27FC236}">
                <a16:creationId xmlns:a16="http://schemas.microsoft.com/office/drawing/2014/main" id="{DF9E0FC3-4CA8-E396-A7AD-0DB96FFF62B7}"/>
              </a:ext>
            </a:extLst>
          </p:cNvPr>
          <p:cNvSpPr>
            <a:spLocks noGrp="1"/>
          </p:cNvSpPr>
          <p:nvPr>
            <p:ph type="title"/>
          </p:nvPr>
        </p:nvSpPr>
        <p:spPr>
          <a:xfrm>
            <a:off x="77972" y="-34740"/>
            <a:ext cx="12036056" cy="613070"/>
          </a:xfrm>
        </p:spPr>
        <p:txBody>
          <a:bodyPr>
            <a:normAutofit/>
          </a:bodyPr>
          <a:lstStyle/>
          <a:p>
            <a:pPr algn="ctr"/>
            <a:r>
              <a:rPr lang="en-US" sz="3600" b="1" dirty="0">
                <a:latin typeface="Times New Roman" panose="02020603050405020304" pitchFamily="18" charset="0"/>
                <a:cs typeface="Times New Roman" panose="02020603050405020304" pitchFamily="18" charset="0"/>
              </a:rPr>
              <a:t>BÀI 12. </a:t>
            </a:r>
            <a:r>
              <a:rPr lang="vi-VN" sz="3600" b="1" dirty="0">
                <a:latin typeface="Times New Roman" panose="02020603050405020304" pitchFamily="18" charset="0"/>
                <a:cs typeface="Times New Roman" panose="02020603050405020304" pitchFamily="18" charset="0"/>
              </a:rPr>
              <a:t>MỸ LA-TINH TỪ NĂM 1945 ĐẾN NĂM 1991 </a:t>
            </a:r>
          </a:p>
        </p:txBody>
      </p:sp>
      <p:sp>
        <p:nvSpPr>
          <p:cNvPr id="8" name="TextBox 7">
            <a:extLst>
              <a:ext uri="{FF2B5EF4-FFF2-40B4-BE49-F238E27FC236}">
                <a16:creationId xmlns:a16="http://schemas.microsoft.com/office/drawing/2014/main" id="{C9D5F019-4FDF-5023-0915-8FAC802AB4FC}"/>
              </a:ext>
            </a:extLst>
          </p:cNvPr>
          <p:cNvSpPr txBox="1"/>
          <p:nvPr/>
        </p:nvSpPr>
        <p:spPr>
          <a:xfrm>
            <a:off x="241005" y="749595"/>
            <a:ext cx="11667460"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2. Cách mạng Cu-ba và công cuộc xây dựng chủ nghĩa xã hội </a:t>
            </a:r>
          </a:p>
        </p:txBody>
      </p:sp>
      <p:sp>
        <p:nvSpPr>
          <p:cNvPr id="2" name="Speech Bubble: Rectangle with Corners Rounded 1">
            <a:extLst>
              <a:ext uri="{FF2B5EF4-FFF2-40B4-BE49-F238E27FC236}">
                <a16:creationId xmlns:a16="http://schemas.microsoft.com/office/drawing/2014/main" id="{8F6B02BF-5405-A952-704E-1FC923AF234E}"/>
              </a:ext>
            </a:extLst>
          </p:cNvPr>
          <p:cNvSpPr/>
          <p:nvPr/>
        </p:nvSpPr>
        <p:spPr>
          <a:xfrm>
            <a:off x="3858399" y="2209624"/>
            <a:ext cx="4591493" cy="2131828"/>
          </a:xfrm>
          <a:prstGeom prst="wedgeRoundRectCallout">
            <a:avLst>
              <a:gd name="adj1" fmla="val 53733"/>
              <a:gd name="adj2" fmla="val 8444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 </a:t>
            </a:r>
            <a:r>
              <a:rPr lang="vi-VN" sz="2800" dirty="0">
                <a:latin typeface="Times New Roman" panose="02020603050405020304" pitchFamily="18" charset="0"/>
                <a:cs typeface="Times New Roman" panose="02020603050405020304" pitchFamily="18" charset="0"/>
              </a:rPr>
              <a:t>Hãy  </a:t>
            </a:r>
            <a:r>
              <a:rPr lang="vi-VN" sz="2800" dirty="0" err="1">
                <a:latin typeface="Times New Roman" panose="02020603050405020304" pitchFamily="18" charset="0"/>
                <a:cs typeface="Times New Roman" panose="02020603050405020304" pitchFamily="18" charset="0"/>
              </a:rPr>
              <a:t>lập</a:t>
            </a:r>
            <a:r>
              <a:rPr lang="vi-VN" sz="2800" dirty="0">
                <a:latin typeface="Times New Roman" panose="02020603050405020304" pitchFamily="18" charset="0"/>
                <a:cs typeface="Times New Roman" panose="02020603050405020304" pitchFamily="18" charset="0"/>
              </a:rPr>
              <a:t>  bảng  niên  biểu  về  các  sự  </a:t>
            </a:r>
            <a:r>
              <a:rPr lang="vi-VN" sz="2800" dirty="0" err="1">
                <a:latin typeface="Times New Roman" panose="02020603050405020304" pitchFamily="18" charset="0"/>
                <a:cs typeface="Times New Roman" panose="02020603050405020304" pitchFamily="18" charset="0"/>
              </a:rPr>
              <a:t>kiện</a:t>
            </a:r>
            <a:r>
              <a:rPr lang="vi-VN" sz="2800" dirty="0">
                <a:latin typeface="Times New Roman" panose="02020603050405020304" pitchFamily="18" charset="0"/>
                <a:cs typeface="Times New Roman" panose="02020603050405020304" pitchFamily="18" charset="0"/>
              </a:rPr>
              <a:t>  chính  của  cách  mạng  Cu-ba  </a:t>
            </a:r>
          </a:p>
          <a:p>
            <a:pPr algn="ctr"/>
            <a:r>
              <a:rPr lang="vi-VN" sz="2800" dirty="0">
                <a:latin typeface="Times New Roman" panose="02020603050405020304" pitchFamily="18" charset="0"/>
                <a:cs typeface="Times New Roman" panose="02020603050405020304" pitchFamily="18" charset="0"/>
              </a:rPr>
              <a:t>(1953 – 1959).</a:t>
            </a:r>
          </a:p>
        </p:txBody>
      </p:sp>
      <p:sp>
        <p:nvSpPr>
          <p:cNvPr id="9" name="TextBox 8">
            <a:extLst>
              <a:ext uri="{FF2B5EF4-FFF2-40B4-BE49-F238E27FC236}">
                <a16:creationId xmlns:a16="http://schemas.microsoft.com/office/drawing/2014/main" id="{43D10CB6-9863-8298-2472-1A491F9D15C0}"/>
              </a:ext>
            </a:extLst>
          </p:cNvPr>
          <p:cNvSpPr txBox="1"/>
          <p:nvPr/>
        </p:nvSpPr>
        <p:spPr>
          <a:xfrm>
            <a:off x="535172" y="1286283"/>
            <a:ext cx="6092456"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Cách mạng Cu-ba (1959)</a:t>
            </a:r>
          </a:p>
        </p:txBody>
      </p:sp>
      <p:pic>
        <p:nvPicPr>
          <p:cNvPr id="10" name="Google Shape;277;p6">
            <a:extLst>
              <a:ext uri="{FF2B5EF4-FFF2-40B4-BE49-F238E27FC236}">
                <a16:creationId xmlns:a16="http://schemas.microsoft.com/office/drawing/2014/main" id="{E7B35798-CE1B-6436-69E5-A3C9BFB57F93}"/>
              </a:ext>
            </a:extLst>
          </p:cNvPr>
          <p:cNvPicPr preferRelativeResize="0"/>
          <p:nvPr/>
        </p:nvPicPr>
        <p:blipFill rotWithShape="1">
          <a:blip r:embed="rId2"/>
          <a:stretch/>
        </p:blipFill>
        <p:spPr>
          <a:xfrm>
            <a:off x="8746384" y="4053257"/>
            <a:ext cx="2471631" cy="2471631"/>
          </a:xfrm>
          <a:prstGeom prst="rect">
            <a:avLst/>
          </a:prstGeom>
          <a:noFill/>
        </p:spPr>
      </p:pic>
    </p:spTree>
    <p:extLst>
      <p:ext uri="{BB962C8B-B14F-4D97-AF65-F5344CB8AC3E}">
        <p14:creationId xmlns:p14="http://schemas.microsoft.com/office/powerpoint/2010/main" val="13978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TextBox 3">
            <a:extLst>
              <a:ext uri="{FF2B5EF4-FFF2-40B4-BE49-F238E27FC236}">
                <a16:creationId xmlns:a16="http://schemas.microsoft.com/office/drawing/2014/main" id="{D682C469-9C37-D6B6-A4C1-F1B13BEBC598}"/>
              </a:ext>
            </a:extLst>
          </p:cNvPr>
          <p:cNvSpPr txBox="1"/>
          <p:nvPr/>
        </p:nvSpPr>
        <p:spPr>
          <a:xfrm>
            <a:off x="793106" y="241774"/>
            <a:ext cx="5302894" cy="849207"/>
          </a:xfrm>
          <a:prstGeom prst="rect">
            <a:avLst/>
          </a:prstGeom>
          <a:solidFill>
            <a:schemeClr val="bg1"/>
          </a:solidFill>
        </p:spPr>
        <p:txBody>
          <a:bodyPr wrap="square">
            <a:spAutoFit/>
          </a:bodyPr>
          <a:lstStyle/>
          <a:p>
            <a:pPr algn="just">
              <a:lnSpc>
                <a:spcPct val="150000"/>
              </a:lnSpc>
            </a:pPr>
            <a:r>
              <a:rPr lang="en-US" sz="3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667" b="1"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67" b="1"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3667" b="1" kern="1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Cu-</a:t>
            </a:r>
            <a:r>
              <a:rPr lang="en-US" sz="3667" b="1" kern="1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ba</a:t>
            </a:r>
            <a:endParaRPr lang="en-US" sz="4000" b="1" kern="100" dirty="0">
              <a:solidFill>
                <a:srgbClr val="0000FF"/>
              </a:solidFill>
              <a:latin typeface="Adobe Caslon Pro Bold"/>
              <a:ea typeface="Times New Roman" panose="02020603050405020304" pitchFamily="18" charset="0"/>
              <a:cs typeface="Times New Roman" panose="02020603050405020304" pitchFamily="18" charset="0"/>
            </a:endParaRPr>
          </a:p>
        </p:txBody>
      </p:sp>
      <p:sp>
        <p:nvSpPr>
          <p:cNvPr id="11" name="Right Triangle 10">
            <a:extLst>
              <a:ext uri="{FF2B5EF4-FFF2-40B4-BE49-F238E27FC236}">
                <a16:creationId xmlns:a16="http://schemas.microsoft.com/office/drawing/2014/main" id="{2690446F-063D-0682-2884-4D0BA3963E98}"/>
              </a:ext>
            </a:extLst>
          </p:cNvPr>
          <p:cNvSpPr/>
          <p:nvPr/>
        </p:nvSpPr>
        <p:spPr>
          <a:xfrm rot="16200000" flipH="1">
            <a:off x="3023841" y="2677487"/>
            <a:ext cx="834283" cy="945563"/>
          </a:xfrm>
          <a:prstGeom prst="rtTriangle">
            <a:avLst/>
          </a:prstGeom>
          <a:solidFill>
            <a:srgbClr val="1ED4DE"/>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51" latinLnBrk="1">
              <a:defRPr/>
            </a:pPr>
            <a:endParaRPr lang="ko-KR" altLang="en-US" sz="2400" kern="0" dirty="0">
              <a:solidFill>
                <a:prstClr val="white"/>
              </a:solidFill>
              <a:latin typeface="Arial"/>
            </a:endParaRPr>
          </a:p>
        </p:txBody>
      </p:sp>
      <p:sp>
        <p:nvSpPr>
          <p:cNvPr id="12" name="Right Triangle 11">
            <a:extLst>
              <a:ext uri="{FF2B5EF4-FFF2-40B4-BE49-F238E27FC236}">
                <a16:creationId xmlns:a16="http://schemas.microsoft.com/office/drawing/2014/main" id="{BADEAA26-4CBB-033D-8560-F73F871FB968}"/>
              </a:ext>
            </a:extLst>
          </p:cNvPr>
          <p:cNvSpPr/>
          <p:nvPr/>
        </p:nvSpPr>
        <p:spPr>
          <a:xfrm rot="16200000" flipH="1">
            <a:off x="3963968" y="3500435"/>
            <a:ext cx="814354" cy="923891"/>
          </a:xfrm>
          <a:prstGeom prst="rtTriangle">
            <a:avLst/>
          </a:prstGeom>
          <a:solidFill>
            <a:srgbClr val="1C7DE1"/>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51" latinLnBrk="1">
              <a:defRPr/>
            </a:pPr>
            <a:endParaRPr lang="ko-KR" altLang="en-US" sz="2400" kern="0" dirty="0">
              <a:solidFill>
                <a:prstClr val="white"/>
              </a:solidFill>
              <a:latin typeface="Arial"/>
            </a:endParaRPr>
          </a:p>
        </p:txBody>
      </p:sp>
      <p:sp>
        <p:nvSpPr>
          <p:cNvPr id="15" name="TextBox 14">
            <a:extLst>
              <a:ext uri="{FF2B5EF4-FFF2-40B4-BE49-F238E27FC236}">
                <a16:creationId xmlns:a16="http://schemas.microsoft.com/office/drawing/2014/main" id="{5ED148F1-957E-13F4-01DB-53911B286991}"/>
              </a:ext>
            </a:extLst>
          </p:cNvPr>
          <p:cNvSpPr txBox="1"/>
          <p:nvPr/>
        </p:nvSpPr>
        <p:spPr>
          <a:xfrm flipH="1">
            <a:off x="3322315" y="2776426"/>
            <a:ext cx="706309" cy="410433"/>
          </a:xfrm>
          <a:prstGeom prst="rect">
            <a:avLst/>
          </a:prstGeom>
          <a:noFill/>
        </p:spPr>
        <p:txBody>
          <a:bodyPr wrap="square" tIns="0" bIns="0" rtlCol="0" anchor="ctr">
            <a:spAutoFit/>
          </a:bodyPr>
          <a:lstStyle/>
          <a:p>
            <a:pPr defTabSz="1219151" latinLnBrk="1"/>
            <a:r>
              <a:rPr lang="en-US" altLang="ko-KR" sz="2667" b="1" dirty="0">
                <a:solidFill>
                  <a:prstClr val="white"/>
                </a:solidFill>
                <a:cs typeface="Arial" pitchFamily="34" charset="0"/>
              </a:rPr>
              <a:t>03</a:t>
            </a:r>
          </a:p>
        </p:txBody>
      </p:sp>
      <p:sp>
        <p:nvSpPr>
          <p:cNvPr id="16" name="TextBox 15">
            <a:extLst>
              <a:ext uri="{FF2B5EF4-FFF2-40B4-BE49-F238E27FC236}">
                <a16:creationId xmlns:a16="http://schemas.microsoft.com/office/drawing/2014/main" id="{BF5775F6-1483-5EA6-AAF4-62B7B6F3FB8A}"/>
              </a:ext>
            </a:extLst>
          </p:cNvPr>
          <p:cNvSpPr txBox="1"/>
          <p:nvPr/>
        </p:nvSpPr>
        <p:spPr>
          <a:xfrm flipH="1">
            <a:off x="4276270" y="3567379"/>
            <a:ext cx="675254" cy="410433"/>
          </a:xfrm>
          <a:prstGeom prst="rect">
            <a:avLst/>
          </a:prstGeom>
          <a:noFill/>
        </p:spPr>
        <p:txBody>
          <a:bodyPr wrap="square" tIns="0" bIns="0" rtlCol="0" anchor="ctr">
            <a:spAutoFit/>
          </a:bodyPr>
          <a:lstStyle/>
          <a:p>
            <a:pPr defTabSz="1219151" latinLnBrk="1"/>
            <a:r>
              <a:rPr lang="en-US" altLang="ko-KR" sz="2667" b="1" dirty="0">
                <a:solidFill>
                  <a:prstClr val="white"/>
                </a:solidFill>
                <a:cs typeface="Arial" pitchFamily="34" charset="0"/>
              </a:rPr>
              <a:t>04</a:t>
            </a:r>
          </a:p>
        </p:txBody>
      </p:sp>
      <p:sp>
        <p:nvSpPr>
          <p:cNvPr id="17" name="Right Triangle 16">
            <a:extLst>
              <a:ext uri="{FF2B5EF4-FFF2-40B4-BE49-F238E27FC236}">
                <a16:creationId xmlns:a16="http://schemas.microsoft.com/office/drawing/2014/main" id="{380EC2E9-804B-E2B1-9726-E494077511DD}"/>
              </a:ext>
            </a:extLst>
          </p:cNvPr>
          <p:cNvSpPr/>
          <p:nvPr/>
        </p:nvSpPr>
        <p:spPr>
          <a:xfrm rot="16200000" flipH="1">
            <a:off x="4939271" y="4263376"/>
            <a:ext cx="820738" cy="1033101"/>
          </a:xfrm>
          <a:prstGeom prst="rtTriangle">
            <a:avLst/>
          </a:prstGeom>
          <a:solidFill>
            <a:srgbClr val="C88800"/>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51" latinLnBrk="1">
              <a:defRPr/>
            </a:pPr>
            <a:endParaRPr lang="ko-KR" altLang="en-US" sz="2400" kern="0" dirty="0">
              <a:solidFill>
                <a:prstClr val="white"/>
              </a:solidFill>
              <a:latin typeface="Arial"/>
            </a:endParaRPr>
          </a:p>
        </p:txBody>
      </p:sp>
      <p:sp>
        <p:nvSpPr>
          <p:cNvPr id="18" name="TextBox 17">
            <a:extLst>
              <a:ext uri="{FF2B5EF4-FFF2-40B4-BE49-F238E27FC236}">
                <a16:creationId xmlns:a16="http://schemas.microsoft.com/office/drawing/2014/main" id="{1ECEB670-626B-01B5-38B9-A602BF0D7EE4}"/>
              </a:ext>
            </a:extLst>
          </p:cNvPr>
          <p:cNvSpPr txBox="1"/>
          <p:nvPr/>
        </p:nvSpPr>
        <p:spPr>
          <a:xfrm flipH="1">
            <a:off x="5302631" y="4362574"/>
            <a:ext cx="923890" cy="410433"/>
          </a:xfrm>
          <a:prstGeom prst="rect">
            <a:avLst/>
          </a:prstGeom>
          <a:noFill/>
        </p:spPr>
        <p:txBody>
          <a:bodyPr wrap="square" tIns="0" bIns="0" rtlCol="0" anchor="ctr">
            <a:spAutoFit/>
          </a:bodyPr>
          <a:lstStyle/>
          <a:p>
            <a:pPr defTabSz="1219151" latinLnBrk="1"/>
            <a:r>
              <a:rPr lang="en-US" altLang="ko-KR" sz="2667" b="1">
                <a:solidFill>
                  <a:prstClr val="white"/>
                </a:solidFill>
                <a:cs typeface="Arial" pitchFamily="34" charset="0"/>
              </a:rPr>
              <a:t>05</a:t>
            </a:r>
            <a:endParaRPr lang="en-US" altLang="ko-KR" sz="2667" b="1" dirty="0">
              <a:solidFill>
                <a:prstClr val="white"/>
              </a:solidFill>
              <a:cs typeface="Arial" pitchFamily="34" charset="0"/>
            </a:endParaRPr>
          </a:p>
        </p:txBody>
      </p:sp>
      <p:sp>
        <p:nvSpPr>
          <p:cNvPr id="20" name="Right Triangle 19">
            <a:extLst>
              <a:ext uri="{FF2B5EF4-FFF2-40B4-BE49-F238E27FC236}">
                <a16:creationId xmlns:a16="http://schemas.microsoft.com/office/drawing/2014/main" id="{3E828232-411C-55BF-D907-4BD39730D3D6}"/>
              </a:ext>
            </a:extLst>
          </p:cNvPr>
          <p:cNvSpPr/>
          <p:nvPr/>
        </p:nvSpPr>
        <p:spPr>
          <a:xfrm rot="16200000" flipH="1">
            <a:off x="5972372" y="5091065"/>
            <a:ext cx="820738" cy="1033101"/>
          </a:xfrm>
          <a:prstGeom prst="rtTriangle">
            <a:avLst/>
          </a:prstGeom>
          <a:solidFill>
            <a:srgbClr val="3F0065"/>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51" latinLnBrk="1">
              <a:defRPr/>
            </a:pPr>
            <a:endParaRPr lang="ko-KR" altLang="en-US" sz="2400" kern="0" dirty="0">
              <a:solidFill>
                <a:prstClr val="white"/>
              </a:solidFill>
              <a:latin typeface="Arial"/>
            </a:endParaRPr>
          </a:p>
        </p:txBody>
      </p:sp>
      <p:sp>
        <p:nvSpPr>
          <p:cNvPr id="21" name="TextBox 20">
            <a:extLst>
              <a:ext uri="{FF2B5EF4-FFF2-40B4-BE49-F238E27FC236}">
                <a16:creationId xmlns:a16="http://schemas.microsoft.com/office/drawing/2014/main" id="{CA2AF58F-78ED-046C-9243-484A99B02371}"/>
              </a:ext>
            </a:extLst>
          </p:cNvPr>
          <p:cNvSpPr txBox="1"/>
          <p:nvPr/>
        </p:nvSpPr>
        <p:spPr>
          <a:xfrm flipH="1">
            <a:off x="6226521" y="5213054"/>
            <a:ext cx="923890" cy="410433"/>
          </a:xfrm>
          <a:prstGeom prst="rect">
            <a:avLst/>
          </a:prstGeom>
          <a:noFill/>
        </p:spPr>
        <p:txBody>
          <a:bodyPr wrap="square" tIns="0" bIns="0" rtlCol="0" anchor="ctr">
            <a:spAutoFit/>
          </a:bodyPr>
          <a:lstStyle/>
          <a:p>
            <a:pPr defTabSz="1219151" latinLnBrk="1"/>
            <a:r>
              <a:rPr lang="en-US" altLang="ko-KR" sz="2667" b="1">
                <a:solidFill>
                  <a:prstClr val="white"/>
                </a:solidFill>
                <a:cs typeface="Arial" pitchFamily="34" charset="0"/>
              </a:rPr>
              <a:t>06</a:t>
            </a:r>
            <a:endParaRPr lang="en-US" altLang="ko-KR" sz="2667" b="1" dirty="0">
              <a:solidFill>
                <a:prstClr val="white"/>
              </a:solidFill>
              <a:cs typeface="Arial" pitchFamily="34" charset="0"/>
            </a:endParaRPr>
          </a:p>
        </p:txBody>
      </p:sp>
      <p:grpSp>
        <p:nvGrpSpPr>
          <p:cNvPr id="2" name="Group 1">
            <a:extLst>
              <a:ext uri="{FF2B5EF4-FFF2-40B4-BE49-F238E27FC236}">
                <a16:creationId xmlns:a16="http://schemas.microsoft.com/office/drawing/2014/main" id="{D493900A-C2A8-CFD8-E16D-BDE26A7DD1BD}"/>
              </a:ext>
            </a:extLst>
          </p:cNvPr>
          <p:cNvGrpSpPr/>
          <p:nvPr/>
        </p:nvGrpSpPr>
        <p:grpSpPr>
          <a:xfrm>
            <a:off x="1069339" y="1108117"/>
            <a:ext cx="8558471" cy="841330"/>
            <a:chOff x="1283206" y="1329740"/>
            <a:chExt cx="10270165" cy="1009596"/>
          </a:xfrm>
        </p:grpSpPr>
        <p:sp>
          <p:nvSpPr>
            <p:cNvPr id="9" name="Right Triangle 8">
              <a:extLst>
                <a:ext uri="{FF2B5EF4-FFF2-40B4-BE49-F238E27FC236}">
                  <a16:creationId xmlns:a16="http://schemas.microsoft.com/office/drawing/2014/main" id="{5EDDDF21-B87E-D6C7-D099-BE16662365AE}"/>
                </a:ext>
              </a:extLst>
            </p:cNvPr>
            <p:cNvSpPr/>
            <p:nvPr/>
          </p:nvSpPr>
          <p:spPr>
            <a:xfrm rot="16200000" flipH="1">
              <a:off x="1349974" y="1271428"/>
              <a:ext cx="1001140" cy="1134676"/>
            </a:xfrm>
            <a:prstGeom prst="rtTriangle">
              <a:avLst/>
            </a:prstGeom>
            <a:solidFill>
              <a:srgbClr val="F07624"/>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51" latinLnBrk="1">
                <a:defRPr/>
              </a:pPr>
              <a:endParaRPr lang="ko-KR" altLang="en-US" sz="2400" kern="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FD03FA5-31C1-A992-F171-9E35DF61030F}"/>
                </a:ext>
              </a:extLst>
            </p:cNvPr>
            <p:cNvSpPr txBox="1"/>
            <p:nvPr/>
          </p:nvSpPr>
          <p:spPr>
            <a:xfrm rot="21432204" flipH="1">
              <a:off x="1713369" y="1377465"/>
              <a:ext cx="1163818" cy="443198"/>
            </a:xfrm>
            <a:prstGeom prst="rect">
              <a:avLst/>
            </a:prstGeom>
            <a:noFill/>
          </p:spPr>
          <p:txBody>
            <a:bodyPr wrap="square" tIns="0" bIns="0" rtlCol="0" anchor="ctr">
              <a:spAutoFit/>
            </a:bodyPr>
            <a:lstStyle/>
            <a:p>
              <a:pPr defTabSz="1219151" latinLnBrk="1"/>
              <a:r>
                <a:rPr lang="en-US" altLang="ko-KR" sz="2400" b="1" dirty="0">
                  <a:latin typeface="Times New Roman" panose="02020603050405020304" pitchFamily="18" charset="0"/>
                  <a:cs typeface="Times New Roman" panose="02020603050405020304" pitchFamily="18" charset="0"/>
                </a:rPr>
                <a:t>01</a:t>
              </a:r>
            </a:p>
          </p:txBody>
        </p:sp>
        <p:sp>
          <p:nvSpPr>
            <p:cNvPr id="22" name="TextBox 21">
              <a:extLst>
                <a:ext uri="{FF2B5EF4-FFF2-40B4-BE49-F238E27FC236}">
                  <a16:creationId xmlns:a16="http://schemas.microsoft.com/office/drawing/2014/main" id="{917FF210-7D57-449A-56EF-4F727B49B6ED}"/>
                </a:ext>
              </a:extLst>
            </p:cNvPr>
            <p:cNvSpPr txBox="1"/>
            <p:nvPr/>
          </p:nvSpPr>
          <p:spPr>
            <a:xfrm>
              <a:off x="2605541" y="1329740"/>
              <a:ext cx="8947830" cy="695960"/>
            </a:xfrm>
            <a:prstGeom prst="rect">
              <a:avLst/>
            </a:prstGeom>
            <a:solidFill>
              <a:schemeClr val="bg1"/>
            </a:solidFill>
          </p:spPr>
          <p:txBody>
            <a:bodyPr wrap="square">
              <a:spAutoFit/>
            </a:bodyPr>
            <a:lstStyle/>
            <a:p>
              <a:pPr algn="just">
                <a:lnSpc>
                  <a:spcPct val="150000"/>
                </a:lnSpc>
              </a:pPr>
              <a:r>
                <a:rPr lang="en-US" sz="2400" kern="100">
                  <a:latin typeface="Times New Roman" panose="02020603050405020304" pitchFamily="18" charset="0"/>
                  <a:ea typeface="Times New Roman" panose="02020603050405020304" pitchFamily="18" charset="0"/>
                  <a:cs typeface="Times New Roman" panose="02020603050405020304" pitchFamily="18" charset="0"/>
                </a:rPr>
                <a:t>Tháng 3- 1952, Ba-ti-xta thiết lập chế độ độc tài</a:t>
              </a:r>
            </a:p>
          </p:txBody>
        </p:sp>
      </p:grpSp>
      <p:grpSp>
        <p:nvGrpSpPr>
          <p:cNvPr id="3" name="Group 2">
            <a:extLst>
              <a:ext uri="{FF2B5EF4-FFF2-40B4-BE49-F238E27FC236}">
                <a16:creationId xmlns:a16="http://schemas.microsoft.com/office/drawing/2014/main" id="{D345F88B-9B4A-E69D-E749-202B54DF0E42}"/>
              </a:ext>
            </a:extLst>
          </p:cNvPr>
          <p:cNvGrpSpPr/>
          <p:nvPr/>
        </p:nvGrpSpPr>
        <p:grpSpPr>
          <a:xfrm>
            <a:off x="2022639" y="1858054"/>
            <a:ext cx="9238029" cy="886494"/>
            <a:chOff x="2427166" y="2229664"/>
            <a:chExt cx="11085635" cy="1063793"/>
          </a:xfrm>
        </p:grpSpPr>
        <p:sp>
          <p:nvSpPr>
            <p:cNvPr id="10" name="Right Triangle 9">
              <a:extLst>
                <a:ext uri="{FF2B5EF4-FFF2-40B4-BE49-F238E27FC236}">
                  <a16:creationId xmlns:a16="http://schemas.microsoft.com/office/drawing/2014/main" id="{8F01AB61-A8FA-E607-73F3-8A1849CA9BAC}"/>
                </a:ext>
              </a:extLst>
            </p:cNvPr>
            <p:cNvSpPr/>
            <p:nvPr/>
          </p:nvSpPr>
          <p:spPr>
            <a:xfrm rot="16200000" flipH="1">
              <a:off x="2493934" y="2225549"/>
              <a:ext cx="1001140" cy="1134676"/>
            </a:xfrm>
            <a:prstGeom prst="rtTriangle">
              <a:avLst/>
            </a:prstGeom>
            <a:solidFill>
              <a:srgbClr val="F4BD2D"/>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51" latinLnBrk="1">
                <a:defRPr/>
              </a:pPr>
              <a:endParaRPr lang="ko-KR" altLang="en-US" sz="2400" kern="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A822518-548A-480B-09D6-976794ADC58A}"/>
                </a:ext>
              </a:extLst>
            </p:cNvPr>
            <p:cNvSpPr txBox="1"/>
            <p:nvPr/>
          </p:nvSpPr>
          <p:spPr>
            <a:xfrm flipH="1">
              <a:off x="2943966" y="2350353"/>
              <a:ext cx="1103192" cy="443199"/>
            </a:xfrm>
            <a:prstGeom prst="rect">
              <a:avLst/>
            </a:prstGeom>
            <a:noFill/>
          </p:spPr>
          <p:txBody>
            <a:bodyPr wrap="square" tIns="0" bIns="0" rtlCol="0" anchor="ctr">
              <a:spAutoFit/>
            </a:bodyPr>
            <a:lstStyle/>
            <a:p>
              <a:pPr defTabSz="1219151" latinLnBrk="1"/>
              <a:r>
                <a:rPr lang="en-US" altLang="ko-KR" sz="2400" b="1" dirty="0">
                  <a:latin typeface="Times New Roman" panose="02020603050405020304" pitchFamily="18" charset="0"/>
                  <a:cs typeface="Times New Roman" panose="02020603050405020304" pitchFamily="18" charset="0"/>
                </a:rPr>
                <a:t>02</a:t>
              </a:r>
            </a:p>
          </p:txBody>
        </p:sp>
        <p:sp>
          <p:nvSpPr>
            <p:cNvPr id="28" name="TextBox 27">
              <a:extLst>
                <a:ext uri="{FF2B5EF4-FFF2-40B4-BE49-F238E27FC236}">
                  <a16:creationId xmlns:a16="http://schemas.microsoft.com/office/drawing/2014/main" id="{C82B07E1-3780-4DC4-A936-F6FAABECC977}"/>
                </a:ext>
              </a:extLst>
            </p:cNvPr>
            <p:cNvSpPr txBox="1"/>
            <p:nvPr/>
          </p:nvSpPr>
          <p:spPr>
            <a:xfrm>
              <a:off x="3724164" y="2229664"/>
              <a:ext cx="9788637" cy="997197"/>
            </a:xfrm>
            <a:prstGeom prst="rect">
              <a:avLst/>
            </a:prstGeom>
            <a:solidFill>
              <a:schemeClr val="bg1"/>
            </a:solidFill>
          </p:spPr>
          <p:txBody>
            <a:bodyPr wrap="square">
              <a:spAutoFit/>
            </a:bodyPr>
            <a:lstStyle/>
            <a:p>
              <a:pPr algn="just"/>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26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7- 1953, Phi-</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đen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Cát-xtơ-rô</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đạo</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135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niên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tấn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pháo</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đài</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Môn-ca-</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đa</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thất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bại</a:t>
              </a:r>
              <a:endParaRPr lang="en-US" sz="2400" kern="1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7601B01E-FADB-9DEE-AD1B-333628CB40BF}"/>
              </a:ext>
            </a:extLst>
          </p:cNvPr>
          <p:cNvSpPr txBox="1"/>
          <p:nvPr/>
        </p:nvSpPr>
        <p:spPr>
          <a:xfrm>
            <a:off x="3923634" y="2706464"/>
            <a:ext cx="7384003" cy="830997"/>
          </a:xfrm>
          <a:prstGeom prst="rect">
            <a:avLst/>
          </a:prstGeom>
          <a:solidFill>
            <a:schemeClr val="bg1"/>
          </a:solidFill>
        </p:spPr>
        <p:txBody>
          <a:bodyPr wrap="square">
            <a:spAutoFit/>
          </a:bodyPr>
          <a:lstStyle/>
          <a:p>
            <a:pPr algn="just"/>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1955, Phi-</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đen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trào</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26-7 ở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Mê</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-hi-</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cô</a:t>
            </a:r>
            <a:endParaRPr lang="en-US" sz="2400" kern="1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0042B1CF-7971-9E23-E689-8639BBA654D3}"/>
              </a:ext>
            </a:extLst>
          </p:cNvPr>
          <p:cNvSpPr txBox="1"/>
          <p:nvPr/>
        </p:nvSpPr>
        <p:spPr>
          <a:xfrm>
            <a:off x="6867655" y="5178549"/>
            <a:ext cx="4531241" cy="830997"/>
          </a:xfrm>
          <a:prstGeom prst="rect">
            <a:avLst/>
          </a:prstGeom>
          <a:solidFill>
            <a:schemeClr val="bg1"/>
          </a:solidFill>
        </p:spPr>
        <p:txBody>
          <a:bodyPr wrap="square">
            <a:spAutoFit/>
          </a:bodyPr>
          <a:lstStyle/>
          <a:p>
            <a:pPr algn="just"/>
            <a:r>
              <a:rPr lang="en-US" sz="2400" kern="100">
                <a:latin typeface="Times New Roman" panose="02020603050405020304" pitchFamily="18" charset="0"/>
                <a:ea typeface="Times New Roman" panose="02020603050405020304" pitchFamily="18" charset="0"/>
                <a:cs typeface="Times New Roman" panose="02020603050405020304" pitchFamily="18" charset="0"/>
              </a:rPr>
              <a:t>Ngày1-1-1959, cách mạng giành thắng lợi</a:t>
            </a:r>
          </a:p>
        </p:txBody>
      </p:sp>
      <p:sp>
        <p:nvSpPr>
          <p:cNvPr id="31" name="TextBox 30">
            <a:extLst>
              <a:ext uri="{FF2B5EF4-FFF2-40B4-BE49-F238E27FC236}">
                <a16:creationId xmlns:a16="http://schemas.microsoft.com/office/drawing/2014/main" id="{DB4FD377-2B68-A4DE-3A3D-8B4054579623}"/>
              </a:ext>
            </a:extLst>
          </p:cNvPr>
          <p:cNvSpPr txBox="1"/>
          <p:nvPr/>
        </p:nvSpPr>
        <p:spPr>
          <a:xfrm>
            <a:off x="4833090" y="3470032"/>
            <a:ext cx="6565806" cy="830997"/>
          </a:xfrm>
          <a:prstGeom prst="rect">
            <a:avLst/>
          </a:prstGeom>
          <a:solidFill>
            <a:schemeClr val="bg1"/>
          </a:solidFill>
        </p:spPr>
        <p:txBody>
          <a:bodyPr wrap="square">
            <a:spAutoFit/>
          </a:bodyPr>
          <a:lstStyle/>
          <a:p>
            <a:pPr algn="just"/>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11- 1955, Phi-</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đen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81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sĩ</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căn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lượng</a:t>
            </a:r>
            <a:endParaRPr lang="en-US" sz="2400" kern="1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6" name="TextBox 95">
            <a:extLst>
              <a:ext uri="{FF2B5EF4-FFF2-40B4-BE49-F238E27FC236}">
                <a16:creationId xmlns:a16="http://schemas.microsoft.com/office/drawing/2014/main" id="{ABAD8F39-F31A-4056-6B5A-A5C2AB4DC1E0}"/>
              </a:ext>
            </a:extLst>
          </p:cNvPr>
          <p:cNvSpPr txBox="1"/>
          <p:nvPr/>
        </p:nvSpPr>
        <p:spPr>
          <a:xfrm>
            <a:off x="5866191" y="4273872"/>
            <a:ext cx="5394477" cy="830997"/>
          </a:xfrm>
          <a:prstGeom prst="rect">
            <a:avLst/>
          </a:prstGeom>
          <a:solidFill>
            <a:schemeClr val="bg1"/>
          </a:solidFill>
        </p:spPr>
        <p:txBody>
          <a:bodyPr wrap="square">
            <a:spAutoFit/>
          </a:bodyPr>
          <a:lstStyle/>
          <a:p>
            <a:pPr algn="just"/>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1958,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kích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đô</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thôn</a:t>
            </a:r>
            <a:endParaRPr lang="en-US" sz="2400" kern="1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21D91AF-1C01-1C76-FF3C-29070B3E8E7E}"/>
              </a:ext>
            </a:extLst>
          </p:cNvPr>
          <p:cNvPicPr>
            <a:picLocks noChangeAspect="1"/>
          </p:cNvPicPr>
          <p:nvPr/>
        </p:nvPicPr>
        <p:blipFill>
          <a:blip r:embed="rId3"/>
          <a:stretch>
            <a:fillRect/>
          </a:stretch>
        </p:blipFill>
        <p:spPr>
          <a:xfrm>
            <a:off x="824905" y="3654785"/>
            <a:ext cx="3200246" cy="23791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fade">
                                      <p:cBhvr>
                                        <p:cTn id="60" dur="1000"/>
                                        <p:tgtEl>
                                          <p:spTgt spid="96"/>
                                        </p:tgtEl>
                                      </p:cBhvr>
                                    </p:animEffect>
                                    <p:anim calcmode="lin" valueType="num">
                                      <p:cBhvr>
                                        <p:cTn id="61" dur="1000" fill="hold"/>
                                        <p:tgtEl>
                                          <p:spTgt spid="96"/>
                                        </p:tgtEl>
                                        <p:attrNameLst>
                                          <p:attrName>ppt_x</p:attrName>
                                        </p:attrNameLst>
                                      </p:cBhvr>
                                      <p:tavLst>
                                        <p:tav tm="0">
                                          <p:val>
                                            <p:strVal val="#ppt_x"/>
                                          </p:val>
                                        </p:tav>
                                        <p:tav tm="100000">
                                          <p:val>
                                            <p:strVal val="#ppt_x"/>
                                          </p:val>
                                        </p:tav>
                                      </p:tavLst>
                                    </p:anim>
                                    <p:anim calcmode="lin" valueType="num">
                                      <p:cBhvr>
                                        <p:cTn id="62"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6" grpId="0"/>
      <p:bldP spid="17" grpId="0" animBg="1"/>
      <p:bldP spid="18" grpId="0"/>
      <p:bldP spid="20" grpId="0" animBg="1"/>
      <p:bldP spid="21" grpId="0"/>
      <p:bldP spid="29" grpId="0" animBg="1"/>
      <p:bldP spid="30" grpId="0" animBg="1"/>
      <p:bldP spid="31" grpId="0" animBg="1"/>
      <p:bldP spid="9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7998F-2A72-6175-1201-06CF57B0869F}"/>
              </a:ext>
            </a:extLst>
          </p:cNvPr>
          <p:cNvSpPr>
            <a:spLocks noGrp="1"/>
          </p:cNvSpPr>
          <p:nvPr>
            <p:ph type="dt" sz="half" idx="10"/>
          </p:nvPr>
        </p:nvSpPr>
        <p:spPr/>
        <p:txBody>
          <a:bodyPr/>
          <a:lstStyle/>
          <a:p>
            <a:fld id="{6D80F7F3-E406-44E2-93AF-674B3F1A2E51}" type="datetime1">
              <a:rPr lang="en-US" smtClean="0"/>
              <a:t>7/24/2024</a:t>
            </a:fld>
            <a:endParaRPr lang="en-US"/>
          </a:p>
        </p:txBody>
      </p:sp>
      <p:sp>
        <p:nvSpPr>
          <p:cNvPr id="3" name="Footer Placeholder 2">
            <a:extLst>
              <a:ext uri="{FF2B5EF4-FFF2-40B4-BE49-F238E27FC236}">
                <a16:creationId xmlns:a16="http://schemas.microsoft.com/office/drawing/2014/main" id="{2001CDC8-0401-8B5A-361B-E8C2ACC9C564}"/>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DD4ABBD1-3648-FF93-29A6-FEE85D7DDEBC}"/>
              </a:ext>
            </a:extLst>
          </p:cNvPr>
          <p:cNvSpPr>
            <a:spLocks noGrp="1"/>
          </p:cNvSpPr>
          <p:nvPr>
            <p:ph type="sldNum" sz="quarter" idx="12"/>
          </p:nvPr>
        </p:nvSpPr>
        <p:spPr/>
        <p:txBody>
          <a:bodyPr/>
          <a:lstStyle/>
          <a:p>
            <a:fld id="{C68AC1EC-23E2-4F0E-A5A4-674EC8DB954E}" type="slidenum">
              <a:rPr lang="en-US" smtClean="0"/>
              <a:t>18</a:t>
            </a:fld>
            <a:endParaRPr lang="en-US"/>
          </a:p>
        </p:txBody>
      </p:sp>
      <p:pic>
        <p:nvPicPr>
          <p:cNvPr id="5" name="Picture 4">
            <a:extLst>
              <a:ext uri="{FF2B5EF4-FFF2-40B4-BE49-F238E27FC236}">
                <a16:creationId xmlns:a16="http://schemas.microsoft.com/office/drawing/2014/main" id="{8BA8112E-0744-1BC8-DB48-D50CA9D65DB2}"/>
              </a:ext>
            </a:extLst>
          </p:cNvPr>
          <p:cNvPicPr>
            <a:picLocks noChangeAspect="1"/>
          </p:cNvPicPr>
          <p:nvPr/>
        </p:nvPicPr>
        <p:blipFill>
          <a:blip r:embed="rId2"/>
          <a:stretch>
            <a:fillRect/>
          </a:stretch>
        </p:blipFill>
        <p:spPr>
          <a:xfrm>
            <a:off x="3131166" y="282131"/>
            <a:ext cx="5929668" cy="6293738"/>
          </a:xfrm>
          <a:prstGeom prst="rect">
            <a:avLst/>
          </a:prstGeom>
        </p:spPr>
      </p:pic>
      <p:pic>
        <p:nvPicPr>
          <p:cNvPr id="35853" name="Picture 13">
            <a:extLst>
              <a:ext uri="{FF2B5EF4-FFF2-40B4-BE49-F238E27FC236}">
                <a16:creationId xmlns:a16="http://schemas.microsoft.com/office/drawing/2014/main" id="{8D238FA2-1D4D-A863-0C85-8C3FF8D53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2549" y="283720"/>
            <a:ext cx="4942612" cy="184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extBox 5">
            <a:extLst>
              <a:ext uri="{FF2B5EF4-FFF2-40B4-BE49-F238E27FC236}">
                <a16:creationId xmlns:a16="http://schemas.microsoft.com/office/drawing/2014/main" id="{5D8EC263-E2DC-E082-1479-3601F58800B6}"/>
              </a:ext>
            </a:extLst>
          </p:cNvPr>
          <p:cNvSpPr txBox="1">
            <a:spLocks noChangeArrowheads="1"/>
          </p:cNvSpPr>
          <p:nvPr/>
        </p:nvSpPr>
        <p:spPr bwMode="auto">
          <a:xfrm>
            <a:off x="6115493" y="1127126"/>
            <a:ext cx="115803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dirty="0">
                <a:solidFill>
                  <a:srgbClr val="FF0000"/>
                </a:solidFill>
              </a:rPr>
              <a:t>26/7/1953</a:t>
            </a:r>
          </a:p>
        </p:txBody>
      </p:sp>
      <p:sp>
        <p:nvSpPr>
          <p:cNvPr id="7" name="AutoShape 14">
            <a:extLst>
              <a:ext uri="{FF2B5EF4-FFF2-40B4-BE49-F238E27FC236}">
                <a16:creationId xmlns:a16="http://schemas.microsoft.com/office/drawing/2014/main" id="{965FE38D-44A3-8DE5-A03E-BDC73D9838E9}"/>
              </a:ext>
            </a:extLst>
          </p:cNvPr>
          <p:cNvSpPr>
            <a:spLocks noChangeArrowheads="1"/>
          </p:cNvSpPr>
          <p:nvPr/>
        </p:nvSpPr>
        <p:spPr bwMode="auto">
          <a:xfrm rot="16200000" flipH="1">
            <a:off x="7519482" y="654447"/>
            <a:ext cx="380204" cy="1325562"/>
          </a:xfrm>
          <a:prstGeom prst="downArrow">
            <a:avLst>
              <a:gd name="adj1" fmla="val 50000"/>
              <a:gd name="adj2" fmla="val 81357"/>
            </a:avLst>
          </a:prstGeom>
          <a:solidFill>
            <a:srgbClr val="CC33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
                <a:srgbClr val="000000"/>
              </a:buClr>
              <a:buFont typeface="Times New Roman" panose="02020603050405020304" pitchFamily="18" charset="0"/>
              <a:buNone/>
            </a:pPr>
            <a:endParaRPr lang="en-US" altLang="en-US" sz="1800" b="1">
              <a:solidFill>
                <a:srgbClr val="660066"/>
              </a:solidFill>
            </a:endParaRPr>
          </a:p>
        </p:txBody>
      </p:sp>
      <p:pic>
        <p:nvPicPr>
          <p:cNvPr id="8" name="Picture 16">
            <a:extLst>
              <a:ext uri="{FF2B5EF4-FFF2-40B4-BE49-F238E27FC236}">
                <a16:creationId xmlns:a16="http://schemas.microsoft.com/office/drawing/2014/main" id="{FE1E42C4-6996-DD71-0233-D83EF40FB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1590676"/>
            <a:ext cx="26670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5855" name="AutoShape 15">
            <a:extLst>
              <a:ext uri="{FF2B5EF4-FFF2-40B4-BE49-F238E27FC236}">
                <a16:creationId xmlns:a16="http://schemas.microsoft.com/office/drawing/2014/main" id="{27777AE3-F1DB-3A54-1D64-85ED1EE8FEA5}"/>
              </a:ext>
            </a:extLst>
          </p:cNvPr>
          <p:cNvSpPr>
            <a:spLocks noChangeArrowheads="1"/>
          </p:cNvSpPr>
          <p:nvPr/>
        </p:nvSpPr>
        <p:spPr bwMode="auto">
          <a:xfrm>
            <a:off x="5463205" y="981520"/>
            <a:ext cx="988066" cy="307975"/>
          </a:xfrm>
          <a:prstGeom prst="leftArrow">
            <a:avLst>
              <a:gd name="adj1" fmla="val 50000"/>
              <a:gd name="adj2" fmla="val 89868"/>
            </a:avLst>
          </a:prstGeom>
          <a:solidFill>
            <a:srgbClr val="CC3300"/>
          </a:solidFill>
          <a:ln w="9525">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
                <a:srgbClr val="000000"/>
              </a:buClr>
              <a:buFont typeface="Times New Roman" panose="02020603050405020304" pitchFamily="18" charset="0"/>
              <a:buNone/>
            </a:pPr>
            <a:r>
              <a:rPr lang="en-US" altLang="en-US" sz="1800" b="1">
                <a:solidFill>
                  <a:srgbClr val="FFCC00"/>
                </a:solidFill>
              </a:rPr>
              <a:t>1955</a:t>
            </a:r>
          </a:p>
        </p:txBody>
      </p:sp>
      <p:sp>
        <p:nvSpPr>
          <p:cNvPr id="9" name="Text Box 20">
            <a:extLst>
              <a:ext uri="{FF2B5EF4-FFF2-40B4-BE49-F238E27FC236}">
                <a16:creationId xmlns:a16="http://schemas.microsoft.com/office/drawing/2014/main" id="{BE25BB96-CCF4-4201-9C40-FE89925EEA1B}"/>
              </a:ext>
            </a:extLst>
          </p:cNvPr>
          <p:cNvSpPr txBox="1">
            <a:spLocks noChangeArrowheads="1"/>
          </p:cNvSpPr>
          <p:nvPr/>
        </p:nvSpPr>
        <p:spPr bwMode="auto">
          <a:xfrm>
            <a:off x="5615606" y="1774828"/>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
                <a:srgbClr val="000000"/>
              </a:buClr>
              <a:buFont typeface="Times New Roman" panose="02020603050405020304" pitchFamily="18" charset="0"/>
              <a:buNone/>
            </a:pPr>
            <a:r>
              <a:rPr lang="en-US" altLang="en-US" sz="1800" b="1" dirty="0">
                <a:solidFill>
                  <a:srgbClr val="FF0000"/>
                </a:solidFill>
              </a:rPr>
              <a:t>11/1956</a:t>
            </a:r>
          </a:p>
        </p:txBody>
      </p:sp>
      <p:pic>
        <p:nvPicPr>
          <p:cNvPr id="10" name="Picture 2" descr="http://sohanews.sohacdn.com/zoom/600_315/2015/cotapaxi3-1434278886389-0-36-316-509-crop-1434278980818.jpg">
            <a:extLst>
              <a:ext uri="{FF2B5EF4-FFF2-40B4-BE49-F238E27FC236}">
                <a16:creationId xmlns:a16="http://schemas.microsoft.com/office/drawing/2014/main" id="{AF0B602E-F05A-5B07-A79D-E663AE47C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1005" y="1474790"/>
            <a:ext cx="23622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380px-Revolution_Map_of_progress">
            <a:extLst>
              <a:ext uri="{FF2B5EF4-FFF2-40B4-BE49-F238E27FC236}">
                <a16:creationId xmlns:a16="http://schemas.microsoft.com/office/drawing/2014/main" id="{42BF1942-39E7-297F-2CEA-C7ABE0016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6275" y="3213101"/>
            <a:ext cx="51133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8">
            <a:extLst>
              <a:ext uri="{FF2B5EF4-FFF2-40B4-BE49-F238E27FC236}">
                <a16:creationId xmlns:a16="http://schemas.microsoft.com/office/drawing/2014/main" id="{49CC8AB8-2171-7879-6047-473FD0288576}"/>
              </a:ext>
            </a:extLst>
          </p:cNvPr>
          <p:cNvSpPr>
            <a:spLocks noChangeArrowheads="1"/>
          </p:cNvSpPr>
          <p:nvPr/>
        </p:nvSpPr>
        <p:spPr bwMode="auto">
          <a:xfrm>
            <a:off x="6816725" y="4508500"/>
            <a:ext cx="215900" cy="215900"/>
          </a:xfrm>
          <a:prstGeom prst="star5">
            <a:avLst/>
          </a:prstGeom>
          <a:solidFill>
            <a:srgbClr val="CC3300"/>
          </a:solidFill>
          <a:ln w="9525">
            <a:solidFill>
              <a:srgbClr val="CC3300"/>
            </a:solidFill>
            <a:miter lim="800000"/>
            <a:headEnd/>
            <a:tailEnd/>
          </a:ln>
          <a:effectLst/>
        </p:spPr>
        <p:txBody>
          <a:bodyPr wrap="none" anchor="ctr"/>
          <a:lstStyle/>
          <a:p>
            <a:pPr algn="ctr" eaLnBrk="1" hangingPunct="1">
              <a:buClr>
                <a:srgbClr val="000000"/>
              </a:buClr>
              <a:buSzPct val="100000"/>
              <a:buFont typeface="Times New Roman" pitchFamily="18" charset="0"/>
              <a:buNone/>
              <a:defRPr/>
            </a:pPr>
            <a:endParaRPr lang="en-US">
              <a:solidFill>
                <a:schemeClr val="bg1"/>
              </a:solidFill>
              <a:cs typeface="Arial" charset="0"/>
            </a:endParaRPr>
          </a:p>
        </p:txBody>
      </p:sp>
      <p:pic>
        <p:nvPicPr>
          <p:cNvPr id="13" name="Picture 24">
            <a:extLst>
              <a:ext uri="{FF2B5EF4-FFF2-40B4-BE49-F238E27FC236}">
                <a16:creationId xmlns:a16="http://schemas.microsoft.com/office/drawing/2014/main" id="{F7D217FB-1D33-CA61-533C-48B7AD4B73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076701"/>
            <a:ext cx="2743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 name="Line 22">
            <a:extLst>
              <a:ext uri="{FF2B5EF4-FFF2-40B4-BE49-F238E27FC236}">
                <a16:creationId xmlns:a16="http://schemas.microsoft.com/office/drawing/2014/main" id="{00B05B55-CBBC-A118-E3FC-BB05AFAFDCE8}"/>
              </a:ext>
            </a:extLst>
          </p:cNvPr>
          <p:cNvSpPr>
            <a:spLocks noChangeShapeType="1"/>
          </p:cNvSpPr>
          <p:nvPr/>
        </p:nvSpPr>
        <p:spPr bwMode="auto">
          <a:xfrm flipH="1" flipV="1">
            <a:off x="5808663" y="3860800"/>
            <a:ext cx="431800" cy="217488"/>
          </a:xfrm>
          <a:prstGeom prst="line">
            <a:avLst/>
          </a:prstGeom>
          <a:noFill/>
          <a:ln w="5715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5" name="Line 23">
            <a:extLst>
              <a:ext uri="{FF2B5EF4-FFF2-40B4-BE49-F238E27FC236}">
                <a16:creationId xmlns:a16="http://schemas.microsoft.com/office/drawing/2014/main" id="{E232F09A-BBC9-5C73-DA07-D28B87096DD4}"/>
              </a:ext>
            </a:extLst>
          </p:cNvPr>
          <p:cNvSpPr>
            <a:spLocks noChangeShapeType="1"/>
          </p:cNvSpPr>
          <p:nvPr/>
        </p:nvSpPr>
        <p:spPr bwMode="auto">
          <a:xfrm flipH="1" flipV="1">
            <a:off x="4943475" y="3500438"/>
            <a:ext cx="719138" cy="360362"/>
          </a:xfrm>
          <a:prstGeom prst="line">
            <a:avLst/>
          </a:prstGeom>
          <a:noFill/>
          <a:ln w="5715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pic>
        <p:nvPicPr>
          <p:cNvPr id="16" name="Picture 25" descr="Flag_of_Cuba">
            <a:extLst>
              <a:ext uri="{FF2B5EF4-FFF2-40B4-BE49-F238E27FC236}">
                <a16:creationId xmlns:a16="http://schemas.microsoft.com/office/drawing/2014/main" id="{2D5CF94E-135B-5FFB-8925-8ABB0D255F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5776" y="3644901"/>
            <a:ext cx="10080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6">
            <a:extLst>
              <a:ext uri="{FF2B5EF4-FFF2-40B4-BE49-F238E27FC236}">
                <a16:creationId xmlns:a16="http://schemas.microsoft.com/office/drawing/2014/main" id="{F83FF37F-B13E-8E18-1EFA-EBB995045198}"/>
              </a:ext>
            </a:extLst>
          </p:cNvPr>
          <p:cNvSpPr txBox="1">
            <a:spLocks noChangeArrowheads="1"/>
          </p:cNvSpPr>
          <p:nvPr/>
        </p:nvSpPr>
        <p:spPr bwMode="auto">
          <a:xfrm>
            <a:off x="4367214" y="3068638"/>
            <a:ext cx="1368425" cy="366712"/>
          </a:xfrm>
          <a:prstGeom prst="rect">
            <a:avLst/>
          </a:prstGeom>
          <a:solidFill>
            <a:srgbClr val="F6A8B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
                <a:srgbClr val="000000"/>
              </a:buClr>
              <a:buFont typeface="Times New Roman" panose="02020603050405020304" pitchFamily="18" charset="0"/>
              <a:buNone/>
            </a:pPr>
            <a:r>
              <a:rPr lang="en-US" altLang="en-US" sz="1800" b="1">
                <a:solidFill>
                  <a:schemeClr val="bg1"/>
                </a:solidFill>
              </a:rPr>
              <a:t>1/1/1959</a:t>
            </a:r>
          </a:p>
        </p:txBody>
      </p:sp>
      <p:pic>
        <p:nvPicPr>
          <p:cNvPr id="19" name="Picture 18">
            <a:extLst>
              <a:ext uri="{FF2B5EF4-FFF2-40B4-BE49-F238E27FC236}">
                <a16:creationId xmlns:a16="http://schemas.microsoft.com/office/drawing/2014/main" id="{EA769B83-A154-4F64-2749-5E5B31F227A9}"/>
              </a:ext>
            </a:extLst>
          </p:cNvPr>
          <p:cNvPicPr>
            <a:picLocks noChangeAspect="1"/>
          </p:cNvPicPr>
          <p:nvPr/>
        </p:nvPicPr>
        <p:blipFill>
          <a:blip r:embed="rId9"/>
          <a:stretch>
            <a:fillRect/>
          </a:stretch>
        </p:blipFill>
        <p:spPr>
          <a:xfrm>
            <a:off x="-9069" y="1404645"/>
            <a:ext cx="3039607" cy="4191585"/>
          </a:xfrm>
          <a:prstGeom prst="rect">
            <a:avLst/>
          </a:prstGeom>
        </p:spPr>
      </p:pic>
    </p:spTree>
    <p:extLst>
      <p:ext uri="{BB962C8B-B14F-4D97-AF65-F5344CB8AC3E}">
        <p14:creationId xmlns:p14="http://schemas.microsoft.com/office/powerpoint/2010/main" val="403483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5853"/>
                                        </p:tgtEl>
                                        <p:attrNameLst>
                                          <p:attrName>style.visibility</p:attrName>
                                        </p:attrNameLst>
                                      </p:cBhvr>
                                      <p:to>
                                        <p:strVal val="visible"/>
                                      </p:to>
                                    </p:set>
                                    <p:animEffect transition="in" filter="checkerboard(across)">
                                      <p:cBhvr>
                                        <p:cTn id="12" dur="500"/>
                                        <p:tgtEl>
                                          <p:spTgt spid="3585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35853"/>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8"/>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35855"/>
                                        </p:tgtEl>
                                        <p:attrNameLst>
                                          <p:attrName>style.visibility</p:attrName>
                                        </p:attrNameLst>
                                      </p:cBhvr>
                                      <p:to>
                                        <p:strVal val="visible"/>
                                      </p:to>
                                    </p:set>
                                    <p:animEffect transition="in" filter="wipe(right)">
                                      <p:cBhvr>
                                        <p:cTn id="35" dur="500"/>
                                        <p:tgtEl>
                                          <p:spTgt spid="3585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linds(horizontal)">
                                      <p:cBhvr>
                                        <p:cTn id="40" dur="500"/>
                                        <p:tgtEl>
                                          <p:spTgt spid="9"/>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ox(in)">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repeatCount="indefinite" fill="hold" nodeType="clickEffect">
                                  <p:stCondLst>
                                    <p:cond delay="0"/>
                                  </p:stCondLst>
                                  <p:endCondLst>
                                    <p:cond evt="onNext" delay="0">
                                      <p:tgtEl>
                                        <p:sldTgt/>
                                      </p:tgtEl>
                                    </p:cond>
                                  </p:endCondLst>
                                  <p:childTnLst>
                                    <p:set>
                                      <p:cBhvr>
                                        <p:cTn id="52" dur="1" fill="hold">
                                          <p:stCondLst>
                                            <p:cond delay="0"/>
                                          </p:stCondLst>
                                        </p:cTn>
                                        <p:tgtEl>
                                          <p:spTgt spid="12"/>
                                        </p:tgtEl>
                                        <p:attrNameLst>
                                          <p:attrName>style.visibility</p:attrName>
                                        </p:attrNameLst>
                                      </p:cBhvr>
                                      <p:to>
                                        <p:strVal val="visible"/>
                                      </p:to>
                                    </p:set>
                                    <p:animEffect transition="in" filter="dissolv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checkerboard(across)">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repeatCount="300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repeatCount="500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down)">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linds(horizontal)">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ntr" presetSubtype="16" fill="hold"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diamond(in)">
                                      <p:cBhvr>
                                        <p:cTn id="78" dur="20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xit" presetSubtype="32" fill="hold" nodeType="clickEffect">
                                  <p:stCondLst>
                                    <p:cond delay="0"/>
                                  </p:stCondLst>
                                  <p:childTnLst>
                                    <p:animEffect transition="out" filter="circle(out)">
                                      <p:cBhvr>
                                        <p:cTn id="82" dur="2000"/>
                                        <p:tgtEl>
                                          <p:spTgt spid="35853"/>
                                        </p:tgtEl>
                                      </p:cBhvr>
                                    </p:animEffect>
                                    <p:set>
                                      <p:cBhvr>
                                        <p:cTn id="83" dur="1" fill="hold">
                                          <p:stCondLst>
                                            <p:cond delay="1999"/>
                                          </p:stCondLst>
                                        </p:cTn>
                                        <p:tgtEl>
                                          <p:spTgt spid="35853"/>
                                        </p:tgtEl>
                                        <p:attrNameLst>
                                          <p:attrName>style.visibility</p:attrName>
                                        </p:attrNameLst>
                                      </p:cBhvr>
                                      <p:to>
                                        <p:strVal val="hidden"/>
                                      </p:to>
                                    </p:set>
                                  </p:childTnLst>
                                </p:cTn>
                              </p:par>
                              <p:par>
                                <p:cTn id="84" presetID="6" presetClass="exit" presetSubtype="32" fill="hold" grpId="1" nodeType="withEffect">
                                  <p:stCondLst>
                                    <p:cond delay="0"/>
                                  </p:stCondLst>
                                  <p:childTnLst>
                                    <p:animEffect transition="out" filter="circle(out)">
                                      <p:cBhvr>
                                        <p:cTn id="85" dur="2000"/>
                                        <p:tgtEl>
                                          <p:spTgt spid="7"/>
                                        </p:tgtEl>
                                      </p:cBhvr>
                                    </p:animEffect>
                                    <p:set>
                                      <p:cBhvr>
                                        <p:cTn id="86" dur="1" fill="hold">
                                          <p:stCondLst>
                                            <p:cond delay="1999"/>
                                          </p:stCondLst>
                                        </p:cTn>
                                        <p:tgtEl>
                                          <p:spTgt spid="7"/>
                                        </p:tgtEl>
                                        <p:attrNameLst>
                                          <p:attrName>style.visibility</p:attrName>
                                        </p:attrNameLst>
                                      </p:cBhvr>
                                      <p:to>
                                        <p:strVal val="hidden"/>
                                      </p:to>
                                    </p:set>
                                  </p:childTnLst>
                                </p:cTn>
                              </p:par>
                              <p:par>
                                <p:cTn id="87" presetID="6" presetClass="exit" presetSubtype="32" fill="hold" nodeType="withEffect">
                                  <p:stCondLst>
                                    <p:cond delay="0"/>
                                  </p:stCondLst>
                                  <p:childTnLst>
                                    <p:animEffect transition="out" filter="circle(out)">
                                      <p:cBhvr>
                                        <p:cTn id="88" dur="2000"/>
                                        <p:tgtEl>
                                          <p:spTgt spid="8"/>
                                        </p:tgtEl>
                                      </p:cBhvr>
                                    </p:animEffect>
                                    <p:set>
                                      <p:cBhvr>
                                        <p:cTn id="89" dur="1" fill="hold">
                                          <p:stCondLst>
                                            <p:cond delay="1999"/>
                                          </p:stCondLst>
                                        </p:cTn>
                                        <p:tgtEl>
                                          <p:spTgt spid="8"/>
                                        </p:tgtEl>
                                        <p:attrNameLst>
                                          <p:attrName>style.visibility</p:attrName>
                                        </p:attrNameLst>
                                      </p:cBhvr>
                                      <p:to>
                                        <p:strVal val="hidden"/>
                                      </p:to>
                                    </p:set>
                                  </p:childTnLst>
                                </p:cTn>
                              </p:par>
                              <p:par>
                                <p:cTn id="90" presetID="6" presetClass="exit" presetSubtype="32" fill="hold" grpId="1" nodeType="withEffect">
                                  <p:stCondLst>
                                    <p:cond delay="0"/>
                                  </p:stCondLst>
                                  <p:childTnLst>
                                    <p:animEffect transition="out" filter="circle(out)">
                                      <p:cBhvr>
                                        <p:cTn id="91" dur="2000"/>
                                        <p:tgtEl>
                                          <p:spTgt spid="35855"/>
                                        </p:tgtEl>
                                      </p:cBhvr>
                                    </p:animEffect>
                                    <p:set>
                                      <p:cBhvr>
                                        <p:cTn id="92" dur="1" fill="hold">
                                          <p:stCondLst>
                                            <p:cond delay="1999"/>
                                          </p:stCondLst>
                                        </p:cTn>
                                        <p:tgtEl>
                                          <p:spTgt spid="35855"/>
                                        </p:tgtEl>
                                        <p:attrNameLst>
                                          <p:attrName>style.visibility</p:attrName>
                                        </p:attrNameLst>
                                      </p:cBhvr>
                                      <p:to>
                                        <p:strVal val="hidden"/>
                                      </p:to>
                                    </p:set>
                                  </p:childTnLst>
                                </p:cTn>
                              </p:par>
                              <p:par>
                                <p:cTn id="93" presetID="6" presetClass="exit" presetSubtype="32" fill="hold" grpId="1" nodeType="withEffect">
                                  <p:stCondLst>
                                    <p:cond delay="0"/>
                                  </p:stCondLst>
                                  <p:childTnLst>
                                    <p:animEffect transition="out" filter="circle(out)">
                                      <p:cBhvr>
                                        <p:cTn id="94" dur="2000"/>
                                        <p:tgtEl>
                                          <p:spTgt spid="9"/>
                                        </p:tgtEl>
                                      </p:cBhvr>
                                    </p:animEffect>
                                    <p:set>
                                      <p:cBhvr>
                                        <p:cTn id="95" dur="1" fill="hold">
                                          <p:stCondLst>
                                            <p:cond delay="1999"/>
                                          </p:stCondLst>
                                        </p:cTn>
                                        <p:tgtEl>
                                          <p:spTgt spid="9"/>
                                        </p:tgtEl>
                                        <p:attrNameLst>
                                          <p:attrName>style.visibility</p:attrName>
                                        </p:attrNameLst>
                                      </p:cBhvr>
                                      <p:to>
                                        <p:strVal val="hidden"/>
                                      </p:to>
                                    </p:set>
                                  </p:childTnLst>
                                </p:cTn>
                              </p:par>
                              <p:par>
                                <p:cTn id="96" presetID="6" presetClass="exit" presetSubtype="32" fill="hold" nodeType="withEffect">
                                  <p:stCondLst>
                                    <p:cond delay="0"/>
                                  </p:stCondLst>
                                  <p:childTnLst>
                                    <p:animEffect transition="out" filter="circle(out)">
                                      <p:cBhvr>
                                        <p:cTn id="97" dur="2000"/>
                                        <p:tgtEl>
                                          <p:spTgt spid="10"/>
                                        </p:tgtEl>
                                      </p:cBhvr>
                                    </p:animEffect>
                                    <p:set>
                                      <p:cBhvr>
                                        <p:cTn id="98" dur="1" fill="hold">
                                          <p:stCondLst>
                                            <p:cond delay="1999"/>
                                          </p:stCondLst>
                                        </p:cTn>
                                        <p:tgtEl>
                                          <p:spTgt spid="10"/>
                                        </p:tgtEl>
                                        <p:attrNameLst>
                                          <p:attrName>style.visibility</p:attrName>
                                        </p:attrNameLst>
                                      </p:cBhvr>
                                      <p:to>
                                        <p:strVal val="hidden"/>
                                      </p:to>
                                    </p:set>
                                  </p:childTnLst>
                                </p:cTn>
                              </p:par>
                              <p:par>
                                <p:cTn id="99" presetID="6" presetClass="exit" presetSubtype="32" fill="hold" nodeType="withEffect">
                                  <p:stCondLst>
                                    <p:cond delay="0"/>
                                  </p:stCondLst>
                                  <p:childTnLst>
                                    <p:animEffect transition="out" filter="circle(out)">
                                      <p:cBhvr>
                                        <p:cTn id="100" dur="2000"/>
                                        <p:tgtEl>
                                          <p:spTgt spid="13"/>
                                        </p:tgtEl>
                                      </p:cBhvr>
                                    </p:animEffect>
                                    <p:set>
                                      <p:cBhvr>
                                        <p:cTn id="101" dur="1" fill="hold">
                                          <p:stCondLst>
                                            <p:cond delay="1999"/>
                                          </p:stCondLst>
                                        </p:cTn>
                                        <p:tgtEl>
                                          <p:spTgt spid="1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35855" grpId="0" animBg="1"/>
      <p:bldP spid="35855" grpId="1" animBg="1"/>
      <p:bldP spid="9" grpId="0"/>
      <p:bldP spid="9" grpId="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098A67-5C09-4BB1-D680-A78BAB3231A2}"/>
              </a:ext>
            </a:extLst>
          </p:cNvPr>
          <p:cNvSpPr>
            <a:spLocks noGrp="1"/>
          </p:cNvSpPr>
          <p:nvPr>
            <p:ph type="dt" sz="half" idx="10"/>
          </p:nvPr>
        </p:nvSpPr>
        <p:spPr/>
        <p:txBody>
          <a:bodyPr/>
          <a:lstStyle/>
          <a:p>
            <a:fld id="{6D80F7F3-E406-44E2-93AF-674B3F1A2E51}" type="datetime1">
              <a:rPr lang="en-US" smtClean="0"/>
              <a:t>7/24/2024</a:t>
            </a:fld>
            <a:endParaRPr lang="en-US"/>
          </a:p>
        </p:txBody>
      </p:sp>
      <p:sp>
        <p:nvSpPr>
          <p:cNvPr id="3" name="Footer Placeholder 2">
            <a:extLst>
              <a:ext uri="{FF2B5EF4-FFF2-40B4-BE49-F238E27FC236}">
                <a16:creationId xmlns:a16="http://schemas.microsoft.com/office/drawing/2014/main" id="{552AE461-A517-EBEC-8706-001A9D9458F8}"/>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5AC1131B-2491-01AC-E42F-2BB27DCDB14D}"/>
              </a:ext>
            </a:extLst>
          </p:cNvPr>
          <p:cNvSpPr>
            <a:spLocks noGrp="1"/>
          </p:cNvSpPr>
          <p:nvPr>
            <p:ph type="sldNum" sz="quarter" idx="12"/>
          </p:nvPr>
        </p:nvSpPr>
        <p:spPr/>
        <p:txBody>
          <a:bodyPr/>
          <a:lstStyle/>
          <a:p>
            <a:fld id="{C68AC1EC-23E2-4F0E-A5A4-674EC8DB954E}" type="slidenum">
              <a:rPr lang="en-US" smtClean="0"/>
              <a:t>19</a:t>
            </a:fld>
            <a:endParaRPr lang="en-US"/>
          </a:p>
        </p:txBody>
      </p:sp>
      <p:pic>
        <p:nvPicPr>
          <p:cNvPr id="6" name="Picture 5">
            <a:extLst>
              <a:ext uri="{FF2B5EF4-FFF2-40B4-BE49-F238E27FC236}">
                <a16:creationId xmlns:a16="http://schemas.microsoft.com/office/drawing/2014/main" id="{3D9911B0-9187-626D-8477-8EAD8257A755}"/>
              </a:ext>
            </a:extLst>
          </p:cNvPr>
          <p:cNvPicPr>
            <a:picLocks noChangeAspect="1"/>
          </p:cNvPicPr>
          <p:nvPr/>
        </p:nvPicPr>
        <p:blipFill>
          <a:blip r:embed="rId2"/>
          <a:stretch>
            <a:fillRect/>
          </a:stretch>
        </p:blipFill>
        <p:spPr>
          <a:xfrm>
            <a:off x="163032" y="0"/>
            <a:ext cx="5932968" cy="6850730"/>
          </a:xfrm>
          <a:prstGeom prst="rect">
            <a:avLst/>
          </a:prstGeom>
        </p:spPr>
      </p:pic>
      <p:pic>
        <p:nvPicPr>
          <p:cNvPr id="8" name="Picture 3">
            <a:extLst>
              <a:ext uri="{FF2B5EF4-FFF2-40B4-BE49-F238E27FC236}">
                <a16:creationId xmlns:a16="http://schemas.microsoft.com/office/drawing/2014/main" id="{814F9D8B-106C-56B2-7222-444962169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602" y="4196862"/>
            <a:ext cx="2743201" cy="26538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blipFill dpi="0" rotWithShape="0">
                  <a:blip/>
                  <a:srcRect/>
                  <a:stretch>
                    <a:fillRect/>
                  </a:stretch>
                </a:blipFill>
              </a14:hiddenFill>
            </a:ext>
          </a:extLst>
        </p:spPr>
      </p:pic>
      <p:pic>
        <p:nvPicPr>
          <p:cNvPr id="10" name="Picture 9">
            <a:extLst>
              <a:ext uri="{FF2B5EF4-FFF2-40B4-BE49-F238E27FC236}">
                <a16:creationId xmlns:a16="http://schemas.microsoft.com/office/drawing/2014/main" id="{DDDD490B-F9DB-0F42-C850-74CDDA3D60AF}"/>
              </a:ext>
            </a:extLst>
          </p:cNvPr>
          <p:cNvPicPr>
            <a:picLocks noChangeAspect="1"/>
          </p:cNvPicPr>
          <p:nvPr/>
        </p:nvPicPr>
        <p:blipFill>
          <a:blip r:embed="rId4"/>
          <a:stretch>
            <a:fillRect/>
          </a:stretch>
        </p:blipFill>
        <p:spPr>
          <a:xfrm>
            <a:off x="6137918" y="602438"/>
            <a:ext cx="5362966" cy="2826562"/>
          </a:xfrm>
          <a:prstGeom prst="rect">
            <a:avLst/>
          </a:prstGeom>
        </p:spPr>
      </p:pic>
      <p:sp>
        <p:nvSpPr>
          <p:cNvPr id="12" name="Speech Bubble: Rectangle with Corners Rounded 11">
            <a:extLst>
              <a:ext uri="{FF2B5EF4-FFF2-40B4-BE49-F238E27FC236}">
                <a16:creationId xmlns:a16="http://schemas.microsoft.com/office/drawing/2014/main" id="{BCACB563-284D-ADB9-9717-FA24F0BFCD87}"/>
              </a:ext>
            </a:extLst>
          </p:cNvPr>
          <p:cNvSpPr/>
          <p:nvPr/>
        </p:nvSpPr>
        <p:spPr>
          <a:xfrm>
            <a:off x="6183719" y="896855"/>
            <a:ext cx="5932968" cy="1892596"/>
          </a:xfrm>
          <a:prstGeom prst="wedgeRoundRectCallout">
            <a:avLst>
              <a:gd name="adj1" fmla="val -51262"/>
              <a:gd name="adj2" fmla="val 7365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H</a:t>
            </a:r>
            <a:r>
              <a:rPr lang="vi-VN" sz="2800" dirty="0" err="1">
                <a:latin typeface="Times New Roman" panose="02020603050405020304" pitchFamily="18" charset="0"/>
                <a:cs typeface="Times New Roman" panose="02020603050405020304" pitchFamily="18" charset="0"/>
              </a:rPr>
              <a:t>ãy</a:t>
            </a:r>
            <a:r>
              <a:rPr lang="vi-VN" sz="2800" dirty="0">
                <a:latin typeface="Times New Roman" panose="02020603050405020304" pitchFamily="18" charset="0"/>
                <a:cs typeface="Times New Roman" panose="02020603050405020304" pitchFamily="18" charset="0"/>
              </a:rPr>
              <a:t> cho biết </a:t>
            </a:r>
            <a:r>
              <a:rPr lang="vi-VN" sz="2800" dirty="0" err="1">
                <a:latin typeface="Times New Roman" panose="02020603050405020304" pitchFamily="18" charset="0"/>
                <a:cs typeface="Times New Roman" panose="02020603050405020304" pitchFamily="18" charset="0"/>
              </a:rPr>
              <a:t>người</a:t>
            </a:r>
            <a:r>
              <a:rPr lang="vi-VN" sz="2800" dirty="0">
                <a:latin typeface="Times New Roman" panose="02020603050405020304" pitchFamily="18" charset="0"/>
                <a:cs typeface="Times New Roman" panose="02020603050405020304" pitchFamily="18" charset="0"/>
              </a:rPr>
              <a:t> dân có thái độ như thế nào khi Chính quyền Ba-ti-</a:t>
            </a:r>
            <a:r>
              <a:rPr lang="vi-VN" sz="2800" dirty="0" err="1">
                <a:latin typeface="Times New Roman" panose="02020603050405020304" pitchFamily="18" charset="0"/>
                <a:cs typeface="Times New Roman" panose="02020603050405020304" pitchFamily="18" charset="0"/>
              </a:rPr>
              <a:t>xta</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Batista</a:t>
            </a:r>
            <a:r>
              <a:rPr lang="vi-VN" sz="2800" dirty="0">
                <a:latin typeface="Times New Roman" panose="02020603050405020304" pitchFamily="18" charset="0"/>
                <a:cs typeface="Times New Roman" panose="02020603050405020304" pitchFamily="18" charset="0"/>
              </a:rPr>
              <a:t>) bị </a:t>
            </a:r>
            <a:r>
              <a:rPr lang="vi-VN" sz="2800" dirty="0" err="1">
                <a:latin typeface="Times New Roman" panose="02020603050405020304" pitchFamily="18" charset="0"/>
                <a:cs typeface="Times New Roman" panose="02020603050405020304" pitchFamily="18" charset="0"/>
              </a:rPr>
              <a:t>lật</a:t>
            </a:r>
            <a:r>
              <a:rPr lang="vi-VN" sz="2800" dirty="0">
                <a:latin typeface="Times New Roman" panose="02020603050405020304" pitchFamily="18" charset="0"/>
                <a:cs typeface="Times New Roman" panose="02020603050405020304" pitchFamily="18" charset="0"/>
              </a:rPr>
              <a:t> đổ, cách mạng Cu-ba thắng lợi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1A99C3D1-BD63-ECA8-1991-E6F6536F5F5F}"/>
              </a:ext>
            </a:extLst>
          </p:cNvPr>
          <p:cNvSpPr/>
          <p:nvPr/>
        </p:nvSpPr>
        <p:spPr>
          <a:xfrm>
            <a:off x="6139858" y="3486645"/>
            <a:ext cx="6020687" cy="65257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 </a:t>
            </a:r>
            <a:r>
              <a:rPr lang="vi-VN" sz="2800" dirty="0">
                <a:solidFill>
                  <a:schemeClr val="tx1"/>
                </a:solidFill>
                <a:latin typeface="Times New Roman" panose="02020603050405020304" pitchFamily="18" charset="0"/>
                <a:cs typeface="Times New Roman" panose="02020603050405020304" pitchFamily="18" charset="0"/>
              </a:rPr>
              <a:t>Hân hoan, chào đón mừng Cu-</a:t>
            </a:r>
            <a:r>
              <a:rPr lang="en-US"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a tự do.</a:t>
            </a:r>
          </a:p>
        </p:txBody>
      </p:sp>
    </p:spTree>
    <p:extLst>
      <p:ext uri="{BB962C8B-B14F-4D97-AF65-F5344CB8AC3E}">
        <p14:creationId xmlns:p14="http://schemas.microsoft.com/office/powerpoint/2010/main" val="120338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esthetic liquid watercolor and ink">
            <a:extLst>
              <a:ext uri="{FF2B5EF4-FFF2-40B4-BE49-F238E27FC236}">
                <a16:creationId xmlns:a16="http://schemas.microsoft.com/office/drawing/2014/main" id="{6FA701F4-CA18-D204-D403-8743DAF7EE52}"/>
              </a:ext>
            </a:extLst>
          </p:cNvPr>
          <p:cNvPicPr>
            <a:picLocks noChangeAspect="1"/>
          </p:cNvPicPr>
          <p:nvPr/>
        </p:nvPicPr>
        <p:blipFill rotWithShape="1">
          <a:blip r:embed="rId2"/>
          <a:srcRect t="1855" r="-1" b="6657"/>
          <a:stretch/>
        </p:blipFill>
        <p:spPr>
          <a:xfrm>
            <a:off x="3068" y="-108381"/>
            <a:ext cx="12188932" cy="6857990"/>
          </a:xfrm>
          <a:prstGeom prst="rect">
            <a:avLst/>
          </a:prstGeom>
        </p:spPr>
      </p:pic>
      <p:sp>
        <p:nvSpPr>
          <p:cNvPr id="5" name="Title 4">
            <a:extLst>
              <a:ext uri="{FF2B5EF4-FFF2-40B4-BE49-F238E27FC236}">
                <a16:creationId xmlns:a16="http://schemas.microsoft.com/office/drawing/2014/main" id="{FEC41279-1334-90A7-59B5-6310A9027769}"/>
              </a:ext>
            </a:extLst>
          </p:cNvPr>
          <p:cNvSpPr>
            <a:spLocks noGrp="1"/>
          </p:cNvSpPr>
          <p:nvPr>
            <p:ph type="ctrTitle"/>
          </p:nvPr>
        </p:nvSpPr>
        <p:spPr/>
        <p:txBody>
          <a:bodyPr/>
          <a:lstStyle/>
          <a:p>
            <a:endParaRPr lang="vi-VN" dirty="0"/>
          </a:p>
        </p:txBody>
      </p:sp>
      <p:sp>
        <p:nvSpPr>
          <p:cNvPr id="4" name="Subtitle 3">
            <a:extLst>
              <a:ext uri="{FF2B5EF4-FFF2-40B4-BE49-F238E27FC236}">
                <a16:creationId xmlns:a16="http://schemas.microsoft.com/office/drawing/2014/main" id="{76FD5FA2-ABCA-BF34-BB2C-05EADECD29CB}"/>
              </a:ext>
            </a:extLst>
          </p:cNvPr>
          <p:cNvSpPr>
            <a:spLocks noGrp="1"/>
          </p:cNvSpPr>
          <p:nvPr>
            <p:ph type="subTitle" idx="1"/>
          </p:nvPr>
        </p:nvSpPr>
        <p:spPr/>
        <p:txBody>
          <a:bodyPr/>
          <a:lstStyle/>
          <a:p>
            <a:endParaRPr lang="vi-VN" dirty="0"/>
          </a:p>
        </p:txBody>
      </p:sp>
      <p:sp>
        <p:nvSpPr>
          <p:cNvPr id="30" name="TextBox 29">
            <a:extLst>
              <a:ext uri="{FF2B5EF4-FFF2-40B4-BE49-F238E27FC236}">
                <a16:creationId xmlns:a16="http://schemas.microsoft.com/office/drawing/2014/main" id="{D3C129A8-B5BF-5011-DA4C-E1D5E680FADF}"/>
              </a:ext>
            </a:extLst>
          </p:cNvPr>
          <p:cNvSpPr txBox="1"/>
          <p:nvPr/>
        </p:nvSpPr>
        <p:spPr>
          <a:xfrm>
            <a:off x="3129430" y="287032"/>
            <a:ext cx="7962391" cy="1325563"/>
          </a:xfrm>
          <a:prstGeom prst="rect">
            <a:avLst/>
          </a:prstGeom>
        </p:spPr>
        <p:txBody>
          <a:bodyPr vert="horz" lIns="91440" tIns="45720" rIns="91440" bIns="45720" rtlCol="0" anchor="ctr">
            <a:normAutofit/>
          </a:bodyPr>
          <a:lstStyle/>
          <a:p>
            <a:pPr indent="-228600" defTabSz="914400">
              <a:lnSpc>
                <a:spcPct val="90000"/>
              </a:lnSpc>
              <a:spcBef>
                <a:spcPct val="0"/>
              </a:spcBef>
              <a:spcAft>
                <a:spcPts val="600"/>
              </a:spcAft>
            </a:pPr>
            <a:r>
              <a:rPr lang="en-US" sz="4400" b="1" kern="1200" dirty="0">
                <a:solidFill>
                  <a:srgbClr val="FFFF00"/>
                </a:solidFill>
                <a:latin typeface="+mj-lt"/>
                <a:ea typeface="+mj-ea"/>
                <a:cs typeface="+mj-cs"/>
              </a:rPr>
              <a:t>HOẠT ĐỘNG KHỞI ĐỘNG</a:t>
            </a:r>
          </a:p>
        </p:txBody>
      </p:sp>
      <p:sp>
        <p:nvSpPr>
          <p:cNvPr id="31" name="TextBox 30">
            <a:extLst>
              <a:ext uri="{FF2B5EF4-FFF2-40B4-BE49-F238E27FC236}">
                <a16:creationId xmlns:a16="http://schemas.microsoft.com/office/drawing/2014/main" id="{3677F4E2-4683-C039-FC8A-42EAE65A1464}"/>
              </a:ext>
            </a:extLst>
          </p:cNvPr>
          <p:cNvSpPr txBox="1"/>
          <p:nvPr/>
        </p:nvSpPr>
        <p:spPr>
          <a:xfrm>
            <a:off x="2275342" y="1795688"/>
            <a:ext cx="5397752" cy="1598334"/>
          </a:xfrm>
          <a:prstGeom prst="rect">
            <a:avLst/>
          </a:prstGeom>
        </p:spPr>
        <p:txBody>
          <a:bodyPr vert="horz" lIns="91440" tIns="45720" rIns="91440" bIns="45720" rtlCol="0">
            <a:normAutofit/>
          </a:bodyPr>
          <a:lstStyle/>
          <a:p>
            <a:pPr algn="ctr" defTabSz="914400">
              <a:lnSpc>
                <a:spcPct val="90000"/>
              </a:lnSpc>
              <a:spcAft>
                <a:spcPts val="600"/>
              </a:spcAft>
            </a:pPr>
            <a:r>
              <a:rPr lang="en-US" sz="2800" b="1" dirty="0" err="1">
                <a:solidFill>
                  <a:srgbClr val="FFFF00"/>
                </a:solidFill>
                <a:effectLst/>
                <a:latin typeface="Times New Roman" panose="02020603050405020304" pitchFamily="18" charset="0"/>
                <a:cs typeface="Times New Roman" panose="02020603050405020304" pitchFamily="18" charset="0"/>
              </a:rPr>
              <a:t>Xem</a:t>
            </a:r>
            <a:r>
              <a:rPr lang="en-US" sz="2800" b="1" dirty="0">
                <a:solidFill>
                  <a:srgbClr val="FFFF00"/>
                </a:solidFill>
                <a:effectLst/>
                <a:latin typeface="Times New Roman" panose="02020603050405020304" pitchFamily="18" charset="0"/>
                <a:cs typeface="Times New Roman" panose="02020603050405020304" pitchFamily="18" charset="0"/>
              </a:rPr>
              <a:t> video </a:t>
            </a:r>
            <a:r>
              <a:rPr lang="en-US" sz="2800" b="1" dirty="0" err="1">
                <a:solidFill>
                  <a:srgbClr val="FFFF00"/>
                </a:solidFill>
                <a:effectLst/>
                <a:latin typeface="Times New Roman" panose="02020603050405020304" pitchFamily="18" charset="0"/>
                <a:cs typeface="Times New Roman" panose="02020603050405020304" pitchFamily="18" charset="0"/>
              </a:rPr>
              <a:t>và</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hãy</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cho</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biết</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những</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quốc</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gia</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được</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nhắc</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đến</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trong</a:t>
            </a:r>
            <a:r>
              <a:rPr lang="en-US" sz="2800" b="1" dirty="0">
                <a:solidFill>
                  <a:srgbClr val="FFFF00"/>
                </a:solidFill>
                <a:effectLst/>
                <a:latin typeface="Times New Roman" panose="02020603050405020304" pitchFamily="18" charset="0"/>
                <a:cs typeface="Times New Roman" panose="02020603050405020304" pitchFamily="18" charset="0"/>
              </a:rPr>
              <a:t> clip </a:t>
            </a:r>
            <a:r>
              <a:rPr lang="en-US" sz="2800" b="1" dirty="0" err="1">
                <a:solidFill>
                  <a:srgbClr val="FFFF00"/>
                </a:solidFill>
                <a:effectLst/>
                <a:latin typeface="Times New Roman" panose="02020603050405020304" pitchFamily="18" charset="0"/>
                <a:cs typeface="Times New Roman" panose="02020603050405020304" pitchFamily="18" charset="0"/>
              </a:rPr>
              <a:t>là</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thuộc</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châu</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lục</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nào</a:t>
            </a:r>
            <a:r>
              <a:rPr lang="en-US" sz="2800" b="1" dirty="0">
                <a:solidFill>
                  <a:srgbClr val="FFFF00"/>
                </a:solidFill>
                <a:effectLst/>
                <a:latin typeface="Times New Roman" panose="02020603050405020304" pitchFamily="18" charset="0"/>
                <a:cs typeface="Times New Roman" panose="02020603050405020304" pitchFamily="18" charset="0"/>
              </a:rPr>
              <a:t> ?</a:t>
            </a:r>
            <a:endParaRPr lang="en-US" sz="2800" dirty="0">
              <a:solidFill>
                <a:srgbClr val="FFFF00"/>
              </a:solidFill>
              <a:effectLst/>
              <a:latin typeface="Times New Roman" panose="02020603050405020304" pitchFamily="18" charset="0"/>
              <a:cs typeface="Times New Roman" panose="02020603050405020304" pitchFamily="18" charset="0"/>
            </a:endParaRPr>
          </a:p>
          <a:p>
            <a:pPr indent="-228600" defTabSz="914400">
              <a:lnSpc>
                <a:spcPct val="90000"/>
              </a:lnSpc>
              <a:spcAft>
                <a:spcPts val="600"/>
              </a:spcAft>
              <a:buFont typeface="Arial" panose="020B0604020202020204" pitchFamily="34" charset="0"/>
              <a:buChar char="•"/>
            </a:pPr>
            <a:endParaRPr lang="en-US" dirty="0"/>
          </a:p>
        </p:txBody>
      </p:sp>
      <p:pic>
        <p:nvPicPr>
          <p:cNvPr id="32" name="Graphic 31" descr="Monitor with solid fill">
            <a:extLst>
              <a:ext uri="{FF2B5EF4-FFF2-40B4-BE49-F238E27FC236}">
                <a16:creationId xmlns:a16="http://schemas.microsoft.com/office/drawing/2014/main" id="{82EF8A06-94B7-0075-B8D4-018BFC35BA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96915" y="2072754"/>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2783380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FC09314-2E73-66B0-7FBA-3CA679D4A6DE}"/>
              </a:ext>
            </a:extLst>
          </p:cNvPr>
          <p:cNvSpPr>
            <a:spLocks noGrp="1"/>
          </p:cNvSpPr>
          <p:nvPr>
            <p:ph type="dt" sz="half" idx="10"/>
          </p:nvPr>
        </p:nvSpPr>
        <p:spPr/>
        <p:txBody>
          <a:bodyPr/>
          <a:lstStyle/>
          <a:p>
            <a:fld id="{579F6069-8263-4296-913A-BC2234E8D32B}" type="datetime1">
              <a:rPr lang="en-US" smtClean="0"/>
              <a:t>7/24/2024</a:t>
            </a:fld>
            <a:endParaRPr lang="en-US"/>
          </a:p>
        </p:txBody>
      </p:sp>
      <p:sp>
        <p:nvSpPr>
          <p:cNvPr id="5" name="Footer Placeholder 4">
            <a:extLst>
              <a:ext uri="{FF2B5EF4-FFF2-40B4-BE49-F238E27FC236}">
                <a16:creationId xmlns:a16="http://schemas.microsoft.com/office/drawing/2014/main" id="{F447D49D-7C03-E0C2-37A7-586D4FB68E7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8754D23-093F-67C5-5A3F-F1FFA3DEB16C}"/>
              </a:ext>
            </a:extLst>
          </p:cNvPr>
          <p:cNvSpPr>
            <a:spLocks noGrp="1"/>
          </p:cNvSpPr>
          <p:nvPr>
            <p:ph type="sldNum" sz="quarter" idx="12"/>
          </p:nvPr>
        </p:nvSpPr>
        <p:spPr/>
        <p:txBody>
          <a:bodyPr/>
          <a:lstStyle/>
          <a:p>
            <a:fld id="{C68AC1EC-23E2-4F0E-A5A4-674EC8DB954E}" type="slidenum">
              <a:rPr lang="en-US" smtClean="0"/>
              <a:t>20</a:t>
            </a:fld>
            <a:endParaRPr lang="en-US"/>
          </a:p>
        </p:txBody>
      </p:sp>
      <p:sp>
        <p:nvSpPr>
          <p:cNvPr id="7" name="Title 1">
            <a:extLst>
              <a:ext uri="{FF2B5EF4-FFF2-40B4-BE49-F238E27FC236}">
                <a16:creationId xmlns:a16="http://schemas.microsoft.com/office/drawing/2014/main" id="{DF9E0FC3-4CA8-E396-A7AD-0DB96FFF62B7}"/>
              </a:ext>
            </a:extLst>
          </p:cNvPr>
          <p:cNvSpPr>
            <a:spLocks noGrp="1"/>
          </p:cNvSpPr>
          <p:nvPr>
            <p:ph type="title"/>
          </p:nvPr>
        </p:nvSpPr>
        <p:spPr>
          <a:xfrm>
            <a:off x="77972" y="-34740"/>
            <a:ext cx="12036056" cy="613070"/>
          </a:xfrm>
        </p:spPr>
        <p:txBody>
          <a:bodyPr>
            <a:normAutofit/>
          </a:bodyPr>
          <a:lstStyle/>
          <a:p>
            <a:pPr algn="ctr"/>
            <a:r>
              <a:rPr lang="en-US" sz="3600" b="1" dirty="0">
                <a:latin typeface="Times New Roman" panose="02020603050405020304" pitchFamily="18" charset="0"/>
                <a:cs typeface="Times New Roman" panose="02020603050405020304" pitchFamily="18" charset="0"/>
              </a:rPr>
              <a:t>BÀI 12. </a:t>
            </a:r>
            <a:r>
              <a:rPr lang="vi-VN" sz="3600" b="1" dirty="0">
                <a:latin typeface="Times New Roman" panose="02020603050405020304" pitchFamily="18" charset="0"/>
                <a:cs typeface="Times New Roman" panose="02020603050405020304" pitchFamily="18" charset="0"/>
              </a:rPr>
              <a:t>MỸ LA-TINH TỪ NĂM 1945 ĐẾN NĂM 1991 </a:t>
            </a:r>
          </a:p>
        </p:txBody>
      </p:sp>
      <p:sp>
        <p:nvSpPr>
          <p:cNvPr id="8" name="TextBox 7">
            <a:extLst>
              <a:ext uri="{FF2B5EF4-FFF2-40B4-BE49-F238E27FC236}">
                <a16:creationId xmlns:a16="http://schemas.microsoft.com/office/drawing/2014/main" id="{C9D5F019-4FDF-5023-0915-8FAC802AB4FC}"/>
              </a:ext>
            </a:extLst>
          </p:cNvPr>
          <p:cNvSpPr txBox="1"/>
          <p:nvPr/>
        </p:nvSpPr>
        <p:spPr>
          <a:xfrm>
            <a:off x="241005" y="749595"/>
            <a:ext cx="11667460"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2. Cách mạng Cu-ba và công cuộc xây dựng chủ nghĩa xã hội </a:t>
            </a:r>
          </a:p>
        </p:txBody>
      </p:sp>
      <p:sp>
        <p:nvSpPr>
          <p:cNvPr id="2" name="Speech Bubble: Rectangle with Corners Rounded 1">
            <a:extLst>
              <a:ext uri="{FF2B5EF4-FFF2-40B4-BE49-F238E27FC236}">
                <a16:creationId xmlns:a16="http://schemas.microsoft.com/office/drawing/2014/main" id="{8F6B02BF-5405-A952-704E-1FC923AF234E}"/>
              </a:ext>
            </a:extLst>
          </p:cNvPr>
          <p:cNvSpPr/>
          <p:nvPr/>
        </p:nvSpPr>
        <p:spPr>
          <a:xfrm>
            <a:off x="7375894" y="1710247"/>
            <a:ext cx="4591493" cy="1317375"/>
          </a:xfrm>
          <a:prstGeom prst="wedgeRoundRectCallout">
            <a:avLst>
              <a:gd name="adj1" fmla="val -60663"/>
              <a:gd name="adj2" fmla="val 38759"/>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 </a:t>
            </a:r>
            <a:r>
              <a:rPr lang="en-US" sz="2800" dirty="0" err="1">
                <a:solidFill>
                  <a:schemeClr val="tx1"/>
                </a:solidFill>
                <a:latin typeface="Times New Roman" panose="02020603050405020304" pitchFamily="18" charset="0"/>
                <a:cs typeface="Times New Roman" panose="02020603050405020304" pitchFamily="18" charset="0"/>
              </a:rPr>
              <a:t>Nêu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Cu Ba?</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3D10CB6-9863-8298-2472-1A491F9D15C0}"/>
              </a:ext>
            </a:extLst>
          </p:cNvPr>
          <p:cNvSpPr txBox="1"/>
          <p:nvPr/>
        </p:nvSpPr>
        <p:spPr>
          <a:xfrm>
            <a:off x="535172" y="1286283"/>
            <a:ext cx="6092456"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 Cu-ba </a:t>
            </a:r>
            <a:r>
              <a:rPr lang="en-US" sz="2800" b="1" dirty="0" err="1">
                <a:latin typeface="Times New Roman" panose="02020603050405020304" pitchFamily="18" charset="0"/>
                <a:cs typeface="Times New Roman" panose="02020603050405020304" pitchFamily="18" charset="0"/>
              </a:rPr>
              <a:t>xây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endParaRPr lang="vi-VN" sz="2800" b="1" dirty="0">
              <a:latin typeface="Times New Roman" panose="02020603050405020304" pitchFamily="18" charset="0"/>
              <a:cs typeface="Times New Roman" panose="02020603050405020304" pitchFamily="18" charset="0"/>
            </a:endParaRPr>
          </a:p>
        </p:txBody>
      </p:sp>
      <p:pic>
        <p:nvPicPr>
          <p:cNvPr id="3" name="Google Shape;381;p11">
            <a:extLst>
              <a:ext uri="{FF2B5EF4-FFF2-40B4-BE49-F238E27FC236}">
                <a16:creationId xmlns:a16="http://schemas.microsoft.com/office/drawing/2014/main" id="{7193B5C3-04F2-8916-DF44-D1C6AE988A3D}"/>
              </a:ext>
            </a:extLst>
          </p:cNvPr>
          <p:cNvPicPr preferRelativeResize="0"/>
          <p:nvPr/>
        </p:nvPicPr>
        <p:blipFill rotWithShape="1">
          <a:blip r:embed="rId2"/>
          <a:stretch/>
        </p:blipFill>
        <p:spPr>
          <a:xfrm>
            <a:off x="4449503" y="2587709"/>
            <a:ext cx="2811426" cy="18574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Speech Bubble: Rectangle with Corners Rounded 10">
            <a:extLst>
              <a:ext uri="{FF2B5EF4-FFF2-40B4-BE49-F238E27FC236}">
                <a16:creationId xmlns:a16="http://schemas.microsoft.com/office/drawing/2014/main" id="{4236DC9F-AD03-FB79-6705-C925818404C2}"/>
              </a:ext>
            </a:extLst>
          </p:cNvPr>
          <p:cNvSpPr/>
          <p:nvPr/>
        </p:nvSpPr>
        <p:spPr>
          <a:xfrm>
            <a:off x="7686456" y="3558165"/>
            <a:ext cx="4422256" cy="1317375"/>
          </a:xfrm>
          <a:prstGeom prst="wedgeRoundRectCallout">
            <a:avLst>
              <a:gd name="adj1" fmla="val -63637"/>
              <a:gd name="adj2" fmla="val -23521"/>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c</a:t>
            </a:r>
            <a:r>
              <a:rPr lang="vi-VN" sz="2800" dirty="0">
                <a:solidFill>
                  <a:schemeClr val="tx1"/>
                </a:solidFill>
                <a:latin typeface="Times New Roman" panose="02020603050405020304" pitchFamily="18" charset="0"/>
                <a:cs typeface="Times New Roman" panose="02020603050405020304" pitchFamily="18" charset="0"/>
              </a:rPr>
              <a:t>ông cuộc xây dựng chủ nghĩa xã hội của Cu-ba</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2" name="Speech Bubble: Rectangle with Corners Rounded 11">
            <a:extLst>
              <a:ext uri="{FF2B5EF4-FFF2-40B4-BE49-F238E27FC236}">
                <a16:creationId xmlns:a16="http://schemas.microsoft.com/office/drawing/2014/main" id="{C7C9C653-F2C9-4881-F298-93F8CC4B2681}"/>
              </a:ext>
            </a:extLst>
          </p:cNvPr>
          <p:cNvSpPr/>
          <p:nvPr/>
        </p:nvSpPr>
        <p:spPr>
          <a:xfrm>
            <a:off x="4019107" y="5314920"/>
            <a:ext cx="4591493" cy="1363606"/>
          </a:xfrm>
          <a:prstGeom prst="wedgeRoundRectCallout">
            <a:avLst>
              <a:gd name="adj1" fmla="val 936"/>
              <a:gd name="adj2" fmla="val -112204"/>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Cu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Liên </a:t>
            </a:r>
            <a:r>
              <a:rPr lang="en-US" sz="2800" dirty="0" err="1">
                <a:solidFill>
                  <a:schemeClr val="tx1"/>
                </a:solidFill>
                <a:latin typeface="Times New Roman" panose="02020603050405020304" pitchFamily="18" charset="0"/>
                <a:cs typeface="Times New Roman" panose="02020603050405020304" pitchFamily="18" charset="0"/>
              </a:rPr>
              <a:t>Xô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DE257BBC-3C51-C6AC-5A70-2FA9E7AB7DA7}"/>
              </a:ext>
            </a:extLst>
          </p:cNvPr>
          <p:cNvSpPr/>
          <p:nvPr/>
        </p:nvSpPr>
        <p:spPr>
          <a:xfrm>
            <a:off x="77972" y="3951314"/>
            <a:ext cx="4427574" cy="1363606"/>
          </a:xfrm>
          <a:prstGeom prst="wedgeRoundRectCallout">
            <a:avLst>
              <a:gd name="adj1" fmla="val 49720"/>
              <a:gd name="adj2" fmla="val -71011"/>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chú</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XDCNXH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Cu Ba?</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4" name="Speech Bubble: Rectangle with Corners Rounded 13">
            <a:extLst>
              <a:ext uri="{FF2B5EF4-FFF2-40B4-BE49-F238E27FC236}">
                <a16:creationId xmlns:a16="http://schemas.microsoft.com/office/drawing/2014/main" id="{A1EA1EAC-98B5-68BD-09F4-25579EC16B25}"/>
              </a:ext>
            </a:extLst>
          </p:cNvPr>
          <p:cNvSpPr/>
          <p:nvPr/>
        </p:nvSpPr>
        <p:spPr>
          <a:xfrm>
            <a:off x="77972" y="1969536"/>
            <a:ext cx="4117015" cy="1363606"/>
          </a:xfrm>
          <a:prstGeom prst="wedgeRoundRectCallout">
            <a:avLst>
              <a:gd name="adj1" fmla="val 68989"/>
              <a:gd name="adj2" fmla="val -652"/>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Đánh giá về công cuộc xây dựng chủ nghĩa xã hội ở Cu-ba</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07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TextBox 3">
            <a:extLst>
              <a:ext uri="{FF2B5EF4-FFF2-40B4-BE49-F238E27FC236}">
                <a16:creationId xmlns:a16="http://schemas.microsoft.com/office/drawing/2014/main" id="{D682C469-9C37-D6B6-A4C1-F1B13BEBC598}"/>
              </a:ext>
            </a:extLst>
          </p:cNvPr>
          <p:cNvSpPr txBox="1"/>
          <p:nvPr/>
        </p:nvSpPr>
        <p:spPr>
          <a:xfrm>
            <a:off x="554104" y="-115336"/>
            <a:ext cx="7574551" cy="849207"/>
          </a:xfrm>
          <a:prstGeom prst="rect">
            <a:avLst/>
          </a:prstGeom>
          <a:noFill/>
        </p:spPr>
        <p:txBody>
          <a:bodyPr wrap="square">
            <a:spAutoFit/>
          </a:bodyPr>
          <a:lstStyle/>
          <a:p>
            <a:pPr algn="just" defTabSz="761970">
              <a:lnSpc>
                <a:spcPct val="150000"/>
              </a:lnSpc>
              <a:defRPr/>
            </a:pPr>
            <a:r>
              <a:rPr lang="en-US" sz="3667" b="1" kern="100" dirty="0">
                <a:latin typeface="Times New Roman" panose="02020603050405020304" pitchFamily="18" charset="0"/>
                <a:ea typeface="Times New Roman" panose="02020603050405020304" pitchFamily="18" charset="0"/>
                <a:cs typeface="Times New Roman" panose="02020603050405020304" pitchFamily="18" charset="0"/>
              </a:rPr>
              <a:t>b) Cu-</a:t>
            </a:r>
            <a:r>
              <a:rPr lang="en-US" sz="3667" b="1" kern="100"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sz="3667"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67" b="1" kern="1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67"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67" b="1" kern="100" dirty="0" err="1">
                <a:latin typeface="Times New Roman" panose="02020603050405020304" pitchFamily="18" charset="0"/>
                <a:ea typeface="Times New Roman" panose="02020603050405020304" pitchFamily="18" charset="0"/>
                <a:cs typeface="Times New Roman" panose="02020603050405020304" pitchFamily="18" charset="0"/>
              </a:rPr>
              <a:t>xây</a:t>
            </a:r>
            <a:r>
              <a:rPr lang="en-US" sz="3667"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67" b="1" kern="100"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en-US" sz="3667" b="1" kern="100" dirty="0">
                <a:latin typeface="Times New Roman" panose="02020603050405020304" pitchFamily="18" charset="0"/>
                <a:ea typeface="Times New Roman" panose="02020603050405020304" pitchFamily="18" charset="0"/>
                <a:cs typeface="Times New Roman" panose="02020603050405020304" pitchFamily="18" charset="0"/>
              </a:rPr>
              <a:t> CNXH</a:t>
            </a:r>
            <a:endParaRPr lang="en-US" sz="4000" b="1" kern="100" dirty="0">
              <a:latin typeface="Adobe Caslon Pro Bold"/>
              <a:ea typeface="Times New Roman" panose="02020603050405020304" pitchFamily="18" charset="0"/>
              <a:cs typeface="Times New Roman" panose="02020603050405020304" pitchFamily="18" charset="0"/>
            </a:endParaRPr>
          </a:p>
        </p:txBody>
      </p:sp>
      <p:sp>
        <p:nvSpPr>
          <p:cNvPr id="107" name="Google Shape;107;p9">
            <a:hlinkClick r:id="rId3" action="ppaction://hlinksldjump"/>
          </p:cNvPr>
          <p:cNvSpPr/>
          <p:nvPr/>
        </p:nvSpPr>
        <p:spPr>
          <a:xfrm rot="974900" flipH="1">
            <a:off x="10881697" y="5948249"/>
            <a:ext cx="851881" cy="688328"/>
          </a:xfrm>
          <a:custGeom>
            <a:avLst/>
            <a:gdLst/>
            <a:ahLst/>
            <a:cxnLst/>
            <a:rect l="l" t="t" r="r" b="b"/>
            <a:pathLst>
              <a:path w="10653" h="7834" extrusionOk="0">
                <a:moveTo>
                  <a:pt x="3801" y="1"/>
                </a:moveTo>
                <a:lnTo>
                  <a:pt x="0" y="3195"/>
                </a:lnTo>
                <a:lnTo>
                  <a:pt x="3801" y="6371"/>
                </a:lnTo>
                <a:lnTo>
                  <a:pt x="3801" y="4640"/>
                </a:lnTo>
                <a:cubicBezTo>
                  <a:pt x="8475" y="4693"/>
                  <a:pt x="10652" y="7834"/>
                  <a:pt x="10652" y="7834"/>
                </a:cubicBezTo>
                <a:cubicBezTo>
                  <a:pt x="10652" y="7834"/>
                  <a:pt x="9653" y="1910"/>
                  <a:pt x="3801" y="1857"/>
                </a:cubicBezTo>
                <a:lnTo>
                  <a:pt x="3801" y="1"/>
                </a:lnTo>
                <a:close/>
              </a:path>
            </a:pathLst>
          </a:custGeom>
          <a:solidFill>
            <a:schemeClr val="accent2"/>
          </a:solidFill>
          <a:ln>
            <a:noFill/>
          </a:ln>
        </p:spPr>
        <p:txBody>
          <a:bodyPr spcFirstLastPara="1" wrap="square" lIns="91425" tIns="91425" rIns="91425" bIns="91425" anchor="ctr" anchorCtr="0">
            <a:noAutofit/>
          </a:bodyPr>
          <a:lstStyle/>
          <a:p>
            <a:pPr defTabSz="914363">
              <a:buClr>
                <a:srgbClr val="000000"/>
              </a:buClr>
              <a:defRPr/>
            </a:pPr>
            <a:endParaRPr sz="1400" kern="0">
              <a:solidFill>
                <a:srgbClr val="000000"/>
              </a:solidFill>
              <a:latin typeface="Arial"/>
              <a:cs typeface="Arial"/>
              <a:sym typeface="Arial"/>
            </a:endParaRPr>
          </a:p>
        </p:txBody>
      </p:sp>
      <p:sp>
        <p:nvSpPr>
          <p:cNvPr id="3" name="Rectangle: Rounded Corners 2">
            <a:extLst>
              <a:ext uri="{FF2B5EF4-FFF2-40B4-BE49-F238E27FC236}">
                <a16:creationId xmlns:a16="http://schemas.microsoft.com/office/drawing/2014/main" id="{648ADB53-0872-D2CC-DF63-636F11C02164}"/>
              </a:ext>
            </a:extLst>
          </p:cNvPr>
          <p:cNvSpPr/>
          <p:nvPr/>
        </p:nvSpPr>
        <p:spPr>
          <a:xfrm>
            <a:off x="882350" y="984726"/>
            <a:ext cx="4610203" cy="47103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200" b="1" dirty="0" err="1">
                <a:solidFill>
                  <a:srgbClr val="0000FF"/>
                </a:solidFill>
                <a:latin typeface="Times New Roman" panose="02020603050405020304" pitchFamily="18" charset="0"/>
                <a:cs typeface="Times New Roman" panose="02020603050405020304" pitchFamily="18" charset="0"/>
              </a:rPr>
              <a:t>Chính</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sách</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sau</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khi</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giành</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độc</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lập</a:t>
            </a:r>
            <a:endPar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B8F304F-BA8F-D28E-440A-A2037BA5D30F}"/>
              </a:ext>
            </a:extLst>
          </p:cNvPr>
          <p:cNvSpPr/>
          <p:nvPr/>
        </p:nvSpPr>
        <p:spPr>
          <a:xfrm>
            <a:off x="873746" y="1471275"/>
            <a:ext cx="10403854" cy="744621"/>
          </a:xfrm>
          <a:prstGeom prst="roundRect">
            <a:avLst>
              <a:gd name="adj" fmla="val 50000"/>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dirty="0">
                <a:solidFill>
                  <a:schemeClr val="tx1"/>
                </a:solidFill>
                <a:latin typeface="Times New Roman" panose="02020603050405020304" pitchFamily="18" charset="0"/>
                <a:cs typeface="Times New Roman" panose="02020603050405020304" pitchFamily="18" charset="0"/>
              </a:rPr>
              <a:t>Đối nội: cải cách ruộng đất và giáo dục, quốc hữu </a:t>
            </a:r>
            <a:r>
              <a:rPr lang="vi-VN" sz="2200" dirty="0" err="1">
                <a:solidFill>
                  <a:schemeClr val="tx1"/>
                </a:solidFill>
                <a:latin typeface="Times New Roman" panose="02020603050405020304" pitchFamily="18" charset="0"/>
                <a:cs typeface="Times New Roman" panose="02020603050405020304" pitchFamily="18" charset="0"/>
              </a:rPr>
              <a:t>hoá</a:t>
            </a:r>
            <a:r>
              <a:rPr lang="vi-VN" sz="2200" dirty="0">
                <a:solidFill>
                  <a:schemeClr val="tx1"/>
                </a:solidFill>
                <a:latin typeface="Times New Roman" panose="02020603050405020304" pitchFamily="18" charset="0"/>
                <a:cs typeface="Times New Roman" panose="02020603050405020304" pitchFamily="18" charset="0"/>
              </a:rPr>
              <a:t> công ty </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của tư bản nước ngoài, xây dựng chính quyền, chăm lo đời sống nhân dân.</a:t>
            </a:r>
          </a:p>
        </p:txBody>
      </p:sp>
      <p:sp>
        <p:nvSpPr>
          <p:cNvPr id="9" name="Rectangle: Rounded Corners 8">
            <a:extLst>
              <a:ext uri="{FF2B5EF4-FFF2-40B4-BE49-F238E27FC236}">
                <a16:creationId xmlns:a16="http://schemas.microsoft.com/office/drawing/2014/main" id="{BA98DAF2-5BCB-72CC-7525-95C3ACD202D0}"/>
              </a:ext>
            </a:extLst>
          </p:cNvPr>
          <p:cNvSpPr/>
          <p:nvPr/>
        </p:nvSpPr>
        <p:spPr>
          <a:xfrm>
            <a:off x="873746" y="2276786"/>
            <a:ext cx="10403854" cy="795154"/>
          </a:xfrm>
          <a:prstGeom prst="roundRect">
            <a:avLst>
              <a:gd name="adj" fmla="val 50000"/>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dirty="0">
                <a:solidFill>
                  <a:schemeClr val="tx1"/>
                </a:solidFill>
                <a:latin typeface="Times New Roman" panose="02020603050405020304" pitchFamily="18" charset="0"/>
                <a:cs typeface="Times New Roman" panose="02020603050405020304" pitchFamily="18" charset="0"/>
              </a:rPr>
              <a:t>– Đối ngoại:  Cu-ba tăng cường mối quan hệ với Liên Xô, ủng hộ </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phong trào cách mạng ở Việt Nam, các nước Mỹ La-tinh và châu Phi; bị Mỹ bao vây, cấm vận</a:t>
            </a:r>
            <a:endParaRPr kumimoji="0" lang="en-US" sz="2200" b="0" i="0" u="none" strike="noStrike" kern="1200" cap="none" spc="0" normalizeH="0" baseline="0" noProof="0" dirty="0">
              <a:ln>
                <a:noFill/>
              </a:ln>
              <a:solidFill>
                <a:schemeClr val="tx1"/>
              </a:solidFill>
              <a:effectLst/>
              <a:uLnTx/>
              <a:uFillTx/>
              <a:latin typeface="Calibri"/>
            </a:endParaRPr>
          </a:p>
        </p:txBody>
      </p:sp>
      <p:sp>
        <p:nvSpPr>
          <p:cNvPr id="10" name="Rectangle: Rounded Corners 9">
            <a:extLst>
              <a:ext uri="{FF2B5EF4-FFF2-40B4-BE49-F238E27FC236}">
                <a16:creationId xmlns:a16="http://schemas.microsoft.com/office/drawing/2014/main" id="{E5FE06D6-BAAC-E8C0-6494-FB377FB641D9}"/>
              </a:ext>
            </a:extLst>
          </p:cNvPr>
          <p:cNvSpPr/>
          <p:nvPr/>
        </p:nvSpPr>
        <p:spPr>
          <a:xfrm>
            <a:off x="913462" y="3330761"/>
            <a:ext cx="4579091" cy="360129"/>
          </a:xfrm>
          <a:prstGeom prst="roundRect">
            <a:avLst>
              <a:gd name="adj" fmla="val 50000"/>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b="1" dirty="0">
                <a:solidFill>
                  <a:srgbClr val="0000FF"/>
                </a:solidFill>
                <a:latin typeface="Times New Roman" panose="02020603050405020304" pitchFamily="18" charset="0"/>
                <a:cs typeface="Times New Roman" panose="02020603050405020304" pitchFamily="18" charset="0"/>
              </a:rPr>
              <a:t>Thành tựu </a:t>
            </a:r>
            <a:r>
              <a:rPr lang="en-US" sz="2200" b="1" dirty="0" err="1">
                <a:solidFill>
                  <a:srgbClr val="0000FF"/>
                </a:solidFill>
                <a:latin typeface="Times New Roman" panose="02020603050405020304" pitchFamily="18" charset="0"/>
                <a:cs typeface="Times New Roman" panose="02020603050405020304" pitchFamily="18" charset="0"/>
              </a:rPr>
              <a:t>trong</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xây</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dựng</a:t>
            </a:r>
            <a:r>
              <a:rPr lang="en-US" sz="2200" b="1" dirty="0">
                <a:solidFill>
                  <a:srgbClr val="0000FF"/>
                </a:solidFill>
                <a:latin typeface="Times New Roman" panose="02020603050405020304" pitchFamily="18" charset="0"/>
                <a:cs typeface="Times New Roman" panose="02020603050405020304" pitchFamily="18" charset="0"/>
              </a:rPr>
              <a:t> CNXH</a:t>
            </a:r>
            <a:endPar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E1506CE-DC92-3261-15D0-2E91EA05145B}"/>
              </a:ext>
            </a:extLst>
          </p:cNvPr>
          <p:cNvSpPr/>
          <p:nvPr/>
        </p:nvSpPr>
        <p:spPr>
          <a:xfrm>
            <a:off x="873746" y="3712152"/>
            <a:ext cx="10364138" cy="821256"/>
          </a:xfrm>
          <a:prstGeom prst="roundRect">
            <a:avLst>
              <a:gd name="adj" fmla="val 50000"/>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dirty="0">
                <a:solidFill>
                  <a:schemeClr val="tx1"/>
                </a:solidFill>
                <a:latin typeface="Times New Roman" panose="02020603050405020304" pitchFamily="18" charset="0"/>
                <a:cs typeface="Times New Roman" panose="02020603050405020304" pitchFamily="18" charset="0"/>
              </a:rPr>
              <a:t>Xây dựng  nền nông nghiệp cơ cấu ngành hợp lí, đa dạng, y tế, văn </a:t>
            </a:r>
            <a:r>
              <a:rPr lang="vi-VN" sz="2200" dirty="0" err="1">
                <a:solidFill>
                  <a:schemeClr val="tx1"/>
                </a:solidFill>
                <a:latin typeface="Times New Roman" panose="02020603050405020304" pitchFamily="18" charset="0"/>
                <a:cs typeface="Times New Roman" panose="02020603050405020304" pitchFamily="18" charset="0"/>
              </a:rPr>
              <a:t>hoá</a:t>
            </a:r>
            <a:r>
              <a:rPr lang="vi-VN" sz="2200" dirty="0">
                <a:solidFill>
                  <a:schemeClr val="tx1"/>
                </a:solidFill>
                <a:latin typeface="Times New Roman" panose="02020603050405020304" pitchFamily="18" charset="0"/>
                <a:cs typeface="Times New Roman" panose="02020603050405020304" pitchFamily="18" charset="0"/>
              </a:rPr>
              <a:t>, thể thao phát triển mạnh, đặc biệt </a:t>
            </a:r>
            <a:r>
              <a:rPr lang="vi-VN" sz="2200" dirty="0">
                <a:solidFill>
                  <a:srgbClr val="0000FF"/>
                </a:solidFill>
                <a:latin typeface="Times New Roman" panose="02020603050405020304" pitchFamily="18" charset="0"/>
                <a:cs typeface="Times New Roman" panose="02020603050405020304" pitchFamily="18" charset="0"/>
              </a:rPr>
              <a:t>có tỉ lệ người biết chữ cao nhất trong các nước Mỹ La-tinh</a:t>
            </a:r>
            <a:r>
              <a:rPr lang="en-US" sz="2200" dirty="0">
                <a:solidFill>
                  <a:srgbClr val="0000FF"/>
                </a:solidFill>
                <a:latin typeface="Times New Roman" panose="02020603050405020304" pitchFamily="18" charset="0"/>
                <a:cs typeface="Times New Roman" panose="02020603050405020304" pitchFamily="18" charset="0"/>
              </a:rPr>
              <a:t> </a:t>
            </a:r>
            <a:r>
              <a:rPr lang="vi-VN" sz="2200" dirty="0">
                <a:solidFill>
                  <a:srgbClr val="0000FF"/>
                </a:solidFill>
                <a:latin typeface="Times New Roman" panose="02020603050405020304" pitchFamily="18" charset="0"/>
                <a:cs typeface="Times New Roman" panose="02020603050405020304" pitchFamily="18" charset="0"/>
              </a:rPr>
              <a:t>(96%).</a:t>
            </a:r>
          </a:p>
        </p:txBody>
      </p:sp>
      <p:sp>
        <p:nvSpPr>
          <p:cNvPr id="12" name="Rectangle: Rounded Corners 11">
            <a:extLst>
              <a:ext uri="{FF2B5EF4-FFF2-40B4-BE49-F238E27FC236}">
                <a16:creationId xmlns:a16="http://schemas.microsoft.com/office/drawing/2014/main" id="{08EB07BB-E00F-33F3-EF9D-143C99978999}"/>
              </a:ext>
            </a:extLst>
          </p:cNvPr>
          <p:cNvSpPr/>
          <p:nvPr/>
        </p:nvSpPr>
        <p:spPr>
          <a:xfrm>
            <a:off x="873746" y="4790382"/>
            <a:ext cx="4579091" cy="326721"/>
          </a:xfrm>
          <a:prstGeom prst="roundRect">
            <a:avLst>
              <a:gd name="adj" fmla="val 50000"/>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b="1" dirty="0">
                <a:solidFill>
                  <a:srgbClr val="0000FF"/>
                </a:solidFill>
                <a:latin typeface="Times New Roman" panose="02020603050405020304" pitchFamily="18" charset="0"/>
                <a:cs typeface="Times New Roman" panose="02020603050405020304" pitchFamily="18" charset="0"/>
              </a:rPr>
              <a:t>Cu-ba sau khi Liên Xô</a:t>
            </a:r>
            <a:r>
              <a:rPr lang="en-US" sz="2200" b="1" dirty="0">
                <a:solidFill>
                  <a:srgbClr val="0000FF"/>
                </a:solidFill>
                <a:latin typeface="Times New Roman" panose="02020603050405020304" pitchFamily="18" charset="0"/>
                <a:cs typeface="Times New Roman" panose="02020603050405020304" pitchFamily="18" charset="0"/>
              </a:rPr>
              <a:t> </a:t>
            </a:r>
            <a:r>
              <a:rPr lang="vi-VN" sz="2200" b="1" dirty="0">
                <a:solidFill>
                  <a:srgbClr val="0000FF"/>
                </a:solidFill>
                <a:latin typeface="Times New Roman" panose="02020603050405020304" pitchFamily="18" charset="0"/>
                <a:cs typeface="Times New Roman" panose="02020603050405020304" pitchFamily="18" charset="0"/>
              </a:rPr>
              <a:t>sụp đổ </a:t>
            </a:r>
            <a:endPar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30A4DCCF-A0EB-27CB-1B10-9BD72AF944A2}"/>
              </a:ext>
            </a:extLst>
          </p:cNvPr>
          <p:cNvSpPr/>
          <p:nvPr/>
        </p:nvSpPr>
        <p:spPr>
          <a:xfrm>
            <a:off x="873746" y="5117103"/>
            <a:ext cx="10444508" cy="796863"/>
          </a:xfrm>
          <a:prstGeom prst="roundRect">
            <a:avLst>
              <a:gd name="adj" fmla="val 50000"/>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dirty="0">
                <a:solidFill>
                  <a:schemeClr val="tx1"/>
                </a:solidFill>
                <a:latin typeface="Times New Roman" panose="02020603050405020304" pitchFamily="18" charset="0"/>
                <a:cs typeface="Times New Roman" panose="02020603050405020304" pitchFamily="18" charset="0"/>
              </a:rPr>
              <a:t>Chậm đề ra những  cải cách phù hợp với hoàn cảnh đất nước và bị Mỹ  bao vây cấm vận nên khủng hoảng kéo dài. </a:t>
            </a:r>
          </a:p>
        </p:txBody>
      </p:sp>
    </p:spTree>
    <p:extLst>
      <p:ext uri="{BB962C8B-B14F-4D97-AF65-F5344CB8AC3E}">
        <p14:creationId xmlns:p14="http://schemas.microsoft.com/office/powerpoint/2010/main" val="17465112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44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4000">
                                          <p:cBhvr additive="base">
                                            <p:cTn id="7" dur="1500" fill="hold"/>
                                            <p:tgtEl>
                                              <p:spTgt spid="3"/>
                                            </p:tgtEl>
                                            <p:attrNameLst>
                                              <p:attrName>ppt_x</p:attrName>
                                            </p:attrNameLst>
                                          </p:cBhvr>
                                          <p:tavLst>
                                            <p:tav tm="0">
                                              <p:val>
                                                <p:strVal val="1+#ppt_w/2"/>
                                              </p:val>
                                            </p:tav>
                                            <p:tav tm="100000">
                                              <p:val>
                                                <p:strVal val="#ppt_x"/>
                                              </p:val>
                                            </p:tav>
                                          </p:tavLst>
                                        </p:anim>
                                        <p:anim calcmode="lin" valueType="num" p14:bounceEnd="44000">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44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44000">
                                          <p:cBhvr additive="base">
                                            <p:cTn id="13" dur="1500" fill="hold"/>
                                            <p:tgtEl>
                                              <p:spTgt spid="8"/>
                                            </p:tgtEl>
                                            <p:attrNameLst>
                                              <p:attrName>ppt_x</p:attrName>
                                            </p:attrNameLst>
                                          </p:cBhvr>
                                          <p:tavLst>
                                            <p:tav tm="0">
                                              <p:val>
                                                <p:strVal val="1+#ppt_w/2"/>
                                              </p:val>
                                            </p:tav>
                                            <p:tav tm="100000">
                                              <p:val>
                                                <p:strVal val="#ppt_x"/>
                                              </p:val>
                                            </p:tav>
                                          </p:tavLst>
                                        </p:anim>
                                        <p:anim calcmode="lin" valueType="num" p14:bounceEnd="44000">
                                          <p:cBhvr additive="base">
                                            <p:cTn id="14"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44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44000">
                                          <p:cBhvr additive="base">
                                            <p:cTn id="19" dur="1500" fill="hold"/>
                                            <p:tgtEl>
                                              <p:spTgt spid="9"/>
                                            </p:tgtEl>
                                            <p:attrNameLst>
                                              <p:attrName>ppt_x</p:attrName>
                                            </p:attrNameLst>
                                          </p:cBhvr>
                                          <p:tavLst>
                                            <p:tav tm="0">
                                              <p:val>
                                                <p:strVal val="1+#ppt_w/2"/>
                                              </p:val>
                                            </p:tav>
                                            <p:tav tm="100000">
                                              <p:val>
                                                <p:strVal val="#ppt_x"/>
                                              </p:val>
                                            </p:tav>
                                          </p:tavLst>
                                        </p:anim>
                                        <p:anim calcmode="lin" valueType="num" p14:bounceEnd="44000">
                                          <p:cBhvr additive="base">
                                            <p:cTn id="20" dur="1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44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44000">
                                          <p:cBhvr additive="base">
                                            <p:cTn id="25" dur="1500" fill="hold"/>
                                            <p:tgtEl>
                                              <p:spTgt spid="10"/>
                                            </p:tgtEl>
                                            <p:attrNameLst>
                                              <p:attrName>ppt_x</p:attrName>
                                            </p:attrNameLst>
                                          </p:cBhvr>
                                          <p:tavLst>
                                            <p:tav tm="0">
                                              <p:val>
                                                <p:strVal val="1+#ppt_w/2"/>
                                              </p:val>
                                            </p:tav>
                                            <p:tav tm="100000">
                                              <p:val>
                                                <p:strVal val="#ppt_x"/>
                                              </p:val>
                                            </p:tav>
                                          </p:tavLst>
                                        </p:anim>
                                        <p:anim calcmode="lin" valueType="num" p14:bounceEnd="44000">
                                          <p:cBhvr additive="base">
                                            <p:cTn id="26" dur="1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44000">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14:bounceEnd="44000">
                                          <p:cBhvr additive="base">
                                            <p:cTn id="31" dur="1500" fill="hold"/>
                                            <p:tgtEl>
                                              <p:spTgt spid="11"/>
                                            </p:tgtEl>
                                            <p:attrNameLst>
                                              <p:attrName>ppt_x</p:attrName>
                                            </p:attrNameLst>
                                          </p:cBhvr>
                                          <p:tavLst>
                                            <p:tav tm="0">
                                              <p:val>
                                                <p:strVal val="1+#ppt_w/2"/>
                                              </p:val>
                                            </p:tav>
                                            <p:tav tm="100000">
                                              <p:val>
                                                <p:strVal val="#ppt_x"/>
                                              </p:val>
                                            </p:tav>
                                          </p:tavLst>
                                        </p:anim>
                                        <p:anim calcmode="lin" valueType="num" p14:bounceEnd="44000">
                                          <p:cBhvr additive="base">
                                            <p:cTn id="32"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14:presetBounceEnd="44000">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14:bounceEnd="44000">
                                          <p:cBhvr additive="base">
                                            <p:cTn id="37" dur="1500" fill="hold"/>
                                            <p:tgtEl>
                                              <p:spTgt spid="12"/>
                                            </p:tgtEl>
                                            <p:attrNameLst>
                                              <p:attrName>ppt_x</p:attrName>
                                            </p:attrNameLst>
                                          </p:cBhvr>
                                          <p:tavLst>
                                            <p:tav tm="0">
                                              <p:val>
                                                <p:strVal val="1+#ppt_w/2"/>
                                              </p:val>
                                            </p:tav>
                                            <p:tav tm="100000">
                                              <p:val>
                                                <p:strVal val="#ppt_x"/>
                                              </p:val>
                                            </p:tav>
                                          </p:tavLst>
                                        </p:anim>
                                        <p:anim calcmode="lin" valueType="num" p14:bounceEnd="44000">
                                          <p:cBhvr additive="base">
                                            <p:cTn id="38" dur="1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14:presetBounceEnd="44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44000">
                                          <p:cBhvr additive="base">
                                            <p:cTn id="43" dur="1500" fill="hold"/>
                                            <p:tgtEl>
                                              <p:spTgt spid="13"/>
                                            </p:tgtEl>
                                            <p:attrNameLst>
                                              <p:attrName>ppt_x</p:attrName>
                                            </p:attrNameLst>
                                          </p:cBhvr>
                                          <p:tavLst>
                                            <p:tav tm="0">
                                              <p:val>
                                                <p:strVal val="1+#ppt_w/2"/>
                                              </p:val>
                                            </p:tav>
                                            <p:tav tm="100000">
                                              <p:val>
                                                <p:strVal val="#ppt_x"/>
                                              </p:val>
                                            </p:tav>
                                          </p:tavLst>
                                        </p:anim>
                                        <p:anim calcmode="lin" valueType="num" p14:bounceEnd="44000">
                                          <p:cBhvr additive="base">
                                            <p:cTn id="44" dur="1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500" fill="hold"/>
                                            <p:tgtEl>
                                              <p:spTgt spid="8"/>
                                            </p:tgtEl>
                                            <p:attrNameLst>
                                              <p:attrName>ppt_x</p:attrName>
                                            </p:attrNameLst>
                                          </p:cBhvr>
                                          <p:tavLst>
                                            <p:tav tm="0">
                                              <p:val>
                                                <p:strVal val="1+#ppt_w/2"/>
                                              </p:val>
                                            </p:tav>
                                            <p:tav tm="100000">
                                              <p:val>
                                                <p:strVal val="#ppt_x"/>
                                              </p:val>
                                            </p:tav>
                                          </p:tavLst>
                                        </p:anim>
                                        <p:anim calcmode="lin" valueType="num">
                                          <p:cBhvr additive="base">
                                            <p:cTn id="14"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1+#ppt_w/2"/>
                                              </p:val>
                                            </p:tav>
                                            <p:tav tm="100000">
                                              <p:val>
                                                <p:strVal val="#ppt_x"/>
                                              </p:val>
                                            </p:tav>
                                          </p:tavLst>
                                        </p:anim>
                                        <p:anim calcmode="lin" valueType="num">
                                          <p:cBhvr additive="base">
                                            <p:cTn id="20" dur="1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500" fill="hold"/>
                                            <p:tgtEl>
                                              <p:spTgt spid="10"/>
                                            </p:tgtEl>
                                            <p:attrNameLst>
                                              <p:attrName>ppt_x</p:attrName>
                                            </p:attrNameLst>
                                          </p:cBhvr>
                                          <p:tavLst>
                                            <p:tav tm="0">
                                              <p:val>
                                                <p:strVal val="1+#ppt_w/2"/>
                                              </p:val>
                                            </p:tav>
                                            <p:tav tm="100000">
                                              <p:val>
                                                <p:strVal val="#ppt_x"/>
                                              </p:val>
                                            </p:tav>
                                          </p:tavLst>
                                        </p:anim>
                                        <p:anim calcmode="lin" valueType="num">
                                          <p:cBhvr additive="base">
                                            <p:cTn id="26" dur="1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500" fill="hold"/>
                                            <p:tgtEl>
                                              <p:spTgt spid="11"/>
                                            </p:tgtEl>
                                            <p:attrNameLst>
                                              <p:attrName>ppt_x</p:attrName>
                                            </p:attrNameLst>
                                          </p:cBhvr>
                                          <p:tavLst>
                                            <p:tav tm="0">
                                              <p:val>
                                                <p:strVal val="1+#ppt_w/2"/>
                                              </p:val>
                                            </p:tav>
                                            <p:tav tm="100000">
                                              <p:val>
                                                <p:strVal val="#ppt_x"/>
                                              </p:val>
                                            </p:tav>
                                          </p:tavLst>
                                        </p:anim>
                                        <p:anim calcmode="lin" valueType="num">
                                          <p:cBhvr additive="base">
                                            <p:cTn id="32"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500" fill="hold"/>
                                            <p:tgtEl>
                                              <p:spTgt spid="12"/>
                                            </p:tgtEl>
                                            <p:attrNameLst>
                                              <p:attrName>ppt_x</p:attrName>
                                            </p:attrNameLst>
                                          </p:cBhvr>
                                          <p:tavLst>
                                            <p:tav tm="0">
                                              <p:val>
                                                <p:strVal val="1+#ppt_w/2"/>
                                              </p:val>
                                            </p:tav>
                                            <p:tav tm="100000">
                                              <p:val>
                                                <p:strVal val="#ppt_x"/>
                                              </p:val>
                                            </p:tav>
                                          </p:tavLst>
                                        </p:anim>
                                        <p:anim calcmode="lin" valueType="num">
                                          <p:cBhvr additive="base">
                                            <p:cTn id="38" dur="1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500" fill="hold"/>
                                            <p:tgtEl>
                                              <p:spTgt spid="13"/>
                                            </p:tgtEl>
                                            <p:attrNameLst>
                                              <p:attrName>ppt_x</p:attrName>
                                            </p:attrNameLst>
                                          </p:cBhvr>
                                          <p:tavLst>
                                            <p:tav tm="0">
                                              <p:val>
                                                <p:strVal val="1+#ppt_w/2"/>
                                              </p:val>
                                            </p:tav>
                                            <p:tav tm="100000">
                                              <p:val>
                                                <p:strVal val="#ppt_x"/>
                                              </p:val>
                                            </p:tav>
                                          </p:tavLst>
                                        </p:anim>
                                        <p:anim calcmode="lin" valueType="num">
                                          <p:cBhvr additive="base">
                                            <p:cTn id="44" dur="1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Rectangle 6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8" name="Picture 7" descr="A black and white photo of a tractor&#10;&#10;Description automatically generated">
            <a:extLst>
              <a:ext uri="{FF2B5EF4-FFF2-40B4-BE49-F238E27FC236}">
                <a16:creationId xmlns:a16="http://schemas.microsoft.com/office/drawing/2014/main" id="{E6BDCFE5-C379-F8D0-01B8-A8DDF06ED6B0}"/>
              </a:ext>
            </a:extLst>
          </p:cNvPr>
          <p:cNvPicPr>
            <a:picLocks noChangeAspect="1"/>
          </p:cNvPicPr>
          <p:nvPr/>
        </p:nvPicPr>
        <p:blipFill rotWithShape="1">
          <a:blip r:embed="rId2"/>
          <a:srcRect l="8287" r="2590" b="2"/>
          <a:stretch/>
        </p:blipFill>
        <p:spPr>
          <a:xfrm>
            <a:off x="1417262" y="1132764"/>
            <a:ext cx="4063777" cy="4413350"/>
          </a:xfrm>
          <a:prstGeom prst="rect">
            <a:avLst/>
          </a:prstGeom>
        </p:spPr>
      </p:pic>
      <p:cxnSp>
        <p:nvCxnSpPr>
          <p:cNvPr id="63" name="Straight Connector 62">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A painting of a factory&#10;&#10;Description automatically generated">
            <a:extLst>
              <a:ext uri="{FF2B5EF4-FFF2-40B4-BE49-F238E27FC236}">
                <a16:creationId xmlns:a16="http://schemas.microsoft.com/office/drawing/2014/main" id="{C9E85E47-43A3-75BB-A61B-9396B398F3AB}"/>
              </a:ext>
            </a:extLst>
          </p:cNvPr>
          <p:cNvPicPr>
            <a:picLocks noChangeAspect="1"/>
          </p:cNvPicPr>
          <p:nvPr/>
        </p:nvPicPr>
        <p:blipFill rotWithShape="1">
          <a:blip r:embed="rId3"/>
          <a:srcRect l="19656" r="16013" b="2"/>
          <a:stretch/>
        </p:blipFill>
        <p:spPr>
          <a:xfrm>
            <a:off x="6712654" y="1119335"/>
            <a:ext cx="4088485" cy="4440208"/>
          </a:xfrm>
          <a:prstGeom prst="rect">
            <a:avLst/>
          </a:prstGeom>
        </p:spPr>
      </p:pic>
      <p:sp>
        <p:nvSpPr>
          <p:cNvPr id="3" name="Footer Placeholder 2">
            <a:extLst>
              <a:ext uri="{FF2B5EF4-FFF2-40B4-BE49-F238E27FC236}">
                <a16:creationId xmlns:a16="http://schemas.microsoft.com/office/drawing/2014/main" id="{61161478-4801-18C3-4914-E2E1E3495B3E}"/>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en-US"/>
              <a:t>Sample Footer Text</a:t>
            </a:r>
          </a:p>
        </p:txBody>
      </p:sp>
      <p:sp>
        <p:nvSpPr>
          <p:cNvPr id="2" name="Date Placeholder 1">
            <a:extLst>
              <a:ext uri="{FF2B5EF4-FFF2-40B4-BE49-F238E27FC236}">
                <a16:creationId xmlns:a16="http://schemas.microsoft.com/office/drawing/2014/main" id="{AA9B8A1E-0F7C-F307-F9C2-AD8AA36EDFF3}"/>
              </a:ext>
            </a:extLst>
          </p:cNvPr>
          <p:cNvSpPr>
            <a:spLocks noGrp="1"/>
          </p:cNvSpPr>
          <p:nvPr>
            <p:ph type="dt" sz="half" idx="10"/>
          </p:nvPr>
        </p:nvSpPr>
        <p:spPr>
          <a:xfrm>
            <a:off x="7717536" y="6382512"/>
            <a:ext cx="2825496" cy="320040"/>
          </a:xfrm>
        </p:spPr>
        <p:txBody>
          <a:bodyPr>
            <a:normAutofit/>
          </a:bodyPr>
          <a:lstStyle/>
          <a:p>
            <a:pPr algn="r">
              <a:spcAft>
                <a:spcPts val="600"/>
              </a:spcAft>
            </a:pPr>
            <a:fld id="{6D80F7F3-E406-44E2-93AF-674B3F1A2E51}" type="datetime1">
              <a:rPr lang="en-US"/>
              <a:pPr algn="r">
                <a:spcAft>
                  <a:spcPts val="600"/>
                </a:spcAft>
              </a:pPr>
              <a:t>7/24/2024</a:t>
            </a:fld>
            <a:endParaRPr lang="en-US"/>
          </a:p>
        </p:txBody>
      </p:sp>
      <p:sp>
        <p:nvSpPr>
          <p:cNvPr id="4" name="Slide Number Placeholder 3">
            <a:extLst>
              <a:ext uri="{FF2B5EF4-FFF2-40B4-BE49-F238E27FC236}">
                <a16:creationId xmlns:a16="http://schemas.microsoft.com/office/drawing/2014/main" id="{39ABDD02-69A0-2156-E021-ADF86CAE3BB3}"/>
              </a:ext>
            </a:extLst>
          </p:cNvPr>
          <p:cNvSpPr>
            <a:spLocks noGrp="1"/>
          </p:cNvSpPr>
          <p:nvPr>
            <p:ph type="sldNum" sz="quarter" idx="12"/>
          </p:nvPr>
        </p:nvSpPr>
        <p:spPr>
          <a:xfrm>
            <a:off x="10707624" y="6382512"/>
            <a:ext cx="685800" cy="320040"/>
          </a:xfrm>
          <a:prstGeom prst="ellipse">
            <a:avLst/>
          </a:prstGeom>
        </p:spPr>
        <p:txBody>
          <a:bodyPr>
            <a:normAutofit/>
          </a:bodyPr>
          <a:lstStyle/>
          <a:p>
            <a:pPr>
              <a:lnSpc>
                <a:spcPct val="90000"/>
              </a:lnSpc>
              <a:spcAft>
                <a:spcPts val="600"/>
              </a:spcAft>
            </a:pPr>
            <a:fld id="{C68AC1EC-23E2-4F0E-A5A4-674EC8DB954E}" type="slidenum">
              <a:rPr lang="en-US" sz="900"/>
              <a:pPr>
                <a:lnSpc>
                  <a:spcPct val="90000"/>
                </a:lnSpc>
                <a:spcAft>
                  <a:spcPts val="600"/>
                </a:spcAft>
              </a:pPr>
              <a:t>22</a:t>
            </a:fld>
            <a:endParaRPr lang="en-US" sz="900"/>
          </a:p>
        </p:txBody>
      </p:sp>
      <p:sp>
        <p:nvSpPr>
          <p:cNvPr id="5" name="TextBox 4">
            <a:extLst>
              <a:ext uri="{FF2B5EF4-FFF2-40B4-BE49-F238E27FC236}">
                <a16:creationId xmlns:a16="http://schemas.microsoft.com/office/drawing/2014/main" id="{5C592027-EDBF-2ECB-5690-7AC50789209A}"/>
              </a:ext>
            </a:extLst>
          </p:cNvPr>
          <p:cNvSpPr txBox="1"/>
          <p:nvPr/>
        </p:nvSpPr>
        <p:spPr>
          <a:xfrm>
            <a:off x="367341" y="69520"/>
            <a:ext cx="11457318" cy="461665"/>
          </a:xfrm>
          <a:prstGeom prst="rect">
            <a:avLst/>
          </a:prstGeom>
          <a:solidFill>
            <a:schemeClr val="accent6">
              <a:lumMod val="20000"/>
              <a:lumOff val="80000"/>
            </a:schemeClr>
          </a:solidFill>
        </p:spPr>
        <p:txBody>
          <a:bodyPr wrap="square" rtlCol="0">
            <a:spAutoFit/>
          </a:bodyPr>
          <a:lstStyle/>
          <a:p>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121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iet nam cuba 60 nam co duyen lich su">
            <a:extLst>
              <a:ext uri="{FF2B5EF4-FFF2-40B4-BE49-F238E27FC236}">
                <a16:creationId xmlns:a16="http://schemas.microsoft.com/office/drawing/2014/main" id="{3B3B18E6-E14A-2E4F-03D4-8FE952045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62" y="457200"/>
            <a:ext cx="1109003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B451E97C-C27A-A1E1-93CA-9F993C6734FB}"/>
              </a:ext>
            </a:extLst>
          </p:cNvPr>
          <p:cNvSpPr txBox="1">
            <a:spLocks noChangeArrowheads="1"/>
          </p:cNvSpPr>
          <p:nvPr/>
        </p:nvSpPr>
        <p:spPr bwMode="auto">
          <a:xfrm>
            <a:off x="2033589" y="6376988"/>
            <a:ext cx="7496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sz="2400" i="1">
                <a:latin typeface="Lucida Sans Unicode" panose="020B0602030504020204" pitchFamily="34" charset="0"/>
              </a:rPr>
              <a:t>C</a:t>
            </a:r>
            <a:r>
              <a:rPr lang="en-US" altLang="en-US" sz="2400" i="1">
                <a:latin typeface="Lucida Sans Unicode" panose="020B0602030504020204" pitchFamily="34" charset="0"/>
              </a:rPr>
              <a:t>h</a:t>
            </a:r>
            <a:r>
              <a:rPr lang="vi-VN" altLang="en-US" sz="2400" i="1">
                <a:latin typeface="Lucida Sans Unicode" panose="020B0602030504020204" pitchFamily="34" charset="0"/>
              </a:rPr>
              <a:t>ủ tịch Fidel thăm Quảng Trị tháng 9 năm 1973</a:t>
            </a:r>
            <a:endParaRPr lang="en-US" altLang="en-US" sz="2400">
              <a:latin typeface="Lucida Sans Unicode" panose="020B0602030504020204" pitchFamily="34" charset="0"/>
            </a:endParaRPr>
          </a:p>
        </p:txBody>
      </p:sp>
      <p:pic>
        <p:nvPicPr>
          <p:cNvPr id="7" name="Picture 7">
            <a:extLst>
              <a:ext uri="{FF2B5EF4-FFF2-40B4-BE49-F238E27FC236}">
                <a16:creationId xmlns:a16="http://schemas.microsoft.com/office/drawing/2014/main" id="{1FC7A2A3-5C35-967E-708D-9544258C4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261" y="422276"/>
            <a:ext cx="11090029" cy="6373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9" name="TextBox 1">
            <a:extLst>
              <a:ext uri="{FF2B5EF4-FFF2-40B4-BE49-F238E27FC236}">
                <a16:creationId xmlns:a16="http://schemas.microsoft.com/office/drawing/2014/main" id="{386C2766-0EFE-A10A-0A59-64039F89983C}"/>
              </a:ext>
            </a:extLst>
          </p:cNvPr>
          <p:cNvSpPr txBox="1">
            <a:spLocks noChangeArrowheads="1"/>
          </p:cNvSpPr>
          <p:nvPr/>
        </p:nvSpPr>
        <p:spPr bwMode="auto">
          <a:xfrm>
            <a:off x="2033588" y="0"/>
            <a:ext cx="8253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t>TÌNH ĐOÀN KẾT HỮU NGHỊ VIỆT NAM – CU-BA</a:t>
            </a:r>
          </a:p>
        </p:txBody>
      </p:sp>
      <p:pic>
        <p:nvPicPr>
          <p:cNvPr id="9" name="Picture 2">
            <a:extLst>
              <a:ext uri="{FF2B5EF4-FFF2-40B4-BE49-F238E27FC236}">
                <a16:creationId xmlns:a16="http://schemas.microsoft.com/office/drawing/2014/main" id="{CB211728-D68D-0399-012D-64974D1C7C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001" t="10001" r="10001" b="15334"/>
          <a:stretch>
            <a:fillRect/>
          </a:stretch>
        </p:blipFill>
        <p:spPr bwMode="auto">
          <a:xfrm>
            <a:off x="562708" y="521922"/>
            <a:ext cx="11066582" cy="6248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0503297-CB28-6B30-388E-EFAF984929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001" t="10001" r="10001" b="15334"/>
          <a:stretch>
            <a:fillRect/>
          </a:stretch>
        </p:blipFill>
        <p:spPr bwMode="auto">
          <a:xfrm>
            <a:off x="562706" y="561182"/>
            <a:ext cx="11066582" cy="6096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descr="https://hocthoi.net/sites/default/files/styles/inbody400/public/3_148.png?itok=Gw5tuQvA">
            <a:extLst>
              <a:ext uri="{FF2B5EF4-FFF2-40B4-BE49-F238E27FC236}">
                <a16:creationId xmlns:a16="http://schemas.microsoft.com/office/drawing/2014/main" id="{58C9B929-9EDD-AAFD-02AB-5BE38D3B2A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576" y="511969"/>
            <a:ext cx="10965714"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4" descr="https://hocthoi.net/sites/default/files/styles/inbody400/public/3_148.png?itok=Gw5tuQvA">
            <a:extLst>
              <a:ext uri="{FF2B5EF4-FFF2-40B4-BE49-F238E27FC236}">
                <a16:creationId xmlns:a16="http://schemas.microsoft.com/office/drawing/2014/main" id="{58C9B929-9EDD-AAFD-02AB-5BE38D3B2A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40" r="3997" b="1"/>
          <a:stretch/>
        </p:blipFill>
        <p:spPr bwMode="auto">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viet nam cuba 60 nam co duyen lich su">
            <a:extLst>
              <a:ext uri="{FF2B5EF4-FFF2-40B4-BE49-F238E27FC236}">
                <a16:creationId xmlns:a16="http://schemas.microsoft.com/office/drawing/2014/main" id="{3B3B18E6-E14A-2E4F-03D4-8FE952045C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 b="7942"/>
          <a:stretch/>
        </p:blipFill>
        <p:spPr bwMode="auto">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E0503297-CB28-6B30-388E-EFAF984929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952" r="5" b="3221"/>
          <a:stretch/>
        </p:blipFill>
        <p:spPr bwMode="auto">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B211728-D68D-0399-012D-64974D1C7C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041" r="-2" b="13373"/>
          <a:stretch/>
        </p:blipFill>
        <p:spPr bwMode="auto">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52234"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3E417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229" name="TextBox 1">
            <a:extLst>
              <a:ext uri="{FF2B5EF4-FFF2-40B4-BE49-F238E27FC236}">
                <a16:creationId xmlns:a16="http://schemas.microsoft.com/office/drawing/2014/main" id="{386C2766-0EFE-A10A-0A59-64039F89983C}"/>
              </a:ext>
            </a:extLst>
          </p:cNvPr>
          <p:cNvSpPr txBox="1">
            <a:spLocks noChangeArrowheads="1"/>
          </p:cNvSpPr>
          <p:nvPr/>
        </p:nvSpPr>
        <p:spPr bwMode="auto">
          <a:xfrm>
            <a:off x="6619164" y="4189864"/>
            <a:ext cx="4997354" cy="21638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lnSpc>
                <a:spcPct val="90000"/>
              </a:lnSpc>
              <a:spcBef>
                <a:spcPct val="0"/>
              </a:spcBef>
              <a:spcAft>
                <a:spcPts val="600"/>
              </a:spcAft>
              <a:buNone/>
            </a:pPr>
            <a:r>
              <a:rPr lang="en-US" altLang="en-US" sz="4700" b="1" kern="1200">
                <a:solidFill>
                  <a:srgbClr val="FFFFFF"/>
                </a:solidFill>
                <a:latin typeface="+mj-lt"/>
                <a:ea typeface="+mj-ea"/>
                <a:cs typeface="+mj-cs"/>
              </a:rPr>
              <a:t>TÌNH ĐOÀN KẾT HỮU NGHỊ VIỆT NAM – CU-BA</a:t>
            </a:r>
          </a:p>
        </p:txBody>
      </p:sp>
      <p:sp>
        <p:nvSpPr>
          <p:cNvPr id="6" name="TextBox 1">
            <a:extLst>
              <a:ext uri="{FF2B5EF4-FFF2-40B4-BE49-F238E27FC236}">
                <a16:creationId xmlns:a16="http://schemas.microsoft.com/office/drawing/2014/main" id="{B451E97C-C27A-A1E1-93CA-9F993C6734FB}"/>
              </a:ext>
            </a:extLst>
          </p:cNvPr>
          <p:cNvSpPr txBox="1">
            <a:spLocks noChangeArrowheads="1"/>
          </p:cNvSpPr>
          <p:nvPr/>
        </p:nvSpPr>
        <p:spPr bwMode="auto">
          <a:xfrm>
            <a:off x="7252199" y="2602339"/>
            <a:ext cx="4810125" cy="82666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lnSpc>
                <a:spcPct val="90000"/>
              </a:lnSpc>
              <a:spcBef>
                <a:spcPts val="1000"/>
              </a:spcBef>
              <a:buNone/>
            </a:pPr>
            <a:r>
              <a:rPr lang="en-US" altLang="en-US" sz="2400" i="1" kern="1200" dirty="0" err="1">
                <a:solidFill>
                  <a:srgbClr val="FFFFFF"/>
                </a:solidFill>
                <a:latin typeface="+mn-lt"/>
                <a:ea typeface="+mn-ea"/>
                <a:cs typeface="+mn-cs"/>
              </a:rPr>
              <a:t>Chủ</a:t>
            </a:r>
            <a:r>
              <a:rPr lang="en-US" altLang="en-US" sz="2400" i="1" kern="1200" dirty="0">
                <a:solidFill>
                  <a:srgbClr val="FFFFFF"/>
                </a:solidFill>
                <a:latin typeface="+mn-lt"/>
                <a:ea typeface="+mn-ea"/>
                <a:cs typeface="+mn-cs"/>
              </a:rPr>
              <a:t> </a:t>
            </a:r>
            <a:r>
              <a:rPr lang="en-US" altLang="en-US" sz="2400" i="1" kern="1200" dirty="0" err="1">
                <a:solidFill>
                  <a:srgbClr val="FFFFFF"/>
                </a:solidFill>
                <a:latin typeface="+mn-lt"/>
                <a:ea typeface="+mn-ea"/>
                <a:cs typeface="+mn-cs"/>
              </a:rPr>
              <a:t>tịch</a:t>
            </a:r>
            <a:r>
              <a:rPr lang="en-US" altLang="en-US" sz="2400" i="1" kern="1200" dirty="0">
                <a:solidFill>
                  <a:srgbClr val="FFFFFF"/>
                </a:solidFill>
                <a:latin typeface="+mn-lt"/>
                <a:ea typeface="+mn-ea"/>
                <a:cs typeface="+mn-cs"/>
              </a:rPr>
              <a:t> Fidel </a:t>
            </a:r>
            <a:r>
              <a:rPr lang="en-US" altLang="en-US" sz="2400" i="1" kern="1200" dirty="0" err="1">
                <a:solidFill>
                  <a:srgbClr val="FFFFFF"/>
                </a:solidFill>
                <a:latin typeface="+mn-lt"/>
                <a:ea typeface="+mn-ea"/>
                <a:cs typeface="+mn-cs"/>
              </a:rPr>
              <a:t>thăm</a:t>
            </a:r>
            <a:r>
              <a:rPr lang="en-US" altLang="en-US" sz="2400" i="1" kern="1200" dirty="0">
                <a:solidFill>
                  <a:srgbClr val="FFFFFF"/>
                </a:solidFill>
                <a:latin typeface="+mn-lt"/>
                <a:ea typeface="+mn-ea"/>
                <a:cs typeface="+mn-cs"/>
              </a:rPr>
              <a:t> </a:t>
            </a:r>
            <a:r>
              <a:rPr lang="en-US" altLang="en-US" sz="2400" i="1" kern="1200" dirty="0" err="1">
                <a:solidFill>
                  <a:srgbClr val="FFFFFF"/>
                </a:solidFill>
                <a:latin typeface="+mn-lt"/>
                <a:ea typeface="+mn-ea"/>
                <a:cs typeface="+mn-cs"/>
              </a:rPr>
              <a:t>Quảng</a:t>
            </a:r>
            <a:r>
              <a:rPr lang="en-US" altLang="en-US" sz="2400" i="1" kern="1200" dirty="0">
                <a:solidFill>
                  <a:srgbClr val="FFFFFF"/>
                </a:solidFill>
                <a:latin typeface="+mn-lt"/>
                <a:ea typeface="+mn-ea"/>
                <a:cs typeface="+mn-cs"/>
              </a:rPr>
              <a:t> </a:t>
            </a:r>
            <a:r>
              <a:rPr lang="en-US" altLang="en-US" sz="2400" i="1" kern="1200" dirty="0" err="1">
                <a:solidFill>
                  <a:srgbClr val="FFFFFF"/>
                </a:solidFill>
                <a:latin typeface="+mn-lt"/>
                <a:ea typeface="+mn-ea"/>
                <a:cs typeface="+mn-cs"/>
              </a:rPr>
              <a:t>Trị</a:t>
            </a:r>
            <a:r>
              <a:rPr lang="en-US" altLang="en-US" sz="2400" i="1" kern="1200" dirty="0">
                <a:solidFill>
                  <a:srgbClr val="FFFFFF"/>
                </a:solidFill>
                <a:latin typeface="+mn-lt"/>
                <a:ea typeface="+mn-ea"/>
                <a:cs typeface="+mn-cs"/>
              </a:rPr>
              <a:t> </a:t>
            </a:r>
            <a:r>
              <a:rPr lang="en-US" altLang="en-US" sz="2400" i="1" kern="1200" dirty="0" err="1">
                <a:solidFill>
                  <a:srgbClr val="FFFFFF"/>
                </a:solidFill>
                <a:latin typeface="+mn-lt"/>
                <a:ea typeface="+mn-ea"/>
                <a:cs typeface="+mn-cs"/>
              </a:rPr>
              <a:t>tháng</a:t>
            </a:r>
            <a:r>
              <a:rPr lang="en-US" altLang="en-US" sz="2400" i="1" kern="1200" dirty="0">
                <a:solidFill>
                  <a:srgbClr val="FFFFFF"/>
                </a:solidFill>
                <a:latin typeface="+mn-lt"/>
                <a:ea typeface="+mn-ea"/>
                <a:cs typeface="+mn-cs"/>
              </a:rPr>
              <a:t> 9 </a:t>
            </a:r>
            <a:r>
              <a:rPr lang="en-US" altLang="en-US" sz="2400" i="1" kern="1200" dirty="0" err="1">
                <a:solidFill>
                  <a:srgbClr val="FFFFFF"/>
                </a:solidFill>
                <a:latin typeface="+mn-lt"/>
                <a:ea typeface="+mn-ea"/>
                <a:cs typeface="+mn-cs"/>
              </a:rPr>
              <a:t>năm</a:t>
            </a:r>
            <a:r>
              <a:rPr lang="en-US" altLang="en-US" sz="2400" i="1" kern="1200" dirty="0">
                <a:solidFill>
                  <a:srgbClr val="FFFFFF"/>
                </a:solidFill>
                <a:latin typeface="+mn-lt"/>
                <a:ea typeface="+mn-ea"/>
                <a:cs typeface="+mn-cs"/>
              </a:rPr>
              <a:t> 1973</a:t>
            </a:r>
            <a:endParaRPr lang="en-US" altLang="en-US" sz="2400" kern="1200" dirty="0">
              <a:solidFill>
                <a:srgbClr val="FFFFFF"/>
              </a:solidFill>
              <a:latin typeface="+mn-lt"/>
              <a:ea typeface="+mn-ea"/>
              <a:cs typeface="+mn-cs"/>
            </a:endParaRPr>
          </a:p>
        </p:txBody>
      </p:sp>
      <p:pic>
        <p:nvPicPr>
          <p:cNvPr id="7" name="Picture 7">
            <a:extLst>
              <a:ext uri="{FF2B5EF4-FFF2-40B4-BE49-F238E27FC236}">
                <a16:creationId xmlns:a16="http://schemas.microsoft.com/office/drawing/2014/main" id="{1FC7A2A3-5C35-967E-708D-9544258C4EE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 b="6060"/>
          <a:stretch/>
        </p:blipFill>
        <p:spPr bwMode="auto">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450009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A74E19-0EFF-1FA2-532F-0AB8B8974581}"/>
              </a:ext>
            </a:extLst>
          </p:cNvPr>
          <p:cNvSpPr>
            <a:spLocks noGrp="1"/>
          </p:cNvSpPr>
          <p:nvPr>
            <p:ph type="body" idx="1"/>
          </p:nvPr>
        </p:nvSpPr>
        <p:spPr>
          <a:xfrm>
            <a:off x="443744" y="735415"/>
            <a:ext cx="11304512" cy="1176016"/>
          </a:xfrm>
        </p:spPr>
        <p:txBody>
          <a:bodyPr/>
          <a:lstStyle/>
          <a:p>
            <a:r>
              <a:rPr lang="vi-VN" sz="2800" dirty="0">
                <a:latin typeface="Times New Roman" panose="02020603050405020304" pitchFamily="18" charset="0"/>
                <a:cs typeface="Times New Roman" panose="02020603050405020304" pitchFamily="18" charset="0"/>
              </a:rPr>
              <a:t>1. Hãy nêu </a:t>
            </a:r>
            <a:r>
              <a:rPr lang="vi-VN" sz="2800" dirty="0" err="1">
                <a:latin typeface="Times New Roman" panose="02020603050405020304" pitchFamily="18" charset="0"/>
                <a:cs typeface="Times New Roman" panose="02020603050405020304" pitchFamily="18" charset="0"/>
              </a:rPr>
              <a:t>nh</a:t>
            </a:r>
            <a:r>
              <a:rPr lang="en-US" sz="2800" dirty="0">
                <a:latin typeface="Times New Roman" panose="02020603050405020304" pitchFamily="18" charset="0"/>
                <a:cs typeface="Times New Roman" panose="02020603050405020304" pitchFamily="18" charset="0"/>
              </a:rPr>
              <a:t>ữ</a:t>
            </a:r>
            <a:r>
              <a:rPr lang="vi-VN" sz="2800" dirty="0" err="1">
                <a:latin typeface="Times New Roman" panose="02020603050405020304" pitchFamily="18" charset="0"/>
                <a:cs typeface="Times New Roman" panose="02020603050405020304" pitchFamily="18" charset="0"/>
              </a:rPr>
              <a:t>ng</a:t>
            </a:r>
            <a:r>
              <a:rPr lang="vi-VN" sz="2800" dirty="0">
                <a:latin typeface="Times New Roman" panose="02020603050405020304" pitchFamily="18" charset="0"/>
                <a:cs typeface="Times New Roman" panose="02020603050405020304" pitchFamily="18" charset="0"/>
              </a:rPr>
              <a:t> thành tựu và hạn chế trong quá trình xây dựng đất </a:t>
            </a:r>
            <a:r>
              <a:rPr lang="vi-VN" sz="2800" dirty="0" err="1">
                <a:latin typeface="Times New Roman" panose="02020603050405020304" pitchFamily="18" charset="0"/>
                <a:cs typeface="Times New Roman" panose="02020603050405020304" pitchFamily="18" charset="0"/>
              </a:rPr>
              <a:t>nước</a:t>
            </a:r>
            <a:r>
              <a:rPr lang="vi-VN" sz="2800" dirty="0">
                <a:latin typeface="Times New Roman" panose="02020603050405020304" pitchFamily="18" charset="0"/>
                <a:cs typeface="Times New Roman" panose="02020603050405020304" pitchFamily="18" charset="0"/>
              </a:rPr>
              <a:t> của các quốc gia khu vực Mỹ La-tinh trong giai đoạn 1945 – 1991.</a:t>
            </a:r>
          </a:p>
        </p:txBody>
      </p:sp>
      <p:sp>
        <p:nvSpPr>
          <p:cNvPr id="3" name="Title 2">
            <a:extLst>
              <a:ext uri="{FF2B5EF4-FFF2-40B4-BE49-F238E27FC236}">
                <a16:creationId xmlns:a16="http://schemas.microsoft.com/office/drawing/2014/main" id="{49C54F7D-914E-02CC-8E5D-82AE77BAF595}"/>
              </a:ext>
            </a:extLst>
          </p:cNvPr>
          <p:cNvSpPr>
            <a:spLocks noGrp="1"/>
          </p:cNvSpPr>
          <p:nvPr>
            <p:ph type="title"/>
          </p:nvPr>
        </p:nvSpPr>
        <p:spPr>
          <a:xfrm>
            <a:off x="1024698" y="0"/>
            <a:ext cx="8682010" cy="719400"/>
          </a:xfrm>
          <a:noFill/>
        </p:spPr>
        <p:txBody>
          <a:bodyPr/>
          <a:lstStyle/>
          <a:p>
            <a:r>
              <a:rPr lang="en-US" dirty="0"/>
              <a:t>HOẠT ĐỘNG LUYỆN TẬP</a:t>
            </a:r>
            <a:endParaRPr lang="vi-VN" dirty="0"/>
          </a:p>
        </p:txBody>
      </p:sp>
      <p:sp>
        <p:nvSpPr>
          <p:cNvPr id="42" name="!!22">
            <a:extLst>
              <a:ext uri="{FF2B5EF4-FFF2-40B4-BE49-F238E27FC236}">
                <a16:creationId xmlns:a16="http://schemas.microsoft.com/office/drawing/2014/main" id="{418CC9FC-8702-4A44-A5EA-6B67CBDB6056}"/>
              </a:ext>
            </a:extLst>
          </p:cNvPr>
          <p:cNvSpPr/>
          <p:nvPr/>
        </p:nvSpPr>
        <p:spPr>
          <a:xfrm>
            <a:off x="6019752" y="2530696"/>
            <a:ext cx="3622675" cy="2838473"/>
          </a:xfrm>
          <a:prstGeom prst="rect">
            <a:avLst/>
          </a:prstGeom>
          <a:solidFill>
            <a:srgbClr val="F7F9FB"/>
          </a:solidFill>
          <a:ln>
            <a:solidFill>
              <a:srgbClr val="486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1" name="!!3">
            <a:extLst>
              <a:ext uri="{FF2B5EF4-FFF2-40B4-BE49-F238E27FC236}">
                <a16:creationId xmlns:a16="http://schemas.microsoft.com/office/drawing/2014/main" id="{F070B48A-E7A9-456C-B339-CB227D39D6F1}"/>
              </a:ext>
            </a:extLst>
          </p:cNvPr>
          <p:cNvSpPr/>
          <p:nvPr/>
        </p:nvSpPr>
        <p:spPr>
          <a:xfrm>
            <a:off x="2148987" y="2530696"/>
            <a:ext cx="3622675" cy="2838473"/>
          </a:xfrm>
          <a:prstGeom prst="rect">
            <a:avLst/>
          </a:prstGeom>
          <a:solidFill>
            <a:srgbClr val="FDF7FF"/>
          </a:solidFill>
          <a:ln>
            <a:solidFill>
              <a:srgbClr val="DE7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5" name="!!a">
            <a:extLst>
              <a:ext uri="{FF2B5EF4-FFF2-40B4-BE49-F238E27FC236}">
                <a16:creationId xmlns:a16="http://schemas.microsoft.com/office/drawing/2014/main" id="{7F8B026C-AAB9-41E6-853C-CD06C000194D}"/>
              </a:ext>
            </a:extLst>
          </p:cNvPr>
          <p:cNvSpPr/>
          <p:nvPr/>
        </p:nvSpPr>
        <p:spPr>
          <a:xfrm>
            <a:off x="2148987" y="1927446"/>
            <a:ext cx="3898681" cy="603250"/>
          </a:xfrm>
          <a:custGeom>
            <a:avLst/>
            <a:gdLst>
              <a:gd name="connsiteX0" fmla="*/ 0 w 3898681"/>
              <a:gd name="connsiteY0" fmla="*/ 0 h 342901"/>
              <a:gd name="connsiteX1" fmla="*/ 3619500 w 3898681"/>
              <a:gd name="connsiteY1" fmla="*/ 0 h 342901"/>
              <a:gd name="connsiteX2" fmla="*/ 3898681 w 3898681"/>
              <a:gd name="connsiteY2" fmla="*/ 171451 h 342901"/>
              <a:gd name="connsiteX3" fmla="*/ 3619500 w 3898681"/>
              <a:gd name="connsiteY3" fmla="*/ 342901 h 342901"/>
              <a:gd name="connsiteX4" fmla="*/ 3619500 w 3898681"/>
              <a:gd name="connsiteY4" fmla="*/ 342900 h 342901"/>
              <a:gd name="connsiteX5" fmla="*/ 1 w 3898681"/>
              <a:gd name="connsiteY5" fmla="*/ 342900 h 342901"/>
              <a:gd name="connsiteX6" fmla="*/ 279180 w 3898681"/>
              <a:gd name="connsiteY6" fmla="*/ 171451 h 342901"/>
              <a:gd name="connsiteX7" fmla="*/ 0 w 3898681"/>
              <a:gd name="connsiteY7" fmla="*/ 1 h 34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8681" h="342901">
                <a:moveTo>
                  <a:pt x="0" y="0"/>
                </a:moveTo>
                <a:lnTo>
                  <a:pt x="3619500" y="0"/>
                </a:lnTo>
                <a:lnTo>
                  <a:pt x="3898681" y="171451"/>
                </a:lnTo>
                <a:lnTo>
                  <a:pt x="3619500" y="342901"/>
                </a:lnTo>
                <a:lnTo>
                  <a:pt x="3619500" y="342900"/>
                </a:lnTo>
                <a:lnTo>
                  <a:pt x="1" y="342900"/>
                </a:lnTo>
                <a:lnTo>
                  <a:pt x="279180" y="171451"/>
                </a:lnTo>
                <a:lnTo>
                  <a:pt x="0" y="1"/>
                </a:lnTo>
                <a:close/>
              </a:path>
            </a:pathLst>
          </a:custGeom>
          <a:solidFill>
            <a:schemeClr val="bg1"/>
          </a:solidFill>
          <a:ln>
            <a:noFill/>
          </a:ln>
          <a:effectLst>
            <a:innerShdw blurRad="114300">
              <a:srgbClr val="C400FF"/>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C400FF"/>
              </a:solidFill>
              <a:effectLst/>
              <a:uLnTx/>
              <a:uFillTx/>
              <a:latin typeface="Roboto"/>
              <a:ea typeface="+mn-ea"/>
              <a:cs typeface="+mn-cs"/>
            </a:endParaRPr>
          </a:p>
        </p:txBody>
      </p:sp>
      <p:sp>
        <p:nvSpPr>
          <p:cNvPr id="36" name="!!b">
            <a:extLst>
              <a:ext uri="{FF2B5EF4-FFF2-40B4-BE49-F238E27FC236}">
                <a16:creationId xmlns:a16="http://schemas.microsoft.com/office/drawing/2014/main" id="{2366F4BA-C33D-4968-A7C2-F738C569ADB7}"/>
              </a:ext>
            </a:extLst>
          </p:cNvPr>
          <p:cNvSpPr/>
          <p:nvPr/>
        </p:nvSpPr>
        <p:spPr>
          <a:xfrm>
            <a:off x="6096000" y="1927446"/>
            <a:ext cx="3898681" cy="603250"/>
          </a:xfrm>
          <a:custGeom>
            <a:avLst/>
            <a:gdLst>
              <a:gd name="connsiteX0" fmla="*/ 0 w 3898681"/>
              <a:gd name="connsiteY0" fmla="*/ 0 h 342901"/>
              <a:gd name="connsiteX1" fmla="*/ 3619500 w 3898681"/>
              <a:gd name="connsiteY1" fmla="*/ 0 h 342901"/>
              <a:gd name="connsiteX2" fmla="*/ 3898681 w 3898681"/>
              <a:gd name="connsiteY2" fmla="*/ 171451 h 342901"/>
              <a:gd name="connsiteX3" fmla="*/ 3619500 w 3898681"/>
              <a:gd name="connsiteY3" fmla="*/ 342901 h 342901"/>
              <a:gd name="connsiteX4" fmla="*/ 3619500 w 3898681"/>
              <a:gd name="connsiteY4" fmla="*/ 342900 h 342901"/>
              <a:gd name="connsiteX5" fmla="*/ 1 w 3898681"/>
              <a:gd name="connsiteY5" fmla="*/ 342900 h 342901"/>
              <a:gd name="connsiteX6" fmla="*/ 279180 w 3898681"/>
              <a:gd name="connsiteY6" fmla="*/ 171451 h 342901"/>
              <a:gd name="connsiteX7" fmla="*/ 0 w 3898681"/>
              <a:gd name="connsiteY7" fmla="*/ 1 h 34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8681" h="342901">
                <a:moveTo>
                  <a:pt x="0" y="0"/>
                </a:moveTo>
                <a:lnTo>
                  <a:pt x="3619500" y="0"/>
                </a:lnTo>
                <a:lnTo>
                  <a:pt x="3898681" y="171451"/>
                </a:lnTo>
                <a:lnTo>
                  <a:pt x="3619500" y="342901"/>
                </a:lnTo>
                <a:lnTo>
                  <a:pt x="3619500" y="342900"/>
                </a:lnTo>
                <a:lnTo>
                  <a:pt x="1" y="342900"/>
                </a:lnTo>
                <a:lnTo>
                  <a:pt x="279180" y="171451"/>
                </a:lnTo>
                <a:lnTo>
                  <a:pt x="0" y="1"/>
                </a:lnTo>
                <a:close/>
              </a:path>
            </a:pathLst>
          </a:custGeom>
          <a:solidFill>
            <a:schemeClr val="bg1"/>
          </a:solidFill>
          <a:ln>
            <a:noFill/>
          </a:ln>
          <a:effectLst>
            <a:innerShdw blurRad="114300">
              <a:srgbClr val="48688A"/>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C400FF"/>
              </a:solidFill>
              <a:effectLst/>
              <a:uLnTx/>
              <a:uFillTx/>
              <a:latin typeface="Roboto"/>
              <a:ea typeface="+mn-ea"/>
              <a:cs typeface="+mn-cs"/>
            </a:endParaRPr>
          </a:p>
        </p:txBody>
      </p:sp>
      <p:sp>
        <p:nvSpPr>
          <p:cNvPr id="38" name="!!09">
            <a:extLst>
              <a:ext uri="{FF2B5EF4-FFF2-40B4-BE49-F238E27FC236}">
                <a16:creationId xmlns:a16="http://schemas.microsoft.com/office/drawing/2014/main" id="{0A52C022-1CE9-4408-B35C-F57BA886B698}"/>
              </a:ext>
            </a:extLst>
          </p:cNvPr>
          <p:cNvSpPr txBox="1"/>
          <p:nvPr/>
        </p:nvSpPr>
        <p:spPr>
          <a:xfrm>
            <a:off x="2726727" y="1982850"/>
            <a:ext cx="274320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8688A"/>
                </a:solidFill>
                <a:effectLst/>
                <a:uLnTx/>
                <a:uFillTx/>
                <a:latin typeface="Roboto"/>
                <a:ea typeface="+mn-ea"/>
                <a:cs typeface="+mn-cs"/>
              </a:rPr>
              <a:t>Thành </a:t>
            </a:r>
            <a:r>
              <a:rPr kumimoji="0" lang="en-US" sz="2600" b="1" i="0" u="none" strike="noStrike" kern="1200" cap="none" spc="0" normalizeH="0" baseline="0" noProof="0" dirty="0" err="1">
                <a:ln>
                  <a:noFill/>
                </a:ln>
                <a:solidFill>
                  <a:srgbClr val="48688A"/>
                </a:solidFill>
                <a:effectLst/>
                <a:uLnTx/>
                <a:uFillTx/>
                <a:latin typeface="Roboto"/>
                <a:ea typeface="+mn-ea"/>
                <a:cs typeface="+mn-cs"/>
              </a:rPr>
              <a:t>tựu</a:t>
            </a:r>
            <a:endParaRPr kumimoji="0" lang="vi-VN" sz="2600" b="1" i="0" u="none" strike="noStrike" kern="1200" cap="none" spc="0" normalizeH="0" baseline="0" noProof="0" dirty="0">
              <a:ln>
                <a:noFill/>
              </a:ln>
              <a:solidFill>
                <a:srgbClr val="48688A"/>
              </a:solidFill>
              <a:effectLst/>
              <a:uLnTx/>
              <a:uFillTx/>
              <a:latin typeface="Roboto"/>
              <a:ea typeface="+mn-ea"/>
              <a:cs typeface="+mn-cs"/>
            </a:endParaRPr>
          </a:p>
        </p:txBody>
      </p:sp>
      <p:sp>
        <p:nvSpPr>
          <p:cNvPr id="39" name="!!08">
            <a:extLst>
              <a:ext uri="{FF2B5EF4-FFF2-40B4-BE49-F238E27FC236}">
                <a16:creationId xmlns:a16="http://schemas.microsoft.com/office/drawing/2014/main" id="{72C1C972-7572-4AA6-B4F6-271AC8406A9D}"/>
              </a:ext>
            </a:extLst>
          </p:cNvPr>
          <p:cNvSpPr txBox="1"/>
          <p:nvPr/>
        </p:nvSpPr>
        <p:spPr>
          <a:xfrm>
            <a:off x="6674784" y="1982850"/>
            <a:ext cx="2587956" cy="492443"/>
          </a:xfrm>
          <a:prstGeom prst="rect">
            <a:avLst/>
          </a:prstGeom>
          <a:noFill/>
        </p:spPr>
        <p:txBody>
          <a:bodyPr wrap="square" rtlCol="0">
            <a:spAutoFit/>
          </a:bodyPr>
          <a:lstStyle/>
          <a:p>
            <a:pPr lvl="0" algn="ctr">
              <a:defRPr/>
            </a:pPr>
            <a:r>
              <a:rPr lang="en-US" sz="2600" b="1" dirty="0" err="1">
                <a:solidFill>
                  <a:srgbClr val="C400FF"/>
                </a:solidFill>
                <a:latin typeface="Roboto"/>
              </a:rPr>
              <a:t>Hạn</a:t>
            </a:r>
            <a:r>
              <a:rPr lang="en-US" sz="2600" b="1" dirty="0">
                <a:solidFill>
                  <a:srgbClr val="C400FF"/>
                </a:solidFill>
                <a:latin typeface="Roboto"/>
              </a:rPr>
              <a:t> </a:t>
            </a:r>
            <a:r>
              <a:rPr lang="en-US" sz="2600" b="1" dirty="0" err="1">
                <a:solidFill>
                  <a:srgbClr val="C400FF"/>
                </a:solidFill>
                <a:latin typeface="Roboto"/>
              </a:rPr>
              <a:t>chế</a:t>
            </a:r>
            <a:endParaRPr lang="vi-VN" sz="2600" b="1" dirty="0">
              <a:solidFill>
                <a:srgbClr val="C400FF"/>
              </a:solidFill>
              <a:cs typeface="Arial" panose="020B0604020202020204" pitchFamily="34" charset="0"/>
            </a:endParaRPr>
          </a:p>
        </p:txBody>
      </p:sp>
      <p:sp>
        <p:nvSpPr>
          <p:cNvPr id="50" name="!!099">
            <a:extLst>
              <a:ext uri="{FF2B5EF4-FFF2-40B4-BE49-F238E27FC236}">
                <a16:creationId xmlns:a16="http://schemas.microsoft.com/office/drawing/2014/main" id="{9CDF9C7E-1077-4095-8CEB-29881AC6727F}"/>
              </a:ext>
            </a:extLst>
          </p:cNvPr>
          <p:cNvSpPr txBox="1"/>
          <p:nvPr/>
        </p:nvSpPr>
        <p:spPr>
          <a:xfrm>
            <a:off x="2301112" y="2782669"/>
            <a:ext cx="3594429" cy="1292662"/>
          </a:xfrm>
          <a:prstGeom prst="rect">
            <a:avLst/>
          </a:prstGeom>
          <a:noFill/>
        </p:spPr>
        <p:txBody>
          <a:bodyPr wrap="square" rtlCol="0">
            <a:spAutoFit/>
          </a:bodyPr>
          <a:lstStyle/>
          <a:p>
            <a:pPr lvl="0">
              <a:defRPr/>
            </a:pPr>
            <a:r>
              <a:rPr lang="en-US" sz="2600" dirty="0" err="1">
                <a:solidFill>
                  <a:srgbClr val="48688A"/>
                </a:solidFill>
                <a:latin typeface="Roboto"/>
              </a:rPr>
              <a:t>Giành</a:t>
            </a:r>
            <a:r>
              <a:rPr lang="en-US" sz="2600" dirty="0">
                <a:solidFill>
                  <a:srgbClr val="48688A"/>
                </a:solidFill>
                <a:latin typeface="Roboto"/>
              </a:rPr>
              <a:t> </a:t>
            </a:r>
            <a:r>
              <a:rPr lang="en-US" sz="2600" dirty="0" err="1">
                <a:solidFill>
                  <a:srgbClr val="48688A"/>
                </a:solidFill>
                <a:latin typeface="Roboto"/>
              </a:rPr>
              <a:t>được</a:t>
            </a:r>
            <a:r>
              <a:rPr lang="en-US" sz="2600" dirty="0">
                <a:solidFill>
                  <a:srgbClr val="48688A"/>
                </a:solidFill>
                <a:latin typeface="Roboto"/>
              </a:rPr>
              <a:t> </a:t>
            </a:r>
            <a:r>
              <a:rPr lang="en-US" sz="2600" dirty="0" err="1">
                <a:solidFill>
                  <a:srgbClr val="48688A"/>
                </a:solidFill>
                <a:latin typeface="Roboto"/>
              </a:rPr>
              <a:t>độc</a:t>
            </a:r>
            <a:r>
              <a:rPr lang="en-US" sz="2600" dirty="0">
                <a:solidFill>
                  <a:srgbClr val="48688A"/>
                </a:solidFill>
                <a:latin typeface="Roboto"/>
              </a:rPr>
              <a:t> </a:t>
            </a:r>
            <a:r>
              <a:rPr lang="en-US" sz="2600" dirty="0" err="1">
                <a:solidFill>
                  <a:srgbClr val="48688A"/>
                </a:solidFill>
                <a:latin typeface="Roboto"/>
              </a:rPr>
              <a:t>lập</a:t>
            </a:r>
            <a:r>
              <a:rPr lang="en-US" sz="2600" dirty="0">
                <a:solidFill>
                  <a:srgbClr val="48688A"/>
                </a:solidFill>
                <a:latin typeface="Roboto"/>
              </a:rPr>
              <a:t>, </a:t>
            </a:r>
            <a:r>
              <a:rPr lang="en-US" sz="2600" dirty="0" err="1">
                <a:solidFill>
                  <a:srgbClr val="48688A"/>
                </a:solidFill>
                <a:latin typeface="Roboto"/>
              </a:rPr>
              <a:t>tự</a:t>
            </a:r>
            <a:r>
              <a:rPr lang="en-US" sz="2600" dirty="0">
                <a:solidFill>
                  <a:srgbClr val="48688A"/>
                </a:solidFill>
                <a:latin typeface="Roboto"/>
              </a:rPr>
              <a:t> </a:t>
            </a:r>
            <a:r>
              <a:rPr lang="en-US" sz="2600" dirty="0" err="1">
                <a:solidFill>
                  <a:srgbClr val="48688A"/>
                </a:solidFill>
                <a:latin typeface="Roboto"/>
              </a:rPr>
              <a:t>chủ</a:t>
            </a:r>
            <a:r>
              <a:rPr lang="en-US" sz="2600" dirty="0">
                <a:solidFill>
                  <a:srgbClr val="48688A"/>
                </a:solidFill>
                <a:latin typeface="Roboto"/>
              </a:rPr>
              <a:t>, </a:t>
            </a:r>
            <a:r>
              <a:rPr lang="en-US" sz="2600" dirty="0" err="1">
                <a:solidFill>
                  <a:srgbClr val="48688A"/>
                </a:solidFill>
                <a:latin typeface="Roboto"/>
              </a:rPr>
              <a:t>thành</a:t>
            </a:r>
            <a:r>
              <a:rPr lang="en-US" sz="2600" dirty="0">
                <a:solidFill>
                  <a:srgbClr val="48688A"/>
                </a:solidFill>
                <a:latin typeface="Roboto"/>
              </a:rPr>
              <a:t> </a:t>
            </a:r>
            <a:r>
              <a:rPr lang="en-US" sz="2600" dirty="0" err="1">
                <a:solidFill>
                  <a:srgbClr val="48688A"/>
                </a:solidFill>
                <a:latin typeface="Roboto"/>
              </a:rPr>
              <a:t>lập</a:t>
            </a:r>
            <a:r>
              <a:rPr lang="en-US" sz="2600" dirty="0">
                <a:solidFill>
                  <a:srgbClr val="48688A"/>
                </a:solidFill>
                <a:latin typeface="Roboto"/>
              </a:rPr>
              <a:t> </a:t>
            </a:r>
            <a:r>
              <a:rPr lang="en-US" sz="2600" dirty="0" err="1">
                <a:solidFill>
                  <a:srgbClr val="48688A"/>
                </a:solidFill>
                <a:latin typeface="Roboto"/>
              </a:rPr>
              <a:t>chính</a:t>
            </a:r>
            <a:r>
              <a:rPr lang="en-US" sz="2600" dirty="0">
                <a:solidFill>
                  <a:srgbClr val="48688A"/>
                </a:solidFill>
                <a:latin typeface="Roboto"/>
              </a:rPr>
              <a:t> </a:t>
            </a:r>
            <a:r>
              <a:rPr lang="en-US" sz="2600" dirty="0" err="1">
                <a:solidFill>
                  <a:srgbClr val="48688A"/>
                </a:solidFill>
                <a:latin typeface="Roboto"/>
              </a:rPr>
              <a:t>phủ</a:t>
            </a:r>
            <a:r>
              <a:rPr lang="en-US" sz="2600" dirty="0">
                <a:solidFill>
                  <a:srgbClr val="48688A"/>
                </a:solidFill>
                <a:latin typeface="Roboto"/>
              </a:rPr>
              <a:t> </a:t>
            </a:r>
            <a:r>
              <a:rPr lang="en-US" sz="2600" dirty="0" err="1">
                <a:solidFill>
                  <a:srgbClr val="48688A"/>
                </a:solidFill>
                <a:latin typeface="Roboto"/>
              </a:rPr>
              <a:t>dân</a:t>
            </a:r>
            <a:r>
              <a:rPr lang="en-US" sz="2600" dirty="0">
                <a:solidFill>
                  <a:srgbClr val="48688A"/>
                </a:solidFill>
                <a:latin typeface="Roboto"/>
              </a:rPr>
              <a:t> </a:t>
            </a:r>
            <a:r>
              <a:rPr lang="en-US" sz="2600" dirty="0" err="1">
                <a:solidFill>
                  <a:srgbClr val="48688A"/>
                </a:solidFill>
                <a:latin typeface="Roboto"/>
              </a:rPr>
              <a:t>chủ</a:t>
            </a:r>
            <a:r>
              <a:rPr lang="en-US" sz="2600" dirty="0">
                <a:solidFill>
                  <a:srgbClr val="48688A"/>
                </a:solidFill>
                <a:latin typeface="Roboto"/>
              </a:rPr>
              <a:t>.</a:t>
            </a:r>
            <a:endParaRPr lang="vi-VN" sz="2600" dirty="0">
              <a:solidFill>
                <a:srgbClr val="48688A"/>
              </a:solidFill>
              <a:latin typeface="Roboto"/>
            </a:endParaRPr>
          </a:p>
        </p:txBody>
      </p:sp>
      <p:sp>
        <p:nvSpPr>
          <p:cNvPr id="51" name="!!089">
            <a:extLst>
              <a:ext uri="{FF2B5EF4-FFF2-40B4-BE49-F238E27FC236}">
                <a16:creationId xmlns:a16="http://schemas.microsoft.com/office/drawing/2014/main" id="{27656C9D-7AAC-4187-922F-690B86DFBE31}"/>
              </a:ext>
            </a:extLst>
          </p:cNvPr>
          <p:cNvSpPr txBox="1"/>
          <p:nvPr/>
        </p:nvSpPr>
        <p:spPr>
          <a:xfrm>
            <a:off x="6047998" y="2742556"/>
            <a:ext cx="3594429" cy="1292662"/>
          </a:xfrm>
          <a:prstGeom prst="rect">
            <a:avLst/>
          </a:prstGeom>
          <a:noFill/>
        </p:spPr>
        <p:txBody>
          <a:bodyPr wrap="square" rtlCol="0">
            <a:spAutoFit/>
          </a:bodyPr>
          <a:lstStyle/>
          <a:p>
            <a:pPr lvl="0">
              <a:defRPr/>
            </a:pPr>
            <a:r>
              <a:rPr lang="en-US" sz="2600" dirty="0" err="1">
                <a:solidFill>
                  <a:srgbClr val="48688A"/>
                </a:solidFill>
                <a:latin typeface="Roboto"/>
              </a:rPr>
              <a:t>Tình</a:t>
            </a:r>
            <a:r>
              <a:rPr lang="en-US" sz="2600" dirty="0">
                <a:solidFill>
                  <a:srgbClr val="48688A"/>
                </a:solidFill>
                <a:latin typeface="Roboto"/>
              </a:rPr>
              <a:t> </a:t>
            </a:r>
            <a:r>
              <a:rPr lang="en-US" sz="2600" dirty="0" err="1">
                <a:solidFill>
                  <a:srgbClr val="48688A"/>
                </a:solidFill>
                <a:latin typeface="Roboto"/>
              </a:rPr>
              <a:t>hình</a:t>
            </a:r>
            <a:r>
              <a:rPr lang="en-US" sz="2600" dirty="0">
                <a:solidFill>
                  <a:srgbClr val="48688A"/>
                </a:solidFill>
                <a:latin typeface="Roboto"/>
              </a:rPr>
              <a:t> </a:t>
            </a:r>
            <a:r>
              <a:rPr lang="en-US" sz="2600" dirty="0" err="1">
                <a:solidFill>
                  <a:srgbClr val="48688A"/>
                </a:solidFill>
                <a:latin typeface="Roboto"/>
              </a:rPr>
              <a:t>kinh</a:t>
            </a:r>
            <a:r>
              <a:rPr lang="en-US" sz="2600" dirty="0">
                <a:solidFill>
                  <a:srgbClr val="48688A"/>
                </a:solidFill>
                <a:latin typeface="Roboto"/>
              </a:rPr>
              <a:t> </a:t>
            </a:r>
            <a:r>
              <a:rPr lang="en-US" sz="2600" dirty="0" err="1">
                <a:solidFill>
                  <a:srgbClr val="48688A"/>
                </a:solidFill>
                <a:latin typeface="Roboto"/>
              </a:rPr>
              <a:t>tế</a:t>
            </a:r>
            <a:r>
              <a:rPr lang="en-US" sz="2600" dirty="0">
                <a:solidFill>
                  <a:srgbClr val="48688A"/>
                </a:solidFill>
                <a:latin typeface="Roboto"/>
              </a:rPr>
              <a:t> </a:t>
            </a:r>
            <a:r>
              <a:rPr lang="en-US" sz="2600" dirty="0" err="1">
                <a:solidFill>
                  <a:srgbClr val="48688A"/>
                </a:solidFill>
                <a:latin typeface="Roboto"/>
              </a:rPr>
              <a:t>không</a:t>
            </a:r>
            <a:r>
              <a:rPr lang="en-US" sz="2600" dirty="0">
                <a:solidFill>
                  <a:srgbClr val="48688A"/>
                </a:solidFill>
                <a:latin typeface="Roboto"/>
              </a:rPr>
              <a:t> </a:t>
            </a:r>
            <a:r>
              <a:rPr lang="en-US" sz="2600" dirty="0" err="1">
                <a:solidFill>
                  <a:srgbClr val="48688A"/>
                </a:solidFill>
                <a:latin typeface="Roboto"/>
              </a:rPr>
              <a:t>ổn</a:t>
            </a:r>
            <a:r>
              <a:rPr lang="en-US" sz="2600" dirty="0">
                <a:solidFill>
                  <a:srgbClr val="48688A"/>
                </a:solidFill>
                <a:latin typeface="Roboto"/>
              </a:rPr>
              <a:t> </a:t>
            </a:r>
            <a:r>
              <a:rPr lang="en-US" sz="2600" dirty="0" err="1">
                <a:solidFill>
                  <a:srgbClr val="48688A"/>
                </a:solidFill>
                <a:latin typeface="Roboto"/>
              </a:rPr>
              <a:t>định</a:t>
            </a:r>
            <a:r>
              <a:rPr lang="en-US" sz="2600" dirty="0">
                <a:solidFill>
                  <a:srgbClr val="48688A"/>
                </a:solidFill>
                <a:latin typeface="Roboto"/>
              </a:rPr>
              <a:t>, </a:t>
            </a:r>
            <a:r>
              <a:rPr lang="en-US" sz="2600" dirty="0" err="1">
                <a:solidFill>
                  <a:srgbClr val="48688A"/>
                </a:solidFill>
                <a:latin typeface="Roboto"/>
              </a:rPr>
              <a:t>đời</a:t>
            </a:r>
            <a:r>
              <a:rPr lang="en-US" sz="2600" dirty="0">
                <a:solidFill>
                  <a:srgbClr val="48688A"/>
                </a:solidFill>
                <a:latin typeface="Roboto"/>
              </a:rPr>
              <a:t> </a:t>
            </a:r>
            <a:r>
              <a:rPr lang="en-US" sz="2600" dirty="0" err="1">
                <a:solidFill>
                  <a:srgbClr val="48688A"/>
                </a:solidFill>
                <a:latin typeface="Roboto"/>
              </a:rPr>
              <a:t>sống</a:t>
            </a:r>
            <a:r>
              <a:rPr lang="en-US" sz="2600" dirty="0">
                <a:solidFill>
                  <a:srgbClr val="48688A"/>
                </a:solidFill>
                <a:latin typeface="Roboto"/>
              </a:rPr>
              <a:t> </a:t>
            </a:r>
            <a:r>
              <a:rPr lang="en-US" sz="2600" dirty="0" err="1">
                <a:solidFill>
                  <a:srgbClr val="48688A"/>
                </a:solidFill>
                <a:latin typeface="Roboto"/>
              </a:rPr>
              <a:t>nhân</a:t>
            </a:r>
            <a:r>
              <a:rPr lang="en-US" sz="2600" dirty="0">
                <a:solidFill>
                  <a:srgbClr val="48688A"/>
                </a:solidFill>
                <a:latin typeface="Roboto"/>
              </a:rPr>
              <a:t> </a:t>
            </a:r>
            <a:r>
              <a:rPr lang="en-US" sz="2600" dirty="0" err="1">
                <a:solidFill>
                  <a:srgbClr val="48688A"/>
                </a:solidFill>
                <a:latin typeface="Roboto"/>
              </a:rPr>
              <a:t>dân</a:t>
            </a:r>
            <a:r>
              <a:rPr lang="en-US" sz="2600" dirty="0">
                <a:solidFill>
                  <a:srgbClr val="48688A"/>
                </a:solidFill>
                <a:latin typeface="Roboto"/>
              </a:rPr>
              <a:t> </a:t>
            </a:r>
            <a:r>
              <a:rPr lang="en-US" sz="2600" dirty="0" err="1">
                <a:solidFill>
                  <a:srgbClr val="48688A"/>
                </a:solidFill>
                <a:latin typeface="Roboto"/>
              </a:rPr>
              <a:t>khó</a:t>
            </a:r>
            <a:r>
              <a:rPr lang="en-US" sz="2600" dirty="0">
                <a:solidFill>
                  <a:srgbClr val="48688A"/>
                </a:solidFill>
                <a:latin typeface="Roboto"/>
              </a:rPr>
              <a:t> </a:t>
            </a:r>
            <a:r>
              <a:rPr lang="en-US" sz="2600" dirty="0" err="1">
                <a:solidFill>
                  <a:srgbClr val="48688A"/>
                </a:solidFill>
                <a:latin typeface="Roboto"/>
              </a:rPr>
              <a:t>khăn</a:t>
            </a:r>
            <a:endParaRPr lang="vi-VN" sz="2600" dirty="0">
              <a:solidFill>
                <a:srgbClr val="48688A"/>
              </a:solidFill>
              <a:latin typeface="Roboto"/>
            </a:endParaRPr>
          </a:p>
        </p:txBody>
      </p:sp>
    </p:spTree>
    <p:extLst>
      <p:ext uri="{BB962C8B-B14F-4D97-AF65-F5344CB8AC3E}">
        <p14:creationId xmlns:p14="http://schemas.microsoft.com/office/powerpoint/2010/main" val="396570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circle(in)">
                                      <p:cBhvr>
                                        <p:cTn id="10" dur="2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50" grpId="0"/>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C54F7D-914E-02CC-8E5D-82AE77BAF595}"/>
              </a:ext>
            </a:extLst>
          </p:cNvPr>
          <p:cNvSpPr>
            <a:spLocks noGrp="1"/>
          </p:cNvSpPr>
          <p:nvPr>
            <p:ph type="title"/>
          </p:nvPr>
        </p:nvSpPr>
        <p:spPr>
          <a:xfrm>
            <a:off x="1024698" y="0"/>
            <a:ext cx="8682010" cy="719400"/>
          </a:xfrm>
          <a:noFill/>
        </p:spPr>
        <p:txBody>
          <a:bodyPr/>
          <a:lstStyle/>
          <a:p>
            <a:r>
              <a:rPr lang="en-US" dirty="0"/>
              <a:t>HOẠT ĐỘNG LUYỆN TẬP</a:t>
            </a:r>
            <a:endParaRPr lang="vi-VN" dirty="0"/>
          </a:p>
        </p:txBody>
      </p:sp>
      <p:sp>
        <p:nvSpPr>
          <p:cNvPr id="14" name="TextBox 13">
            <a:extLst>
              <a:ext uri="{FF2B5EF4-FFF2-40B4-BE49-F238E27FC236}">
                <a16:creationId xmlns:a16="http://schemas.microsoft.com/office/drawing/2014/main" id="{A33E3300-34CC-48DE-05DA-A154D2B6887F}"/>
              </a:ext>
            </a:extLst>
          </p:cNvPr>
          <p:cNvSpPr txBox="1"/>
          <p:nvPr/>
        </p:nvSpPr>
        <p:spPr>
          <a:xfrm>
            <a:off x="875764" y="1033566"/>
            <a:ext cx="10440471" cy="954107"/>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2. Hãy vẽ </a:t>
            </a:r>
            <a:r>
              <a:rPr lang="vi-VN" sz="2800" dirty="0" err="1">
                <a:latin typeface="Times New Roman" panose="02020603050405020304" pitchFamily="18" charset="0"/>
                <a:cs typeface="Times New Roman" panose="02020603050405020304" pitchFamily="18" charset="0"/>
              </a:rPr>
              <a:t>đường</a:t>
            </a:r>
            <a:r>
              <a:rPr lang="vi-VN" sz="2800" dirty="0">
                <a:latin typeface="Times New Roman" panose="02020603050405020304" pitchFamily="18" charset="0"/>
                <a:cs typeface="Times New Roman" panose="02020603050405020304" pitchFamily="18" charset="0"/>
              </a:rPr>
              <a:t> thời gian thể </a:t>
            </a:r>
            <a:r>
              <a:rPr lang="vi-VN" sz="2800" dirty="0" err="1">
                <a:latin typeface="Times New Roman" panose="02020603050405020304" pitchFamily="18" charset="0"/>
                <a:cs typeface="Times New Roman" panose="02020603050405020304" pitchFamily="18" charset="0"/>
              </a:rPr>
              <a:t>hiện</a:t>
            </a:r>
            <a:r>
              <a:rPr lang="vi-VN" sz="2800" dirty="0">
                <a:latin typeface="Times New Roman" panose="02020603050405020304" pitchFamily="18" charset="0"/>
                <a:cs typeface="Times New Roman" panose="02020603050405020304" pitchFamily="18" charset="0"/>
              </a:rPr>
              <a:t> các sự </a:t>
            </a:r>
            <a:r>
              <a:rPr lang="vi-VN" sz="2800" dirty="0" err="1">
                <a:latin typeface="Times New Roman" panose="02020603050405020304" pitchFamily="18" charset="0"/>
                <a:cs typeface="Times New Roman" panose="02020603050405020304" pitchFamily="18" charset="0"/>
              </a:rPr>
              <a:t>kiện</a:t>
            </a:r>
            <a:r>
              <a:rPr lang="vi-VN" sz="2800" dirty="0">
                <a:latin typeface="Times New Roman" panose="02020603050405020304" pitchFamily="18" charset="0"/>
                <a:cs typeface="Times New Roman" panose="02020603050405020304" pitchFamily="18" charset="0"/>
              </a:rPr>
              <a:t> chính của cách mạng Cu-ba (1953 – 1959). </a:t>
            </a:r>
          </a:p>
        </p:txBody>
      </p:sp>
      <p:pic>
        <p:nvPicPr>
          <p:cNvPr id="5" name="Picture 4">
            <a:extLst>
              <a:ext uri="{FF2B5EF4-FFF2-40B4-BE49-F238E27FC236}">
                <a16:creationId xmlns:a16="http://schemas.microsoft.com/office/drawing/2014/main" id="{A1EE8361-3677-488F-C2B4-522CB5290F2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75764" y="1987673"/>
            <a:ext cx="10440471" cy="4014542"/>
          </a:xfrm>
          <a:prstGeom prst="rect">
            <a:avLst/>
          </a:prstGeom>
        </p:spPr>
      </p:pic>
    </p:spTree>
    <p:extLst>
      <p:ext uri="{BB962C8B-B14F-4D97-AF65-F5344CB8AC3E}">
        <p14:creationId xmlns:p14="http://schemas.microsoft.com/office/powerpoint/2010/main" val="169592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4" name="Oval 2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4" name="Straight Connector 3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EFBC62A3-B72A-1082-191D-6A1F20CACCB9}"/>
              </a:ext>
            </a:extLst>
          </p:cNvPr>
          <p:cNvPicPr>
            <a:picLocks noChangeAspect="1"/>
          </p:cNvPicPr>
          <p:nvPr/>
        </p:nvPicPr>
        <p:blipFill rotWithShape="1">
          <a:blip r:embed="rId2"/>
          <a:srcRect t="14464" r="1" b="29306"/>
          <a:stretch/>
        </p:blipFill>
        <p:spPr>
          <a:xfrm>
            <a:off x="626590" y="317578"/>
            <a:ext cx="10851111" cy="3508437"/>
          </a:xfrm>
          <a:prstGeom prst="rect">
            <a:avLst/>
          </a:prstGeom>
        </p:spPr>
      </p:pic>
      <p:grpSp>
        <p:nvGrpSpPr>
          <p:cNvPr id="39" name="Group 3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40" name="Straight Connector 3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8" name="Straight Connector 4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49C54F7D-914E-02CC-8E5D-82AE77BAF595}"/>
              </a:ext>
            </a:extLst>
          </p:cNvPr>
          <p:cNvSpPr>
            <a:spLocks noGrp="1"/>
          </p:cNvSpPr>
          <p:nvPr>
            <p:ph type="title"/>
          </p:nvPr>
        </p:nvSpPr>
        <p:spPr>
          <a:xfrm>
            <a:off x="630936" y="4018137"/>
            <a:ext cx="4569060" cy="2129586"/>
          </a:xfrm>
          <a:noFill/>
        </p:spPr>
        <p:txBody>
          <a:bodyPr vert="horz" lIns="91440" tIns="45720" rIns="91440" bIns="45720" rtlCol="0" anchor="t">
            <a:normAutofit/>
          </a:bodyPr>
          <a:lstStyle/>
          <a:p>
            <a:pPr algn="ctr">
              <a:lnSpc>
                <a:spcPct val="90000"/>
              </a:lnSpc>
              <a:spcBef>
                <a:spcPct val="0"/>
              </a:spcBef>
            </a:pPr>
            <a:r>
              <a:rPr lang="en-US" sz="4800" b="1" dirty="0">
                <a:solidFill>
                  <a:schemeClr val="bg1"/>
                </a:solidFill>
                <a:latin typeface="Times New Roman" panose="02020603050405020304" pitchFamily="18" charset="0"/>
                <a:cs typeface="Times New Roman" panose="02020603050405020304" pitchFamily="18" charset="0"/>
              </a:rPr>
              <a:t>HOẠT ĐỘNG VẬN DỤNG</a:t>
            </a:r>
          </a:p>
        </p:txBody>
      </p:sp>
      <p:sp>
        <p:nvSpPr>
          <p:cNvPr id="14" name="TextBox 13">
            <a:extLst>
              <a:ext uri="{FF2B5EF4-FFF2-40B4-BE49-F238E27FC236}">
                <a16:creationId xmlns:a16="http://schemas.microsoft.com/office/drawing/2014/main" id="{A33E3300-34CC-48DE-05DA-A154D2B6887F}"/>
              </a:ext>
            </a:extLst>
          </p:cNvPr>
          <p:cNvSpPr txBox="1"/>
          <p:nvPr/>
        </p:nvSpPr>
        <p:spPr>
          <a:xfrm>
            <a:off x="5486080" y="4018143"/>
            <a:ext cx="5991619" cy="2129599"/>
          </a:xfrm>
          <a:prstGeom prst="rect">
            <a:avLst/>
          </a:prstGeom>
          <a:noFill/>
        </p:spPr>
        <p:txBody>
          <a:bodyPr vert="horz" lIns="91440" tIns="45720" rIns="91440" bIns="45720" rtlCol="0" anchor="t">
            <a:noAutofit/>
          </a:bodyPr>
          <a:lstStyle/>
          <a:p>
            <a:pPr indent="-228600" algn="just">
              <a:lnSpc>
                <a:spcPct val="90000"/>
              </a:lnSpc>
              <a:spcAft>
                <a:spcPts val="600"/>
              </a:spcAft>
              <a:buFont typeface="Arial" panose="020B0604020202020204" pitchFamily="34" charset="0"/>
              <a:buChar char="•"/>
            </a:pPr>
            <a:r>
              <a:rPr lang="en-US" sz="2800" dirty="0" err="1">
                <a:solidFill>
                  <a:srgbClr val="FFFF00"/>
                </a:solidFill>
                <a:latin typeface="Times New Roman" panose="02020603050405020304" pitchFamily="18" charset="0"/>
                <a:cs typeface="Times New Roman" panose="02020603050405020304" pitchFamily="18" charset="0"/>
              </a:rPr>
              <a:t>Việt</a:t>
            </a:r>
            <a:r>
              <a:rPr lang="en-US" sz="2800" dirty="0">
                <a:solidFill>
                  <a:srgbClr val="FFFF00"/>
                </a:solidFill>
                <a:latin typeface="Times New Roman" panose="02020603050405020304" pitchFamily="18" charset="0"/>
                <a:cs typeface="Times New Roman" panose="02020603050405020304" pitchFamily="18" charset="0"/>
              </a:rPr>
              <a:t> Nam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Cu-</a:t>
            </a:r>
            <a:r>
              <a:rPr lang="en-US" sz="2800" dirty="0" err="1">
                <a:solidFill>
                  <a:srgbClr val="FFFF00"/>
                </a:solidFill>
                <a:latin typeface="Times New Roman" panose="02020603050405020304" pitchFamily="18" charset="0"/>
                <a:cs typeface="Times New Roman" panose="02020603050405020304" pitchFamily="18" charset="0"/>
              </a:rPr>
              <a:t>ba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hai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đất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nước</a:t>
            </a:r>
            <a:r>
              <a:rPr lang="en-US" sz="2800" dirty="0">
                <a:solidFill>
                  <a:srgbClr val="FFFF00"/>
                </a:solidFill>
                <a:latin typeface="Times New Roman" panose="02020603050405020304" pitchFamily="18" charset="0"/>
                <a:cs typeface="Times New Roman" panose="02020603050405020304" pitchFamily="18" charset="0"/>
              </a:rPr>
              <a:t> có </a:t>
            </a:r>
            <a:r>
              <a:rPr lang="en-US" sz="2800" dirty="0" err="1">
                <a:solidFill>
                  <a:srgbClr val="FFFF00"/>
                </a:solidFill>
                <a:latin typeface="Times New Roman" panose="02020603050405020304" pitchFamily="18" charset="0"/>
                <a:cs typeface="Times New Roman" panose="02020603050405020304" pitchFamily="18" charset="0"/>
              </a:rPr>
              <a:t>mối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quan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hẹ</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khăng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ít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trong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lịch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sử</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Hãy</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tìm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hiểu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những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thông</a:t>
            </a:r>
            <a:r>
              <a:rPr lang="en-US" sz="2800" dirty="0">
                <a:solidFill>
                  <a:srgbClr val="FFFF00"/>
                </a:solidFill>
                <a:latin typeface="Times New Roman" panose="02020603050405020304" pitchFamily="18" charset="0"/>
                <a:cs typeface="Times New Roman" panose="02020603050405020304" pitchFamily="18" charset="0"/>
              </a:rPr>
              <a:t> tin </a:t>
            </a:r>
            <a:r>
              <a:rPr lang="en-US" sz="2800" dirty="0" err="1">
                <a:solidFill>
                  <a:srgbClr val="FFFF00"/>
                </a:solidFill>
                <a:latin typeface="Times New Roman" panose="02020603050405020304" pitchFamily="18" charset="0"/>
                <a:cs typeface="Times New Roman" panose="02020603050405020304" pitchFamily="18" charset="0"/>
              </a:rPr>
              <a:t>vê</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mối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quan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hẹ</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Việt</a:t>
            </a:r>
            <a:r>
              <a:rPr lang="en-US" sz="2800" dirty="0">
                <a:solidFill>
                  <a:srgbClr val="FFFF00"/>
                </a:solidFill>
                <a:latin typeface="Times New Roman" panose="02020603050405020304" pitchFamily="18" charset="0"/>
                <a:cs typeface="Times New Roman" panose="02020603050405020304" pitchFamily="18" charset="0"/>
              </a:rPr>
              <a:t> Nam – Cu-</a:t>
            </a:r>
            <a:r>
              <a:rPr lang="en-US" sz="2800" dirty="0" err="1">
                <a:solidFill>
                  <a:srgbClr val="FFFF00"/>
                </a:solidFill>
                <a:latin typeface="Times New Roman" panose="02020603050405020304" pitchFamily="18" charset="0"/>
                <a:cs typeface="Times New Roman" panose="02020603050405020304" pitchFamily="18" charset="0"/>
              </a:rPr>
              <a:t>ba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viết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một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đoạn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văn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ngắn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vê</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mối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quan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hẹ</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này</a:t>
            </a:r>
            <a:r>
              <a:rPr lang="en-US" sz="2800" dirty="0">
                <a:solidFill>
                  <a:srgbClr val="FFFF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17587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3B0993-EADD-8565-DB22-C757C843BBDE}"/>
              </a:ext>
            </a:extLst>
          </p:cNvPr>
          <p:cNvSpPr>
            <a:spLocks noGrp="1"/>
          </p:cNvSpPr>
          <p:nvPr>
            <p:ph type="dt" sz="half" idx="10"/>
          </p:nvPr>
        </p:nvSpPr>
        <p:spPr/>
        <p:txBody>
          <a:bodyPr/>
          <a:lstStyle/>
          <a:p>
            <a:fld id="{579F6069-8263-4296-913A-BC2234E8D32B}" type="datetime1">
              <a:rPr lang="en-US" smtClean="0"/>
              <a:t>7/24/2024</a:t>
            </a:fld>
            <a:endParaRPr lang="en-US"/>
          </a:p>
        </p:txBody>
      </p:sp>
      <p:sp>
        <p:nvSpPr>
          <p:cNvPr id="5" name="Footer Placeholder 4">
            <a:extLst>
              <a:ext uri="{FF2B5EF4-FFF2-40B4-BE49-F238E27FC236}">
                <a16:creationId xmlns:a16="http://schemas.microsoft.com/office/drawing/2014/main" id="{116C3C40-187F-279C-F956-72C40783665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D94B9D0-F1DF-4325-7715-05427128BEF0}"/>
              </a:ext>
            </a:extLst>
          </p:cNvPr>
          <p:cNvSpPr>
            <a:spLocks noGrp="1"/>
          </p:cNvSpPr>
          <p:nvPr>
            <p:ph type="sldNum" sz="quarter" idx="12"/>
          </p:nvPr>
        </p:nvSpPr>
        <p:spPr/>
        <p:txBody>
          <a:bodyPr/>
          <a:lstStyle/>
          <a:p>
            <a:fld id="{C68AC1EC-23E2-4F0E-A5A4-674EC8DB954E}" type="slidenum">
              <a:rPr lang="en-US" smtClean="0"/>
              <a:t>3</a:t>
            </a:fld>
            <a:endParaRPr lang="en-US"/>
          </a:p>
        </p:txBody>
      </p:sp>
      <p:pic>
        <p:nvPicPr>
          <p:cNvPr id="7" name="Graphic 6" descr="Monitor with solid fill">
            <a:extLst>
              <a:ext uri="{FF2B5EF4-FFF2-40B4-BE49-F238E27FC236}">
                <a16:creationId xmlns:a16="http://schemas.microsoft.com/office/drawing/2014/main" id="{49733FF2-A483-559E-23F0-2AEFF57137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015" y="-844062"/>
            <a:ext cx="12403015" cy="9052397"/>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pic>
        <p:nvPicPr>
          <p:cNvPr id="8" name="MỸ LATINH - NÉT QUYẾN RŨ VẠN NGƯỜI MÊ">
            <a:hlinkClick r:id="" action="ppaction://media"/>
            <a:extLst>
              <a:ext uri="{FF2B5EF4-FFF2-40B4-BE49-F238E27FC236}">
                <a16:creationId xmlns:a16="http://schemas.microsoft.com/office/drawing/2014/main" id="{389E6675-8973-0345-EEFC-E18FDA759A0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48370" y="616687"/>
            <a:ext cx="9484243" cy="4997303"/>
          </a:xfrm>
          <a:prstGeom prst="rect">
            <a:avLst/>
          </a:prstGeom>
        </p:spPr>
      </p:pic>
    </p:spTree>
    <p:extLst>
      <p:ext uri="{BB962C8B-B14F-4D97-AF65-F5344CB8AC3E}">
        <p14:creationId xmlns:p14="http://schemas.microsoft.com/office/powerpoint/2010/main" val="351009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304991B-8C35-905F-7F93-0C4F78FB2529}"/>
              </a:ext>
            </a:extLst>
          </p:cNvPr>
          <p:cNvSpPr>
            <a:spLocks noGrp="1"/>
          </p:cNvSpPr>
          <p:nvPr>
            <p:ph type="ftr" sz="quarter" idx="11"/>
          </p:nvPr>
        </p:nvSpPr>
        <p:spPr>
          <a:xfrm rot="16200000">
            <a:off x="-1700784" y="3246120"/>
            <a:ext cx="4114800" cy="365125"/>
          </a:xfrm>
        </p:spPr>
        <p:txBody>
          <a:bodyPr vert="horz" lIns="91440" tIns="45720" rIns="91440" bIns="45720" rtlCol="0" anchor="ctr">
            <a:normAutofit/>
          </a:bodyPr>
          <a:lstStyle/>
          <a:p>
            <a:pPr defTabSz="914400">
              <a:spcAft>
                <a:spcPts val="600"/>
              </a:spcAft>
            </a:pPr>
            <a:r>
              <a:rPr lang="en-US" sz="700" kern="1200">
                <a:solidFill>
                  <a:srgbClr val="595959"/>
                </a:solidFill>
                <a:latin typeface="+mn-lt"/>
                <a:ea typeface="+mn-ea"/>
                <a:cs typeface="+mn-cs"/>
              </a:rPr>
              <a:t>Sample Footer Text</a:t>
            </a:r>
          </a:p>
        </p:txBody>
      </p:sp>
      <p:pic>
        <p:nvPicPr>
          <p:cNvPr id="10" name="Picture 9">
            <a:extLst>
              <a:ext uri="{FF2B5EF4-FFF2-40B4-BE49-F238E27FC236}">
                <a16:creationId xmlns:a16="http://schemas.microsoft.com/office/drawing/2014/main" id="{89ACEB8C-194A-47B3-3974-DE70709ADA79}"/>
              </a:ext>
            </a:extLst>
          </p:cNvPr>
          <p:cNvPicPr>
            <a:picLocks noChangeAspect="1"/>
          </p:cNvPicPr>
          <p:nvPr/>
        </p:nvPicPr>
        <p:blipFill>
          <a:blip r:embed="rId2"/>
          <a:stretch>
            <a:fillRect/>
          </a:stretch>
        </p:blipFill>
        <p:spPr>
          <a:xfrm>
            <a:off x="6836156" y="685799"/>
            <a:ext cx="4688346" cy="5531972"/>
          </a:xfrm>
          <a:prstGeom prst="rect">
            <a:avLst/>
          </a:prstGeom>
        </p:spPr>
      </p:pic>
      <p:sp>
        <p:nvSpPr>
          <p:cNvPr id="4" name="Date Placeholder 3">
            <a:extLst>
              <a:ext uri="{FF2B5EF4-FFF2-40B4-BE49-F238E27FC236}">
                <a16:creationId xmlns:a16="http://schemas.microsoft.com/office/drawing/2014/main" id="{367EF23D-0AB8-2084-1BFD-7C9C5DBCB9A6}"/>
              </a:ext>
            </a:extLst>
          </p:cNvPr>
          <p:cNvSpPr>
            <a:spLocks noGrp="1"/>
          </p:cNvSpPr>
          <p:nvPr>
            <p:ph type="dt" sz="half" idx="10"/>
          </p:nvPr>
        </p:nvSpPr>
        <p:spPr>
          <a:xfrm rot="5400000">
            <a:off x="9114861" y="3246437"/>
            <a:ext cx="5486398" cy="365125"/>
          </a:xfrm>
        </p:spPr>
        <p:txBody>
          <a:bodyPr vert="horz" lIns="91440" tIns="45720" rIns="91440" bIns="45720" rtlCol="0" anchor="ctr">
            <a:normAutofit/>
          </a:bodyPr>
          <a:lstStyle/>
          <a:p>
            <a:pPr algn="ctr" defTabSz="914400">
              <a:spcAft>
                <a:spcPts val="600"/>
              </a:spcAft>
            </a:pPr>
            <a:fld id="{579F6069-8263-4296-913A-BC2234E8D32B}" type="datetime1">
              <a:rPr lang="en-US" sz="700">
                <a:solidFill>
                  <a:schemeClr val="tx1">
                    <a:tint val="75000"/>
                  </a:schemeClr>
                </a:solidFill>
              </a:rPr>
              <a:pPr algn="ctr" defTabSz="914400">
                <a:spcAft>
                  <a:spcPts val="600"/>
                </a:spcAft>
              </a:pPr>
              <a:t>7/24/2024</a:t>
            </a:fld>
            <a:endParaRPr lang="en-US" sz="700">
              <a:solidFill>
                <a:schemeClr val="tx1">
                  <a:tint val="75000"/>
                </a:schemeClr>
              </a:solidFill>
            </a:endParaRPr>
          </a:p>
        </p:txBody>
      </p:sp>
      <p:sp>
        <p:nvSpPr>
          <p:cNvPr id="6" name="Slide Number Placeholder 5">
            <a:extLst>
              <a:ext uri="{FF2B5EF4-FFF2-40B4-BE49-F238E27FC236}">
                <a16:creationId xmlns:a16="http://schemas.microsoft.com/office/drawing/2014/main" id="{3566AD4C-FE3D-FB52-5CEC-6066E9721E40}"/>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defTabSz="914400">
              <a:spcAft>
                <a:spcPts val="600"/>
              </a:spcAft>
            </a:pPr>
            <a:fld id="{C68AC1EC-23E2-4F0E-A5A4-674EC8DB954E}" type="slidenum">
              <a:rPr lang="en-US" sz="900">
                <a:solidFill>
                  <a:schemeClr val="tx1">
                    <a:tint val="75000"/>
                  </a:schemeClr>
                </a:solidFill>
              </a:rPr>
              <a:pPr defTabSz="914400">
                <a:spcAft>
                  <a:spcPts val="600"/>
                </a:spcAft>
              </a:pPr>
              <a:t>4</a:t>
            </a:fld>
            <a:endParaRPr lang="en-US" sz="900">
              <a:solidFill>
                <a:schemeClr val="tx1">
                  <a:tint val="75000"/>
                </a:schemeClr>
              </a:solidFill>
            </a:endParaRPr>
          </a:p>
        </p:txBody>
      </p:sp>
      <p:sp>
        <p:nvSpPr>
          <p:cNvPr id="11" name="TextBox 10">
            <a:extLst>
              <a:ext uri="{FF2B5EF4-FFF2-40B4-BE49-F238E27FC236}">
                <a16:creationId xmlns:a16="http://schemas.microsoft.com/office/drawing/2014/main" id="{9A9C27E1-397E-14D6-350F-9E92E1FE5904}"/>
              </a:ext>
            </a:extLst>
          </p:cNvPr>
          <p:cNvSpPr txBox="1"/>
          <p:nvPr/>
        </p:nvSpPr>
        <p:spPr>
          <a:xfrm>
            <a:off x="356616" y="685799"/>
            <a:ext cx="5556820" cy="3539430"/>
          </a:xfrm>
          <a:prstGeom prst="rect">
            <a:avLst/>
          </a:prstGeom>
          <a:noFill/>
        </p:spPr>
        <p:txBody>
          <a:bodyPr wrap="square">
            <a:spAutoFit/>
          </a:bodyPr>
          <a:lstStyle/>
          <a:p>
            <a:pPr algn="just"/>
            <a:r>
              <a:rPr lang="vi-VN" sz="2800" i="1" dirty="0">
                <a:solidFill>
                  <a:srgbClr val="00B050"/>
                </a:solidFill>
                <a:latin typeface="Times New Roman" panose="02020603050405020304" pitchFamily="18" charset="0"/>
                <a:cs typeface="Times New Roman" panose="02020603050405020304" pitchFamily="18" charset="0"/>
              </a:rPr>
              <a:t>Mỹ La-tinh là </a:t>
            </a:r>
            <a:r>
              <a:rPr lang="vi-VN" sz="2800" i="1" dirty="0" err="1">
                <a:solidFill>
                  <a:srgbClr val="00B050"/>
                </a:solidFill>
                <a:latin typeface="Times New Roman" panose="02020603050405020304" pitchFamily="18" charset="0"/>
                <a:cs typeface="Times New Roman" panose="02020603050405020304" pitchFamily="18" charset="0"/>
              </a:rPr>
              <a:t>một</a:t>
            </a:r>
            <a:r>
              <a:rPr lang="vi-VN" sz="2800" i="1" dirty="0">
                <a:solidFill>
                  <a:srgbClr val="00B050"/>
                </a:solidFill>
                <a:latin typeface="Times New Roman" panose="02020603050405020304" pitchFamily="18" charset="0"/>
                <a:cs typeface="Times New Roman" panose="02020603050405020304" pitchFamily="18" charset="0"/>
              </a:rPr>
              <a:t> khu vực trải dài từ Mê-hi-cô (Mexico) ở Bắc Mỹ xuống Nam </a:t>
            </a:r>
            <a:r>
              <a:rPr lang="vi-VN" sz="2800" i="1" dirty="0" err="1">
                <a:solidFill>
                  <a:srgbClr val="00B050"/>
                </a:solidFill>
                <a:latin typeface="Times New Roman" panose="02020603050405020304" pitchFamily="18" charset="0"/>
                <a:cs typeface="Times New Roman" panose="02020603050405020304" pitchFamily="18" charset="0"/>
              </a:rPr>
              <a:t>My</a:t>
            </a:r>
            <a:r>
              <a:rPr lang="vi-VN" sz="2800" i="1" dirty="0">
                <a:solidFill>
                  <a:srgbClr val="00B050"/>
                </a:solidFill>
                <a:latin typeface="Times New Roman" panose="02020603050405020304" pitchFamily="18" charset="0"/>
                <a:cs typeface="Times New Roman" panose="02020603050405020304" pitchFamily="18" charset="0"/>
              </a:rPr>
              <a:t>̃.</a:t>
            </a:r>
            <a:endParaRPr lang="en-US" sz="2800" i="1" dirty="0">
              <a:solidFill>
                <a:srgbClr val="00B050"/>
              </a:solidFill>
              <a:latin typeface="Times New Roman" panose="02020603050405020304" pitchFamily="18" charset="0"/>
              <a:cs typeface="Times New Roman" panose="02020603050405020304" pitchFamily="18" charset="0"/>
            </a:endParaRPr>
          </a:p>
          <a:p>
            <a:pPr algn="just"/>
            <a:r>
              <a:rPr lang="en-US" altLang="en-US" sz="2800" i="1" dirty="0">
                <a:solidFill>
                  <a:srgbClr val="00B050"/>
                </a:solidFill>
                <a:latin typeface="Times New Roman" panose="02020603050405020304" pitchFamily="18" charset="0"/>
                <a:cs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rPr>
              <a:t>Là</a:t>
            </a:r>
            <a:r>
              <a:rPr lang="en-US" altLang="en-US" sz="2800" i="1" dirty="0">
                <a:solidFill>
                  <a:srgbClr val="00B050"/>
                </a:solidFill>
                <a:latin typeface="Times New Roman" panose="02020603050405020304" pitchFamily="18" charset="0"/>
                <a:cs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rPr>
              <a:t>khu</a:t>
            </a:r>
            <a:r>
              <a:rPr lang="en-US" altLang="en-US" sz="2800" i="1" dirty="0">
                <a:solidFill>
                  <a:srgbClr val="00B050"/>
                </a:solidFill>
                <a:latin typeface="Times New Roman" panose="02020603050405020304" pitchFamily="18" charset="0"/>
                <a:cs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rPr>
              <a:t>vực</a:t>
            </a:r>
            <a:r>
              <a:rPr lang="en-US" altLang="en-US" sz="2800" i="1" dirty="0">
                <a:solidFill>
                  <a:srgbClr val="00B050"/>
                </a:solidFill>
                <a:latin typeface="Times New Roman" panose="02020603050405020304" pitchFamily="18" charset="0"/>
                <a:cs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rPr>
              <a:t>gồm</a:t>
            </a:r>
            <a:r>
              <a:rPr lang="en-US" altLang="en-US" sz="2800" i="1" dirty="0">
                <a:solidFill>
                  <a:srgbClr val="00B050"/>
                </a:solidFill>
                <a:latin typeface="Times New Roman" panose="02020603050405020304" pitchFamily="18" charset="0"/>
                <a:cs typeface="Times New Roman" panose="02020603050405020304" pitchFamily="18" charset="0"/>
              </a:rPr>
              <a:t> 23 </a:t>
            </a:r>
            <a:r>
              <a:rPr lang="en-US" altLang="en-US" sz="2800" i="1" dirty="0" err="1">
                <a:solidFill>
                  <a:srgbClr val="00B050"/>
                </a:solidFill>
                <a:latin typeface="Times New Roman" panose="02020603050405020304" pitchFamily="18" charset="0"/>
                <a:cs typeface="Times New Roman" panose="02020603050405020304" pitchFamily="18" charset="0"/>
              </a:rPr>
              <a:t>nước</a:t>
            </a:r>
            <a:r>
              <a:rPr lang="en-US" altLang="en-US" sz="2800" i="1" dirty="0">
                <a:solidFill>
                  <a:srgbClr val="00B050"/>
                </a:solidFill>
                <a:latin typeface="Times New Roman" panose="02020603050405020304" pitchFamily="18" charset="0"/>
                <a:cs typeface="Times New Roman" panose="02020603050405020304" pitchFamily="18" charset="0"/>
              </a:rPr>
              <a:t>. </a:t>
            </a:r>
          </a:p>
          <a:p>
            <a:pPr algn="just" eaLnBrk="1" hangingPunct="1">
              <a:spcBef>
                <a:spcPct val="0"/>
              </a:spcBef>
              <a:buFontTx/>
              <a:buNone/>
            </a:pPr>
            <a:r>
              <a:rPr lang="en-US" altLang="en-US" sz="2800" i="1" dirty="0" err="1">
                <a:solidFill>
                  <a:srgbClr val="00B050"/>
                </a:solidFill>
                <a:latin typeface="Times New Roman" panose="02020603050405020304" pitchFamily="18" charset="0"/>
                <a:cs typeface="Times New Roman" panose="02020603050405020304" pitchFamily="18" charset="0"/>
              </a:rPr>
              <a:t>Diện</a:t>
            </a:r>
            <a:r>
              <a:rPr lang="en-US" altLang="en-US" sz="2800" i="1" dirty="0">
                <a:solidFill>
                  <a:srgbClr val="00B050"/>
                </a:solidFill>
                <a:latin typeface="Times New Roman" panose="02020603050405020304" pitchFamily="18" charset="0"/>
                <a:cs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rPr>
              <a:t>tích</a:t>
            </a:r>
            <a:r>
              <a:rPr lang="en-US" altLang="en-US" sz="2800" i="1" dirty="0">
                <a:solidFill>
                  <a:srgbClr val="00B050"/>
                </a:solidFill>
                <a:latin typeface="Times New Roman" panose="02020603050405020304" pitchFamily="18" charset="0"/>
                <a:cs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rPr>
              <a:t>xấp</a:t>
            </a:r>
            <a:r>
              <a:rPr lang="en-US" altLang="en-US" sz="2800" i="1" dirty="0">
                <a:solidFill>
                  <a:srgbClr val="00B050"/>
                </a:solidFill>
                <a:latin typeface="Times New Roman" panose="02020603050405020304" pitchFamily="18" charset="0"/>
                <a:cs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rPr>
              <a:t>xỉ</a:t>
            </a:r>
            <a:r>
              <a:rPr lang="en-US" altLang="en-US" sz="2800" i="1" dirty="0">
                <a:solidFill>
                  <a:srgbClr val="00B050"/>
                </a:solidFill>
                <a:latin typeface="Times New Roman" panose="02020603050405020304" pitchFamily="18" charset="0"/>
                <a:cs typeface="Times New Roman" panose="02020603050405020304" pitchFamily="18" charset="0"/>
              </a:rPr>
              <a:t> 21 </a:t>
            </a:r>
            <a:r>
              <a:rPr lang="en-US" altLang="en-US" sz="2800" i="1" dirty="0" err="1">
                <a:solidFill>
                  <a:srgbClr val="00B050"/>
                </a:solidFill>
                <a:latin typeface="Times New Roman" panose="02020603050405020304" pitchFamily="18" charset="0"/>
                <a:cs typeface="Times New Roman" panose="02020603050405020304" pitchFamily="18" charset="0"/>
              </a:rPr>
              <a:t>triệu</a:t>
            </a:r>
            <a:r>
              <a:rPr lang="en-US" altLang="en-US" sz="2800" i="1" dirty="0">
                <a:solidFill>
                  <a:srgbClr val="00B050"/>
                </a:solidFill>
                <a:latin typeface="Times New Roman" panose="02020603050405020304" pitchFamily="18" charset="0"/>
                <a:cs typeface="Times New Roman" panose="02020603050405020304" pitchFamily="18" charset="0"/>
              </a:rPr>
              <a:t>  km</a:t>
            </a:r>
            <a:r>
              <a:rPr lang="en-US" altLang="en-US" sz="2800" i="1" baseline="30000" dirty="0">
                <a:solidFill>
                  <a:srgbClr val="00B050"/>
                </a:solidFill>
                <a:latin typeface="Times New Roman" panose="02020603050405020304" pitchFamily="18" charset="0"/>
                <a:cs typeface="Times New Roman" panose="02020603050405020304" pitchFamily="18" charset="0"/>
              </a:rPr>
              <a:t>2</a:t>
            </a:r>
            <a:br>
              <a:rPr lang="en-US" altLang="en-US" sz="2800" i="1" baseline="30000" dirty="0">
                <a:solidFill>
                  <a:srgbClr val="00B050"/>
                </a:solidFill>
                <a:latin typeface="Times New Roman" panose="02020603050405020304" pitchFamily="18" charset="0"/>
                <a:cs typeface="Times New Roman" panose="02020603050405020304" pitchFamily="18" charset="0"/>
              </a:rPr>
            </a:br>
            <a:r>
              <a:rPr lang="en-US" altLang="en-US" sz="2800" i="1" dirty="0" err="1">
                <a:solidFill>
                  <a:srgbClr val="00B050"/>
                </a:solidFill>
                <a:latin typeface="Times New Roman" panose="02020603050405020304" pitchFamily="18" charset="0"/>
                <a:cs typeface="Times New Roman" panose="02020603050405020304" pitchFamily="18" charset="0"/>
              </a:rPr>
              <a:t>Dân</a:t>
            </a:r>
            <a:r>
              <a:rPr lang="en-US" altLang="en-US" sz="2800" i="1" dirty="0">
                <a:solidFill>
                  <a:srgbClr val="00B050"/>
                </a:solidFill>
                <a:latin typeface="Times New Roman" panose="02020603050405020304" pitchFamily="18" charset="0"/>
                <a:cs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rPr>
              <a:t>số</a:t>
            </a:r>
            <a:r>
              <a:rPr lang="en-US" altLang="en-US" sz="2800" i="1" dirty="0">
                <a:solidFill>
                  <a:srgbClr val="00B050"/>
                </a:solidFill>
                <a:latin typeface="Times New Roman" panose="02020603050405020304" pitchFamily="18" charset="0"/>
                <a:cs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rPr>
              <a:t>hơn</a:t>
            </a:r>
            <a:r>
              <a:rPr lang="en-US" altLang="en-US" sz="2800" i="1" dirty="0">
                <a:solidFill>
                  <a:srgbClr val="00B050"/>
                </a:solidFill>
                <a:latin typeface="Times New Roman" panose="02020603050405020304" pitchFamily="18" charset="0"/>
                <a:cs typeface="Times New Roman" panose="02020603050405020304" pitchFamily="18" charset="0"/>
              </a:rPr>
              <a:t> 660 </a:t>
            </a:r>
            <a:r>
              <a:rPr lang="en-US" altLang="en-US" sz="2800" i="1" dirty="0" err="1">
                <a:solidFill>
                  <a:srgbClr val="00B050"/>
                </a:solidFill>
                <a:latin typeface="Times New Roman" panose="02020603050405020304" pitchFamily="18" charset="0"/>
                <a:cs typeface="Times New Roman" panose="02020603050405020304" pitchFamily="18" charset="0"/>
              </a:rPr>
              <a:t>triệu</a:t>
            </a:r>
            <a:r>
              <a:rPr lang="en-US" altLang="en-US" sz="2800" i="1" dirty="0">
                <a:solidFill>
                  <a:srgbClr val="00B050"/>
                </a:solidFill>
                <a:latin typeface="Times New Roman" panose="02020603050405020304" pitchFamily="18" charset="0"/>
                <a:cs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rPr>
              <a:t>người</a:t>
            </a:r>
            <a:r>
              <a:rPr lang="en-US" altLang="en-US" sz="2800" i="1" dirty="0">
                <a:solidFill>
                  <a:srgbClr val="00B050"/>
                </a:solidFill>
                <a:latin typeface="Times New Roman" panose="02020603050405020304" pitchFamily="18" charset="0"/>
                <a:cs typeface="Times New Roman" panose="02020603050405020304" pitchFamily="18" charset="0"/>
              </a:rPr>
              <a:t> (2019)</a:t>
            </a:r>
          </a:p>
          <a:p>
            <a:pPr algn="just" eaLnBrk="1" hangingPunct="1">
              <a:spcBef>
                <a:spcPct val="0"/>
              </a:spcBef>
              <a:buFontTx/>
              <a:buNone/>
            </a:pPr>
            <a:r>
              <a:rPr lang="en-US" altLang="en-US" sz="2800" i="1" dirty="0" err="1">
                <a:solidFill>
                  <a:srgbClr val="00B050"/>
                </a:solidFill>
                <a:latin typeface="Times New Roman" panose="02020603050405020304" pitchFamily="18" charset="0"/>
                <a:cs typeface="Times New Roman" panose="02020603050405020304" pitchFamily="18" charset="0"/>
              </a:rPr>
              <a:t>Ngôn</a:t>
            </a:r>
            <a:r>
              <a:rPr lang="en-US" altLang="en-US" sz="2800" i="1" dirty="0">
                <a:solidFill>
                  <a:srgbClr val="00B050"/>
                </a:solidFill>
                <a:latin typeface="Times New Roman" panose="02020603050405020304" pitchFamily="18" charset="0"/>
                <a:cs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rPr>
              <a:t>ngữ</a:t>
            </a:r>
            <a:r>
              <a:rPr lang="en-US" altLang="en-US" sz="2800" i="1" dirty="0">
                <a:solidFill>
                  <a:srgbClr val="00B050"/>
                </a:solidFill>
                <a:latin typeface="Times New Roman" panose="02020603050405020304" pitchFamily="18" charset="0"/>
                <a:cs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rPr>
              <a:t>ngữ</a:t>
            </a:r>
            <a:r>
              <a:rPr lang="en-US" altLang="en-US" sz="2800" i="1" dirty="0">
                <a:solidFill>
                  <a:srgbClr val="00B050"/>
                </a:solidFill>
                <a:latin typeface="Times New Roman" panose="02020603050405020304" pitchFamily="18" charset="0"/>
                <a:cs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rPr>
              <a:t>hệ</a:t>
            </a:r>
            <a:r>
              <a:rPr lang="en-US" altLang="en-US" sz="2800" i="1" dirty="0">
                <a:solidFill>
                  <a:srgbClr val="00B050"/>
                </a:solidFill>
                <a:latin typeface="Times New Roman" panose="02020603050405020304" pitchFamily="18" charset="0"/>
                <a:cs typeface="Times New Roman" panose="02020603050405020304" pitchFamily="18" charset="0"/>
              </a:rPr>
              <a:t> La-</a:t>
            </a:r>
            <a:r>
              <a:rPr lang="en-US" altLang="en-US" sz="2800" i="1" dirty="0" err="1">
                <a:solidFill>
                  <a:srgbClr val="00B050"/>
                </a:solidFill>
                <a:latin typeface="Times New Roman" panose="02020603050405020304" pitchFamily="18" charset="0"/>
                <a:cs typeface="Times New Roman" panose="02020603050405020304" pitchFamily="18" charset="0"/>
              </a:rPr>
              <a:t>tinh</a:t>
            </a:r>
            <a:endParaRPr lang="en-US" altLang="en-US" sz="2800" i="1" dirty="0">
              <a:solidFill>
                <a:srgbClr val="00B050"/>
              </a:solidFill>
              <a:latin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8BF5D02B-51B6-FBCD-9633-C28D047101EA}"/>
              </a:ext>
            </a:extLst>
          </p:cNvPr>
          <p:cNvPicPr>
            <a:picLocks noChangeAspect="1"/>
          </p:cNvPicPr>
          <p:nvPr/>
        </p:nvPicPr>
        <p:blipFill>
          <a:blip r:embed="rId3"/>
          <a:stretch>
            <a:fillRect/>
          </a:stretch>
        </p:blipFill>
        <p:spPr>
          <a:xfrm>
            <a:off x="210294" y="4092208"/>
            <a:ext cx="5885706" cy="2629267"/>
          </a:xfrm>
          <a:prstGeom prst="rect">
            <a:avLst/>
          </a:prstGeom>
        </p:spPr>
      </p:pic>
    </p:spTree>
    <p:extLst>
      <p:ext uri="{BB962C8B-B14F-4D97-AF65-F5344CB8AC3E}">
        <p14:creationId xmlns:p14="http://schemas.microsoft.com/office/powerpoint/2010/main" val="332006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304991B-8C35-905F-7F93-0C4F78FB2529}"/>
              </a:ext>
            </a:extLst>
          </p:cNvPr>
          <p:cNvSpPr>
            <a:spLocks noGrp="1"/>
          </p:cNvSpPr>
          <p:nvPr>
            <p:ph type="ftr" sz="quarter" idx="11"/>
          </p:nvPr>
        </p:nvSpPr>
        <p:spPr>
          <a:xfrm rot="16200000">
            <a:off x="-1700784" y="3246120"/>
            <a:ext cx="4114800" cy="365125"/>
          </a:xfrm>
        </p:spPr>
        <p:txBody>
          <a:bodyPr vert="horz" lIns="91440" tIns="45720" rIns="91440" bIns="45720" rtlCol="0" anchor="ctr">
            <a:normAutofit/>
          </a:bodyPr>
          <a:lstStyle/>
          <a:p>
            <a:pPr defTabSz="914400">
              <a:spcAft>
                <a:spcPts val="600"/>
              </a:spcAft>
            </a:pPr>
            <a:r>
              <a:rPr lang="en-US" sz="700" kern="1200">
                <a:solidFill>
                  <a:srgbClr val="595959"/>
                </a:solidFill>
                <a:latin typeface="+mn-lt"/>
                <a:ea typeface="+mn-ea"/>
                <a:cs typeface="+mn-cs"/>
              </a:rPr>
              <a:t>Sample Footer Text</a:t>
            </a:r>
          </a:p>
        </p:txBody>
      </p:sp>
      <p:pic>
        <p:nvPicPr>
          <p:cNvPr id="10" name="Picture 9">
            <a:extLst>
              <a:ext uri="{FF2B5EF4-FFF2-40B4-BE49-F238E27FC236}">
                <a16:creationId xmlns:a16="http://schemas.microsoft.com/office/drawing/2014/main" id="{89ACEB8C-194A-47B3-3974-DE70709ADA79}"/>
              </a:ext>
            </a:extLst>
          </p:cNvPr>
          <p:cNvPicPr>
            <a:picLocks noChangeAspect="1"/>
          </p:cNvPicPr>
          <p:nvPr/>
        </p:nvPicPr>
        <p:blipFill>
          <a:blip r:embed="rId2"/>
          <a:stretch>
            <a:fillRect/>
          </a:stretch>
        </p:blipFill>
        <p:spPr>
          <a:xfrm>
            <a:off x="6836156" y="685799"/>
            <a:ext cx="4688346" cy="5531972"/>
          </a:xfrm>
          <a:prstGeom prst="rect">
            <a:avLst/>
          </a:prstGeom>
        </p:spPr>
      </p:pic>
      <p:sp>
        <p:nvSpPr>
          <p:cNvPr id="4" name="Date Placeholder 3">
            <a:extLst>
              <a:ext uri="{FF2B5EF4-FFF2-40B4-BE49-F238E27FC236}">
                <a16:creationId xmlns:a16="http://schemas.microsoft.com/office/drawing/2014/main" id="{367EF23D-0AB8-2084-1BFD-7C9C5DBCB9A6}"/>
              </a:ext>
            </a:extLst>
          </p:cNvPr>
          <p:cNvSpPr>
            <a:spLocks noGrp="1"/>
          </p:cNvSpPr>
          <p:nvPr>
            <p:ph type="dt" sz="half" idx="10"/>
          </p:nvPr>
        </p:nvSpPr>
        <p:spPr>
          <a:xfrm rot="5400000">
            <a:off x="9114861" y="3246437"/>
            <a:ext cx="5486398" cy="365125"/>
          </a:xfrm>
        </p:spPr>
        <p:txBody>
          <a:bodyPr vert="horz" lIns="91440" tIns="45720" rIns="91440" bIns="45720" rtlCol="0" anchor="ctr">
            <a:normAutofit/>
          </a:bodyPr>
          <a:lstStyle/>
          <a:p>
            <a:pPr algn="ctr" defTabSz="914400">
              <a:spcAft>
                <a:spcPts val="600"/>
              </a:spcAft>
            </a:pPr>
            <a:fld id="{579F6069-8263-4296-913A-BC2234E8D32B}" type="datetime1">
              <a:rPr lang="en-US" sz="700">
                <a:solidFill>
                  <a:schemeClr val="tx1">
                    <a:tint val="75000"/>
                  </a:schemeClr>
                </a:solidFill>
              </a:rPr>
              <a:pPr algn="ctr" defTabSz="914400">
                <a:spcAft>
                  <a:spcPts val="600"/>
                </a:spcAft>
              </a:pPr>
              <a:t>7/24/2024</a:t>
            </a:fld>
            <a:endParaRPr lang="en-US" sz="700">
              <a:solidFill>
                <a:schemeClr val="tx1">
                  <a:tint val="75000"/>
                </a:schemeClr>
              </a:solidFill>
            </a:endParaRPr>
          </a:p>
        </p:txBody>
      </p:sp>
      <p:sp>
        <p:nvSpPr>
          <p:cNvPr id="6" name="Slide Number Placeholder 5">
            <a:extLst>
              <a:ext uri="{FF2B5EF4-FFF2-40B4-BE49-F238E27FC236}">
                <a16:creationId xmlns:a16="http://schemas.microsoft.com/office/drawing/2014/main" id="{3566AD4C-FE3D-FB52-5CEC-6066E9721E40}"/>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defTabSz="914400">
              <a:spcAft>
                <a:spcPts val="600"/>
              </a:spcAft>
            </a:pPr>
            <a:fld id="{C68AC1EC-23E2-4F0E-A5A4-674EC8DB954E}" type="slidenum">
              <a:rPr lang="en-US" sz="900">
                <a:solidFill>
                  <a:schemeClr val="tx1">
                    <a:tint val="75000"/>
                  </a:schemeClr>
                </a:solidFill>
              </a:rPr>
              <a:pPr defTabSz="914400">
                <a:spcAft>
                  <a:spcPts val="600"/>
                </a:spcAft>
              </a:pPr>
              <a:t>5</a:t>
            </a:fld>
            <a:endParaRPr lang="en-US" sz="900">
              <a:solidFill>
                <a:schemeClr val="tx1">
                  <a:tint val="75000"/>
                </a:schemeClr>
              </a:solidFill>
            </a:endParaRPr>
          </a:p>
        </p:txBody>
      </p:sp>
      <p:sp>
        <p:nvSpPr>
          <p:cNvPr id="11" name="TextBox 10">
            <a:extLst>
              <a:ext uri="{FF2B5EF4-FFF2-40B4-BE49-F238E27FC236}">
                <a16:creationId xmlns:a16="http://schemas.microsoft.com/office/drawing/2014/main" id="{9A9C27E1-397E-14D6-350F-9E92E1FE5904}"/>
              </a:ext>
            </a:extLst>
          </p:cNvPr>
          <p:cNvSpPr txBox="1"/>
          <p:nvPr/>
        </p:nvSpPr>
        <p:spPr>
          <a:xfrm>
            <a:off x="356616" y="451883"/>
            <a:ext cx="5556820" cy="3539430"/>
          </a:xfrm>
          <a:prstGeom prst="rect">
            <a:avLst/>
          </a:prstGeom>
          <a:noFill/>
        </p:spPr>
        <p:txBody>
          <a:bodyPr wrap="square">
            <a:spAutoFit/>
          </a:bodyPr>
          <a:lstStyle/>
          <a:p>
            <a:pPr algn="just"/>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Cuối</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thế</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kỷ</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XVIII,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nơi</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đây</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là</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thuộc</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địa</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của</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Tây</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Ban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Nha</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và</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Bồ</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Đào</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Nha</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Do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ảnh</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hưởng</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ách</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nô</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dịch</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lâu</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dài</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của</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chế</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độ</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thực</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dân</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hầu</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hết</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các</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dân</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tộc</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ở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đây</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nói</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tiếng</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Tây</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Ban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Nha</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và</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Bồ</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Đào</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Nha</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thuộc</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hệ</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ngôn</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ngữ</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La Tinh.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Vì</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vậy</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khu</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vực</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rộng</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lớn</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này</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mang</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tên</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chung</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là</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Mĩ</a:t>
            </a:r>
            <a:r>
              <a:rPr lang="en-US" alt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La Tinh</a:t>
            </a:r>
            <a:endParaRPr lang="vi-VN" sz="2800" i="1" dirty="0">
              <a:solidFill>
                <a:srgbClr val="00B05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218650F-85BC-5AB2-95EB-31E55E2B448E}"/>
              </a:ext>
            </a:extLst>
          </p:cNvPr>
          <p:cNvSpPr txBox="1"/>
          <p:nvPr/>
        </p:nvSpPr>
        <p:spPr>
          <a:xfrm>
            <a:off x="346373" y="3991313"/>
            <a:ext cx="5556820" cy="1384995"/>
          </a:xfrm>
          <a:prstGeom prst="rect">
            <a:avLst/>
          </a:prstGeom>
          <a:noFill/>
        </p:spPr>
        <p:txBody>
          <a:bodyPr wrap="square">
            <a:spAutoFit/>
          </a:bodyPr>
          <a:lstStyle/>
          <a:p>
            <a:pPr algn="just"/>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Đầu</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thế</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kỉ</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XIX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nhiều</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nước</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đã</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dành</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được</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độc</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lập</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nhưng</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lại</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trở</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thành</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sân</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sau</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của</a:t>
            </a:r>
            <a:r>
              <a:rPr lang="en-US" sz="2800" i="1" dirty="0">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sym typeface="Times New Roman" panose="02020603050405020304" pitchFamily="18" charset="0"/>
              </a:rPr>
              <a:t>Mỹ</a:t>
            </a:r>
            <a:endParaRPr lang="vi-VN" sz="2800" i="1" dirty="0">
              <a:solidFill>
                <a:srgbClr val="00B05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7027F88-F5D8-E5F0-863A-F02CE4AB5C95}"/>
              </a:ext>
            </a:extLst>
          </p:cNvPr>
          <p:cNvPicPr>
            <a:picLocks noChangeAspect="1"/>
          </p:cNvPicPr>
          <p:nvPr/>
        </p:nvPicPr>
        <p:blipFill>
          <a:blip r:embed="rId3"/>
          <a:stretch>
            <a:fillRect/>
          </a:stretch>
        </p:blipFill>
        <p:spPr>
          <a:xfrm>
            <a:off x="3317845" y="5362595"/>
            <a:ext cx="2719460" cy="1406959"/>
          </a:xfrm>
          <a:prstGeom prst="rect">
            <a:avLst/>
          </a:prstGeom>
        </p:spPr>
      </p:pic>
      <p:pic>
        <p:nvPicPr>
          <p:cNvPr id="22" name="Picture 21">
            <a:extLst>
              <a:ext uri="{FF2B5EF4-FFF2-40B4-BE49-F238E27FC236}">
                <a16:creationId xmlns:a16="http://schemas.microsoft.com/office/drawing/2014/main" id="{5B198B9C-51AD-AF1D-7D89-534AD4BC20AE}"/>
              </a:ext>
            </a:extLst>
          </p:cNvPr>
          <p:cNvPicPr>
            <a:picLocks noChangeAspect="1"/>
          </p:cNvPicPr>
          <p:nvPr/>
        </p:nvPicPr>
        <p:blipFill>
          <a:blip r:embed="rId4"/>
          <a:stretch>
            <a:fillRect/>
          </a:stretch>
        </p:blipFill>
        <p:spPr>
          <a:xfrm>
            <a:off x="522887" y="5362595"/>
            <a:ext cx="2719460" cy="1486363"/>
          </a:xfrm>
          <a:prstGeom prst="rect">
            <a:avLst/>
          </a:prstGeom>
        </p:spPr>
      </p:pic>
    </p:spTree>
    <p:extLst>
      <p:ext uri="{BB962C8B-B14F-4D97-AF65-F5344CB8AC3E}">
        <p14:creationId xmlns:p14="http://schemas.microsoft.com/office/powerpoint/2010/main" val="274652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DB60-BED2-A41F-60E9-A365A4035447}"/>
              </a:ext>
            </a:extLst>
          </p:cNvPr>
          <p:cNvSpPr>
            <a:spLocks noGrp="1"/>
          </p:cNvSpPr>
          <p:nvPr>
            <p:ph type="title"/>
          </p:nvPr>
        </p:nvSpPr>
        <p:spPr>
          <a:xfrm>
            <a:off x="871442" y="685800"/>
            <a:ext cx="4353116" cy="1474666"/>
          </a:xfrm>
        </p:spPr>
        <p:txBody>
          <a:bodyPr vert="horz" lIns="91440" tIns="45720" rIns="91440" bIns="45720" rtlCol="0" anchor="b">
            <a:noAutofit/>
          </a:bodyPr>
          <a:lstStyle/>
          <a:p>
            <a:pPr algn="ctr"/>
            <a:r>
              <a:rPr lang="en-US" sz="3600" b="1" kern="1200" dirty="0">
                <a:solidFill>
                  <a:srgbClr val="595959"/>
                </a:solidFill>
                <a:latin typeface="Times New Roman" panose="02020603050405020304" pitchFamily="18" charset="0"/>
                <a:cs typeface="Times New Roman" panose="02020603050405020304" pitchFamily="18" charset="0"/>
              </a:rPr>
              <a:t>BÀI 12.</a:t>
            </a:r>
            <a:br>
              <a:rPr lang="en-US" sz="3600" b="1" kern="1200" dirty="0">
                <a:solidFill>
                  <a:srgbClr val="595959"/>
                </a:solidFill>
                <a:latin typeface="Times New Roman" panose="02020603050405020304" pitchFamily="18" charset="0"/>
                <a:cs typeface="Times New Roman" panose="02020603050405020304" pitchFamily="18" charset="0"/>
              </a:rPr>
            </a:br>
            <a:r>
              <a:rPr lang="en-US" sz="3600" b="1" kern="1200" dirty="0">
                <a:solidFill>
                  <a:srgbClr val="595959"/>
                </a:solidFill>
                <a:latin typeface="Times New Roman" panose="02020603050405020304" pitchFamily="18" charset="0"/>
                <a:cs typeface="Times New Roman" panose="02020603050405020304" pitchFamily="18" charset="0"/>
              </a:rPr>
              <a:t>MỸ LA-TINH TỪ NĂM 1945 ĐẾN NĂM 1991 </a:t>
            </a:r>
          </a:p>
        </p:txBody>
      </p:sp>
      <p:sp>
        <p:nvSpPr>
          <p:cNvPr id="5" name="Footer Placeholder 4">
            <a:extLst>
              <a:ext uri="{FF2B5EF4-FFF2-40B4-BE49-F238E27FC236}">
                <a16:creationId xmlns:a16="http://schemas.microsoft.com/office/drawing/2014/main" id="{E304991B-8C35-905F-7F93-0C4F78FB2529}"/>
              </a:ext>
            </a:extLst>
          </p:cNvPr>
          <p:cNvSpPr>
            <a:spLocks noGrp="1"/>
          </p:cNvSpPr>
          <p:nvPr>
            <p:ph type="ftr" sz="quarter" idx="11"/>
          </p:nvPr>
        </p:nvSpPr>
        <p:spPr>
          <a:xfrm rot="16200000">
            <a:off x="-1700784" y="3246120"/>
            <a:ext cx="4114800" cy="365125"/>
          </a:xfrm>
        </p:spPr>
        <p:txBody>
          <a:bodyPr vert="horz" lIns="91440" tIns="45720" rIns="91440" bIns="45720" rtlCol="0" anchor="ctr">
            <a:normAutofit/>
          </a:bodyPr>
          <a:lstStyle/>
          <a:p>
            <a:pPr defTabSz="914400">
              <a:spcAft>
                <a:spcPts val="600"/>
              </a:spcAft>
            </a:pPr>
            <a:r>
              <a:rPr lang="en-US" sz="700" kern="1200">
                <a:solidFill>
                  <a:srgbClr val="595959"/>
                </a:solidFill>
                <a:latin typeface="+mn-lt"/>
                <a:ea typeface="+mn-ea"/>
                <a:cs typeface="+mn-cs"/>
              </a:rPr>
              <a:t>Sample Footer Text</a:t>
            </a:r>
          </a:p>
        </p:txBody>
      </p:sp>
      <p:sp>
        <p:nvSpPr>
          <p:cNvPr id="8" name="Rectangle: Rounded Corners 7">
            <a:extLst>
              <a:ext uri="{FF2B5EF4-FFF2-40B4-BE49-F238E27FC236}">
                <a16:creationId xmlns:a16="http://schemas.microsoft.com/office/drawing/2014/main" id="{00B3E11E-EB03-EF34-6D97-3B7DA3D30A21}"/>
              </a:ext>
            </a:extLst>
          </p:cNvPr>
          <p:cNvSpPr/>
          <p:nvPr/>
        </p:nvSpPr>
        <p:spPr>
          <a:xfrm>
            <a:off x="871442" y="2447337"/>
            <a:ext cx="4353116" cy="37704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ormAutofit fontScale="92500"/>
          </a:bodyPr>
          <a:lstStyle/>
          <a:p>
            <a:pPr indent="-228600" algn="just" defTabSz="914400">
              <a:lnSpc>
                <a:spcPct val="90000"/>
              </a:lnSpc>
              <a:spcAft>
                <a:spcPts val="600"/>
              </a:spcAft>
              <a:buFont typeface="Arial" panose="020B0604020202020204" pitchFamily="34" charset="0"/>
              <a:buChar char="•"/>
            </a:pPr>
            <a:r>
              <a:rPr lang="en-US" sz="2000" dirty="0">
                <a:solidFill>
                  <a:schemeClr val="bg1"/>
                </a:solidFill>
              </a:rPr>
              <a:t>- </a:t>
            </a:r>
            <a:r>
              <a:rPr lang="en-US" sz="2800" dirty="0" err="1">
                <a:solidFill>
                  <a:schemeClr val="bg1"/>
                </a:solidFill>
                <a:latin typeface="Times New Roman" panose="02020603050405020304" pitchFamily="18" charset="0"/>
                <a:cs typeface="Times New Roman" panose="02020603050405020304" pitchFamily="18" charset="0"/>
              </a:rPr>
              <a:t>Mô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nét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Mỹ</a:t>
            </a:r>
            <a:r>
              <a:rPr lang="en-US" sz="2800" dirty="0">
                <a:solidFill>
                  <a:schemeClr val="bg1"/>
                </a:solidFill>
                <a:latin typeface="Times New Roman" panose="02020603050405020304" pitchFamily="18" charset="0"/>
                <a:cs typeface="Times New Roman" panose="02020603050405020304" pitchFamily="18" charset="0"/>
              </a:rPr>
              <a:t> La-</a:t>
            </a:r>
            <a:r>
              <a:rPr lang="en-US" sz="2800" dirty="0" err="1">
                <a:solidFill>
                  <a:schemeClr val="bg1"/>
                </a:solidFill>
                <a:latin typeface="Times New Roman" panose="02020603050405020304" pitchFamily="18" charset="0"/>
                <a:cs typeface="Times New Roman" panose="02020603050405020304" pitchFamily="18" charset="0"/>
              </a:rPr>
              <a:t>tinh</a:t>
            </a:r>
            <a:r>
              <a:rPr lang="en-US" sz="2800" dirty="0">
                <a:solidFill>
                  <a:schemeClr val="bg1"/>
                </a:solidFill>
                <a:latin typeface="Times New Roman" panose="02020603050405020304" pitchFamily="18" charset="0"/>
                <a:cs typeface="Times New Roman" panose="02020603050405020304" pitchFamily="18" charset="0"/>
              </a:rPr>
              <a:t> (Latin) </a:t>
            </a:r>
            <a:r>
              <a:rPr lang="en-US" sz="2800" dirty="0" err="1">
                <a:solidFill>
                  <a:schemeClr val="bg1"/>
                </a:solidFill>
                <a:latin typeface="Times New Roman" panose="02020603050405020304" pitchFamily="18" charset="0"/>
                <a:cs typeface="Times New Roman" panose="02020603050405020304" pitchFamily="18" charset="0"/>
              </a:rPr>
              <a:t>tư</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năm</a:t>
            </a:r>
            <a:r>
              <a:rPr lang="en-US" sz="2800" dirty="0">
                <a:solidFill>
                  <a:schemeClr val="bg1"/>
                </a:solidFill>
                <a:latin typeface="Times New Roman" panose="02020603050405020304" pitchFamily="18" charset="0"/>
                <a:cs typeface="Times New Roman" panose="02020603050405020304" pitchFamily="18" charset="0"/>
              </a:rPr>
              <a:t> 1945 </a:t>
            </a:r>
            <a:r>
              <a:rPr lang="en-US" sz="2800" dirty="0" err="1">
                <a:solidFill>
                  <a:schemeClr val="bg1"/>
                </a:solidFill>
                <a:latin typeface="Times New Roman" panose="02020603050405020304" pitchFamily="18" charset="0"/>
                <a:cs typeface="Times New Roman" panose="02020603050405020304" pitchFamily="18" charset="0"/>
              </a:rPr>
              <a:t>đến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năm</a:t>
            </a:r>
            <a:r>
              <a:rPr lang="en-US" sz="2800" dirty="0">
                <a:solidFill>
                  <a:schemeClr val="bg1"/>
                </a:solidFill>
                <a:latin typeface="Times New Roman" panose="02020603050405020304" pitchFamily="18" charset="0"/>
                <a:cs typeface="Times New Roman" panose="02020603050405020304" pitchFamily="18" charset="0"/>
              </a:rPr>
              <a:t> 1991.</a:t>
            </a:r>
          </a:p>
          <a:p>
            <a:pPr indent="-228600" algn="just" defTabSz="914400">
              <a:lnSpc>
                <a:spcPct val="90000"/>
              </a:lnSpc>
              <a:spcAft>
                <a:spcPts val="600"/>
              </a:spcAft>
              <a:buFont typeface="Arial" panose="020B0604020202020204" pitchFamily="34" charset="0"/>
              <a:buChar char="•"/>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quát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mạng</a:t>
            </a:r>
            <a:r>
              <a:rPr lang="en-US" sz="2800" dirty="0">
                <a:solidFill>
                  <a:schemeClr val="bg1"/>
                </a:solidFill>
                <a:latin typeface="Times New Roman" panose="02020603050405020304" pitchFamily="18" charset="0"/>
                <a:cs typeface="Times New Roman" panose="02020603050405020304" pitchFamily="18" charset="0"/>
              </a:rPr>
              <a:t>  Cu-</a:t>
            </a:r>
            <a:r>
              <a:rPr lang="en-US" sz="2800" dirty="0" err="1">
                <a:solidFill>
                  <a:schemeClr val="bg1"/>
                </a:solidFill>
                <a:latin typeface="Times New Roman" panose="02020603050405020304" pitchFamily="18" charset="0"/>
                <a:cs typeface="Times New Roman" panose="02020603050405020304" pitchFamily="18" charset="0"/>
              </a:rPr>
              <a:t>ba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chủ</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nghĩa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hội</a:t>
            </a:r>
            <a:r>
              <a:rPr lang="en-US" sz="2800" dirty="0">
                <a:solidFill>
                  <a:schemeClr val="bg1"/>
                </a:solidFill>
                <a:latin typeface="Times New Roman" panose="02020603050405020304" pitchFamily="18" charset="0"/>
                <a:cs typeface="Times New Roman" panose="02020603050405020304" pitchFamily="18" charset="0"/>
              </a:rPr>
              <a:t> ở Cu-</a:t>
            </a:r>
            <a:r>
              <a:rPr lang="en-US" sz="2800" dirty="0" err="1">
                <a:solidFill>
                  <a:schemeClr val="bg1"/>
                </a:solidFill>
                <a:latin typeface="Times New Roman" panose="02020603050405020304" pitchFamily="18" charset="0"/>
                <a:cs typeface="Times New Roman" panose="02020603050405020304" pitchFamily="18" charset="0"/>
              </a:rPr>
              <a:t>ba</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89ACEB8C-194A-47B3-3974-DE70709ADA79}"/>
              </a:ext>
            </a:extLst>
          </p:cNvPr>
          <p:cNvPicPr>
            <a:picLocks noChangeAspect="1"/>
          </p:cNvPicPr>
          <p:nvPr/>
        </p:nvPicPr>
        <p:blipFill>
          <a:blip r:embed="rId2"/>
          <a:stretch>
            <a:fillRect/>
          </a:stretch>
        </p:blipFill>
        <p:spPr>
          <a:xfrm>
            <a:off x="6836156" y="685799"/>
            <a:ext cx="4688346" cy="5531972"/>
          </a:xfrm>
          <a:prstGeom prst="rect">
            <a:avLst/>
          </a:prstGeom>
        </p:spPr>
      </p:pic>
      <p:sp>
        <p:nvSpPr>
          <p:cNvPr id="4" name="Date Placeholder 3">
            <a:extLst>
              <a:ext uri="{FF2B5EF4-FFF2-40B4-BE49-F238E27FC236}">
                <a16:creationId xmlns:a16="http://schemas.microsoft.com/office/drawing/2014/main" id="{367EF23D-0AB8-2084-1BFD-7C9C5DBCB9A6}"/>
              </a:ext>
            </a:extLst>
          </p:cNvPr>
          <p:cNvSpPr>
            <a:spLocks noGrp="1"/>
          </p:cNvSpPr>
          <p:nvPr>
            <p:ph type="dt" sz="half" idx="10"/>
          </p:nvPr>
        </p:nvSpPr>
        <p:spPr>
          <a:xfrm rot="5400000">
            <a:off x="9114861" y="3246437"/>
            <a:ext cx="5486398" cy="365125"/>
          </a:xfrm>
        </p:spPr>
        <p:txBody>
          <a:bodyPr vert="horz" lIns="91440" tIns="45720" rIns="91440" bIns="45720" rtlCol="0" anchor="ctr">
            <a:normAutofit/>
          </a:bodyPr>
          <a:lstStyle/>
          <a:p>
            <a:pPr algn="ctr" defTabSz="914400">
              <a:spcAft>
                <a:spcPts val="600"/>
              </a:spcAft>
            </a:pPr>
            <a:fld id="{579F6069-8263-4296-913A-BC2234E8D32B}" type="datetime1">
              <a:rPr lang="en-US" sz="700">
                <a:solidFill>
                  <a:schemeClr val="tx1">
                    <a:tint val="75000"/>
                  </a:schemeClr>
                </a:solidFill>
              </a:rPr>
              <a:pPr algn="ctr" defTabSz="914400">
                <a:spcAft>
                  <a:spcPts val="600"/>
                </a:spcAft>
              </a:pPr>
              <a:t>7/24/2024</a:t>
            </a:fld>
            <a:endParaRPr lang="en-US" sz="700">
              <a:solidFill>
                <a:schemeClr val="tx1">
                  <a:tint val="75000"/>
                </a:schemeClr>
              </a:solidFill>
            </a:endParaRPr>
          </a:p>
        </p:txBody>
      </p:sp>
      <p:sp>
        <p:nvSpPr>
          <p:cNvPr id="6" name="Slide Number Placeholder 5">
            <a:extLst>
              <a:ext uri="{FF2B5EF4-FFF2-40B4-BE49-F238E27FC236}">
                <a16:creationId xmlns:a16="http://schemas.microsoft.com/office/drawing/2014/main" id="{3566AD4C-FE3D-FB52-5CEC-6066E9721E40}"/>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defTabSz="914400">
              <a:spcAft>
                <a:spcPts val="600"/>
              </a:spcAft>
            </a:pPr>
            <a:fld id="{C68AC1EC-23E2-4F0E-A5A4-674EC8DB954E}" type="slidenum">
              <a:rPr lang="en-US" sz="900">
                <a:solidFill>
                  <a:schemeClr val="tx1">
                    <a:tint val="75000"/>
                  </a:schemeClr>
                </a:solidFill>
              </a:rPr>
              <a:pPr defTabSz="914400">
                <a:spcAft>
                  <a:spcPts val="600"/>
                </a:spcAft>
              </a:pPr>
              <a:t>6</a:t>
            </a:fld>
            <a:endParaRPr lang="en-US" sz="900">
              <a:solidFill>
                <a:schemeClr val="tx1">
                  <a:tint val="75000"/>
                </a:schemeClr>
              </a:solidFill>
            </a:endParaRPr>
          </a:p>
        </p:txBody>
      </p:sp>
    </p:spTree>
    <p:extLst>
      <p:ext uri="{BB962C8B-B14F-4D97-AF65-F5344CB8AC3E}">
        <p14:creationId xmlns:p14="http://schemas.microsoft.com/office/powerpoint/2010/main" val="163833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13">
            <a:extLst>
              <a:ext uri="{FF2B5EF4-FFF2-40B4-BE49-F238E27FC236}">
                <a16:creationId xmlns:a16="http://schemas.microsoft.com/office/drawing/2014/main" id="{D450FDE4-DEE0-4220-920B-DF08F067FA81}"/>
              </a:ext>
            </a:extLst>
          </p:cNvPr>
          <p:cNvSpPr/>
          <p:nvPr/>
        </p:nvSpPr>
        <p:spPr>
          <a:xfrm flipV="1">
            <a:off x="0" y="0"/>
            <a:ext cx="2705100" cy="1181106"/>
          </a:xfrm>
          <a:custGeom>
            <a:avLst/>
            <a:gdLst>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Lst>
            <a:ahLst/>
            <a:cxnLst>
              <a:cxn ang="0">
                <a:pos x="connsiteX0" y="connsiteY0"/>
              </a:cxn>
              <a:cxn ang="0">
                <a:pos x="connsiteX1" y="connsiteY1"/>
              </a:cxn>
              <a:cxn ang="0">
                <a:pos x="connsiteX2" y="connsiteY2"/>
              </a:cxn>
              <a:cxn ang="0">
                <a:pos x="connsiteX3" y="connsiteY3"/>
              </a:cxn>
            </a:cxnLst>
            <a:rect l="l" t="t" r="r" b="b"/>
            <a:pathLst>
              <a:path w="5065486" h="1915887">
                <a:moveTo>
                  <a:pt x="0" y="1915887"/>
                </a:moveTo>
                <a:cubicBezTo>
                  <a:pt x="844248" y="1277258"/>
                  <a:pt x="2282855" y="6169"/>
                  <a:pt x="2532743" y="0"/>
                </a:cubicBezTo>
                <a:cubicBezTo>
                  <a:pt x="2767391" y="13789"/>
                  <a:pt x="4221238" y="1277258"/>
                  <a:pt x="5065486" y="1915887"/>
                </a:cubicBezTo>
                <a:lnTo>
                  <a:pt x="0" y="1915887"/>
                </a:lnTo>
                <a:close/>
              </a:path>
            </a:pathLst>
          </a:custGeom>
          <a:solidFill>
            <a:srgbClr val="152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35DA1"/>
              </a:solidFill>
              <a:effectLst/>
              <a:uLnTx/>
              <a:uFillTx/>
              <a:latin typeface="Roboto"/>
              <a:ea typeface="+mn-ea"/>
              <a:cs typeface="+mn-cs"/>
            </a:endParaRPr>
          </a:p>
        </p:txBody>
      </p:sp>
      <p:sp>
        <p:nvSpPr>
          <p:cNvPr id="4" name="!!5">
            <a:extLst>
              <a:ext uri="{FF2B5EF4-FFF2-40B4-BE49-F238E27FC236}">
                <a16:creationId xmlns:a16="http://schemas.microsoft.com/office/drawing/2014/main" id="{96FBA49E-AD72-3ACC-4628-35EA098873AA}"/>
              </a:ext>
            </a:extLst>
          </p:cNvPr>
          <p:cNvSpPr/>
          <p:nvPr/>
        </p:nvSpPr>
        <p:spPr>
          <a:xfrm rot="2700000">
            <a:off x="2268439" y="3078363"/>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6">
            <a:extLst>
              <a:ext uri="{FF2B5EF4-FFF2-40B4-BE49-F238E27FC236}">
                <a16:creationId xmlns:a16="http://schemas.microsoft.com/office/drawing/2014/main" id="{4E1B6011-595B-1950-E01B-9DCC255E6970}"/>
              </a:ext>
            </a:extLst>
          </p:cNvPr>
          <p:cNvSpPr txBox="1"/>
          <p:nvPr/>
        </p:nvSpPr>
        <p:spPr>
          <a:xfrm>
            <a:off x="1942203" y="3893939"/>
            <a:ext cx="3800693" cy="1384995"/>
          </a:xfrm>
          <a:prstGeom prst="rect">
            <a:avLst/>
          </a:prstGeom>
          <a:noFill/>
        </p:spPr>
        <p:txBody>
          <a:bodyPr wrap="square" rtlCol="0">
            <a:spAutoFit/>
          </a:bodyPr>
          <a:lstStyle/>
          <a:p>
            <a:pPr lvl="0" algn="ctr" defTabSz="914400">
              <a:defRPr/>
            </a:pPr>
            <a:r>
              <a:rPr lang="vi-VN"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Tình hình chung của các nước Mỹ La-tinh từ năm 1945 đến năm 1991 </a:t>
            </a:r>
            <a:endParaRPr kumimoji="0" lang="en-US" sz="2800" i="0" u="none" strike="noStrike" kern="1200" cap="none" spc="0" normalizeH="0" baseline="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28" name="Freeform: Shape 27">
            <a:extLst>
              <a:ext uri="{FF2B5EF4-FFF2-40B4-BE49-F238E27FC236}">
                <a16:creationId xmlns:a16="http://schemas.microsoft.com/office/drawing/2014/main" id="{14280341-E36F-9215-E6A7-5C04DBD1CC09}"/>
              </a:ext>
            </a:extLst>
          </p:cNvPr>
          <p:cNvSpPr/>
          <p:nvPr/>
        </p:nvSpPr>
        <p:spPr>
          <a:xfrm rot="2700000">
            <a:off x="2832417" y="4467892"/>
            <a:ext cx="1840072" cy="1840072"/>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B35DA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9" name="Freeform: Shape 28">
            <a:extLst>
              <a:ext uri="{FF2B5EF4-FFF2-40B4-BE49-F238E27FC236}">
                <a16:creationId xmlns:a16="http://schemas.microsoft.com/office/drawing/2014/main" id="{63D91039-0BD2-8DE7-135E-23938F2498A6}"/>
              </a:ext>
            </a:extLst>
          </p:cNvPr>
          <p:cNvSpPr/>
          <p:nvPr/>
        </p:nvSpPr>
        <p:spPr>
          <a:xfrm rot="18900000" flipV="1">
            <a:off x="2866307" y="2801559"/>
            <a:ext cx="1772293" cy="1817194"/>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B35DA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14" name="!!4">
            <a:extLst>
              <a:ext uri="{FF2B5EF4-FFF2-40B4-BE49-F238E27FC236}">
                <a16:creationId xmlns:a16="http://schemas.microsoft.com/office/drawing/2014/main" id="{40F71B04-7AA3-CD92-8C39-0EF43869B7BC}"/>
              </a:ext>
            </a:extLst>
          </p:cNvPr>
          <p:cNvGrpSpPr/>
          <p:nvPr/>
        </p:nvGrpSpPr>
        <p:grpSpPr>
          <a:xfrm>
            <a:off x="3399349" y="2781187"/>
            <a:ext cx="706208" cy="706208"/>
            <a:chOff x="1365649" y="3199383"/>
            <a:chExt cx="604784" cy="604784"/>
          </a:xfrm>
          <a:solidFill>
            <a:srgbClr val="B35DA1"/>
          </a:solidFill>
        </p:grpSpPr>
        <p:sp>
          <p:nvSpPr>
            <p:cNvPr id="15" name="Oval 14">
              <a:extLst>
                <a:ext uri="{FF2B5EF4-FFF2-40B4-BE49-F238E27FC236}">
                  <a16:creationId xmlns:a16="http://schemas.microsoft.com/office/drawing/2014/main" id="{5CED927D-0E95-009D-E36A-D3DDE9710A3C}"/>
                </a:ext>
              </a:extLst>
            </p:cNvPr>
            <p:cNvSpPr/>
            <p:nvPr/>
          </p:nvSpPr>
          <p:spPr>
            <a:xfrm>
              <a:off x="1365649" y="3199383"/>
              <a:ext cx="604784" cy="604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boto"/>
                <a:ea typeface="+mn-ea"/>
                <a:cs typeface="+mn-cs"/>
              </a:endParaRPr>
            </a:p>
          </p:txBody>
        </p:sp>
        <p:sp>
          <p:nvSpPr>
            <p:cNvPr id="16" name="TextBox 15">
              <a:extLst>
                <a:ext uri="{FF2B5EF4-FFF2-40B4-BE49-F238E27FC236}">
                  <a16:creationId xmlns:a16="http://schemas.microsoft.com/office/drawing/2014/main" id="{904E8C88-8BCB-66C8-2CD4-438CB686B0DC}"/>
                </a:ext>
              </a:extLst>
            </p:cNvPr>
            <p:cNvSpPr txBox="1"/>
            <p:nvPr/>
          </p:nvSpPr>
          <p:spPr>
            <a:xfrm>
              <a:off x="1488068" y="3271329"/>
              <a:ext cx="359944" cy="5007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35DA1"/>
                  </a:solidFill>
                  <a:effectLst/>
                  <a:uLnTx/>
                  <a:uFillTx/>
                  <a:latin typeface="Roboto"/>
                  <a:ea typeface="+mn-ea"/>
                  <a:cs typeface="+mn-cs"/>
                </a:rPr>
                <a:t>1</a:t>
              </a:r>
              <a:endParaRPr kumimoji="0" lang="en-US" sz="3200" b="1" i="0" u="none" strike="noStrike" kern="1200" cap="none" spc="0" normalizeH="0" baseline="0" noProof="0" dirty="0">
                <a:ln>
                  <a:noFill/>
                </a:ln>
                <a:solidFill>
                  <a:srgbClr val="B35DA1"/>
                </a:solidFill>
                <a:effectLst/>
                <a:uLnTx/>
                <a:uFillTx/>
                <a:latin typeface="Roboto"/>
                <a:ea typeface="+mn-ea"/>
                <a:cs typeface="+mn-cs"/>
              </a:endParaRPr>
            </a:p>
          </p:txBody>
        </p:sp>
      </p:grpSp>
      <p:sp>
        <p:nvSpPr>
          <p:cNvPr id="30" name="!!5">
            <a:extLst>
              <a:ext uri="{FF2B5EF4-FFF2-40B4-BE49-F238E27FC236}">
                <a16:creationId xmlns:a16="http://schemas.microsoft.com/office/drawing/2014/main" id="{20584B60-D3A9-B8CE-E161-CB52B2F56FE5}"/>
              </a:ext>
            </a:extLst>
          </p:cNvPr>
          <p:cNvSpPr/>
          <p:nvPr/>
        </p:nvSpPr>
        <p:spPr>
          <a:xfrm rot="2700000">
            <a:off x="6973832" y="3055779"/>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1" name="!!67">
            <a:extLst>
              <a:ext uri="{FF2B5EF4-FFF2-40B4-BE49-F238E27FC236}">
                <a16:creationId xmlns:a16="http://schemas.microsoft.com/office/drawing/2014/main" id="{EDEB035C-7778-CAB5-9873-E77941E40F53}"/>
              </a:ext>
            </a:extLst>
          </p:cNvPr>
          <p:cNvSpPr txBox="1"/>
          <p:nvPr/>
        </p:nvSpPr>
        <p:spPr>
          <a:xfrm>
            <a:off x="6686351" y="3836654"/>
            <a:ext cx="3542990" cy="1384995"/>
          </a:xfrm>
          <a:prstGeom prst="rect">
            <a:avLst/>
          </a:prstGeom>
          <a:noFill/>
        </p:spPr>
        <p:txBody>
          <a:bodyPr wrap="square" rtlCol="0">
            <a:spAutoFit/>
          </a:bodyPr>
          <a:lstStyle/>
          <a:p>
            <a:pPr lvl="0" algn="ctr" defTabSz="914400">
              <a:defRPr/>
            </a:pP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Cách</a:t>
            </a: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mạng</a:t>
            </a: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Cu-</a:t>
            </a:r>
            <a:r>
              <a:rPr lang="en-US" sz="2800"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ba</a:t>
            </a: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và</a:t>
            </a: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công</a:t>
            </a: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cuộc</a:t>
            </a: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xây</a:t>
            </a: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dựng</a:t>
            </a: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chủ</a:t>
            </a: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nghĩa</a:t>
            </a: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xã</a:t>
            </a: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hội</a:t>
            </a: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endParaRPr kumimoji="0" lang="en-US" sz="2800" i="0" u="none" strike="noStrike" kern="1200" cap="none" spc="0" normalizeH="0" baseline="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32" name="Freeform: Shape 31">
            <a:extLst>
              <a:ext uri="{FF2B5EF4-FFF2-40B4-BE49-F238E27FC236}">
                <a16:creationId xmlns:a16="http://schemas.microsoft.com/office/drawing/2014/main" id="{8B3E4616-0CA5-EA3D-1E44-C11601B09960}"/>
              </a:ext>
            </a:extLst>
          </p:cNvPr>
          <p:cNvSpPr/>
          <p:nvPr/>
        </p:nvSpPr>
        <p:spPr>
          <a:xfrm rot="2700000">
            <a:off x="7558754" y="4476094"/>
            <a:ext cx="1798185" cy="1786653"/>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B35DA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4" name="Freeform: Shape 33">
            <a:extLst>
              <a:ext uri="{FF2B5EF4-FFF2-40B4-BE49-F238E27FC236}">
                <a16:creationId xmlns:a16="http://schemas.microsoft.com/office/drawing/2014/main" id="{3FC87A83-3CEE-A167-9480-AAD812537F07}"/>
              </a:ext>
            </a:extLst>
          </p:cNvPr>
          <p:cNvSpPr/>
          <p:nvPr/>
        </p:nvSpPr>
        <p:spPr>
          <a:xfrm rot="18900000" flipV="1">
            <a:off x="7571620" y="2798911"/>
            <a:ext cx="1772452" cy="1801344"/>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B35DA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35" name="!!4">
            <a:extLst>
              <a:ext uri="{FF2B5EF4-FFF2-40B4-BE49-F238E27FC236}">
                <a16:creationId xmlns:a16="http://schemas.microsoft.com/office/drawing/2014/main" id="{25310A88-8EE3-63C2-67F5-E5241914858B}"/>
              </a:ext>
            </a:extLst>
          </p:cNvPr>
          <p:cNvGrpSpPr/>
          <p:nvPr/>
        </p:nvGrpSpPr>
        <p:grpSpPr>
          <a:xfrm>
            <a:off x="8104742" y="2781412"/>
            <a:ext cx="706208" cy="706208"/>
            <a:chOff x="1365649" y="3199383"/>
            <a:chExt cx="604784" cy="604784"/>
          </a:xfrm>
          <a:solidFill>
            <a:srgbClr val="B35DA1"/>
          </a:solidFill>
        </p:grpSpPr>
        <p:sp>
          <p:nvSpPr>
            <p:cNvPr id="36" name="Oval 35">
              <a:extLst>
                <a:ext uri="{FF2B5EF4-FFF2-40B4-BE49-F238E27FC236}">
                  <a16:creationId xmlns:a16="http://schemas.microsoft.com/office/drawing/2014/main" id="{4B05A483-FE26-7EE9-A81B-C51B54D01480}"/>
                </a:ext>
              </a:extLst>
            </p:cNvPr>
            <p:cNvSpPr/>
            <p:nvPr/>
          </p:nvSpPr>
          <p:spPr>
            <a:xfrm>
              <a:off x="1365649" y="3199383"/>
              <a:ext cx="604784" cy="604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boto"/>
                <a:ea typeface="+mn-ea"/>
                <a:cs typeface="+mn-cs"/>
              </a:endParaRPr>
            </a:p>
          </p:txBody>
        </p:sp>
        <p:sp>
          <p:nvSpPr>
            <p:cNvPr id="37" name="TextBox 36">
              <a:extLst>
                <a:ext uri="{FF2B5EF4-FFF2-40B4-BE49-F238E27FC236}">
                  <a16:creationId xmlns:a16="http://schemas.microsoft.com/office/drawing/2014/main" id="{A38F13C2-2ACD-865F-4E13-53D3D157810A}"/>
                </a:ext>
              </a:extLst>
            </p:cNvPr>
            <p:cNvSpPr txBox="1"/>
            <p:nvPr/>
          </p:nvSpPr>
          <p:spPr>
            <a:xfrm>
              <a:off x="1488065" y="3271329"/>
              <a:ext cx="359944" cy="5007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35DA1"/>
                  </a:solidFill>
                  <a:effectLst/>
                  <a:uLnTx/>
                  <a:uFillTx/>
                  <a:latin typeface="Roboto"/>
                  <a:ea typeface="+mn-ea"/>
                  <a:cs typeface="+mn-cs"/>
                </a:rPr>
                <a:t>2</a:t>
              </a:r>
              <a:endParaRPr kumimoji="0" lang="en-US" sz="3200" b="1" i="0" u="none" strike="noStrike" kern="1200" cap="none" spc="0" normalizeH="0" baseline="0" noProof="0" dirty="0">
                <a:ln>
                  <a:noFill/>
                </a:ln>
                <a:solidFill>
                  <a:srgbClr val="B35DA1"/>
                </a:solidFill>
                <a:effectLst/>
                <a:uLnTx/>
                <a:uFillTx/>
                <a:latin typeface="Roboto"/>
                <a:ea typeface="+mn-ea"/>
                <a:cs typeface="+mn-cs"/>
              </a:endParaRPr>
            </a:p>
          </p:txBody>
        </p:sp>
      </p:grpSp>
      <p:sp>
        <p:nvSpPr>
          <p:cNvPr id="2" name="!!5">
            <a:extLst>
              <a:ext uri="{FF2B5EF4-FFF2-40B4-BE49-F238E27FC236}">
                <a16:creationId xmlns:a16="http://schemas.microsoft.com/office/drawing/2014/main" id="{AC18F16E-3E2E-76D7-BAAF-DE99AA885DF6}"/>
              </a:ext>
            </a:extLst>
          </p:cNvPr>
          <p:cNvSpPr/>
          <p:nvPr/>
        </p:nvSpPr>
        <p:spPr>
          <a:xfrm rot="2700000">
            <a:off x="4611986" y="825980"/>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6">
            <a:extLst>
              <a:ext uri="{FF2B5EF4-FFF2-40B4-BE49-F238E27FC236}">
                <a16:creationId xmlns:a16="http://schemas.microsoft.com/office/drawing/2014/main" id="{AC41D424-56CF-6E7A-317A-C41F820F0578}"/>
              </a:ext>
            </a:extLst>
          </p:cNvPr>
          <p:cNvSpPr txBox="1"/>
          <p:nvPr/>
        </p:nvSpPr>
        <p:spPr>
          <a:xfrm>
            <a:off x="4324505" y="1908253"/>
            <a:ext cx="35429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NỘI DUNG CHÍNH</a:t>
            </a:r>
            <a:endParaRPr kumimoji="0" lang="en-US" sz="36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Freeform: Shape 16">
            <a:extLst>
              <a:ext uri="{FF2B5EF4-FFF2-40B4-BE49-F238E27FC236}">
                <a16:creationId xmlns:a16="http://schemas.microsoft.com/office/drawing/2014/main" id="{10BB5D12-26CA-59BA-435B-2EC2E21CFE00}"/>
              </a:ext>
            </a:extLst>
          </p:cNvPr>
          <p:cNvSpPr/>
          <p:nvPr/>
        </p:nvSpPr>
        <p:spPr>
          <a:xfrm rot="18900000" flipV="1">
            <a:off x="5306218" y="532477"/>
            <a:ext cx="1617664" cy="1669111"/>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15234D"/>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1" name="Isosceles Triangle 13">
            <a:extLst>
              <a:ext uri="{FF2B5EF4-FFF2-40B4-BE49-F238E27FC236}">
                <a16:creationId xmlns:a16="http://schemas.microsoft.com/office/drawing/2014/main" id="{97ADACF8-7D9B-1159-F0E3-3863C90ADF4D}"/>
              </a:ext>
            </a:extLst>
          </p:cNvPr>
          <p:cNvSpPr/>
          <p:nvPr/>
        </p:nvSpPr>
        <p:spPr>
          <a:xfrm>
            <a:off x="9486900" y="5676894"/>
            <a:ext cx="2705100" cy="1181106"/>
          </a:xfrm>
          <a:custGeom>
            <a:avLst/>
            <a:gdLst>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Lst>
            <a:ahLst/>
            <a:cxnLst>
              <a:cxn ang="0">
                <a:pos x="connsiteX0" y="connsiteY0"/>
              </a:cxn>
              <a:cxn ang="0">
                <a:pos x="connsiteX1" y="connsiteY1"/>
              </a:cxn>
              <a:cxn ang="0">
                <a:pos x="connsiteX2" y="connsiteY2"/>
              </a:cxn>
              <a:cxn ang="0">
                <a:pos x="connsiteX3" y="connsiteY3"/>
              </a:cxn>
            </a:cxnLst>
            <a:rect l="l" t="t" r="r" b="b"/>
            <a:pathLst>
              <a:path w="5065486" h="1915887">
                <a:moveTo>
                  <a:pt x="0" y="1915887"/>
                </a:moveTo>
                <a:cubicBezTo>
                  <a:pt x="844248" y="1277258"/>
                  <a:pt x="2282855" y="6169"/>
                  <a:pt x="2532743" y="0"/>
                </a:cubicBezTo>
                <a:cubicBezTo>
                  <a:pt x="2767391" y="13789"/>
                  <a:pt x="4221238" y="1277258"/>
                  <a:pt x="5065486" y="1915887"/>
                </a:cubicBezTo>
                <a:lnTo>
                  <a:pt x="0" y="1915887"/>
                </a:lnTo>
                <a:close/>
              </a:path>
            </a:pathLst>
          </a:custGeom>
          <a:solidFill>
            <a:srgbClr val="B35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35DA1"/>
              </a:solidFill>
              <a:effectLst/>
              <a:uLnTx/>
              <a:uFillTx/>
              <a:latin typeface="Roboto"/>
              <a:ea typeface="+mn-ea"/>
              <a:cs typeface="+mn-cs"/>
            </a:endParaRPr>
          </a:p>
        </p:txBody>
      </p:sp>
      <p:sp>
        <p:nvSpPr>
          <p:cNvPr id="5" name="Title 1">
            <a:extLst>
              <a:ext uri="{FF2B5EF4-FFF2-40B4-BE49-F238E27FC236}">
                <a16:creationId xmlns:a16="http://schemas.microsoft.com/office/drawing/2014/main" id="{37635275-B4D5-8046-E8D9-D3EAA80F3C58}"/>
              </a:ext>
            </a:extLst>
          </p:cNvPr>
          <p:cNvSpPr>
            <a:spLocks noGrp="1"/>
          </p:cNvSpPr>
          <p:nvPr>
            <p:ph type="title"/>
          </p:nvPr>
        </p:nvSpPr>
        <p:spPr>
          <a:xfrm>
            <a:off x="155944" y="-30526"/>
            <a:ext cx="12036056" cy="613070"/>
          </a:xfrm>
        </p:spPr>
        <p:txBody>
          <a:bodyPr>
            <a:norm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BÀI 12. </a:t>
            </a:r>
            <a:r>
              <a:rPr lang="vi-VN" sz="3600" b="1" dirty="0">
                <a:latin typeface="Times New Roman" panose="02020603050405020304" pitchFamily="18" charset="0"/>
                <a:cs typeface="Times New Roman" panose="02020603050405020304" pitchFamily="18" charset="0"/>
              </a:rPr>
              <a:t>MỸ LA-TINH TỪ NĂM 1945 ĐẾN NĂM 1991 </a:t>
            </a:r>
          </a:p>
        </p:txBody>
      </p:sp>
    </p:spTree>
    <p:extLst>
      <p:ext uri="{BB962C8B-B14F-4D97-AF65-F5344CB8AC3E}">
        <p14:creationId xmlns:p14="http://schemas.microsoft.com/office/powerpoint/2010/main" val="1814302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42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667">
                                          <p:cBhvr additive="base">
                                            <p:cTn id="7" dur="1250" fill="hold"/>
                                            <p:tgtEl>
                                              <p:spTgt spid="4"/>
                                            </p:tgtEl>
                                            <p:attrNameLst>
                                              <p:attrName>ppt_x</p:attrName>
                                            </p:attrNameLst>
                                          </p:cBhvr>
                                          <p:tavLst>
                                            <p:tav tm="0">
                                              <p:val>
                                                <p:strVal val="0-#ppt_w/2"/>
                                              </p:val>
                                            </p:tav>
                                            <p:tav tm="100000">
                                              <p:val>
                                                <p:strVal val="#ppt_x"/>
                                              </p:val>
                                            </p:tav>
                                          </p:tavLst>
                                        </p:anim>
                                        <p:anim calcmode="lin" valueType="num" p14:bounceEnd="42667">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42667">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2667">
                                          <p:cBhvr additive="base">
                                            <p:cTn id="11" dur="1250" fill="hold"/>
                                            <p:tgtEl>
                                              <p:spTgt spid="6"/>
                                            </p:tgtEl>
                                            <p:attrNameLst>
                                              <p:attrName>ppt_x</p:attrName>
                                            </p:attrNameLst>
                                          </p:cBhvr>
                                          <p:tavLst>
                                            <p:tav tm="0">
                                              <p:val>
                                                <p:strVal val="0-#ppt_w/2"/>
                                              </p:val>
                                            </p:tav>
                                            <p:tav tm="100000">
                                              <p:val>
                                                <p:strVal val="#ppt_x"/>
                                              </p:val>
                                            </p:tav>
                                          </p:tavLst>
                                        </p:anim>
                                        <p:anim calcmode="lin" valueType="num" p14:bounceEnd="42667">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42667">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42667">
                                          <p:cBhvr additive="base">
                                            <p:cTn id="15" dur="1250" fill="hold"/>
                                            <p:tgtEl>
                                              <p:spTgt spid="14"/>
                                            </p:tgtEl>
                                            <p:attrNameLst>
                                              <p:attrName>ppt_x</p:attrName>
                                            </p:attrNameLst>
                                          </p:cBhvr>
                                          <p:tavLst>
                                            <p:tav tm="0">
                                              <p:val>
                                                <p:strVal val="0-#ppt_w/2"/>
                                              </p:val>
                                            </p:tav>
                                            <p:tav tm="100000">
                                              <p:val>
                                                <p:strVal val="#ppt_x"/>
                                              </p:val>
                                            </p:tav>
                                          </p:tavLst>
                                        </p:anim>
                                        <p:anim calcmode="lin" valueType="num" p14:bounceEnd="42667">
                                          <p:cBhvr additive="base">
                                            <p:cTn id="16"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42667">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14:bounceEnd="42667">
                                          <p:cBhvr additive="base">
                                            <p:cTn id="21" dur="1250" fill="hold"/>
                                            <p:tgtEl>
                                              <p:spTgt spid="30"/>
                                            </p:tgtEl>
                                            <p:attrNameLst>
                                              <p:attrName>ppt_x</p:attrName>
                                            </p:attrNameLst>
                                          </p:cBhvr>
                                          <p:tavLst>
                                            <p:tav tm="0">
                                              <p:val>
                                                <p:strVal val="1+#ppt_w/2"/>
                                              </p:val>
                                            </p:tav>
                                            <p:tav tm="100000">
                                              <p:val>
                                                <p:strVal val="#ppt_x"/>
                                              </p:val>
                                            </p:tav>
                                          </p:tavLst>
                                        </p:anim>
                                        <p:anim calcmode="lin" valueType="num" p14:bounceEnd="42667">
                                          <p:cBhvr additive="base">
                                            <p:cTn id="22" dur="1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14:presetBounceEnd="42667">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42667">
                                          <p:cBhvr additive="base">
                                            <p:cTn id="25" dur="1250" fill="hold"/>
                                            <p:tgtEl>
                                              <p:spTgt spid="31"/>
                                            </p:tgtEl>
                                            <p:attrNameLst>
                                              <p:attrName>ppt_x</p:attrName>
                                            </p:attrNameLst>
                                          </p:cBhvr>
                                          <p:tavLst>
                                            <p:tav tm="0">
                                              <p:val>
                                                <p:strVal val="1+#ppt_w/2"/>
                                              </p:val>
                                            </p:tav>
                                            <p:tav tm="100000">
                                              <p:val>
                                                <p:strVal val="#ppt_x"/>
                                              </p:val>
                                            </p:tav>
                                          </p:tavLst>
                                        </p:anim>
                                        <p:anim calcmode="lin" valueType="num" p14:bounceEnd="42667">
                                          <p:cBhvr additive="base">
                                            <p:cTn id="26" dur="125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14:presetBounceEnd="42667">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14:bounceEnd="42667">
                                          <p:cBhvr additive="base">
                                            <p:cTn id="29" dur="1250" fill="hold"/>
                                            <p:tgtEl>
                                              <p:spTgt spid="35"/>
                                            </p:tgtEl>
                                            <p:attrNameLst>
                                              <p:attrName>ppt_x</p:attrName>
                                            </p:attrNameLst>
                                          </p:cBhvr>
                                          <p:tavLst>
                                            <p:tav tm="0">
                                              <p:val>
                                                <p:strVal val="1+#ppt_w/2"/>
                                              </p:val>
                                            </p:tav>
                                            <p:tav tm="100000">
                                              <p:val>
                                                <p:strVal val="#ppt_x"/>
                                              </p:val>
                                            </p:tav>
                                          </p:tavLst>
                                        </p:anim>
                                        <p:anim calcmode="lin" valueType="num" p14:bounceEnd="42667">
                                          <p:cBhvr additive="base">
                                            <p:cTn id="30" dur="12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30" grpId="0" animBg="1"/>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0-#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50" fill="hold"/>
                                            <p:tgtEl>
                                              <p:spTgt spid="14"/>
                                            </p:tgtEl>
                                            <p:attrNameLst>
                                              <p:attrName>ppt_x</p:attrName>
                                            </p:attrNameLst>
                                          </p:cBhvr>
                                          <p:tavLst>
                                            <p:tav tm="0">
                                              <p:val>
                                                <p:strVal val="0-#ppt_w/2"/>
                                              </p:val>
                                            </p:tav>
                                            <p:tav tm="100000">
                                              <p:val>
                                                <p:strVal val="#ppt_x"/>
                                              </p:val>
                                            </p:tav>
                                          </p:tavLst>
                                        </p:anim>
                                        <p:anim calcmode="lin" valueType="num">
                                          <p:cBhvr additive="base">
                                            <p:cTn id="16"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1250" fill="hold"/>
                                            <p:tgtEl>
                                              <p:spTgt spid="30"/>
                                            </p:tgtEl>
                                            <p:attrNameLst>
                                              <p:attrName>ppt_x</p:attrName>
                                            </p:attrNameLst>
                                          </p:cBhvr>
                                          <p:tavLst>
                                            <p:tav tm="0">
                                              <p:val>
                                                <p:strVal val="1+#ppt_w/2"/>
                                              </p:val>
                                            </p:tav>
                                            <p:tav tm="100000">
                                              <p:val>
                                                <p:strVal val="#ppt_x"/>
                                              </p:val>
                                            </p:tav>
                                          </p:tavLst>
                                        </p:anim>
                                        <p:anim calcmode="lin" valueType="num">
                                          <p:cBhvr additive="base">
                                            <p:cTn id="22" dur="1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1250" fill="hold"/>
                                            <p:tgtEl>
                                              <p:spTgt spid="31"/>
                                            </p:tgtEl>
                                            <p:attrNameLst>
                                              <p:attrName>ppt_x</p:attrName>
                                            </p:attrNameLst>
                                          </p:cBhvr>
                                          <p:tavLst>
                                            <p:tav tm="0">
                                              <p:val>
                                                <p:strVal val="1+#ppt_w/2"/>
                                              </p:val>
                                            </p:tav>
                                            <p:tav tm="100000">
                                              <p:val>
                                                <p:strVal val="#ppt_x"/>
                                              </p:val>
                                            </p:tav>
                                          </p:tavLst>
                                        </p:anim>
                                        <p:anim calcmode="lin" valueType="num">
                                          <p:cBhvr additive="base">
                                            <p:cTn id="26" dur="125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1250" fill="hold"/>
                                            <p:tgtEl>
                                              <p:spTgt spid="35"/>
                                            </p:tgtEl>
                                            <p:attrNameLst>
                                              <p:attrName>ppt_x</p:attrName>
                                            </p:attrNameLst>
                                          </p:cBhvr>
                                          <p:tavLst>
                                            <p:tav tm="0">
                                              <p:val>
                                                <p:strVal val="1+#ppt_w/2"/>
                                              </p:val>
                                            </p:tav>
                                            <p:tav tm="100000">
                                              <p:val>
                                                <p:strVal val="#ppt_x"/>
                                              </p:val>
                                            </p:tav>
                                          </p:tavLst>
                                        </p:anim>
                                        <p:anim calcmode="lin" valueType="num">
                                          <p:cBhvr additive="base">
                                            <p:cTn id="30" dur="12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30" grpId="0" animBg="1"/>
          <p:bldP spid="3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A7F8-EDA9-5D2F-7568-16E278A6000A}"/>
              </a:ext>
            </a:extLst>
          </p:cNvPr>
          <p:cNvSpPr>
            <a:spLocks noGrp="1"/>
          </p:cNvSpPr>
          <p:nvPr>
            <p:ph type="title"/>
          </p:nvPr>
        </p:nvSpPr>
        <p:spPr>
          <a:xfrm>
            <a:off x="0" y="136525"/>
            <a:ext cx="12036056" cy="613070"/>
          </a:xfrm>
        </p:spPr>
        <p:txBody>
          <a:bodyPr>
            <a:normAutofit/>
          </a:bodyPr>
          <a:lstStyle/>
          <a:p>
            <a:pPr algn="ctr"/>
            <a:r>
              <a:rPr lang="en-US" sz="3600" b="1" dirty="0">
                <a:latin typeface="Times New Roman" panose="02020603050405020304" pitchFamily="18" charset="0"/>
                <a:cs typeface="Times New Roman" panose="02020603050405020304" pitchFamily="18" charset="0"/>
              </a:rPr>
              <a:t>BÀI 12. </a:t>
            </a:r>
            <a:r>
              <a:rPr lang="vi-VN" sz="3600" b="1" dirty="0">
                <a:latin typeface="Times New Roman" panose="02020603050405020304" pitchFamily="18" charset="0"/>
                <a:cs typeface="Times New Roman" panose="02020603050405020304" pitchFamily="18" charset="0"/>
              </a:rPr>
              <a:t>MỸ LA-TINH TỪ NĂM 1945 ĐẾN NĂM 1991 </a:t>
            </a:r>
          </a:p>
        </p:txBody>
      </p:sp>
      <p:sp>
        <p:nvSpPr>
          <p:cNvPr id="4" name="Date Placeholder 3">
            <a:extLst>
              <a:ext uri="{FF2B5EF4-FFF2-40B4-BE49-F238E27FC236}">
                <a16:creationId xmlns:a16="http://schemas.microsoft.com/office/drawing/2014/main" id="{7B26E11D-1DCD-27DC-4916-2A25B34FC7C9}"/>
              </a:ext>
            </a:extLst>
          </p:cNvPr>
          <p:cNvSpPr>
            <a:spLocks noGrp="1"/>
          </p:cNvSpPr>
          <p:nvPr>
            <p:ph type="dt" sz="half" idx="10"/>
          </p:nvPr>
        </p:nvSpPr>
        <p:spPr/>
        <p:txBody>
          <a:bodyPr/>
          <a:lstStyle/>
          <a:p>
            <a:fld id="{579F6069-8263-4296-913A-BC2234E8D32B}" type="datetime1">
              <a:rPr lang="en-US" smtClean="0"/>
              <a:t>7/24/2024</a:t>
            </a:fld>
            <a:endParaRPr lang="en-US"/>
          </a:p>
        </p:txBody>
      </p:sp>
      <p:sp>
        <p:nvSpPr>
          <p:cNvPr id="5" name="Footer Placeholder 4">
            <a:extLst>
              <a:ext uri="{FF2B5EF4-FFF2-40B4-BE49-F238E27FC236}">
                <a16:creationId xmlns:a16="http://schemas.microsoft.com/office/drawing/2014/main" id="{C833A509-CD16-9495-02B6-977A6EC40CD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CB89ED1-54D7-8A43-38A2-6FFD6891165D}"/>
              </a:ext>
            </a:extLst>
          </p:cNvPr>
          <p:cNvSpPr>
            <a:spLocks noGrp="1"/>
          </p:cNvSpPr>
          <p:nvPr>
            <p:ph type="sldNum" sz="quarter" idx="12"/>
          </p:nvPr>
        </p:nvSpPr>
        <p:spPr/>
        <p:txBody>
          <a:bodyPr/>
          <a:lstStyle/>
          <a:p>
            <a:fld id="{C68AC1EC-23E2-4F0E-A5A4-674EC8DB954E}" type="slidenum">
              <a:rPr lang="en-US" smtClean="0"/>
              <a:t>8</a:t>
            </a:fld>
            <a:endParaRPr lang="en-US"/>
          </a:p>
        </p:txBody>
      </p:sp>
      <p:sp>
        <p:nvSpPr>
          <p:cNvPr id="8" name="TextBox 7">
            <a:extLst>
              <a:ext uri="{FF2B5EF4-FFF2-40B4-BE49-F238E27FC236}">
                <a16:creationId xmlns:a16="http://schemas.microsoft.com/office/drawing/2014/main" id="{53311B07-78CB-DB60-CBA6-CDB885604ACC}"/>
              </a:ext>
            </a:extLst>
          </p:cNvPr>
          <p:cNvSpPr txBox="1"/>
          <p:nvPr/>
        </p:nvSpPr>
        <p:spPr>
          <a:xfrm>
            <a:off x="241005" y="749595"/>
            <a:ext cx="6801294" cy="954107"/>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Tình hình chung của các nước Mỹ La-tinh từ năm 1945 đến năm 1991 </a:t>
            </a:r>
          </a:p>
        </p:txBody>
      </p:sp>
      <p:sp>
        <p:nvSpPr>
          <p:cNvPr id="3" name="Speech Bubble: Rectangle with Corners Rounded 2">
            <a:extLst>
              <a:ext uri="{FF2B5EF4-FFF2-40B4-BE49-F238E27FC236}">
                <a16:creationId xmlns:a16="http://schemas.microsoft.com/office/drawing/2014/main" id="{3B3EEBCE-2691-32D9-ECA4-7244D250BE3B}"/>
              </a:ext>
            </a:extLst>
          </p:cNvPr>
          <p:cNvSpPr/>
          <p:nvPr/>
        </p:nvSpPr>
        <p:spPr>
          <a:xfrm>
            <a:off x="1742853" y="2097558"/>
            <a:ext cx="4591493" cy="2131828"/>
          </a:xfrm>
          <a:prstGeom prst="wedgeRoundRectCallout">
            <a:avLst>
              <a:gd name="adj1" fmla="val -1844"/>
              <a:gd name="adj2" fmla="val 804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 </a:t>
            </a:r>
            <a:r>
              <a:rPr lang="vi-VN" sz="2800" dirty="0">
                <a:latin typeface="Times New Roman" panose="02020603050405020304" pitchFamily="18" charset="0"/>
                <a:cs typeface="Times New Roman" panose="02020603050405020304" pitchFamily="18" charset="0"/>
              </a:rPr>
              <a:t>Hãy nêu những nét nổi </a:t>
            </a:r>
            <a:r>
              <a:rPr lang="vi-VN" sz="2800" dirty="0" err="1">
                <a:latin typeface="Times New Roman" panose="02020603050405020304" pitchFamily="18" charset="0"/>
                <a:cs typeface="Times New Roman" panose="02020603050405020304" pitchFamily="18" charset="0"/>
              </a:rPr>
              <a:t>bật</a:t>
            </a:r>
            <a:r>
              <a:rPr lang="vi-VN" sz="2800" dirty="0">
                <a:latin typeface="Times New Roman" panose="02020603050405020304" pitchFamily="18" charset="0"/>
                <a:cs typeface="Times New Roman" panose="02020603050405020304" pitchFamily="18" charset="0"/>
              </a:rPr>
              <a:t> về chính trị, kinh tế, xã </a:t>
            </a:r>
            <a:r>
              <a:rPr lang="vi-VN" sz="2800" dirty="0" err="1">
                <a:latin typeface="Times New Roman" panose="02020603050405020304" pitchFamily="18" charset="0"/>
                <a:cs typeface="Times New Roman" panose="02020603050405020304" pitchFamily="18" charset="0"/>
              </a:rPr>
              <a:t>hội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của các </a:t>
            </a:r>
            <a:r>
              <a:rPr lang="vi-VN" sz="2800" dirty="0" err="1">
                <a:latin typeface="Times New Roman" panose="02020603050405020304" pitchFamily="18" charset="0"/>
                <a:cs typeface="Times New Roman" panose="02020603050405020304" pitchFamily="18" charset="0"/>
              </a:rPr>
              <a:t>nước</a:t>
            </a:r>
            <a:r>
              <a:rPr lang="vi-VN" sz="2800" dirty="0">
                <a:latin typeface="Times New Roman" panose="02020603050405020304" pitchFamily="18" charset="0"/>
                <a:cs typeface="Times New Roman" panose="02020603050405020304" pitchFamily="18" charset="0"/>
              </a:rPr>
              <a:t> Mỹ La-tinh giai đoạn 1945 – 1991. </a:t>
            </a:r>
          </a:p>
        </p:txBody>
      </p:sp>
      <p:pic>
        <p:nvPicPr>
          <p:cNvPr id="9" name="Picture 8">
            <a:extLst>
              <a:ext uri="{FF2B5EF4-FFF2-40B4-BE49-F238E27FC236}">
                <a16:creationId xmlns:a16="http://schemas.microsoft.com/office/drawing/2014/main" id="{7207ABBB-E46C-BC8A-A5C7-FEC6FD3130C3}"/>
              </a:ext>
            </a:extLst>
          </p:cNvPr>
          <p:cNvPicPr>
            <a:picLocks noChangeAspect="1"/>
          </p:cNvPicPr>
          <p:nvPr/>
        </p:nvPicPr>
        <p:blipFill>
          <a:blip r:embed="rId2"/>
          <a:stretch>
            <a:fillRect/>
          </a:stretch>
        </p:blipFill>
        <p:spPr>
          <a:xfrm>
            <a:off x="6980267" y="749596"/>
            <a:ext cx="4754778" cy="5840108"/>
          </a:xfrm>
          <a:prstGeom prst="rect">
            <a:avLst/>
          </a:prstGeom>
        </p:spPr>
      </p:pic>
      <p:pic>
        <p:nvPicPr>
          <p:cNvPr id="7" name="Google Shape;381;p11">
            <a:extLst>
              <a:ext uri="{FF2B5EF4-FFF2-40B4-BE49-F238E27FC236}">
                <a16:creationId xmlns:a16="http://schemas.microsoft.com/office/drawing/2014/main" id="{F3050A55-8D32-F8BD-AB69-69D048582324}"/>
              </a:ext>
            </a:extLst>
          </p:cNvPr>
          <p:cNvPicPr preferRelativeResize="0"/>
          <p:nvPr/>
        </p:nvPicPr>
        <p:blipFill rotWithShape="1">
          <a:blip r:embed="rId3"/>
          <a:stretch/>
        </p:blipFill>
        <p:spPr>
          <a:xfrm>
            <a:off x="2183549" y="4483450"/>
            <a:ext cx="3252903" cy="21062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3614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A7F8-EDA9-5D2F-7568-16E278A6000A}"/>
              </a:ext>
            </a:extLst>
          </p:cNvPr>
          <p:cNvSpPr>
            <a:spLocks noGrp="1"/>
          </p:cNvSpPr>
          <p:nvPr>
            <p:ph type="title"/>
          </p:nvPr>
        </p:nvSpPr>
        <p:spPr>
          <a:xfrm>
            <a:off x="0" y="136525"/>
            <a:ext cx="12036056" cy="613070"/>
          </a:xfrm>
        </p:spPr>
        <p:txBody>
          <a:bodyPr>
            <a:normAutofit/>
          </a:bodyPr>
          <a:lstStyle/>
          <a:p>
            <a:pPr algn="ctr"/>
            <a:r>
              <a:rPr lang="en-US" sz="3600" b="1" dirty="0">
                <a:latin typeface="Times New Roman" panose="02020603050405020304" pitchFamily="18" charset="0"/>
                <a:cs typeface="Times New Roman" panose="02020603050405020304" pitchFamily="18" charset="0"/>
              </a:rPr>
              <a:t>BÀI 12. </a:t>
            </a:r>
            <a:r>
              <a:rPr lang="vi-VN" sz="3600" b="1" dirty="0">
                <a:latin typeface="Times New Roman" panose="02020603050405020304" pitchFamily="18" charset="0"/>
                <a:cs typeface="Times New Roman" panose="02020603050405020304" pitchFamily="18" charset="0"/>
              </a:rPr>
              <a:t>MỸ LA-TINH TỪ NĂM 1945 ĐẾN NĂM 1991 </a:t>
            </a:r>
          </a:p>
        </p:txBody>
      </p:sp>
      <p:sp>
        <p:nvSpPr>
          <p:cNvPr id="4" name="Date Placeholder 3">
            <a:extLst>
              <a:ext uri="{FF2B5EF4-FFF2-40B4-BE49-F238E27FC236}">
                <a16:creationId xmlns:a16="http://schemas.microsoft.com/office/drawing/2014/main" id="{7B26E11D-1DCD-27DC-4916-2A25B34FC7C9}"/>
              </a:ext>
            </a:extLst>
          </p:cNvPr>
          <p:cNvSpPr>
            <a:spLocks noGrp="1"/>
          </p:cNvSpPr>
          <p:nvPr>
            <p:ph type="dt" sz="half" idx="10"/>
          </p:nvPr>
        </p:nvSpPr>
        <p:spPr/>
        <p:txBody>
          <a:bodyPr/>
          <a:lstStyle/>
          <a:p>
            <a:fld id="{579F6069-8263-4296-913A-BC2234E8D32B}" type="datetime1">
              <a:rPr lang="en-US" smtClean="0"/>
              <a:t>7/24/2024</a:t>
            </a:fld>
            <a:endParaRPr lang="en-US"/>
          </a:p>
        </p:txBody>
      </p:sp>
      <p:sp>
        <p:nvSpPr>
          <p:cNvPr id="5" name="Footer Placeholder 4">
            <a:extLst>
              <a:ext uri="{FF2B5EF4-FFF2-40B4-BE49-F238E27FC236}">
                <a16:creationId xmlns:a16="http://schemas.microsoft.com/office/drawing/2014/main" id="{C833A509-CD16-9495-02B6-977A6EC40CD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CB89ED1-54D7-8A43-38A2-6FFD6891165D}"/>
              </a:ext>
            </a:extLst>
          </p:cNvPr>
          <p:cNvSpPr>
            <a:spLocks noGrp="1"/>
          </p:cNvSpPr>
          <p:nvPr>
            <p:ph type="sldNum" sz="quarter" idx="12"/>
          </p:nvPr>
        </p:nvSpPr>
        <p:spPr/>
        <p:txBody>
          <a:bodyPr/>
          <a:lstStyle/>
          <a:p>
            <a:fld id="{C68AC1EC-23E2-4F0E-A5A4-674EC8DB954E}" type="slidenum">
              <a:rPr lang="en-US" smtClean="0"/>
              <a:t>9</a:t>
            </a:fld>
            <a:endParaRPr lang="en-US"/>
          </a:p>
        </p:txBody>
      </p:sp>
      <p:sp>
        <p:nvSpPr>
          <p:cNvPr id="8" name="TextBox 7">
            <a:extLst>
              <a:ext uri="{FF2B5EF4-FFF2-40B4-BE49-F238E27FC236}">
                <a16:creationId xmlns:a16="http://schemas.microsoft.com/office/drawing/2014/main" id="{53311B07-78CB-DB60-CBA6-CDB885604ACC}"/>
              </a:ext>
            </a:extLst>
          </p:cNvPr>
          <p:cNvSpPr txBox="1"/>
          <p:nvPr/>
        </p:nvSpPr>
        <p:spPr>
          <a:xfrm>
            <a:off x="241005" y="749595"/>
            <a:ext cx="6801294" cy="954107"/>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1. Tình hình chung của các nước Mỹ La-tinh từ năm 1945 đến năm 1991 </a:t>
            </a:r>
          </a:p>
        </p:txBody>
      </p:sp>
      <p:pic>
        <p:nvPicPr>
          <p:cNvPr id="9" name="Picture 8">
            <a:extLst>
              <a:ext uri="{FF2B5EF4-FFF2-40B4-BE49-F238E27FC236}">
                <a16:creationId xmlns:a16="http://schemas.microsoft.com/office/drawing/2014/main" id="{7207ABBB-E46C-BC8A-A5C7-FEC6FD3130C3}"/>
              </a:ext>
            </a:extLst>
          </p:cNvPr>
          <p:cNvPicPr>
            <a:picLocks noChangeAspect="1"/>
          </p:cNvPicPr>
          <p:nvPr/>
        </p:nvPicPr>
        <p:blipFill>
          <a:blip r:embed="rId2"/>
          <a:stretch>
            <a:fillRect/>
          </a:stretch>
        </p:blipFill>
        <p:spPr>
          <a:xfrm>
            <a:off x="7069227" y="858862"/>
            <a:ext cx="4665818" cy="5730842"/>
          </a:xfrm>
          <a:prstGeom prst="rect">
            <a:avLst/>
          </a:prstGeom>
        </p:spPr>
      </p:pic>
      <p:sp>
        <p:nvSpPr>
          <p:cNvPr id="7" name="TextBox 6">
            <a:extLst>
              <a:ext uri="{FF2B5EF4-FFF2-40B4-BE49-F238E27FC236}">
                <a16:creationId xmlns:a16="http://schemas.microsoft.com/office/drawing/2014/main" id="{372D322A-22C7-6FB3-2EB4-1E5BCDF8B042}"/>
              </a:ext>
            </a:extLst>
          </p:cNvPr>
          <p:cNvSpPr txBox="1"/>
          <p:nvPr/>
        </p:nvSpPr>
        <p:spPr>
          <a:xfrm>
            <a:off x="456957" y="1768057"/>
            <a:ext cx="6397162" cy="954107"/>
          </a:xfrm>
          <a:prstGeom prst="rect">
            <a:avLst/>
          </a:prstGeom>
          <a:noFill/>
        </p:spPr>
        <p:txBody>
          <a:bodyPr wrap="square">
            <a:spAutoFit/>
          </a:bodyPr>
          <a:lstStyle/>
          <a:p>
            <a:pPr algn="just"/>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Sau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Mỹ</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Mỹ</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latin typeface="Adobe Caslon Pro Bold"/>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AD3D1A2-292A-A5AD-0FF6-2EFD9049BE9B}"/>
              </a:ext>
            </a:extLst>
          </p:cNvPr>
          <p:cNvSpPr txBox="1"/>
          <p:nvPr/>
        </p:nvSpPr>
        <p:spPr>
          <a:xfrm>
            <a:off x="471472" y="2980000"/>
            <a:ext cx="6397162" cy="1384995"/>
          </a:xfrm>
          <a:prstGeom prst="rect">
            <a:avLst/>
          </a:prstGeom>
          <a:noFill/>
        </p:spPr>
        <p:txBody>
          <a:bodyPr wrap="square">
            <a:spAutoFit/>
          </a:bodyPr>
          <a:lstStyle/>
          <a:p>
            <a:pPr algn="just"/>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Mỹ</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La-</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Mỹ</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Cu-</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(1959)</a:t>
            </a:r>
            <a:endParaRPr lang="en-US" sz="2800" kern="100" dirty="0">
              <a:latin typeface="Adobe Caslon Pro Bold"/>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E48CE16-69DC-ED1F-4CF3-44EB9824AFD6}"/>
              </a:ext>
            </a:extLst>
          </p:cNvPr>
          <p:cNvSpPr txBox="1"/>
          <p:nvPr/>
        </p:nvSpPr>
        <p:spPr>
          <a:xfrm>
            <a:off x="471471" y="4431202"/>
            <a:ext cx="6397162" cy="1815882"/>
          </a:xfrm>
          <a:prstGeom prst="rect">
            <a:avLst/>
          </a:prstGeom>
          <a:noFill/>
        </p:spPr>
        <p:txBody>
          <a:bodyPr wrap="square">
            <a:spAutoFit/>
          </a:bodyPr>
          <a:lstStyle/>
          <a:p>
            <a:pPr algn="just"/>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Sau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Mỹ</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La-</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xây</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tựu</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latin typeface="Adobe Caslon Pro Bold"/>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955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A0150E3C-F76D-4D40-8E18-9A078D535A0B}"/>
  <p:tag name="TIMING" val="|20.355|47.861|6.518|3.088|2.687"/>
  <p:tag name="ISPRING_PLAYER_PLAYLIST_ID" val="96300ef591ea25956be77ab706b8c8e5d7a2f2a1"/>
  <p:tag name="ISPRING_SLIDE_ID_2" val="{F8711FBE-BB9F-4763-BF49-C707DB0D8ECC}"/>
  <p:tag name="GENSWF_ADVANCE_TIME" val="215.6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A0150E3C-F76D-4D40-8E18-9A078D535A0B}"/>
  <p:tag name="TIMING" val="|20.355|47.861|6.518|3.088|2.687"/>
  <p:tag name="ISPRING_PLAYER_PLAYLIST_ID" val="96300ef591ea25956be77ab706b8c8e5d7a2f2a1"/>
  <p:tag name="ISPRING_SLIDE_ID_2" val="{F8711FBE-BB9F-4763-BF49-C707DB0D8ECC}"/>
  <p:tag name="GENSWF_ADVANCE_TIME" val="2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198</TotalTime>
  <Words>1756</Words>
  <Application>Microsoft Office PowerPoint</Application>
  <PresentationFormat>Widescreen</PresentationFormat>
  <Paragraphs>165</Paragraphs>
  <Slides>27</Slides>
  <Notes>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Abril Fatface</vt:lpstr>
      <vt:lpstr>Adobe Caslon Pro Bold</vt:lpstr>
      <vt:lpstr>Aldrich</vt:lpstr>
      <vt:lpstr>Aptos</vt:lpstr>
      <vt:lpstr>Aptos Display</vt:lpstr>
      <vt:lpstr>Arial</vt:lpstr>
      <vt:lpstr>Calibri</vt:lpstr>
      <vt:lpstr>Lucida Sans Unicode</vt:lpstr>
      <vt:lpstr>Roboto</vt:lpstr>
      <vt:lpstr>Times New Roman</vt:lpstr>
      <vt:lpstr>Trebuchet MS</vt:lpstr>
      <vt:lpstr>Wingdings 3</vt:lpstr>
      <vt:lpstr>Office Theme</vt:lpstr>
      <vt:lpstr>PowerPoint Presentation</vt:lpstr>
      <vt:lpstr>PowerPoint Presentation</vt:lpstr>
      <vt:lpstr>PowerPoint Presentation</vt:lpstr>
      <vt:lpstr>PowerPoint Presentation</vt:lpstr>
      <vt:lpstr>PowerPoint Presentation</vt:lpstr>
      <vt:lpstr>BÀI 12. MỸ LA-TINH TỪ NĂM 1945 ĐẾN NĂM 1991 </vt:lpstr>
      <vt:lpstr>BÀI 12. MỸ LA-TINH TỪ NĂM 1945 ĐẾN NĂM 1991 </vt:lpstr>
      <vt:lpstr>BÀI 12. MỸ LA-TINH TỪ NĂM 1945 ĐẾN NĂM 1991 </vt:lpstr>
      <vt:lpstr>BÀI 12. MỸ LA-TINH TỪ NĂM 1945 ĐẾN NĂM 1991 </vt:lpstr>
      <vt:lpstr>BÀI 12. MỸ LA-TINH TỪ NĂM 1945 ĐẾN NĂM 1991 </vt:lpstr>
      <vt:lpstr>BÀI 12. MỸ LA-TINH TỪ NĂM 1945 ĐẾN NĂM 1991 </vt:lpstr>
      <vt:lpstr>BÀI 12. MỸ LA-TINH TỪ NĂM 1945 ĐẾN NĂM 1991 </vt:lpstr>
      <vt:lpstr>BÀI 12. MỸ LA-TINH TỪ NĂM 1945 ĐẾN NĂM 1991 </vt:lpstr>
      <vt:lpstr>PowerPoint Presentation</vt:lpstr>
      <vt:lpstr>BÀI 12. MỸ LA-TINH TỪ NĂM 1945 ĐẾN NĂM 1991 </vt:lpstr>
      <vt:lpstr>BÀI 12. MỸ LA-TINH TỪ NĂM 1945 ĐẾN NĂM 1991 </vt:lpstr>
      <vt:lpstr>PowerPoint Presentation</vt:lpstr>
      <vt:lpstr>PowerPoint Presentation</vt:lpstr>
      <vt:lpstr>PowerPoint Presentation</vt:lpstr>
      <vt:lpstr>BÀI 12. MỸ LA-TINH TỪ NĂM 1945 ĐẾN NĂM 1991 </vt:lpstr>
      <vt:lpstr>PowerPoint Presentation</vt:lpstr>
      <vt:lpstr>PowerPoint Presentation</vt:lpstr>
      <vt:lpstr>PowerPoint Presentation</vt:lpstr>
      <vt:lpstr>PowerPoint Presentation</vt:lpstr>
      <vt:lpstr>HOẠT ĐỘNG LUYỆN TẬP</vt:lpstr>
      <vt:lpstr>HOẠT ĐỘNG LUYỆN TẬP</vt:lpstr>
      <vt:lpstr>HOẠT ĐỘNG 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Phan Truong Thao (VHN-IT)</dc:creator>
  <cp:lastModifiedBy>Phan Truong Thao (VHN-IT)</cp:lastModifiedBy>
  <cp:revision>6</cp:revision>
  <dcterms:created xsi:type="dcterms:W3CDTF">2024-07-08T13:30:38Z</dcterms:created>
  <dcterms:modified xsi:type="dcterms:W3CDTF">2024-07-24T08:30:05Z</dcterms:modified>
</cp:coreProperties>
</file>