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notesMasterIdLst>
    <p:notesMasterId r:id="rId27"/>
  </p:notesMasterIdLst>
  <p:sldIdLst>
    <p:sldId id="343" r:id="rId2"/>
    <p:sldId id="11089008" r:id="rId3"/>
    <p:sldId id="11089022" r:id="rId4"/>
    <p:sldId id="11089023" r:id="rId5"/>
    <p:sldId id="11089024" r:id="rId6"/>
    <p:sldId id="11089030" r:id="rId7"/>
    <p:sldId id="11089015" r:id="rId8"/>
    <p:sldId id="11089027" r:id="rId9"/>
    <p:sldId id="11089025" r:id="rId10"/>
    <p:sldId id="11089029" r:id="rId11"/>
    <p:sldId id="494" r:id="rId12"/>
    <p:sldId id="384" r:id="rId13"/>
    <p:sldId id="11089026" r:id="rId14"/>
    <p:sldId id="415" r:id="rId15"/>
    <p:sldId id="11089021" r:id="rId16"/>
    <p:sldId id="503" r:id="rId17"/>
    <p:sldId id="11089036" r:id="rId18"/>
    <p:sldId id="326" r:id="rId19"/>
    <p:sldId id="396" r:id="rId20"/>
    <p:sldId id="376" r:id="rId21"/>
    <p:sldId id="381" r:id="rId22"/>
    <p:sldId id="422" r:id="rId23"/>
    <p:sldId id="11088907" r:id="rId24"/>
    <p:sldId id="324" r:id="rId25"/>
    <p:sldId id="285" r:id="rId2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30F7"/>
    <a:srgbClr val="2126E7"/>
    <a:srgbClr val="0000FF"/>
    <a:srgbClr val="D5E3CF"/>
    <a:srgbClr val="84FFD4"/>
    <a:srgbClr val="EB792C"/>
    <a:srgbClr val="A0A0A0"/>
    <a:srgbClr val="E9EBF5"/>
    <a:srgbClr val="CFD5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5" autoAdjust="0"/>
    <p:restoredTop sz="87273" autoAdjust="0"/>
  </p:normalViewPr>
  <p:slideViewPr>
    <p:cSldViewPr snapToGrid="0">
      <p:cViewPr varScale="1">
        <p:scale>
          <a:sx n="40" d="100"/>
          <a:sy n="40" d="100"/>
        </p:scale>
        <p:origin x="1692"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1CE1B9-0EBB-4ED8-99FC-16C73D04E787}" type="datetimeFigureOut">
              <a:rPr lang="vi-VN" smtClean="0"/>
              <a:t>07/07/2024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D347E3-E39E-4E52-B48E-630C720A2148}" type="slidenum">
              <a:rPr lang="vi-VN" smtClean="0"/>
              <a:t>‹#›</a:t>
            </a:fld>
            <a:endParaRPr lang="vi-VN"/>
          </a:p>
        </p:txBody>
      </p:sp>
    </p:spTree>
    <p:extLst>
      <p:ext uri="{BB962C8B-B14F-4D97-AF65-F5344CB8AC3E}">
        <p14:creationId xmlns:p14="http://schemas.microsoft.com/office/powerpoint/2010/main" val="600351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Đặt</a:t>
            </a:r>
            <a:r>
              <a:rPr lang="en-US" dirty="0"/>
              <a:t> </a:t>
            </a:r>
            <a:r>
              <a:rPr lang="en-US" dirty="0" err="1"/>
              <a:t>choột</a:t>
            </a:r>
            <a:r>
              <a:rPr lang="en-US" dirty="0"/>
              <a:t> </a:t>
            </a:r>
            <a:r>
              <a:rPr lang="en-US" dirty="0" err="1"/>
              <a:t>vào</a:t>
            </a:r>
            <a:r>
              <a:rPr lang="en-US" dirty="0"/>
              <a:t> </a:t>
            </a:r>
            <a:r>
              <a:rPr lang="en-US" dirty="0" err="1"/>
              <a:t>các</a:t>
            </a:r>
            <a:r>
              <a:rPr lang="en-US" dirty="0"/>
              <a:t> </a:t>
            </a:r>
            <a:r>
              <a:rPr lang="en-US" dirty="0" err="1"/>
              <a:t>bức</a:t>
            </a:r>
            <a:r>
              <a:rPr lang="en-US" dirty="0"/>
              <a:t> </a:t>
            </a:r>
            <a:r>
              <a:rPr lang="en-US" dirty="0" err="1"/>
              <a:t>tranh</a:t>
            </a:r>
            <a:r>
              <a:rPr lang="en-US" dirty="0"/>
              <a:t> </a:t>
            </a:r>
            <a:r>
              <a:rPr lang="en-US" dirty="0" err="1"/>
              <a:t>nó</a:t>
            </a:r>
            <a:r>
              <a:rPr lang="en-US" dirty="0"/>
              <a:t> </a:t>
            </a:r>
            <a:r>
              <a:rPr lang="en-US" dirty="0" err="1"/>
              <a:t>sẽ</a:t>
            </a:r>
            <a:r>
              <a:rPr lang="en-US" dirty="0"/>
              <a:t> </a:t>
            </a:r>
            <a:r>
              <a:rPr lang="en-US" dirty="0" err="1"/>
              <a:t>ra</a:t>
            </a:r>
            <a:r>
              <a:rPr lang="en-US" dirty="0"/>
              <a:t> </a:t>
            </a:r>
            <a:r>
              <a:rPr lang="en-US" dirty="0" err="1"/>
              <a:t>thông</a:t>
            </a:r>
            <a:r>
              <a:rPr lang="en-US" dirty="0"/>
              <a:t> </a:t>
            </a:r>
            <a:r>
              <a:rPr lang="en-US" dirty="0" err="1"/>
              <a:t>điệp</a:t>
            </a:r>
            <a:endParaRPr lang="vi-VN" dirty="0"/>
          </a:p>
        </p:txBody>
      </p:sp>
      <p:sp>
        <p:nvSpPr>
          <p:cNvPr id="4" name="Slide Number Placeholder 3"/>
          <p:cNvSpPr>
            <a:spLocks noGrp="1"/>
          </p:cNvSpPr>
          <p:nvPr>
            <p:ph type="sldNum" sz="quarter" idx="5"/>
          </p:nvPr>
        </p:nvSpPr>
        <p:spPr/>
        <p:txBody>
          <a:bodyPr/>
          <a:lstStyle/>
          <a:p>
            <a:fld id="{56D347E3-E39E-4E52-B48E-630C720A2148}" type="slidenum">
              <a:rPr lang="vi-VN" smtClean="0"/>
              <a:t>4</a:t>
            </a:fld>
            <a:endParaRPr lang="vi-VN"/>
          </a:p>
        </p:txBody>
      </p:sp>
    </p:spTree>
    <p:extLst>
      <p:ext uri="{BB962C8B-B14F-4D97-AF65-F5344CB8AC3E}">
        <p14:creationId xmlns:p14="http://schemas.microsoft.com/office/powerpoint/2010/main" val="3476741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3" name="Google Shape;58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
        <p:nvSpPr>
          <p:cNvPr id="17" name="Google Shape;1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t>7/7/2024</a:t>
            </a:fld>
            <a:endParaRPr lang="en-US"/>
          </a:p>
        </p:txBody>
      </p:sp>
      <p:sp>
        <p:nvSpPr>
          <p:cNvPr id="18" name="Google Shape;1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9" name="Google Shape;1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t>‹#›</a:t>
            </a:fld>
            <a:endParaRPr lang="en-US"/>
          </a:p>
        </p:txBody>
      </p:sp>
    </p:spTree>
    <p:extLst>
      <p:ext uri="{BB962C8B-B14F-4D97-AF65-F5344CB8AC3E}">
        <p14:creationId xmlns:p14="http://schemas.microsoft.com/office/powerpoint/2010/main" val="2024196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0"/>
        <p:cNvGrpSpPr/>
        <p:nvPr/>
      </p:nvGrpSpPr>
      <p:grpSpPr>
        <a:xfrm>
          <a:off x="0" y="0"/>
          <a:ext cx="0" cy="0"/>
          <a:chOff x="0" y="0"/>
          <a:chExt cx="0" cy="0"/>
        </a:xfrm>
      </p:grpSpPr>
      <p:sp>
        <p:nvSpPr>
          <p:cNvPr id="81" name="Google Shape;81;p4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2" name="Google Shape;82;p4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3" name="Google Shape;83;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t>7/7/2024</a:t>
            </a:fld>
            <a:endParaRPr lang="en-US"/>
          </a:p>
        </p:txBody>
      </p:sp>
      <p:sp>
        <p:nvSpPr>
          <p:cNvPr id="84" name="Google Shape;84;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85" name="Google Shape;85;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t>‹#›</a:t>
            </a:fld>
            <a:endParaRPr lang="en-US"/>
          </a:p>
        </p:txBody>
      </p:sp>
    </p:spTree>
    <p:extLst>
      <p:ext uri="{BB962C8B-B14F-4D97-AF65-F5344CB8AC3E}">
        <p14:creationId xmlns:p14="http://schemas.microsoft.com/office/powerpoint/2010/main" val="3761712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1_Contents slide layout">
    <p:spTree>
      <p:nvGrpSpPr>
        <p:cNvPr id="1" name=""/>
        <p:cNvGrpSpPr/>
        <p:nvPr/>
      </p:nvGrpSpPr>
      <p:grpSpPr>
        <a:xfrm>
          <a:off x="0" y="0"/>
          <a:ext cx="0" cy="0"/>
          <a:chOff x="0" y="0"/>
          <a:chExt cx="0" cy="0"/>
        </a:xfrm>
      </p:grpSpPr>
      <p:sp>
        <p:nvSpPr>
          <p:cNvPr id="163" name="Picture Placeholder 162">
            <a:extLst>
              <a:ext uri="{FF2B5EF4-FFF2-40B4-BE49-F238E27FC236}">
                <a16:creationId xmlns:a16="http://schemas.microsoft.com/office/drawing/2014/main" id="{44F82493-DAA8-45FE-A519-4F6E0661A6D5}"/>
              </a:ext>
            </a:extLst>
          </p:cNvPr>
          <p:cNvSpPr>
            <a:spLocks noGrp="1"/>
          </p:cNvSpPr>
          <p:nvPr>
            <p:ph type="pic" sz="quarter" idx="42" hasCustomPrompt="1"/>
          </p:nvPr>
        </p:nvSpPr>
        <p:spPr>
          <a:xfrm>
            <a:off x="553421" y="2076641"/>
            <a:ext cx="6968109" cy="4221385"/>
          </a:xfrm>
          <a:custGeom>
            <a:avLst/>
            <a:gdLst>
              <a:gd name="connsiteX0" fmla="*/ 3431477 w 6968109"/>
              <a:gd name="connsiteY0" fmla="*/ 3900474 h 4221385"/>
              <a:gd name="connsiteX1" fmla="*/ 3431477 w 6968109"/>
              <a:gd name="connsiteY1" fmla="*/ 3901345 h 4221385"/>
              <a:gd name="connsiteX2" fmla="*/ 3430900 w 6968109"/>
              <a:gd name="connsiteY2" fmla="*/ 3902217 h 4221385"/>
              <a:gd name="connsiteX3" fmla="*/ 3725228 w 6968109"/>
              <a:gd name="connsiteY3" fmla="*/ 3633407 h 4221385"/>
              <a:gd name="connsiteX4" fmla="*/ 3721608 w 6968109"/>
              <a:gd name="connsiteY4" fmla="*/ 3640741 h 4221385"/>
              <a:gd name="connsiteX5" fmla="*/ 3714274 w 6968109"/>
              <a:gd name="connsiteY5" fmla="*/ 3644360 h 4221385"/>
              <a:gd name="connsiteX6" fmla="*/ 3710654 w 6968109"/>
              <a:gd name="connsiteY6" fmla="*/ 3649218 h 4221385"/>
              <a:gd name="connsiteX7" fmla="*/ 3708178 w 6968109"/>
              <a:gd name="connsiteY7" fmla="*/ 3651695 h 4221385"/>
              <a:gd name="connsiteX8" fmla="*/ 3703320 w 6968109"/>
              <a:gd name="connsiteY8" fmla="*/ 3654171 h 4221385"/>
              <a:gd name="connsiteX9" fmla="*/ 3700844 w 6968109"/>
              <a:gd name="connsiteY9" fmla="*/ 3657791 h 4221385"/>
              <a:gd name="connsiteX10" fmla="*/ 3708178 w 6968109"/>
              <a:gd name="connsiteY10" fmla="*/ 3665125 h 4221385"/>
              <a:gd name="connsiteX11" fmla="*/ 3713036 w 6968109"/>
              <a:gd name="connsiteY11" fmla="*/ 3673697 h 4221385"/>
              <a:gd name="connsiteX12" fmla="*/ 3714274 w 6968109"/>
              <a:gd name="connsiteY12" fmla="*/ 3682270 h 4221385"/>
              <a:gd name="connsiteX13" fmla="*/ 3730086 w 6968109"/>
              <a:gd name="connsiteY13" fmla="*/ 3678650 h 4221385"/>
              <a:gd name="connsiteX14" fmla="*/ 3725228 w 6968109"/>
              <a:gd name="connsiteY14" fmla="*/ 3665220 h 4221385"/>
              <a:gd name="connsiteX15" fmla="*/ 3723989 w 6968109"/>
              <a:gd name="connsiteY15" fmla="*/ 3651790 h 4221385"/>
              <a:gd name="connsiteX16" fmla="*/ 3725228 w 6968109"/>
              <a:gd name="connsiteY16" fmla="*/ 3640836 h 4221385"/>
              <a:gd name="connsiteX17" fmla="*/ 5809393 w 6968109"/>
              <a:gd name="connsiteY17" fmla="*/ 3620072 h 4221385"/>
              <a:gd name="connsiteX18" fmla="*/ 5809393 w 6968109"/>
              <a:gd name="connsiteY18" fmla="*/ 3624834 h 4221385"/>
              <a:gd name="connsiteX19" fmla="*/ 5816727 w 6968109"/>
              <a:gd name="connsiteY19" fmla="*/ 3630930 h 4221385"/>
              <a:gd name="connsiteX20" fmla="*/ 5819204 w 6968109"/>
              <a:gd name="connsiteY20" fmla="*/ 3638264 h 4221385"/>
              <a:gd name="connsiteX21" fmla="*/ 5825300 w 6968109"/>
              <a:gd name="connsiteY21" fmla="*/ 3644360 h 4221385"/>
              <a:gd name="connsiteX22" fmla="*/ 5827776 w 6968109"/>
              <a:gd name="connsiteY22" fmla="*/ 3646837 h 4221385"/>
              <a:gd name="connsiteX23" fmla="*/ 5830253 w 6968109"/>
              <a:gd name="connsiteY23" fmla="*/ 3649313 h 4221385"/>
              <a:gd name="connsiteX24" fmla="*/ 5830253 w 6968109"/>
              <a:gd name="connsiteY24" fmla="*/ 3620072 h 4221385"/>
              <a:gd name="connsiteX25" fmla="*/ 4406170 w 6968109"/>
              <a:gd name="connsiteY25" fmla="*/ 3484817 h 4221385"/>
              <a:gd name="connsiteX26" fmla="*/ 4401312 w 6968109"/>
              <a:gd name="connsiteY26" fmla="*/ 3494532 h 4221385"/>
              <a:gd name="connsiteX27" fmla="*/ 4396454 w 6968109"/>
              <a:gd name="connsiteY27" fmla="*/ 3500628 h 4221385"/>
              <a:gd name="connsiteX28" fmla="*/ 4390359 w 6968109"/>
              <a:gd name="connsiteY28" fmla="*/ 3507963 h 4221385"/>
              <a:gd name="connsiteX29" fmla="*/ 4381786 w 6968109"/>
              <a:gd name="connsiteY29" fmla="*/ 3514058 h 4221385"/>
              <a:gd name="connsiteX30" fmla="*/ 4381786 w 6968109"/>
              <a:gd name="connsiteY30" fmla="*/ 3518916 h 4221385"/>
              <a:gd name="connsiteX31" fmla="*/ 4430554 w 6968109"/>
              <a:gd name="connsiteY31" fmla="*/ 3518916 h 4221385"/>
              <a:gd name="connsiteX32" fmla="*/ 4434174 w 6968109"/>
              <a:gd name="connsiteY32" fmla="*/ 3516440 h 4221385"/>
              <a:gd name="connsiteX33" fmla="*/ 4436650 w 6968109"/>
              <a:gd name="connsiteY33" fmla="*/ 3513963 h 4221385"/>
              <a:gd name="connsiteX34" fmla="*/ 4443984 w 6968109"/>
              <a:gd name="connsiteY34" fmla="*/ 3513963 h 4221385"/>
              <a:gd name="connsiteX35" fmla="*/ 4450080 w 6968109"/>
              <a:gd name="connsiteY35" fmla="*/ 3513963 h 4221385"/>
              <a:gd name="connsiteX36" fmla="*/ 4452557 w 6968109"/>
              <a:gd name="connsiteY36" fmla="*/ 3509105 h 4221385"/>
              <a:gd name="connsiteX37" fmla="*/ 4455033 w 6968109"/>
              <a:gd name="connsiteY37" fmla="*/ 3507867 h 4221385"/>
              <a:gd name="connsiteX38" fmla="*/ 4456271 w 6968109"/>
              <a:gd name="connsiteY38" fmla="*/ 3507867 h 4221385"/>
              <a:gd name="connsiteX39" fmla="*/ 4458748 w 6968109"/>
              <a:gd name="connsiteY39" fmla="*/ 3503009 h 4221385"/>
              <a:gd name="connsiteX40" fmla="*/ 4458748 w 6968109"/>
              <a:gd name="connsiteY40" fmla="*/ 3498152 h 4221385"/>
              <a:gd name="connsiteX41" fmla="*/ 4444175 w 6968109"/>
              <a:gd name="connsiteY41" fmla="*/ 3495675 h 4221385"/>
              <a:gd name="connsiteX42" fmla="*/ 4431983 w 6968109"/>
              <a:gd name="connsiteY42" fmla="*/ 3492056 h 4221385"/>
              <a:gd name="connsiteX43" fmla="*/ 4421029 w 6968109"/>
              <a:gd name="connsiteY43" fmla="*/ 3487198 h 4221385"/>
              <a:gd name="connsiteX44" fmla="*/ 4720400 w 6968109"/>
              <a:gd name="connsiteY44" fmla="*/ 3414236 h 4221385"/>
              <a:gd name="connsiteX45" fmla="*/ 4720400 w 6968109"/>
              <a:gd name="connsiteY45" fmla="*/ 3418999 h 4221385"/>
              <a:gd name="connsiteX46" fmla="*/ 4720400 w 6968109"/>
              <a:gd name="connsiteY46" fmla="*/ 3421475 h 4221385"/>
              <a:gd name="connsiteX47" fmla="*/ 4722876 w 6968109"/>
              <a:gd name="connsiteY47" fmla="*/ 3422714 h 4221385"/>
              <a:gd name="connsiteX48" fmla="*/ 4722876 w 6968109"/>
              <a:gd name="connsiteY48" fmla="*/ 3425190 h 4221385"/>
              <a:gd name="connsiteX49" fmla="*/ 4724114 w 6968109"/>
              <a:gd name="connsiteY49" fmla="*/ 3427667 h 4221385"/>
              <a:gd name="connsiteX50" fmla="*/ 4724114 w 6968109"/>
              <a:gd name="connsiteY50" fmla="*/ 3414236 h 4221385"/>
              <a:gd name="connsiteX51" fmla="*/ 2861227 w 6968109"/>
              <a:gd name="connsiteY51" fmla="*/ 3227704 h 4221385"/>
              <a:gd name="connsiteX52" fmla="*/ 2862223 w 6968109"/>
              <a:gd name="connsiteY52" fmla="*/ 3238662 h 4221385"/>
              <a:gd name="connsiteX53" fmla="*/ 2866571 w 6968109"/>
              <a:gd name="connsiteY53" fmla="*/ 3241768 h 4221385"/>
              <a:gd name="connsiteX54" fmla="*/ 2869196 w 6968109"/>
              <a:gd name="connsiteY54" fmla="*/ 3251612 h 4221385"/>
              <a:gd name="connsiteX55" fmla="*/ 2869196 w 6968109"/>
              <a:gd name="connsiteY55" fmla="*/ 3243643 h 4221385"/>
              <a:gd name="connsiteX56" fmla="*/ 2866571 w 6968109"/>
              <a:gd name="connsiteY56" fmla="*/ 3241768 h 4221385"/>
              <a:gd name="connsiteX57" fmla="*/ 2865211 w 6968109"/>
              <a:gd name="connsiteY57" fmla="*/ 3236670 h 4221385"/>
              <a:gd name="connsiteX58" fmla="*/ 2861227 w 6968109"/>
              <a:gd name="connsiteY58" fmla="*/ 3227704 h 4221385"/>
              <a:gd name="connsiteX59" fmla="*/ 1785323 w 6968109"/>
              <a:gd name="connsiteY59" fmla="*/ 3219735 h 4221385"/>
              <a:gd name="connsiteX60" fmla="*/ 1793292 w 6968109"/>
              <a:gd name="connsiteY60" fmla="*/ 3227704 h 4221385"/>
              <a:gd name="connsiteX61" fmla="*/ 1799269 w 6968109"/>
              <a:gd name="connsiteY61" fmla="*/ 3236670 h 4221385"/>
              <a:gd name="connsiteX62" fmla="*/ 1806930 w 6968109"/>
              <a:gd name="connsiteY62" fmla="*/ 3243054 h 4221385"/>
              <a:gd name="connsiteX63" fmla="*/ 1804988 w 6968109"/>
              <a:gd name="connsiteY63" fmla="*/ 3243358 h 4221385"/>
              <a:gd name="connsiteX64" fmla="*/ 1785461 w 6968109"/>
              <a:gd name="connsiteY64" fmla="*/ 3243358 h 4221385"/>
              <a:gd name="connsiteX65" fmla="*/ 1765822 w 6968109"/>
              <a:gd name="connsiteY65" fmla="*/ 3235673 h 4221385"/>
              <a:gd name="connsiteX66" fmla="*/ 1769382 w 6968109"/>
              <a:gd name="connsiteY66" fmla="*/ 3235673 h 4221385"/>
              <a:gd name="connsiteX67" fmla="*/ 1785323 w 6968109"/>
              <a:gd name="connsiteY67" fmla="*/ 3235673 h 4221385"/>
              <a:gd name="connsiteX68" fmla="*/ 1785323 w 6968109"/>
              <a:gd name="connsiteY68" fmla="*/ 3227704 h 4221385"/>
              <a:gd name="connsiteX69" fmla="*/ 1785323 w 6968109"/>
              <a:gd name="connsiteY69" fmla="*/ 3219735 h 4221385"/>
              <a:gd name="connsiteX70" fmla="*/ 1745474 w 6968109"/>
              <a:gd name="connsiteY70" fmla="*/ 3219735 h 4221385"/>
              <a:gd name="connsiteX71" fmla="*/ 1745474 w 6968109"/>
              <a:gd name="connsiteY71" fmla="*/ 3227704 h 4221385"/>
              <a:gd name="connsiteX72" fmla="*/ 1745474 w 6968109"/>
              <a:gd name="connsiteY72" fmla="*/ 3231688 h 4221385"/>
              <a:gd name="connsiteX73" fmla="*/ 1745474 w 6968109"/>
              <a:gd name="connsiteY73" fmla="*/ 3233113 h 4221385"/>
              <a:gd name="connsiteX74" fmla="*/ 1736789 w 6968109"/>
              <a:gd name="connsiteY74" fmla="*/ 3232309 h 4221385"/>
              <a:gd name="connsiteX75" fmla="*/ 1729608 w 6968109"/>
              <a:gd name="connsiteY75" fmla="*/ 3232309 h 4221385"/>
              <a:gd name="connsiteX76" fmla="*/ 1737504 w 6968109"/>
              <a:gd name="connsiteY76" fmla="*/ 3227704 h 4221385"/>
              <a:gd name="connsiteX77" fmla="*/ 1745474 w 6968109"/>
              <a:gd name="connsiteY77" fmla="*/ 3219735 h 4221385"/>
              <a:gd name="connsiteX78" fmla="*/ 1836687 w 6968109"/>
              <a:gd name="connsiteY78" fmla="*/ 3192627 h 4221385"/>
              <a:gd name="connsiteX79" fmla="*/ 1834998 w 6968109"/>
              <a:gd name="connsiteY79" fmla="*/ 3221592 h 4221385"/>
              <a:gd name="connsiteX80" fmla="*/ 1830152 w 6968109"/>
              <a:gd name="connsiteY80" fmla="*/ 3216746 h 4221385"/>
              <a:gd name="connsiteX81" fmla="*/ 1809231 w 6968109"/>
              <a:gd name="connsiteY81" fmla="*/ 3195826 h 4221385"/>
              <a:gd name="connsiteX82" fmla="*/ 1825171 w 6968109"/>
              <a:gd name="connsiteY82" fmla="*/ 3195826 h 4221385"/>
              <a:gd name="connsiteX83" fmla="*/ 2040351 w 6968109"/>
              <a:gd name="connsiteY83" fmla="*/ 3012522 h 4221385"/>
              <a:gd name="connsiteX84" fmla="*/ 2040351 w 6968109"/>
              <a:gd name="connsiteY84" fmla="*/ 3052371 h 4221385"/>
              <a:gd name="connsiteX85" fmla="*/ 2048322 w 6968109"/>
              <a:gd name="connsiteY85" fmla="*/ 3116128 h 4221385"/>
              <a:gd name="connsiteX86" fmla="*/ 2054298 w 6968109"/>
              <a:gd name="connsiteY86" fmla="*/ 3178889 h 4221385"/>
              <a:gd name="connsiteX87" fmla="*/ 2051990 w 6968109"/>
              <a:gd name="connsiteY87" fmla="*/ 3200822 h 4221385"/>
              <a:gd name="connsiteX88" fmla="*/ 2042541 w 6968109"/>
              <a:gd name="connsiteY88" fmla="*/ 3199543 h 4221385"/>
              <a:gd name="connsiteX89" fmla="*/ 1970627 w 6968109"/>
              <a:gd name="connsiteY89" fmla="*/ 3190971 h 4221385"/>
              <a:gd name="connsiteX90" fmla="*/ 1902429 w 6968109"/>
              <a:gd name="connsiteY90" fmla="*/ 3181255 h 4221385"/>
              <a:gd name="connsiteX91" fmla="*/ 1866173 w 6968109"/>
              <a:gd name="connsiteY91" fmla="*/ 3176442 h 4221385"/>
              <a:gd name="connsiteX92" fmla="*/ 1872988 w 6968109"/>
              <a:gd name="connsiteY92" fmla="*/ 3163947 h 4221385"/>
              <a:gd name="connsiteX93" fmla="*/ 1888928 w 6968109"/>
              <a:gd name="connsiteY93" fmla="*/ 3155976 h 4221385"/>
              <a:gd name="connsiteX94" fmla="*/ 1952685 w 6968109"/>
              <a:gd name="connsiteY94" fmla="*/ 3100190 h 4221385"/>
              <a:gd name="connsiteX95" fmla="*/ 2000503 w 6968109"/>
              <a:gd name="connsiteY95" fmla="*/ 3060340 h 4221385"/>
              <a:gd name="connsiteX96" fmla="*/ 2024413 w 6968109"/>
              <a:gd name="connsiteY96" fmla="*/ 3028462 h 4221385"/>
              <a:gd name="connsiteX97" fmla="*/ 2040351 w 6968109"/>
              <a:gd name="connsiteY97" fmla="*/ 3012522 h 4221385"/>
              <a:gd name="connsiteX98" fmla="*/ 2064261 w 6968109"/>
              <a:gd name="connsiteY98" fmla="*/ 3004553 h 4221385"/>
              <a:gd name="connsiteX99" fmla="*/ 2064261 w 6968109"/>
              <a:gd name="connsiteY99" fmla="*/ 3028462 h 4221385"/>
              <a:gd name="connsiteX100" fmla="*/ 2088170 w 6968109"/>
              <a:gd name="connsiteY100" fmla="*/ 3124098 h 4221385"/>
              <a:gd name="connsiteX101" fmla="*/ 2135987 w 6968109"/>
              <a:gd name="connsiteY101" fmla="*/ 3251612 h 4221385"/>
              <a:gd name="connsiteX102" fmla="*/ 2141964 w 6968109"/>
              <a:gd name="connsiteY102" fmla="*/ 3259583 h 4221385"/>
              <a:gd name="connsiteX103" fmla="*/ 2139211 w 6968109"/>
              <a:gd name="connsiteY103" fmla="*/ 3263254 h 4221385"/>
              <a:gd name="connsiteX104" fmla="*/ 2115598 w 6968109"/>
              <a:gd name="connsiteY104" fmla="*/ 3245930 h 4221385"/>
              <a:gd name="connsiteX105" fmla="*/ 2110740 w 6968109"/>
              <a:gd name="connsiteY105" fmla="*/ 3226403 h 4221385"/>
              <a:gd name="connsiteX106" fmla="*/ 2105882 w 6968109"/>
              <a:gd name="connsiteY106" fmla="*/ 3208115 h 4221385"/>
              <a:gd name="connsiteX107" fmla="*/ 2072230 w 6968109"/>
              <a:gd name="connsiteY107" fmla="*/ 3203561 h 4221385"/>
              <a:gd name="connsiteX108" fmla="*/ 2072230 w 6968109"/>
              <a:gd name="connsiteY108" fmla="*/ 3198938 h 4221385"/>
              <a:gd name="connsiteX109" fmla="*/ 2072230 w 6968109"/>
              <a:gd name="connsiteY109" fmla="*/ 3108159 h 4221385"/>
              <a:gd name="connsiteX110" fmla="*/ 2064261 w 6968109"/>
              <a:gd name="connsiteY110" fmla="*/ 3004553 h 4221385"/>
              <a:gd name="connsiteX111" fmla="*/ 1841111 w 6968109"/>
              <a:gd name="connsiteY111" fmla="*/ 2797341 h 4221385"/>
              <a:gd name="connsiteX112" fmla="*/ 1857049 w 6968109"/>
              <a:gd name="connsiteY112" fmla="*/ 2797341 h 4221385"/>
              <a:gd name="connsiteX113" fmla="*/ 1857049 w 6968109"/>
              <a:gd name="connsiteY113" fmla="*/ 2837189 h 4221385"/>
              <a:gd name="connsiteX114" fmla="*/ 1841111 w 6968109"/>
              <a:gd name="connsiteY114" fmla="*/ 2845160 h 4221385"/>
              <a:gd name="connsiteX115" fmla="*/ 1865018 w 6968109"/>
              <a:gd name="connsiteY115" fmla="*/ 2845160 h 4221385"/>
              <a:gd name="connsiteX116" fmla="*/ 1880958 w 6968109"/>
              <a:gd name="connsiteY116" fmla="*/ 2853129 h 4221385"/>
              <a:gd name="connsiteX117" fmla="*/ 1872988 w 6968109"/>
              <a:gd name="connsiteY117" fmla="*/ 2869069 h 4221385"/>
              <a:gd name="connsiteX118" fmla="*/ 1865018 w 6968109"/>
              <a:gd name="connsiteY118" fmla="*/ 2885008 h 4221385"/>
              <a:gd name="connsiteX119" fmla="*/ 1841111 w 6968109"/>
              <a:gd name="connsiteY119" fmla="*/ 2924857 h 4221385"/>
              <a:gd name="connsiteX120" fmla="*/ 1833140 w 6968109"/>
              <a:gd name="connsiteY120" fmla="*/ 2932826 h 4221385"/>
              <a:gd name="connsiteX121" fmla="*/ 1817200 w 6968109"/>
              <a:gd name="connsiteY121" fmla="*/ 2940796 h 4221385"/>
              <a:gd name="connsiteX122" fmla="*/ 1785323 w 6968109"/>
              <a:gd name="connsiteY122" fmla="*/ 2964705 h 4221385"/>
              <a:gd name="connsiteX123" fmla="*/ 1761412 w 6968109"/>
              <a:gd name="connsiteY123" fmla="*/ 2972674 h 4221385"/>
              <a:gd name="connsiteX124" fmla="*/ 1745474 w 6968109"/>
              <a:gd name="connsiteY124" fmla="*/ 2956734 h 4221385"/>
              <a:gd name="connsiteX125" fmla="*/ 1729535 w 6968109"/>
              <a:gd name="connsiteY125" fmla="*/ 2924857 h 4221385"/>
              <a:gd name="connsiteX126" fmla="*/ 1729535 w 6968109"/>
              <a:gd name="connsiteY126" fmla="*/ 2908917 h 4221385"/>
              <a:gd name="connsiteX127" fmla="*/ 1737504 w 6968109"/>
              <a:gd name="connsiteY127" fmla="*/ 2908917 h 4221385"/>
              <a:gd name="connsiteX128" fmla="*/ 1745474 w 6968109"/>
              <a:gd name="connsiteY128" fmla="*/ 2908917 h 4221385"/>
              <a:gd name="connsiteX129" fmla="*/ 1793292 w 6968109"/>
              <a:gd name="connsiteY129" fmla="*/ 2916888 h 4221385"/>
              <a:gd name="connsiteX130" fmla="*/ 1801261 w 6968109"/>
              <a:gd name="connsiteY130" fmla="*/ 2916888 h 4221385"/>
              <a:gd name="connsiteX131" fmla="*/ 1809231 w 6968109"/>
              <a:gd name="connsiteY131" fmla="*/ 2916888 h 4221385"/>
              <a:gd name="connsiteX132" fmla="*/ 1809231 w 6968109"/>
              <a:gd name="connsiteY132" fmla="*/ 2908917 h 4221385"/>
              <a:gd name="connsiteX133" fmla="*/ 1809231 w 6968109"/>
              <a:gd name="connsiteY133" fmla="*/ 2877039 h 4221385"/>
              <a:gd name="connsiteX134" fmla="*/ 1809231 w 6968109"/>
              <a:gd name="connsiteY134" fmla="*/ 2845160 h 4221385"/>
              <a:gd name="connsiteX135" fmla="*/ 1825171 w 6968109"/>
              <a:gd name="connsiteY135" fmla="*/ 2845160 h 4221385"/>
              <a:gd name="connsiteX136" fmla="*/ 1833140 w 6968109"/>
              <a:gd name="connsiteY136" fmla="*/ 2845160 h 4221385"/>
              <a:gd name="connsiteX137" fmla="*/ 1825171 w 6968109"/>
              <a:gd name="connsiteY137" fmla="*/ 2837189 h 4221385"/>
              <a:gd name="connsiteX138" fmla="*/ 1825171 w 6968109"/>
              <a:gd name="connsiteY138" fmla="*/ 2813280 h 4221385"/>
              <a:gd name="connsiteX139" fmla="*/ 1841111 w 6968109"/>
              <a:gd name="connsiteY139" fmla="*/ 2797341 h 4221385"/>
              <a:gd name="connsiteX140" fmla="*/ 1984563 w 6968109"/>
              <a:gd name="connsiteY140" fmla="*/ 2781403 h 4221385"/>
              <a:gd name="connsiteX141" fmla="*/ 1976594 w 6968109"/>
              <a:gd name="connsiteY141" fmla="*/ 2789372 h 4221385"/>
              <a:gd name="connsiteX142" fmla="*/ 1984563 w 6968109"/>
              <a:gd name="connsiteY142" fmla="*/ 2781403 h 4221385"/>
              <a:gd name="connsiteX143" fmla="*/ 1123840 w 6968109"/>
              <a:gd name="connsiteY143" fmla="*/ 2653887 h 4221385"/>
              <a:gd name="connsiteX144" fmla="*/ 1139778 w 6968109"/>
              <a:gd name="connsiteY144" fmla="*/ 2669827 h 4221385"/>
              <a:gd name="connsiteX145" fmla="*/ 1155718 w 6968109"/>
              <a:gd name="connsiteY145" fmla="*/ 2693735 h 4221385"/>
              <a:gd name="connsiteX146" fmla="*/ 1155718 w 6968109"/>
              <a:gd name="connsiteY146" fmla="*/ 2701706 h 4221385"/>
              <a:gd name="connsiteX147" fmla="*/ 1139778 w 6968109"/>
              <a:gd name="connsiteY147" fmla="*/ 2701706 h 4221385"/>
              <a:gd name="connsiteX148" fmla="*/ 1115870 w 6968109"/>
              <a:gd name="connsiteY148" fmla="*/ 2701706 h 4221385"/>
              <a:gd name="connsiteX149" fmla="*/ 1115870 w 6968109"/>
              <a:gd name="connsiteY149" fmla="*/ 2685766 h 4221385"/>
              <a:gd name="connsiteX150" fmla="*/ 1115870 w 6968109"/>
              <a:gd name="connsiteY150" fmla="*/ 2677796 h 4221385"/>
              <a:gd name="connsiteX151" fmla="*/ 1123840 w 6968109"/>
              <a:gd name="connsiteY151" fmla="*/ 2669827 h 4221385"/>
              <a:gd name="connsiteX152" fmla="*/ 1123840 w 6968109"/>
              <a:gd name="connsiteY152" fmla="*/ 2653887 h 4221385"/>
              <a:gd name="connsiteX153" fmla="*/ 1769383 w 6968109"/>
              <a:gd name="connsiteY153" fmla="*/ 2645918 h 4221385"/>
              <a:gd name="connsiteX154" fmla="*/ 1833140 w 6968109"/>
              <a:gd name="connsiteY154" fmla="*/ 2645918 h 4221385"/>
              <a:gd name="connsiteX155" fmla="*/ 1872988 w 6968109"/>
              <a:gd name="connsiteY155" fmla="*/ 2645918 h 4221385"/>
              <a:gd name="connsiteX156" fmla="*/ 1888928 w 6968109"/>
              <a:gd name="connsiteY156" fmla="*/ 2669827 h 4221385"/>
              <a:gd name="connsiteX157" fmla="*/ 1880958 w 6968109"/>
              <a:gd name="connsiteY157" fmla="*/ 2677796 h 4221385"/>
              <a:gd name="connsiteX158" fmla="*/ 1801261 w 6968109"/>
              <a:gd name="connsiteY158" fmla="*/ 2677796 h 4221385"/>
              <a:gd name="connsiteX159" fmla="*/ 1761412 w 6968109"/>
              <a:gd name="connsiteY159" fmla="*/ 2677796 h 4221385"/>
              <a:gd name="connsiteX160" fmla="*/ 1721566 w 6968109"/>
              <a:gd name="connsiteY160" fmla="*/ 2677796 h 4221385"/>
              <a:gd name="connsiteX161" fmla="*/ 1713595 w 6968109"/>
              <a:gd name="connsiteY161" fmla="*/ 2661858 h 4221385"/>
              <a:gd name="connsiteX162" fmla="*/ 1769383 w 6968109"/>
              <a:gd name="connsiteY162" fmla="*/ 2645918 h 4221385"/>
              <a:gd name="connsiteX163" fmla="*/ 1107901 w 6968109"/>
              <a:gd name="connsiteY163" fmla="*/ 2629978 h 4221385"/>
              <a:gd name="connsiteX164" fmla="*/ 1115870 w 6968109"/>
              <a:gd name="connsiteY164" fmla="*/ 2637947 h 4221385"/>
              <a:gd name="connsiteX165" fmla="*/ 1115870 w 6968109"/>
              <a:gd name="connsiteY165" fmla="*/ 2645918 h 4221385"/>
              <a:gd name="connsiteX166" fmla="*/ 1107901 w 6968109"/>
              <a:gd name="connsiteY166" fmla="*/ 2653887 h 4221385"/>
              <a:gd name="connsiteX167" fmla="*/ 1099930 w 6968109"/>
              <a:gd name="connsiteY167" fmla="*/ 2661858 h 4221385"/>
              <a:gd name="connsiteX168" fmla="*/ 1099930 w 6968109"/>
              <a:gd name="connsiteY168" fmla="*/ 2641934 h 4221385"/>
              <a:gd name="connsiteX169" fmla="*/ 6241828 w 6968109"/>
              <a:gd name="connsiteY169" fmla="*/ 2260664 h 4221385"/>
              <a:gd name="connsiteX170" fmla="*/ 6236970 w 6968109"/>
              <a:gd name="connsiteY170" fmla="*/ 2266760 h 4221385"/>
              <a:gd name="connsiteX171" fmla="*/ 6234494 w 6968109"/>
              <a:gd name="connsiteY171" fmla="*/ 2274094 h 4221385"/>
              <a:gd name="connsiteX172" fmla="*/ 6230874 w 6968109"/>
              <a:gd name="connsiteY172" fmla="*/ 2277713 h 4221385"/>
              <a:gd name="connsiteX173" fmla="*/ 6226017 w 6968109"/>
              <a:gd name="connsiteY173" fmla="*/ 2280190 h 4221385"/>
              <a:gd name="connsiteX174" fmla="*/ 6219920 w 6968109"/>
              <a:gd name="connsiteY174" fmla="*/ 2282666 h 4221385"/>
              <a:gd name="connsiteX175" fmla="*/ 6212586 w 6968109"/>
              <a:gd name="connsiteY175" fmla="*/ 2285143 h 4221385"/>
              <a:gd name="connsiteX176" fmla="*/ 6206490 w 6968109"/>
              <a:gd name="connsiteY176" fmla="*/ 2290001 h 4221385"/>
              <a:gd name="connsiteX177" fmla="*/ 6206490 w 6968109"/>
              <a:gd name="connsiteY177" fmla="*/ 2291239 h 4221385"/>
              <a:gd name="connsiteX178" fmla="*/ 6208966 w 6968109"/>
              <a:gd name="connsiteY178" fmla="*/ 2291239 h 4221385"/>
              <a:gd name="connsiteX179" fmla="*/ 6210205 w 6968109"/>
              <a:gd name="connsiteY179" fmla="*/ 2293715 h 4221385"/>
              <a:gd name="connsiteX180" fmla="*/ 6210205 w 6968109"/>
              <a:gd name="connsiteY180" fmla="*/ 2298573 h 4221385"/>
              <a:gd name="connsiteX181" fmla="*/ 6223635 w 6968109"/>
              <a:gd name="connsiteY181" fmla="*/ 2290001 h 4221385"/>
              <a:gd name="connsiteX182" fmla="*/ 6237065 w 6968109"/>
              <a:gd name="connsiteY182" fmla="*/ 2282666 h 4221385"/>
              <a:gd name="connsiteX183" fmla="*/ 6255354 w 6968109"/>
              <a:gd name="connsiteY183" fmla="*/ 2277809 h 4221385"/>
              <a:gd name="connsiteX184" fmla="*/ 6257830 w 6968109"/>
              <a:gd name="connsiteY184" fmla="*/ 2282666 h 4221385"/>
              <a:gd name="connsiteX185" fmla="*/ 6259068 w 6968109"/>
              <a:gd name="connsiteY185" fmla="*/ 2287524 h 4221385"/>
              <a:gd name="connsiteX186" fmla="*/ 6261545 w 6968109"/>
              <a:gd name="connsiteY186" fmla="*/ 2287524 h 4221385"/>
              <a:gd name="connsiteX187" fmla="*/ 6261545 w 6968109"/>
              <a:gd name="connsiteY187" fmla="*/ 2290001 h 4221385"/>
              <a:gd name="connsiteX188" fmla="*/ 6266403 w 6968109"/>
              <a:gd name="connsiteY188" fmla="*/ 2291239 h 4221385"/>
              <a:gd name="connsiteX189" fmla="*/ 6271260 w 6968109"/>
              <a:gd name="connsiteY189" fmla="*/ 2293715 h 4221385"/>
              <a:gd name="connsiteX190" fmla="*/ 6271260 w 6968109"/>
              <a:gd name="connsiteY190" fmla="*/ 2277904 h 4221385"/>
              <a:gd name="connsiteX191" fmla="*/ 6277356 w 6968109"/>
              <a:gd name="connsiteY191" fmla="*/ 2280380 h 4221385"/>
              <a:gd name="connsiteX192" fmla="*/ 6282214 w 6968109"/>
              <a:gd name="connsiteY192" fmla="*/ 2280380 h 4221385"/>
              <a:gd name="connsiteX193" fmla="*/ 6285833 w 6968109"/>
              <a:gd name="connsiteY193" fmla="*/ 2282857 h 4221385"/>
              <a:gd name="connsiteX194" fmla="*/ 6290691 w 6968109"/>
              <a:gd name="connsiteY194" fmla="*/ 2285333 h 4221385"/>
              <a:gd name="connsiteX195" fmla="*/ 6285833 w 6968109"/>
              <a:gd name="connsiteY195" fmla="*/ 2269522 h 4221385"/>
              <a:gd name="connsiteX196" fmla="*/ 6271260 w 6968109"/>
              <a:gd name="connsiteY196" fmla="*/ 2269522 h 4221385"/>
              <a:gd name="connsiteX197" fmla="*/ 6257830 w 6968109"/>
              <a:gd name="connsiteY197" fmla="*/ 2265902 h 4221385"/>
              <a:gd name="connsiteX198" fmla="*/ 6104191 w 6968109"/>
              <a:gd name="connsiteY198" fmla="*/ 1941481 h 4221385"/>
              <a:gd name="connsiteX199" fmla="*/ 6104191 w 6968109"/>
              <a:gd name="connsiteY199" fmla="*/ 1943957 h 4221385"/>
              <a:gd name="connsiteX200" fmla="*/ 6106668 w 6968109"/>
              <a:gd name="connsiteY200" fmla="*/ 1946434 h 4221385"/>
              <a:gd name="connsiteX201" fmla="*/ 6109145 w 6968109"/>
              <a:gd name="connsiteY201" fmla="*/ 1948910 h 4221385"/>
              <a:gd name="connsiteX202" fmla="*/ 6111621 w 6968109"/>
              <a:gd name="connsiteY202" fmla="*/ 1948910 h 4221385"/>
              <a:gd name="connsiteX203" fmla="*/ 6115241 w 6968109"/>
              <a:gd name="connsiteY203" fmla="*/ 1950149 h 4221385"/>
              <a:gd name="connsiteX204" fmla="*/ 6115241 w 6968109"/>
              <a:gd name="connsiteY204" fmla="*/ 1948910 h 4221385"/>
              <a:gd name="connsiteX205" fmla="*/ 6112764 w 6968109"/>
              <a:gd name="connsiteY205" fmla="*/ 1946434 h 4221385"/>
              <a:gd name="connsiteX206" fmla="*/ 6109145 w 6968109"/>
              <a:gd name="connsiteY206" fmla="*/ 1943957 h 4221385"/>
              <a:gd name="connsiteX207" fmla="*/ 6106668 w 6968109"/>
              <a:gd name="connsiteY207" fmla="*/ 1941481 h 4221385"/>
              <a:gd name="connsiteX208" fmla="*/ 146304 w 6968109"/>
              <a:gd name="connsiteY208" fmla="*/ 1851374 h 4221385"/>
              <a:gd name="connsiteX209" fmla="*/ 146304 w 6968109"/>
              <a:gd name="connsiteY209" fmla="*/ 1854994 h 4221385"/>
              <a:gd name="connsiteX210" fmla="*/ 143828 w 6968109"/>
              <a:gd name="connsiteY210" fmla="*/ 1859852 h 4221385"/>
              <a:gd name="connsiteX211" fmla="*/ 143828 w 6968109"/>
              <a:gd name="connsiteY211" fmla="*/ 1862328 h 4221385"/>
              <a:gd name="connsiteX212" fmla="*/ 146304 w 6968109"/>
              <a:gd name="connsiteY212" fmla="*/ 1863566 h 4221385"/>
              <a:gd name="connsiteX213" fmla="*/ 148781 w 6968109"/>
              <a:gd name="connsiteY213" fmla="*/ 1868424 h 4221385"/>
              <a:gd name="connsiteX214" fmla="*/ 151257 w 6968109"/>
              <a:gd name="connsiteY214" fmla="*/ 1870901 h 4221385"/>
              <a:gd name="connsiteX215" fmla="*/ 153734 w 6968109"/>
              <a:gd name="connsiteY215" fmla="*/ 1873377 h 4221385"/>
              <a:gd name="connsiteX216" fmla="*/ 156210 w 6968109"/>
              <a:gd name="connsiteY216" fmla="*/ 1875854 h 4221385"/>
              <a:gd name="connsiteX217" fmla="*/ 156210 w 6968109"/>
              <a:gd name="connsiteY217" fmla="*/ 1868519 h 4221385"/>
              <a:gd name="connsiteX218" fmla="*/ 153734 w 6968109"/>
              <a:gd name="connsiteY218" fmla="*/ 1863661 h 4221385"/>
              <a:gd name="connsiteX219" fmla="*/ 153734 w 6968109"/>
              <a:gd name="connsiteY219" fmla="*/ 1860042 h 4221385"/>
              <a:gd name="connsiteX220" fmla="*/ 153734 w 6968109"/>
              <a:gd name="connsiteY220" fmla="*/ 1857566 h 4221385"/>
              <a:gd name="connsiteX221" fmla="*/ 151257 w 6968109"/>
              <a:gd name="connsiteY221" fmla="*/ 1855089 h 4221385"/>
              <a:gd name="connsiteX222" fmla="*/ 6111526 w 6968109"/>
              <a:gd name="connsiteY222" fmla="*/ 1837944 h 4221385"/>
              <a:gd name="connsiteX223" fmla="*/ 6112669 w 6968109"/>
              <a:gd name="connsiteY223" fmla="*/ 1839182 h 4221385"/>
              <a:gd name="connsiteX224" fmla="*/ 6112764 w 6968109"/>
              <a:gd name="connsiteY224" fmla="*/ 1839182 h 4221385"/>
              <a:gd name="connsiteX225" fmla="*/ 6115241 w 6968109"/>
              <a:gd name="connsiteY225" fmla="*/ 1841659 h 4221385"/>
              <a:gd name="connsiteX226" fmla="*/ 6117622 w 6968109"/>
              <a:gd name="connsiteY226" fmla="*/ 1841659 h 4221385"/>
              <a:gd name="connsiteX227" fmla="*/ 6117622 w 6968109"/>
              <a:gd name="connsiteY227" fmla="*/ 1839182 h 4221385"/>
              <a:gd name="connsiteX228" fmla="*/ 6115145 w 6968109"/>
              <a:gd name="connsiteY228" fmla="*/ 1839182 h 4221385"/>
              <a:gd name="connsiteX229" fmla="*/ 6112764 w 6968109"/>
              <a:gd name="connsiteY229" fmla="*/ 1839182 h 4221385"/>
              <a:gd name="connsiteX230" fmla="*/ 6079807 w 6968109"/>
              <a:gd name="connsiteY230" fmla="*/ 1817275 h 4221385"/>
              <a:gd name="connsiteX231" fmla="*/ 6084665 w 6968109"/>
              <a:gd name="connsiteY231" fmla="*/ 1839182 h 4221385"/>
              <a:gd name="connsiteX232" fmla="*/ 6090761 w 6968109"/>
              <a:gd name="connsiteY232" fmla="*/ 1854994 h 4221385"/>
              <a:gd name="connsiteX233" fmla="*/ 6098096 w 6968109"/>
              <a:gd name="connsiteY233" fmla="*/ 1870805 h 4221385"/>
              <a:gd name="connsiteX234" fmla="*/ 6104191 w 6968109"/>
              <a:gd name="connsiteY234" fmla="*/ 1886617 h 4221385"/>
              <a:gd name="connsiteX235" fmla="*/ 6109049 w 6968109"/>
              <a:gd name="connsiteY235" fmla="*/ 1886617 h 4221385"/>
              <a:gd name="connsiteX236" fmla="*/ 6111526 w 6968109"/>
              <a:gd name="connsiteY236" fmla="*/ 1865948 h 4221385"/>
              <a:gd name="connsiteX237" fmla="*/ 6100573 w 6968109"/>
              <a:gd name="connsiteY237" fmla="*/ 1852517 h 4221385"/>
              <a:gd name="connsiteX238" fmla="*/ 6093238 w 6968109"/>
              <a:gd name="connsiteY238" fmla="*/ 1837944 h 4221385"/>
              <a:gd name="connsiteX239" fmla="*/ 6090761 w 6968109"/>
              <a:gd name="connsiteY239" fmla="*/ 1817275 h 4221385"/>
              <a:gd name="connsiteX240" fmla="*/ 146304 w 6968109"/>
              <a:gd name="connsiteY240" fmla="*/ 1786795 h 4221385"/>
              <a:gd name="connsiteX241" fmla="*/ 148781 w 6968109"/>
              <a:gd name="connsiteY241" fmla="*/ 1789271 h 4221385"/>
              <a:gd name="connsiteX242" fmla="*/ 151257 w 6968109"/>
              <a:gd name="connsiteY242" fmla="*/ 1790510 h 4221385"/>
              <a:gd name="connsiteX243" fmla="*/ 153734 w 6968109"/>
              <a:gd name="connsiteY243" fmla="*/ 1790510 h 4221385"/>
              <a:gd name="connsiteX244" fmla="*/ 156210 w 6968109"/>
              <a:gd name="connsiteY244" fmla="*/ 1789271 h 4221385"/>
              <a:gd name="connsiteX245" fmla="*/ 159830 w 6968109"/>
              <a:gd name="connsiteY245" fmla="*/ 1786795 h 4221385"/>
              <a:gd name="connsiteX246" fmla="*/ 6082284 w 6968109"/>
              <a:gd name="connsiteY246" fmla="*/ 1740503 h 4221385"/>
              <a:gd name="connsiteX247" fmla="*/ 6076189 w 6968109"/>
              <a:gd name="connsiteY247" fmla="*/ 1768507 h 4221385"/>
              <a:gd name="connsiteX248" fmla="*/ 6079807 w 6968109"/>
              <a:gd name="connsiteY248" fmla="*/ 1773365 h 4221385"/>
              <a:gd name="connsiteX249" fmla="*/ 6082284 w 6968109"/>
              <a:gd name="connsiteY249" fmla="*/ 1778222 h 4221385"/>
              <a:gd name="connsiteX250" fmla="*/ 6087142 w 6968109"/>
              <a:gd name="connsiteY250" fmla="*/ 1784318 h 4221385"/>
              <a:gd name="connsiteX251" fmla="*/ 6095715 w 6968109"/>
              <a:gd name="connsiteY251" fmla="*/ 1784318 h 4221385"/>
              <a:gd name="connsiteX252" fmla="*/ 6095715 w 6968109"/>
              <a:gd name="connsiteY252" fmla="*/ 1779461 h 4221385"/>
              <a:gd name="connsiteX253" fmla="*/ 6087142 w 6968109"/>
              <a:gd name="connsiteY253" fmla="*/ 1768507 h 4221385"/>
              <a:gd name="connsiteX254" fmla="*/ 6087142 w 6968109"/>
              <a:gd name="connsiteY254" fmla="*/ 1755077 h 4221385"/>
              <a:gd name="connsiteX255" fmla="*/ 6090761 w 6968109"/>
              <a:gd name="connsiteY255" fmla="*/ 1740503 h 4221385"/>
              <a:gd name="connsiteX256" fmla="*/ 4793456 w 6968109"/>
              <a:gd name="connsiteY256" fmla="*/ 956215 h 4221385"/>
              <a:gd name="connsiteX257" fmla="*/ 4793456 w 6968109"/>
              <a:gd name="connsiteY257" fmla="*/ 960977 h 4221385"/>
              <a:gd name="connsiteX258" fmla="*/ 4795933 w 6968109"/>
              <a:gd name="connsiteY258" fmla="*/ 964597 h 4221385"/>
              <a:gd name="connsiteX259" fmla="*/ 4795933 w 6968109"/>
              <a:gd name="connsiteY259" fmla="*/ 967073 h 4221385"/>
              <a:gd name="connsiteX260" fmla="*/ 4797171 w 6968109"/>
              <a:gd name="connsiteY260" fmla="*/ 969550 h 4221385"/>
              <a:gd name="connsiteX261" fmla="*/ 4802029 w 6968109"/>
              <a:gd name="connsiteY261" fmla="*/ 972026 h 4221385"/>
              <a:gd name="connsiteX262" fmla="*/ 4802029 w 6968109"/>
              <a:gd name="connsiteY262" fmla="*/ 956215 h 4221385"/>
              <a:gd name="connsiteX263" fmla="*/ 4640009 w 6968109"/>
              <a:gd name="connsiteY263" fmla="*/ 856202 h 4221385"/>
              <a:gd name="connsiteX264" fmla="*/ 4636389 w 6968109"/>
              <a:gd name="connsiteY264" fmla="*/ 867156 h 4221385"/>
              <a:gd name="connsiteX265" fmla="*/ 4638866 w 6968109"/>
              <a:gd name="connsiteY265" fmla="*/ 863537 h 4221385"/>
              <a:gd name="connsiteX266" fmla="*/ 4640104 w 6968109"/>
              <a:gd name="connsiteY266" fmla="*/ 861060 h 4221385"/>
              <a:gd name="connsiteX267" fmla="*/ 4640104 w 6968109"/>
              <a:gd name="connsiteY267" fmla="*/ 858583 h 4221385"/>
              <a:gd name="connsiteX268" fmla="*/ 4640104 w 6968109"/>
              <a:gd name="connsiteY268" fmla="*/ 856202 h 4221385"/>
              <a:gd name="connsiteX269" fmla="*/ 4772787 w 6968109"/>
              <a:gd name="connsiteY269" fmla="*/ 803910 h 4221385"/>
              <a:gd name="connsiteX270" fmla="*/ 4764215 w 6968109"/>
              <a:gd name="connsiteY270" fmla="*/ 816102 h 4221385"/>
              <a:gd name="connsiteX271" fmla="*/ 4750785 w 6968109"/>
              <a:gd name="connsiteY271" fmla="*/ 823436 h 4221385"/>
              <a:gd name="connsiteX272" fmla="*/ 4736211 w 6968109"/>
              <a:gd name="connsiteY272" fmla="*/ 828294 h 4221385"/>
              <a:gd name="connsiteX273" fmla="*/ 4720400 w 6968109"/>
              <a:gd name="connsiteY273" fmla="*/ 828294 h 4221385"/>
              <a:gd name="connsiteX274" fmla="*/ 4706969 w 6968109"/>
              <a:gd name="connsiteY274" fmla="*/ 831914 h 4221385"/>
              <a:gd name="connsiteX275" fmla="*/ 4693539 w 6968109"/>
              <a:gd name="connsiteY275" fmla="*/ 842867 h 4221385"/>
              <a:gd name="connsiteX276" fmla="*/ 4693539 w 6968109"/>
              <a:gd name="connsiteY276" fmla="*/ 845344 h 4221385"/>
              <a:gd name="connsiteX277" fmla="*/ 4693539 w 6968109"/>
              <a:gd name="connsiteY277" fmla="*/ 847820 h 4221385"/>
              <a:gd name="connsiteX278" fmla="*/ 4693539 w 6968109"/>
              <a:gd name="connsiteY278" fmla="*/ 850297 h 4221385"/>
              <a:gd name="connsiteX279" fmla="*/ 4693539 w 6968109"/>
              <a:gd name="connsiteY279" fmla="*/ 852773 h 4221385"/>
              <a:gd name="connsiteX280" fmla="*/ 4691063 w 6968109"/>
              <a:gd name="connsiteY280" fmla="*/ 854012 h 4221385"/>
              <a:gd name="connsiteX281" fmla="*/ 4688586 w 6968109"/>
              <a:gd name="connsiteY281" fmla="*/ 856488 h 4221385"/>
              <a:gd name="connsiteX282" fmla="*/ 4682490 w 6968109"/>
              <a:gd name="connsiteY282" fmla="*/ 865061 h 4221385"/>
              <a:gd name="connsiteX283" fmla="*/ 4675156 w 6968109"/>
              <a:gd name="connsiteY283" fmla="*/ 872395 h 4221385"/>
              <a:gd name="connsiteX284" fmla="*/ 4666584 w 6968109"/>
              <a:gd name="connsiteY284" fmla="*/ 877253 h 4221385"/>
              <a:gd name="connsiteX285" fmla="*/ 4660487 w 6968109"/>
              <a:gd name="connsiteY285" fmla="*/ 883349 h 4221385"/>
              <a:gd name="connsiteX286" fmla="*/ 4653153 w 6968109"/>
              <a:gd name="connsiteY286" fmla="*/ 891921 h 4221385"/>
              <a:gd name="connsiteX287" fmla="*/ 4633627 w 6968109"/>
              <a:gd name="connsiteY287" fmla="*/ 891921 h 4221385"/>
              <a:gd name="connsiteX288" fmla="*/ 4636103 w 6968109"/>
              <a:gd name="connsiteY288" fmla="*/ 872395 h 4221385"/>
              <a:gd name="connsiteX289" fmla="*/ 4628769 w 6968109"/>
              <a:gd name="connsiteY289" fmla="*/ 872395 h 4221385"/>
              <a:gd name="connsiteX290" fmla="*/ 4615339 w 6968109"/>
              <a:gd name="connsiteY290" fmla="*/ 883349 h 4221385"/>
              <a:gd name="connsiteX291" fmla="*/ 4601909 w 6968109"/>
              <a:gd name="connsiteY291" fmla="*/ 889445 h 4221385"/>
              <a:gd name="connsiteX292" fmla="*/ 4589717 w 6968109"/>
              <a:gd name="connsiteY292" fmla="*/ 901637 h 4221385"/>
              <a:gd name="connsiteX293" fmla="*/ 4584859 w 6968109"/>
              <a:gd name="connsiteY293" fmla="*/ 916210 h 4221385"/>
              <a:gd name="connsiteX294" fmla="*/ 4580001 w 6968109"/>
              <a:gd name="connsiteY294" fmla="*/ 934498 h 4221385"/>
              <a:gd name="connsiteX295" fmla="*/ 4576668 w 6968109"/>
              <a:gd name="connsiteY295" fmla="*/ 951262 h 4221385"/>
              <a:gd name="connsiteX296" fmla="*/ 4571810 w 6968109"/>
              <a:gd name="connsiteY296" fmla="*/ 953738 h 4221385"/>
              <a:gd name="connsiteX297" fmla="*/ 4566952 w 6968109"/>
              <a:gd name="connsiteY297" fmla="*/ 958596 h 4221385"/>
              <a:gd name="connsiteX298" fmla="*/ 4563333 w 6968109"/>
              <a:gd name="connsiteY298" fmla="*/ 962216 h 4221385"/>
              <a:gd name="connsiteX299" fmla="*/ 4558475 w 6968109"/>
              <a:gd name="connsiteY299" fmla="*/ 964692 h 4221385"/>
              <a:gd name="connsiteX300" fmla="*/ 4555998 w 6968109"/>
              <a:gd name="connsiteY300" fmla="*/ 969550 h 4221385"/>
              <a:gd name="connsiteX301" fmla="*/ 4549902 w 6968109"/>
              <a:gd name="connsiteY301" fmla="*/ 1013365 h 4221385"/>
              <a:gd name="connsiteX302" fmla="*/ 4536472 w 6968109"/>
              <a:gd name="connsiteY302" fmla="*/ 1020699 h 4221385"/>
              <a:gd name="connsiteX303" fmla="*/ 4525518 w 6968109"/>
              <a:gd name="connsiteY303" fmla="*/ 1034129 h 4221385"/>
              <a:gd name="connsiteX304" fmla="*/ 4516946 w 6968109"/>
              <a:gd name="connsiteY304" fmla="*/ 1051179 h 4221385"/>
              <a:gd name="connsiteX305" fmla="*/ 4509611 w 6968109"/>
              <a:gd name="connsiteY305" fmla="*/ 1069467 h 4221385"/>
              <a:gd name="connsiteX306" fmla="*/ 4520565 w 6968109"/>
              <a:gd name="connsiteY306" fmla="*/ 1069467 h 4221385"/>
              <a:gd name="connsiteX307" fmla="*/ 4520565 w 6968109"/>
              <a:gd name="connsiteY307" fmla="*/ 1062133 h 4221385"/>
              <a:gd name="connsiteX308" fmla="*/ 4529138 w 6968109"/>
              <a:gd name="connsiteY308" fmla="*/ 1051179 h 4221385"/>
              <a:gd name="connsiteX309" fmla="*/ 4538853 w 6968109"/>
              <a:gd name="connsiteY309" fmla="*/ 1037749 h 4221385"/>
              <a:gd name="connsiteX310" fmla="*/ 4544949 w 6968109"/>
              <a:gd name="connsiteY310" fmla="*/ 1026795 h 4221385"/>
              <a:gd name="connsiteX311" fmla="*/ 4555903 w 6968109"/>
              <a:gd name="connsiteY311" fmla="*/ 1020699 h 4221385"/>
              <a:gd name="connsiteX312" fmla="*/ 4576572 w 6968109"/>
              <a:gd name="connsiteY312" fmla="*/ 1013365 h 4221385"/>
              <a:gd name="connsiteX313" fmla="*/ 4580192 w 6968109"/>
              <a:gd name="connsiteY313" fmla="*/ 1024319 h 4221385"/>
              <a:gd name="connsiteX314" fmla="*/ 4585050 w 6968109"/>
              <a:gd name="connsiteY314" fmla="*/ 1034034 h 4221385"/>
              <a:gd name="connsiteX315" fmla="*/ 4591145 w 6968109"/>
              <a:gd name="connsiteY315" fmla="*/ 1040130 h 4221385"/>
              <a:gd name="connsiteX316" fmla="*/ 4593622 w 6968109"/>
              <a:gd name="connsiteY316" fmla="*/ 1053560 h 4221385"/>
              <a:gd name="connsiteX317" fmla="*/ 4582668 w 6968109"/>
              <a:gd name="connsiteY317" fmla="*/ 1073087 h 4221385"/>
              <a:gd name="connsiteX318" fmla="*/ 4577811 w 6968109"/>
              <a:gd name="connsiteY318" fmla="*/ 1093756 h 4221385"/>
              <a:gd name="connsiteX319" fmla="*/ 4580287 w 6968109"/>
              <a:gd name="connsiteY319" fmla="*/ 1110806 h 4221385"/>
              <a:gd name="connsiteX320" fmla="*/ 4582763 w 6968109"/>
              <a:gd name="connsiteY320" fmla="*/ 1129094 h 4221385"/>
              <a:gd name="connsiteX321" fmla="*/ 4580287 w 6968109"/>
              <a:gd name="connsiteY321" fmla="*/ 1146143 h 4221385"/>
              <a:gd name="connsiteX322" fmla="*/ 4577811 w 6968109"/>
              <a:gd name="connsiteY322" fmla="*/ 1148620 h 4221385"/>
              <a:gd name="connsiteX323" fmla="*/ 4574191 w 6968109"/>
              <a:gd name="connsiteY323" fmla="*/ 1153478 h 4221385"/>
              <a:gd name="connsiteX324" fmla="*/ 4569333 w 6968109"/>
              <a:gd name="connsiteY324" fmla="*/ 1157097 h 4221385"/>
              <a:gd name="connsiteX325" fmla="*/ 4565714 w 6968109"/>
              <a:gd name="connsiteY325" fmla="*/ 1159574 h 4221385"/>
              <a:gd name="connsiteX326" fmla="*/ 4563237 w 6968109"/>
              <a:gd name="connsiteY326" fmla="*/ 1164431 h 4221385"/>
              <a:gd name="connsiteX327" fmla="*/ 4560761 w 6968109"/>
              <a:gd name="connsiteY327" fmla="*/ 1166908 h 4221385"/>
              <a:gd name="connsiteX328" fmla="*/ 4560761 w 6968109"/>
              <a:gd name="connsiteY328" fmla="*/ 1219295 h 4221385"/>
              <a:gd name="connsiteX329" fmla="*/ 4558284 w 6968109"/>
              <a:gd name="connsiteY329" fmla="*/ 1242441 h 4221385"/>
              <a:gd name="connsiteX330" fmla="*/ 4558284 w 6968109"/>
              <a:gd name="connsiteY330" fmla="*/ 1270445 h 4221385"/>
              <a:gd name="connsiteX331" fmla="*/ 4555808 w 6968109"/>
              <a:gd name="connsiteY331" fmla="*/ 1302068 h 4221385"/>
              <a:gd name="connsiteX332" fmla="*/ 4552188 w 6968109"/>
              <a:gd name="connsiteY332" fmla="*/ 1326452 h 4221385"/>
              <a:gd name="connsiteX333" fmla="*/ 4549712 w 6968109"/>
              <a:gd name="connsiteY333" fmla="*/ 1343501 h 4221385"/>
              <a:gd name="connsiteX334" fmla="*/ 4553331 w 6968109"/>
              <a:gd name="connsiteY334" fmla="*/ 1350836 h 4221385"/>
              <a:gd name="connsiteX335" fmla="*/ 4558189 w 6968109"/>
              <a:gd name="connsiteY335" fmla="*/ 1356932 h 4221385"/>
              <a:gd name="connsiteX336" fmla="*/ 4565523 w 6968109"/>
              <a:gd name="connsiteY336" fmla="*/ 1364266 h 4221385"/>
              <a:gd name="connsiteX337" fmla="*/ 4569143 w 6968109"/>
              <a:gd name="connsiteY337" fmla="*/ 1370362 h 4221385"/>
              <a:gd name="connsiteX338" fmla="*/ 4574001 w 6968109"/>
              <a:gd name="connsiteY338" fmla="*/ 1376458 h 4221385"/>
              <a:gd name="connsiteX339" fmla="*/ 4569143 w 6968109"/>
              <a:gd name="connsiteY339" fmla="*/ 1416653 h 4221385"/>
              <a:gd name="connsiteX340" fmla="*/ 4574001 w 6968109"/>
              <a:gd name="connsiteY340" fmla="*/ 1445895 h 4221385"/>
              <a:gd name="connsiteX341" fmla="*/ 4580096 w 6968109"/>
              <a:gd name="connsiteY341" fmla="*/ 1476375 h 4221385"/>
              <a:gd name="connsiteX342" fmla="*/ 4591050 w 6968109"/>
              <a:gd name="connsiteY342" fmla="*/ 1505617 h 4221385"/>
              <a:gd name="connsiteX343" fmla="*/ 4602004 w 6968109"/>
              <a:gd name="connsiteY343" fmla="*/ 1532382 h 4221385"/>
              <a:gd name="connsiteX344" fmla="*/ 4617816 w 6968109"/>
              <a:gd name="connsiteY344" fmla="*/ 1549432 h 4221385"/>
              <a:gd name="connsiteX345" fmla="*/ 4625150 w 6968109"/>
              <a:gd name="connsiteY345" fmla="*/ 1554290 h 4221385"/>
              <a:gd name="connsiteX346" fmla="*/ 4631246 w 6968109"/>
              <a:gd name="connsiteY346" fmla="*/ 1556766 h 4221385"/>
              <a:gd name="connsiteX347" fmla="*/ 4636103 w 6968109"/>
              <a:gd name="connsiteY347" fmla="*/ 1556766 h 4221385"/>
              <a:gd name="connsiteX348" fmla="*/ 4642200 w 6968109"/>
              <a:gd name="connsiteY348" fmla="*/ 1554290 h 4221385"/>
              <a:gd name="connsiteX349" fmla="*/ 4664107 w 6968109"/>
              <a:gd name="connsiteY349" fmla="*/ 1546955 h 4221385"/>
              <a:gd name="connsiteX350" fmla="*/ 4687253 w 6968109"/>
              <a:gd name="connsiteY350" fmla="*/ 1536002 h 4221385"/>
              <a:gd name="connsiteX351" fmla="*/ 4701826 w 6968109"/>
              <a:gd name="connsiteY351" fmla="*/ 1525048 h 4221385"/>
              <a:gd name="connsiteX352" fmla="*/ 4709160 w 6968109"/>
              <a:gd name="connsiteY352" fmla="*/ 1511618 h 4221385"/>
              <a:gd name="connsiteX353" fmla="*/ 4717733 w 6968109"/>
              <a:gd name="connsiteY353" fmla="*/ 1489710 h 4221385"/>
              <a:gd name="connsiteX354" fmla="*/ 4728686 w 6968109"/>
              <a:gd name="connsiteY354" fmla="*/ 1461707 h 4221385"/>
              <a:gd name="connsiteX355" fmla="*/ 4737259 w 6968109"/>
              <a:gd name="connsiteY355" fmla="*/ 1432465 h 4221385"/>
              <a:gd name="connsiteX356" fmla="*/ 4744593 w 6968109"/>
              <a:gd name="connsiteY356" fmla="*/ 1400842 h 4221385"/>
              <a:gd name="connsiteX357" fmla="*/ 4748213 w 6968109"/>
              <a:gd name="connsiteY357" fmla="*/ 1375220 h 4221385"/>
              <a:gd name="connsiteX358" fmla="*/ 4746975 w 6968109"/>
              <a:gd name="connsiteY358" fmla="*/ 1352074 h 4221385"/>
              <a:gd name="connsiteX359" fmla="*/ 4733544 w 6968109"/>
              <a:gd name="connsiteY359" fmla="*/ 1313117 h 4221385"/>
              <a:gd name="connsiteX360" fmla="*/ 4717733 w 6968109"/>
              <a:gd name="connsiteY360" fmla="*/ 1275398 h 4221385"/>
              <a:gd name="connsiteX361" fmla="*/ 4698206 w 6968109"/>
              <a:gd name="connsiteY361" fmla="*/ 1240060 h 4221385"/>
              <a:gd name="connsiteX362" fmla="*/ 4688491 w 6968109"/>
              <a:gd name="connsiteY362" fmla="*/ 1240060 h 4221385"/>
              <a:gd name="connsiteX363" fmla="*/ 4684871 w 6968109"/>
              <a:gd name="connsiteY363" fmla="*/ 1224248 h 4221385"/>
              <a:gd name="connsiteX364" fmla="*/ 4688491 w 6968109"/>
              <a:gd name="connsiteY364" fmla="*/ 1213295 h 4221385"/>
              <a:gd name="connsiteX365" fmla="*/ 4693349 w 6968109"/>
              <a:gd name="connsiteY365" fmla="*/ 1199864 h 4221385"/>
              <a:gd name="connsiteX366" fmla="*/ 4699445 w 6968109"/>
              <a:gd name="connsiteY366" fmla="*/ 1186434 h 4221385"/>
              <a:gd name="connsiteX367" fmla="*/ 4698206 w 6968109"/>
              <a:gd name="connsiteY367" fmla="*/ 1170623 h 4221385"/>
              <a:gd name="connsiteX368" fmla="*/ 4695730 w 6968109"/>
              <a:gd name="connsiteY368" fmla="*/ 1170623 h 4221385"/>
              <a:gd name="connsiteX369" fmla="*/ 4693253 w 6968109"/>
              <a:gd name="connsiteY369" fmla="*/ 1169384 h 4221385"/>
              <a:gd name="connsiteX370" fmla="*/ 4690777 w 6968109"/>
              <a:gd name="connsiteY370" fmla="*/ 1166908 h 4221385"/>
              <a:gd name="connsiteX371" fmla="*/ 4687158 w 6968109"/>
              <a:gd name="connsiteY371" fmla="*/ 1164431 h 4221385"/>
              <a:gd name="connsiteX372" fmla="*/ 4684681 w 6968109"/>
              <a:gd name="connsiteY372" fmla="*/ 1161955 h 4221385"/>
              <a:gd name="connsiteX373" fmla="*/ 4682204 w 6968109"/>
              <a:gd name="connsiteY373" fmla="*/ 1161955 h 4221385"/>
              <a:gd name="connsiteX374" fmla="*/ 4682204 w 6968109"/>
              <a:gd name="connsiteY374" fmla="*/ 1144905 h 4221385"/>
              <a:gd name="connsiteX375" fmla="*/ 4690777 w 6968109"/>
              <a:gd name="connsiteY375" fmla="*/ 1129094 h 4221385"/>
              <a:gd name="connsiteX376" fmla="*/ 4699350 w 6968109"/>
              <a:gd name="connsiteY376" fmla="*/ 1115663 h 4221385"/>
              <a:gd name="connsiteX377" fmla="*/ 4709065 w 6968109"/>
              <a:gd name="connsiteY377" fmla="*/ 1102233 h 4221385"/>
              <a:gd name="connsiteX378" fmla="*/ 4704207 w 6968109"/>
              <a:gd name="connsiteY378" fmla="*/ 1029176 h 4221385"/>
              <a:gd name="connsiteX379" fmla="*/ 4722495 w 6968109"/>
              <a:gd name="connsiteY379" fmla="*/ 1020604 h 4221385"/>
              <a:gd name="connsiteX380" fmla="*/ 4726115 w 6968109"/>
              <a:gd name="connsiteY380" fmla="*/ 1009650 h 4221385"/>
              <a:gd name="connsiteX381" fmla="*/ 4726115 w 6968109"/>
              <a:gd name="connsiteY381" fmla="*/ 998696 h 4221385"/>
              <a:gd name="connsiteX382" fmla="*/ 4728591 w 6968109"/>
              <a:gd name="connsiteY382" fmla="*/ 988981 h 4221385"/>
              <a:gd name="connsiteX383" fmla="*/ 4733449 w 6968109"/>
              <a:gd name="connsiteY383" fmla="*/ 980408 h 4221385"/>
              <a:gd name="connsiteX384" fmla="*/ 4752975 w 6968109"/>
              <a:gd name="connsiteY384" fmla="*/ 980408 h 4221385"/>
              <a:gd name="connsiteX385" fmla="*/ 4761548 w 6968109"/>
              <a:gd name="connsiteY385" fmla="*/ 951167 h 4221385"/>
              <a:gd name="connsiteX386" fmla="*/ 4777359 w 6968109"/>
              <a:gd name="connsiteY386" fmla="*/ 936593 h 4221385"/>
              <a:gd name="connsiteX387" fmla="*/ 4796886 w 6968109"/>
              <a:gd name="connsiteY387" fmla="*/ 923163 h 4221385"/>
              <a:gd name="connsiteX388" fmla="*/ 4815174 w 6968109"/>
              <a:gd name="connsiteY388" fmla="*/ 909733 h 4221385"/>
              <a:gd name="connsiteX389" fmla="*/ 4833461 w 6968109"/>
              <a:gd name="connsiteY389" fmla="*/ 896303 h 4221385"/>
              <a:gd name="connsiteX390" fmla="*/ 4826127 w 6968109"/>
              <a:gd name="connsiteY390" fmla="*/ 880491 h 4221385"/>
              <a:gd name="connsiteX391" fmla="*/ 4828604 w 6968109"/>
              <a:gd name="connsiteY391" fmla="*/ 863441 h 4221385"/>
              <a:gd name="connsiteX392" fmla="*/ 4837176 w 6968109"/>
              <a:gd name="connsiteY392" fmla="*/ 850011 h 4221385"/>
              <a:gd name="connsiteX393" fmla="*/ 4848130 w 6968109"/>
              <a:gd name="connsiteY393" fmla="*/ 839057 h 4221385"/>
              <a:gd name="connsiteX394" fmla="*/ 4861560 w 6968109"/>
              <a:gd name="connsiteY394" fmla="*/ 834200 h 4221385"/>
              <a:gd name="connsiteX395" fmla="*/ 4861560 w 6968109"/>
              <a:gd name="connsiteY395" fmla="*/ 828104 h 4221385"/>
              <a:gd name="connsiteX396" fmla="*/ 4845749 w 6968109"/>
              <a:gd name="connsiteY396" fmla="*/ 823246 h 4221385"/>
              <a:gd name="connsiteX397" fmla="*/ 4831176 w 6968109"/>
              <a:gd name="connsiteY397" fmla="*/ 815912 h 4221385"/>
              <a:gd name="connsiteX398" fmla="*/ 4817745 w 6968109"/>
              <a:gd name="connsiteY398" fmla="*/ 809816 h 4221385"/>
              <a:gd name="connsiteX399" fmla="*/ 4797076 w 6968109"/>
              <a:gd name="connsiteY399" fmla="*/ 804958 h 4221385"/>
              <a:gd name="connsiteX400" fmla="*/ 359474 w 6968109"/>
              <a:gd name="connsiteY400" fmla="*/ 289751 h 4221385"/>
              <a:gd name="connsiteX401" fmla="*/ 359474 w 6968109"/>
              <a:gd name="connsiteY401" fmla="*/ 289846 h 4221385"/>
              <a:gd name="connsiteX402" fmla="*/ 361950 w 6968109"/>
              <a:gd name="connsiteY402" fmla="*/ 289846 h 4221385"/>
              <a:gd name="connsiteX403" fmla="*/ 363188 w 6968109"/>
              <a:gd name="connsiteY403" fmla="*/ 292322 h 4221385"/>
              <a:gd name="connsiteX404" fmla="*/ 365665 w 6968109"/>
              <a:gd name="connsiteY404" fmla="*/ 292322 h 4221385"/>
              <a:gd name="connsiteX405" fmla="*/ 370427 w 6968109"/>
              <a:gd name="connsiteY405" fmla="*/ 293465 h 4221385"/>
              <a:gd name="connsiteX406" fmla="*/ 367951 w 6968109"/>
              <a:gd name="connsiteY406" fmla="*/ 292227 h 4221385"/>
              <a:gd name="connsiteX407" fmla="*/ 365474 w 6968109"/>
              <a:gd name="connsiteY407" fmla="*/ 292227 h 4221385"/>
              <a:gd name="connsiteX408" fmla="*/ 362998 w 6968109"/>
              <a:gd name="connsiteY408" fmla="*/ 289751 h 4221385"/>
              <a:gd name="connsiteX409" fmla="*/ 558070 w 6968109"/>
              <a:gd name="connsiteY409" fmla="*/ 254508 h 4221385"/>
              <a:gd name="connsiteX410" fmla="*/ 558070 w 6968109"/>
              <a:gd name="connsiteY410" fmla="*/ 263081 h 4221385"/>
              <a:gd name="connsiteX411" fmla="*/ 556832 w 6968109"/>
              <a:gd name="connsiteY411" fmla="*/ 267938 h 4221385"/>
              <a:gd name="connsiteX412" fmla="*/ 554355 w 6968109"/>
              <a:gd name="connsiteY412" fmla="*/ 269177 h 4221385"/>
              <a:gd name="connsiteX413" fmla="*/ 551879 w 6968109"/>
              <a:gd name="connsiteY413" fmla="*/ 274034 h 4221385"/>
              <a:gd name="connsiteX414" fmla="*/ 549402 w 6968109"/>
              <a:gd name="connsiteY414" fmla="*/ 278892 h 4221385"/>
              <a:gd name="connsiteX415" fmla="*/ 557975 w 6968109"/>
              <a:gd name="connsiteY415" fmla="*/ 278892 h 4221385"/>
              <a:gd name="connsiteX416" fmla="*/ 557975 w 6968109"/>
              <a:gd name="connsiteY416" fmla="*/ 269177 h 4221385"/>
              <a:gd name="connsiteX417" fmla="*/ 560451 w 6968109"/>
              <a:gd name="connsiteY417" fmla="*/ 265462 h 4221385"/>
              <a:gd name="connsiteX418" fmla="*/ 562928 w 6968109"/>
              <a:gd name="connsiteY418" fmla="*/ 262985 h 4221385"/>
              <a:gd name="connsiteX419" fmla="*/ 562928 w 6968109"/>
              <a:gd name="connsiteY419" fmla="*/ 260509 h 4221385"/>
              <a:gd name="connsiteX420" fmla="*/ 560451 w 6968109"/>
              <a:gd name="connsiteY420" fmla="*/ 258032 h 4221385"/>
              <a:gd name="connsiteX421" fmla="*/ 567785 w 6968109"/>
              <a:gd name="connsiteY421" fmla="*/ 209455 h 4221385"/>
              <a:gd name="connsiteX422" fmla="*/ 565309 w 6968109"/>
              <a:gd name="connsiteY422" fmla="*/ 214312 h 4221385"/>
              <a:gd name="connsiteX423" fmla="*/ 562832 w 6968109"/>
              <a:gd name="connsiteY423" fmla="*/ 216789 h 4221385"/>
              <a:gd name="connsiteX424" fmla="*/ 560356 w 6968109"/>
              <a:gd name="connsiteY424" fmla="*/ 220409 h 4221385"/>
              <a:gd name="connsiteX425" fmla="*/ 560356 w 6968109"/>
              <a:gd name="connsiteY425" fmla="*/ 222885 h 4221385"/>
              <a:gd name="connsiteX426" fmla="*/ 560356 w 6968109"/>
              <a:gd name="connsiteY426" fmla="*/ 227743 h 4221385"/>
              <a:gd name="connsiteX427" fmla="*/ 557879 w 6968109"/>
              <a:gd name="connsiteY427" fmla="*/ 233839 h 4221385"/>
              <a:gd name="connsiteX428" fmla="*/ 570071 w 6968109"/>
              <a:gd name="connsiteY428" fmla="*/ 241173 h 4221385"/>
              <a:gd name="connsiteX429" fmla="*/ 567595 w 6968109"/>
              <a:gd name="connsiteY429" fmla="*/ 233839 h 4221385"/>
              <a:gd name="connsiteX430" fmla="*/ 567595 w 6968109"/>
              <a:gd name="connsiteY430" fmla="*/ 230219 h 4221385"/>
              <a:gd name="connsiteX431" fmla="*/ 567595 w 6968109"/>
              <a:gd name="connsiteY431" fmla="*/ 225362 h 4221385"/>
              <a:gd name="connsiteX432" fmla="*/ 567595 w 6968109"/>
              <a:gd name="connsiteY432" fmla="*/ 220504 h 4221385"/>
              <a:gd name="connsiteX433" fmla="*/ 570071 w 6968109"/>
              <a:gd name="connsiteY433" fmla="*/ 216884 h 4221385"/>
              <a:gd name="connsiteX434" fmla="*/ 570071 w 6968109"/>
              <a:gd name="connsiteY434" fmla="*/ 212027 h 4221385"/>
              <a:gd name="connsiteX435" fmla="*/ 625031 w 6968109"/>
              <a:gd name="connsiteY435" fmla="*/ 0 h 4221385"/>
              <a:gd name="connsiteX436" fmla="*/ 644557 w 6968109"/>
              <a:gd name="connsiteY436" fmla="*/ 12192 h 4221385"/>
              <a:gd name="connsiteX437" fmla="*/ 673799 w 6968109"/>
              <a:gd name="connsiteY437" fmla="*/ 24384 h 4221385"/>
              <a:gd name="connsiteX438" fmla="*/ 706660 w 6968109"/>
              <a:gd name="connsiteY438" fmla="*/ 30480 h 4221385"/>
              <a:gd name="connsiteX439" fmla="*/ 740759 w 6968109"/>
              <a:gd name="connsiteY439" fmla="*/ 35338 h 4221385"/>
              <a:gd name="connsiteX440" fmla="*/ 773621 w 6968109"/>
              <a:gd name="connsiteY440" fmla="*/ 41434 h 4221385"/>
              <a:gd name="connsiteX441" fmla="*/ 800386 w 6968109"/>
              <a:gd name="connsiteY441" fmla="*/ 48768 h 4221385"/>
              <a:gd name="connsiteX442" fmla="*/ 901446 w 6968109"/>
              <a:gd name="connsiteY442" fmla="*/ 79248 h 4221385"/>
              <a:gd name="connsiteX443" fmla="*/ 1003745 w 6968109"/>
              <a:gd name="connsiteY443" fmla="*/ 103632 h 4221385"/>
              <a:gd name="connsiteX444" fmla="*/ 1109758 w 6968109"/>
              <a:gd name="connsiteY444" fmla="*/ 123158 h 4221385"/>
              <a:gd name="connsiteX445" fmla="*/ 1215771 w 6968109"/>
              <a:gd name="connsiteY445" fmla="*/ 143828 h 4221385"/>
              <a:gd name="connsiteX446" fmla="*/ 1325404 w 6968109"/>
              <a:gd name="connsiteY446" fmla="*/ 168212 h 4221385"/>
              <a:gd name="connsiteX447" fmla="*/ 1410653 w 6968109"/>
              <a:gd name="connsiteY447" fmla="*/ 185261 h 4221385"/>
              <a:gd name="connsiteX448" fmla="*/ 1501997 w 6968109"/>
              <a:gd name="connsiteY448" fmla="*/ 201073 h 4221385"/>
              <a:gd name="connsiteX449" fmla="*/ 1594580 w 6968109"/>
              <a:gd name="connsiteY449" fmla="*/ 216884 h 4221385"/>
              <a:gd name="connsiteX450" fmla="*/ 1688402 w 6968109"/>
              <a:gd name="connsiteY450" fmla="*/ 233934 h 4221385"/>
              <a:gd name="connsiteX451" fmla="*/ 1774889 w 6968109"/>
              <a:gd name="connsiteY451" fmla="*/ 255842 h 4221385"/>
              <a:gd name="connsiteX452" fmla="*/ 1886998 w 6968109"/>
              <a:gd name="connsiteY452" fmla="*/ 265462 h 4221385"/>
              <a:gd name="connsiteX453" fmla="*/ 1951577 w 6968109"/>
              <a:gd name="connsiteY453" fmla="*/ 278892 h 4221385"/>
              <a:gd name="connsiteX454" fmla="*/ 2022253 w 6968109"/>
              <a:gd name="connsiteY454" fmla="*/ 287465 h 4221385"/>
              <a:gd name="connsiteX455" fmla="*/ 2091690 w 6968109"/>
              <a:gd name="connsiteY455" fmla="*/ 296037 h 4221385"/>
              <a:gd name="connsiteX456" fmla="*/ 2157508 w 6968109"/>
              <a:gd name="connsiteY456" fmla="*/ 309467 h 4221385"/>
              <a:gd name="connsiteX457" fmla="*/ 2319528 w 6968109"/>
              <a:gd name="connsiteY457" fmla="*/ 318040 h 4221385"/>
              <a:gd name="connsiteX458" fmla="*/ 2374297 w 6968109"/>
              <a:gd name="connsiteY458" fmla="*/ 328993 h 4221385"/>
              <a:gd name="connsiteX459" fmla="*/ 2436400 w 6968109"/>
              <a:gd name="connsiteY459" fmla="*/ 336328 h 4221385"/>
              <a:gd name="connsiteX460" fmla="*/ 2500979 w 6968109"/>
              <a:gd name="connsiteY460" fmla="*/ 341186 h 4221385"/>
              <a:gd name="connsiteX461" fmla="*/ 2563082 w 6968109"/>
              <a:gd name="connsiteY461" fmla="*/ 344805 h 4221385"/>
              <a:gd name="connsiteX462" fmla="*/ 2617851 w 6968109"/>
              <a:gd name="connsiteY462" fmla="*/ 353378 h 4221385"/>
              <a:gd name="connsiteX463" fmla="*/ 2714054 w 6968109"/>
              <a:gd name="connsiteY463" fmla="*/ 353378 h 4221385"/>
              <a:gd name="connsiteX464" fmla="*/ 2755487 w 6968109"/>
              <a:gd name="connsiteY464" fmla="*/ 360712 h 4221385"/>
              <a:gd name="connsiteX465" fmla="*/ 2801779 w 6968109"/>
              <a:gd name="connsiteY465" fmla="*/ 358235 h 4221385"/>
              <a:gd name="connsiteX466" fmla="*/ 2848070 w 6968109"/>
              <a:gd name="connsiteY466" fmla="*/ 358235 h 4221385"/>
              <a:gd name="connsiteX467" fmla="*/ 2896838 w 6968109"/>
              <a:gd name="connsiteY467" fmla="*/ 358235 h 4221385"/>
              <a:gd name="connsiteX468" fmla="*/ 2944368 w 6968109"/>
              <a:gd name="connsiteY468" fmla="*/ 365569 h 4221385"/>
              <a:gd name="connsiteX469" fmla="*/ 2968752 w 6968109"/>
              <a:gd name="connsiteY469" fmla="*/ 366808 h 4221385"/>
              <a:gd name="connsiteX470" fmla="*/ 2994374 w 6968109"/>
              <a:gd name="connsiteY470" fmla="*/ 366808 h 4221385"/>
              <a:gd name="connsiteX471" fmla="*/ 3026093 w 6968109"/>
              <a:gd name="connsiteY471" fmla="*/ 365569 h 4221385"/>
              <a:gd name="connsiteX472" fmla="*/ 3052858 w 6968109"/>
              <a:gd name="connsiteY472" fmla="*/ 369189 h 4221385"/>
              <a:gd name="connsiteX473" fmla="*/ 3104008 w 6968109"/>
              <a:gd name="connsiteY473" fmla="*/ 376523 h 4221385"/>
              <a:gd name="connsiteX474" fmla="*/ 3161252 w 6968109"/>
              <a:gd name="connsiteY474" fmla="*/ 377762 h 4221385"/>
              <a:gd name="connsiteX475" fmla="*/ 3218498 w 6968109"/>
              <a:gd name="connsiteY475" fmla="*/ 377762 h 4221385"/>
              <a:gd name="connsiteX476" fmla="*/ 3278219 w 6968109"/>
              <a:gd name="connsiteY476" fmla="*/ 377762 h 4221385"/>
              <a:gd name="connsiteX477" fmla="*/ 3364707 w 6968109"/>
              <a:gd name="connsiteY477" fmla="*/ 382619 h 4221385"/>
              <a:gd name="connsiteX478" fmla="*/ 3453670 w 6968109"/>
              <a:gd name="connsiteY478" fmla="*/ 380143 h 4221385"/>
              <a:gd name="connsiteX479" fmla="*/ 3542633 w 6968109"/>
              <a:gd name="connsiteY479" fmla="*/ 380143 h 4221385"/>
              <a:gd name="connsiteX480" fmla="*/ 3627882 w 6968109"/>
              <a:gd name="connsiteY480" fmla="*/ 380143 h 4221385"/>
              <a:gd name="connsiteX481" fmla="*/ 3627882 w 6968109"/>
              <a:gd name="connsiteY481" fmla="*/ 316802 h 4221385"/>
              <a:gd name="connsiteX482" fmla="*/ 3668078 w 6968109"/>
              <a:gd name="connsiteY482" fmla="*/ 320421 h 4221385"/>
              <a:gd name="connsiteX483" fmla="*/ 3670555 w 6968109"/>
              <a:gd name="connsiteY483" fmla="*/ 325279 h 4221385"/>
              <a:gd name="connsiteX484" fmla="*/ 3673031 w 6968109"/>
              <a:gd name="connsiteY484" fmla="*/ 327755 h 4221385"/>
              <a:gd name="connsiteX485" fmla="*/ 3673031 w 6968109"/>
              <a:gd name="connsiteY485" fmla="*/ 328993 h 4221385"/>
              <a:gd name="connsiteX486" fmla="*/ 3675507 w 6968109"/>
              <a:gd name="connsiteY486" fmla="*/ 331470 h 4221385"/>
              <a:gd name="connsiteX487" fmla="*/ 3679127 w 6968109"/>
              <a:gd name="connsiteY487" fmla="*/ 331470 h 4221385"/>
              <a:gd name="connsiteX488" fmla="*/ 3683984 w 6968109"/>
              <a:gd name="connsiteY488" fmla="*/ 336328 h 4221385"/>
              <a:gd name="connsiteX489" fmla="*/ 3686461 w 6968109"/>
              <a:gd name="connsiteY489" fmla="*/ 369189 h 4221385"/>
              <a:gd name="connsiteX490" fmla="*/ 3690080 w 6968109"/>
              <a:gd name="connsiteY490" fmla="*/ 400812 h 4221385"/>
              <a:gd name="connsiteX491" fmla="*/ 3697415 w 6968109"/>
              <a:gd name="connsiteY491" fmla="*/ 425196 h 4221385"/>
              <a:gd name="connsiteX492" fmla="*/ 3727895 w 6968109"/>
              <a:gd name="connsiteY492" fmla="*/ 431292 h 4221385"/>
              <a:gd name="connsiteX493" fmla="*/ 3757136 w 6968109"/>
              <a:gd name="connsiteY493" fmla="*/ 436150 h 4221385"/>
              <a:gd name="connsiteX494" fmla="*/ 3783902 w 6968109"/>
              <a:gd name="connsiteY494" fmla="*/ 444722 h 4221385"/>
              <a:gd name="connsiteX495" fmla="*/ 3805809 w 6968109"/>
              <a:gd name="connsiteY495" fmla="*/ 458153 h 4221385"/>
              <a:gd name="connsiteX496" fmla="*/ 3843528 w 6968109"/>
              <a:gd name="connsiteY496" fmla="*/ 447199 h 4221385"/>
              <a:gd name="connsiteX497" fmla="*/ 3876389 w 6968109"/>
              <a:gd name="connsiteY497" fmla="*/ 444722 h 4221385"/>
              <a:gd name="connsiteX498" fmla="*/ 3908108 w 6968109"/>
              <a:gd name="connsiteY498" fmla="*/ 450818 h 4221385"/>
              <a:gd name="connsiteX499" fmla="*/ 3933730 w 6968109"/>
              <a:gd name="connsiteY499" fmla="*/ 464249 h 4221385"/>
              <a:gd name="connsiteX500" fmla="*/ 3958114 w 6968109"/>
              <a:gd name="connsiteY500" fmla="*/ 488633 h 4221385"/>
              <a:gd name="connsiteX501" fmla="*/ 3971544 w 6968109"/>
              <a:gd name="connsiteY501" fmla="*/ 480060 h 4221385"/>
              <a:gd name="connsiteX502" fmla="*/ 3987356 w 6968109"/>
              <a:gd name="connsiteY502" fmla="*/ 480060 h 4221385"/>
              <a:gd name="connsiteX503" fmla="*/ 4003167 w 6968109"/>
              <a:gd name="connsiteY503" fmla="*/ 487394 h 4221385"/>
              <a:gd name="connsiteX504" fmla="*/ 4020217 w 6968109"/>
              <a:gd name="connsiteY504" fmla="*/ 495967 h 4221385"/>
              <a:gd name="connsiteX505" fmla="*/ 4038505 w 6968109"/>
              <a:gd name="connsiteY505" fmla="*/ 506921 h 4221385"/>
              <a:gd name="connsiteX506" fmla="*/ 4054316 w 6968109"/>
              <a:gd name="connsiteY506" fmla="*/ 517874 h 4221385"/>
              <a:gd name="connsiteX507" fmla="*/ 4066508 w 6968109"/>
              <a:gd name="connsiteY507" fmla="*/ 522732 h 4221385"/>
              <a:gd name="connsiteX508" fmla="*/ 4087178 w 6968109"/>
              <a:gd name="connsiteY508" fmla="*/ 506921 h 4221385"/>
              <a:gd name="connsiteX509" fmla="*/ 4109085 w 6968109"/>
              <a:gd name="connsiteY509" fmla="*/ 493490 h 4221385"/>
              <a:gd name="connsiteX510" fmla="*/ 4138327 w 6968109"/>
              <a:gd name="connsiteY510" fmla="*/ 488633 h 4221385"/>
              <a:gd name="connsiteX511" fmla="*/ 4138327 w 6968109"/>
              <a:gd name="connsiteY511" fmla="*/ 493490 h 4221385"/>
              <a:gd name="connsiteX512" fmla="*/ 4138327 w 6968109"/>
              <a:gd name="connsiteY512" fmla="*/ 495967 h 4221385"/>
              <a:gd name="connsiteX513" fmla="*/ 4139565 w 6968109"/>
              <a:gd name="connsiteY513" fmla="*/ 498443 h 4221385"/>
              <a:gd name="connsiteX514" fmla="*/ 4139565 w 6968109"/>
              <a:gd name="connsiteY514" fmla="*/ 499682 h 4221385"/>
              <a:gd name="connsiteX515" fmla="*/ 4142042 w 6968109"/>
              <a:gd name="connsiteY515" fmla="*/ 502158 h 4221385"/>
              <a:gd name="connsiteX516" fmla="*/ 4151757 w 6968109"/>
              <a:gd name="connsiteY516" fmla="*/ 504635 h 4221385"/>
              <a:gd name="connsiteX517" fmla="*/ 4173665 w 6968109"/>
              <a:gd name="connsiteY517" fmla="*/ 507111 h 4221385"/>
              <a:gd name="connsiteX518" fmla="*/ 4201668 w 6968109"/>
              <a:gd name="connsiteY518" fmla="*/ 509588 h 4221385"/>
              <a:gd name="connsiteX519" fmla="*/ 4233386 w 6968109"/>
              <a:gd name="connsiteY519" fmla="*/ 512064 h 4221385"/>
              <a:gd name="connsiteX520" fmla="*/ 4261390 w 6968109"/>
              <a:gd name="connsiteY520" fmla="*/ 512064 h 4221385"/>
              <a:gd name="connsiteX521" fmla="*/ 4288155 w 6968109"/>
              <a:gd name="connsiteY521" fmla="*/ 513302 h 4221385"/>
              <a:gd name="connsiteX522" fmla="*/ 4303967 w 6968109"/>
              <a:gd name="connsiteY522" fmla="*/ 513302 h 4221385"/>
              <a:gd name="connsiteX523" fmla="*/ 4308825 w 6968109"/>
              <a:gd name="connsiteY523" fmla="*/ 533972 h 4221385"/>
              <a:gd name="connsiteX524" fmla="*/ 4285679 w 6968109"/>
              <a:gd name="connsiteY524" fmla="*/ 540068 h 4221385"/>
              <a:gd name="connsiteX525" fmla="*/ 4261295 w 6968109"/>
              <a:gd name="connsiteY525" fmla="*/ 548640 h 4221385"/>
              <a:gd name="connsiteX526" fmla="*/ 4239387 w 6968109"/>
              <a:gd name="connsiteY526" fmla="*/ 562070 h 4221385"/>
              <a:gd name="connsiteX527" fmla="*/ 4219861 w 6968109"/>
              <a:gd name="connsiteY527" fmla="*/ 571786 h 4221385"/>
              <a:gd name="connsiteX528" fmla="*/ 4195477 w 6968109"/>
              <a:gd name="connsiteY528" fmla="*/ 582740 h 4221385"/>
              <a:gd name="connsiteX529" fmla="*/ 4168712 w 6968109"/>
              <a:gd name="connsiteY529" fmla="*/ 588836 h 4221385"/>
              <a:gd name="connsiteX530" fmla="*/ 4146804 w 6968109"/>
              <a:gd name="connsiteY530" fmla="*/ 602266 h 4221385"/>
              <a:gd name="connsiteX531" fmla="*/ 4117562 w 6968109"/>
              <a:gd name="connsiteY531" fmla="*/ 626650 h 4221385"/>
              <a:gd name="connsiteX532" fmla="*/ 4093178 w 6968109"/>
              <a:gd name="connsiteY532" fmla="*/ 655892 h 4221385"/>
              <a:gd name="connsiteX533" fmla="*/ 4068794 w 6968109"/>
              <a:gd name="connsiteY533" fmla="*/ 686372 h 4221385"/>
              <a:gd name="connsiteX534" fmla="*/ 4040791 w 6968109"/>
              <a:gd name="connsiteY534" fmla="*/ 717995 h 4221385"/>
              <a:gd name="connsiteX535" fmla="*/ 4006691 w 6968109"/>
              <a:gd name="connsiteY535" fmla="*/ 743617 h 4221385"/>
              <a:gd name="connsiteX536" fmla="*/ 4006691 w 6968109"/>
              <a:gd name="connsiteY536" fmla="*/ 748475 h 4221385"/>
              <a:gd name="connsiteX537" fmla="*/ 4014026 w 6968109"/>
              <a:gd name="connsiteY537" fmla="*/ 748475 h 4221385"/>
              <a:gd name="connsiteX538" fmla="*/ 4016502 w 6968109"/>
              <a:gd name="connsiteY538" fmla="*/ 750951 h 4221385"/>
              <a:gd name="connsiteX539" fmla="*/ 4017741 w 6968109"/>
              <a:gd name="connsiteY539" fmla="*/ 753428 h 4221385"/>
              <a:gd name="connsiteX540" fmla="*/ 4022598 w 6968109"/>
              <a:gd name="connsiteY540" fmla="*/ 753428 h 4221385"/>
              <a:gd name="connsiteX541" fmla="*/ 4033552 w 6968109"/>
              <a:gd name="connsiteY541" fmla="*/ 748570 h 4221385"/>
              <a:gd name="connsiteX542" fmla="*/ 4051840 w 6968109"/>
              <a:gd name="connsiteY542" fmla="*/ 739997 h 4221385"/>
              <a:gd name="connsiteX543" fmla="*/ 4073747 w 6968109"/>
              <a:gd name="connsiteY543" fmla="*/ 729044 h 4221385"/>
              <a:gd name="connsiteX544" fmla="*/ 4095655 w 6968109"/>
              <a:gd name="connsiteY544" fmla="*/ 719328 h 4221385"/>
              <a:gd name="connsiteX545" fmla="*/ 4117562 w 6968109"/>
              <a:gd name="connsiteY545" fmla="*/ 710756 h 4221385"/>
              <a:gd name="connsiteX546" fmla="*/ 4133374 w 6968109"/>
              <a:gd name="connsiteY546" fmla="*/ 707136 h 4221385"/>
              <a:gd name="connsiteX547" fmla="*/ 4141946 w 6968109"/>
              <a:gd name="connsiteY547" fmla="*/ 704660 h 4221385"/>
              <a:gd name="connsiteX548" fmla="*/ 4149281 w 6968109"/>
              <a:gd name="connsiteY548" fmla="*/ 708279 h 4221385"/>
              <a:gd name="connsiteX549" fmla="*/ 4152900 w 6968109"/>
              <a:gd name="connsiteY549" fmla="*/ 710756 h 4221385"/>
              <a:gd name="connsiteX550" fmla="*/ 4155377 w 6968109"/>
              <a:gd name="connsiteY550" fmla="*/ 713232 h 4221385"/>
              <a:gd name="connsiteX551" fmla="*/ 4155377 w 6968109"/>
              <a:gd name="connsiteY551" fmla="*/ 718090 h 4221385"/>
              <a:gd name="connsiteX552" fmla="*/ 4155377 w 6968109"/>
              <a:gd name="connsiteY552" fmla="*/ 724186 h 4221385"/>
              <a:gd name="connsiteX553" fmla="*/ 4155377 w 6968109"/>
              <a:gd name="connsiteY553" fmla="*/ 735140 h 4221385"/>
              <a:gd name="connsiteX554" fmla="*/ 4152900 w 6968109"/>
              <a:gd name="connsiteY554" fmla="*/ 739997 h 4221385"/>
              <a:gd name="connsiteX555" fmla="*/ 4149281 w 6968109"/>
              <a:gd name="connsiteY555" fmla="*/ 746093 h 4221385"/>
              <a:gd name="connsiteX556" fmla="*/ 4146804 w 6968109"/>
              <a:gd name="connsiteY556" fmla="*/ 753428 h 4221385"/>
              <a:gd name="connsiteX557" fmla="*/ 4151662 w 6968109"/>
              <a:gd name="connsiteY557" fmla="*/ 753428 h 4221385"/>
              <a:gd name="connsiteX558" fmla="*/ 4162616 w 6968109"/>
              <a:gd name="connsiteY558" fmla="*/ 753428 h 4221385"/>
              <a:gd name="connsiteX559" fmla="*/ 4173569 w 6968109"/>
              <a:gd name="connsiteY559" fmla="*/ 757047 h 4221385"/>
              <a:gd name="connsiteX560" fmla="*/ 4187000 w 6968109"/>
              <a:gd name="connsiteY560" fmla="*/ 759524 h 4221385"/>
              <a:gd name="connsiteX561" fmla="*/ 4200430 w 6968109"/>
              <a:gd name="connsiteY561" fmla="*/ 759524 h 4221385"/>
              <a:gd name="connsiteX562" fmla="*/ 4217480 w 6968109"/>
              <a:gd name="connsiteY562" fmla="*/ 748570 h 4221385"/>
              <a:gd name="connsiteX563" fmla="*/ 4230910 w 6968109"/>
              <a:gd name="connsiteY563" fmla="*/ 735140 h 4221385"/>
              <a:gd name="connsiteX564" fmla="*/ 4246721 w 6968109"/>
              <a:gd name="connsiteY564" fmla="*/ 719328 h 4221385"/>
              <a:gd name="connsiteX565" fmla="*/ 4260152 w 6968109"/>
              <a:gd name="connsiteY565" fmla="*/ 710756 h 4221385"/>
              <a:gd name="connsiteX566" fmla="*/ 4314920 w 6968109"/>
              <a:gd name="connsiteY566" fmla="*/ 704660 h 4221385"/>
              <a:gd name="connsiteX567" fmla="*/ 4334447 w 6968109"/>
              <a:gd name="connsiteY567" fmla="*/ 691229 h 4221385"/>
              <a:gd name="connsiteX568" fmla="*/ 4350258 w 6968109"/>
              <a:gd name="connsiteY568" fmla="*/ 670560 h 4221385"/>
              <a:gd name="connsiteX569" fmla="*/ 4368546 w 6968109"/>
              <a:gd name="connsiteY569" fmla="*/ 651034 h 4221385"/>
              <a:gd name="connsiteX570" fmla="*/ 4388072 w 6968109"/>
              <a:gd name="connsiteY570" fmla="*/ 635222 h 4221385"/>
              <a:gd name="connsiteX571" fmla="*/ 4431887 w 6968109"/>
              <a:gd name="connsiteY571" fmla="*/ 686372 h 4221385"/>
              <a:gd name="connsiteX572" fmla="*/ 4444079 w 6968109"/>
              <a:gd name="connsiteY572" fmla="*/ 680276 h 4221385"/>
              <a:gd name="connsiteX573" fmla="*/ 4458653 w 6968109"/>
              <a:gd name="connsiteY573" fmla="*/ 677799 h 4221385"/>
              <a:gd name="connsiteX574" fmla="*/ 4476941 w 6968109"/>
              <a:gd name="connsiteY574" fmla="*/ 680276 h 4221385"/>
              <a:gd name="connsiteX575" fmla="*/ 4496467 w 6968109"/>
              <a:gd name="connsiteY575" fmla="*/ 680276 h 4221385"/>
              <a:gd name="connsiteX576" fmla="*/ 4501325 w 6968109"/>
              <a:gd name="connsiteY576" fmla="*/ 683895 h 4221385"/>
              <a:gd name="connsiteX577" fmla="*/ 4507421 w 6968109"/>
              <a:gd name="connsiteY577" fmla="*/ 688753 h 4221385"/>
              <a:gd name="connsiteX578" fmla="*/ 4512278 w 6968109"/>
              <a:gd name="connsiteY578" fmla="*/ 688753 h 4221385"/>
              <a:gd name="connsiteX579" fmla="*/ 4517136 w 6968109"/>
              <a:gd name="connsiteY579" fmla="*/ 691229 h 4221385"/>
              <a:gd name="connsiteX580" fmla="*/ 4520756 w 6968109"/>
              <a:gd name="connsiteY580" fmla="*/ 694849 h 4221385"/>
              <a:gd name="connsiteX581" fmla="*/ 4531710 w 6968109"/>
              <a:gd name="connsiteY581" fmla="*/ 707041 h 4221385"/>
              <a:gd name="connsiteX582" fmla="*/ 4539044 w 6968109"/>
              <a:gd name="connsiteY582" fmla="*/ 717995 h 4221385"/>
              <a:gd name="connsiteX583" fmla="*/ 4545140 w 6968109"/>
              <a:gd name="connsiteY583" fmla="*/ 728948 h 4221385"/>
              <a:gd name="connsiteX584" fmla="*/ 4556094 w 6968109"/>
              <a:gd name="connsiteY584" fmla="*/ 735044 h 4221385"/>
              <a:gd name="connsiteX585" fmla="*/ 4576763 w 6968109"/>
              <a:gd name="connsiteY585" fmla="*/ 739902 h 4221385"/>
              <a:gd name="connsiteX586" fmla="*/ 4582859 w 6968109"/>
              <a:gd name="connsiteY586" fmla="*/ 737426 h 4221385"/>
              <a:gd name="connsiteX587" fmla="*/ 4587717 w 6968109"/>
              <a:gd name="connsiteY587" fmla="*/ 734949 h 4221385"/>
              <a:gd name="connsiteX588" fmla="*/ 4593812 w 6968109"/>
              <a:gd name="connsiteY588" fmla="*/ 734949 h 4221385"/>
              <a:gd name="connsiteX589" fmla="*/ 4598670 w 6968109"/>
              <a:gd name="connsiteY589" fmla="*/ 734949 h 4221385"/>
              <a:gd name="connsiteX590" fmla="*/ 4604766 w 6968109"/>
              <a:gd name="connsiteY590" fmla="*/ 737426 h 4221385"/>
              <a:gd name="connsiteX591" fmla="*/ 4612101 w 6968109"/>
              <a:gd name="connsiteY591" fmla="*/ 739902 h 4221385"/>
              <a:gd name="connsiteX592" fmla="*/ 4625531 w 6968109"/>
              <a:gd name="connsiteY592" fmla="*/ 719233 h 4221385"/>
              <a:gd name="connsiteX593" fmla="*/ 4640104 w 6968109"/>
              <a:gd name="connsiteY593" fmla="*/ 707041 h 4221385"/>
              <a:gd name="connsiteX594" fmla="*/ 4658392 w 6968109"/>
              <a:gd name="connsiteY594" fmla="*/ 699706 h 4221385"/>
              <a:gd name="connsiteX595" fmla="*/ 4677918 w 6968109"/>
              <a:gd name="connsiteY595" fmla="*/ 694849 h 4221385"/>
              <a:gd name="connsiteX596" fmla="*/ 4702302 w 6968109"/>
              <a:gd name="connsiteY596" fmla="*/ 691229 h 4221385"/>
              <a:gd name="connsiteX597" fmla="*/ 4729068 w 6968109"/>
              <a:gd name="connsiteY597" fmla="*/ 686372 h 4221385"/>
              <a:gd name="connsiteX598" fmla="*/ 4747355 w 6968109"/>
              <a:gd name="connsiteY598" fmla="*/ 680276 h 4221385"/>
              <a:gd name="connsiteX599" fmla="*/ 4761929 w 6968109"/>
              <a:gd name="connsiteY599" fmla="*/ 670560 h 4221385"/>
              <a:gd name="connsiteX600" fmla="*/ 4780217 w 6968109"/>
              <a:gd name="connsiteY600" fmla="*/ 664464 h 4221385"/>
              <a:gd name="connsiteX601" fmla="*/ 4804601 w 6968109"/>
              <a:gd name="connsiteY601" fmla="*/ 661988 h 4221385"/>
              <a:gd name="connsiteX602" fmla="*/ 4804601 w 6968109"/>
              <a:gd name="connsiteY602" fmla="*/ 710756 h 4221385"/>
              <a:gd name="connsiteX603" fmla="*/ 4828985 w 6968109"/>
              <a:gd name="connsiteY603" fmla="*/ 708279 h 4221385"/>
              <a:gd name="connsiteX604" fmla="*/ 4848511 w 6968109"/>
              <a:gd name="connsiteY604" fmla="*/ 707041 h 4221385"/>
              <a:gd name="connsiteX605" fmla="*/ 4866799 w 6968109"/>
              <a:gd name="connsiteY605" fmla="*/ 704564 h 4221385"/>
              <a:gd name="connsiteX606" fmla="*/ 4888706 w 6968109"/>
              <a:gd name="connsiteY606" fmla="*/ 702088 h 4221385"/>
              <a:gd name="connsiteX607" fmla="*/ 4893564 w 6968109"/>
              <a:gd name="connsiteY607" fmla="*/ 715518 h 4221385"/>
              <a:gd name="connsiteX608" fmla="*/ 4899660 w 6968109"/>
              <a:gd name="connsiteY608" fmla="*/ 735044 h 4221385"/>
              <a:gd name="connsiteX609" fmla="*/ 4908232 w 6968109"/>
              <a:gd name="connsiteY609" fmla="*/ 750856 h 4221385"/>
              <a:gd name="connsiteX610" fmla="*/ 4917948 w 6968109"/>
              <a:gd name="connsiteY610" fmla="*/ 756952 h 4221385"/>
              <a:gd name="connsiteX611" fmla="*/ 4931379 w 6968109"/>
              <a:gd name="connsiteY611" fmla="*/ 761810 h 4221385"/>
              <a:gd name="connsiteX612" fmla="*/ 4943570 w 6968109"/>
              <a:gd name="connsiteY612" fmla="*/ 767906 h 4221385"/>
              <a:gd name="connsiteX613" fmla="*/ 4957001 w 6968109"/>
              <a:gd name="connsiteY613" fmla="*/ 775240 h 4221385"/>
              <a:gd name="connsiteX614" fmla="*/ 4966716 w 6968109"/>
              <a:gd name="connsiteY614" fmla="*/ 783812 h 4221385"/>
              <a:gd name="connsiteX615" fmla="*/ 4972812 w 6968109"/>
              <a:gd name="connsiteY615" fmla="*/ 799624 h 4221385"/>
              <a:gd name="connsiteX616" fmla="*/ 4953286 w 6968109"/>
              <a:gd name="connsiteY616" fmla="*/ 804481 h 4221385"/>
              <a:gd name="connsiteX617" fmla="*/ 4928902 w 6968109"/>
              <a:gd name="connsiteY617" fmla="*/ 804481 h 4221385"/>
              <a:gd name="connsiteX618" fmla="*/ 4902137 w 6968109"/>
              <a:gd name="connsiteY618" fmla="*/ 804481 h 4221385"/>
              <a:gd name="connsiteX619" fmla="*/ 4877753 w 6968109"/>
              <a:gd name="connsiteY619" fmla="*/ 804481 h 4221385"/>
              <a:gd name="connsiteX620" fmla="*/ 4877753 w 6968109"/>
              <a:gd name="connsiteY620" fmla="*/ 828866 h 4221385"/>
              <a:gd name="connsiteX621" fmla="*/ 4931379 w 6968109"/>
              <a:gd name="connsiteY621" fmla="*/ 853250 h 4221385"/>
              <a:gd name="connsiteX622" fmla="*/ 4986148 w 6968109"/>
              <a:gd name="connsiteY622" fmla="*/ 872776 h 4221385"/>
              <a:gd name="connsiteX623" fmla="*/ 5045869 w 6968109"/>
              <a:gd name="connsiteY623" fmla="*/ 888587 h 4221385"/>
              <a:gd name="connsiteX624" fmla="*/ 5050727 w 6968109"/>
              <a:gd name="connsiteY624" fmla="*/ 902018 h 4221385"/>
              <a:gd name="connsiteX625" fmla="*/ 5054346 w 6968109"/>
              <a:gd name="connsiteY625" fmla="*/ 910590 h 4221385"/>
              <a:gd name="connsiteX626" fmla="*/ 5056823 w 6968109"/>
              <a:gd name="connsiteY626" fmla="*/ 921544 h 4221385"/>
              <a:gd name="connsiteX627" fmla="*/ 5061681 w 6968109"/>
              <a:gd name="connsiteY627" fmla="*/ 937355 h 4221385"/>
              <a:gd name="connsiteX628" fmla="*/ 5056823 w 6968109"/>
              <a:gd name="connsiteY628" fmla="*/ 938594 h 4221385"/>
              <a:gd name="connsiteX629" fmla="*/ 5054346 w 6968109"/>
              <a:gd name="connsiteY629" fmla="*/ 941070 h 4221385"/>
              <a:gd name="connsiteX630" fmla="*/ 5054346 w 6968109"/>
              <a:gd name="connsiteY630" fmla="*/ 943547 h 4221385"/>
              <a:gd name="connsiteX631" fmla="*/ 5053108 w 6968109"/>
              <a:gd name="connsiteY631" fmla="*/ 946023 h 4221385"/>
              <a:gd name="connsiteX632" fmla="*/ 5053108 w 6968109"/>
              <a:gd name="connsiteY632" fmla="*/ 948500 h 4221385"/>
              <a:gd name="connsiteX633" fmla="*/ 5050631 w 6968109"/>
              <a:gd name="connsiteY633" fmla="*/ 952119 h 4221385"/>
              <a:gd name="connsiteX634" fmla="*/ 5064062 w 6968109"/>
              <a:gd name="connsiteY634" fmla="*/ 967931 h 4221385"/>
              <a:gd name="connsiteX635" fmla="*/ 5072634 w 6968109"/>
              <a:gd name="connsiteY635" fmla="*/ 987457 h 4221385"/>
              <a:gd name="connsiteX636" fmla="*/ 5077492 w 6968109"/>
              <a:gd name="connsiteY636" fmla="*/ 1011841 h 4221385"/>
              <a:gd name="connsiteX637" fmla="*/ 5078730 w 6968109"/>
              <a:gd name="connsiteY637" fmla="*/ 1038606 h 4221385"/>
              <a:gd name="connsiteX638" fmla="*/ 5078730 w 6968109"/>
              <a:gd name="connsiteY638" fmla="*/ 1065371 h 4221385"/>
              <a:gd name="connsiteX639" fmla="*/ 5065300 w 6968109"/>
              <a:gd name="connsiteY639" fmla="*/ 1065371 h 4221385"/>
              <a:gd name="connsiteX640" fmla="*/ 5059204 w 6968109"/>
              <a:gd name="connsiteY640" fmla="*/ 1081183 h 4221385"/>
              <a:gd name="connsiteX641" fmla="*/ 5056728 w 6968109"/>
              <a:gd name="connsiteY641" fmla="*/ 1098233 h 4221385"/>
              <a:gd name="connsiteX642" fmla="*/ 5050631 w 6968109"/>
              <a:gd name="connsiteY642" fmla="*/ 1114044 h 4221385"/>
              <a:gd name="connsiteX643" fmla="*/ 5040916 w 6968109"/>
              <a:gd name="connsiteY643" fmla="*/ 1122617 h 4221385"/>
              <a:gd name="connsiteX644" fmla="*/ 5034820 w 6968109"/>
              <a:gd name="connsiteY644" fmla="*/ 1129951 h 4221385"/>
              <a:gd name="connsiteX645" fmla="*/ 5028724 w 6968109"/>
              <a:gd name="connsiteY645" fmla="*/ 1132427 h 4221385"/>
              <a:gd name="connsiteX646" fmla="*/ 5023866 w 6968109"/>
              <a:gd name="connsiteY646" fmla="*/ 1138523 h 4221385"/>
              <a:gd name="connsiteX647" fmla="*/ 5021390 w 6968109"/>
              <a:gd name="connsiteY647" fmla="*/ 1149477 h 4221385"/>
              <a:gd name="connsiteX648" fmla="*/ 5018914 w 6968109"/>
              <a:gd name="connsiteY648" fmla="*/ 1170146 h 4221385"/>
              <a:gd name="connsiteX649" fmla="*/ 5026247 w 6968109"/>
              <a:gd name="connsiteY649" fmla="*/ 1170146 h 4221385"/>
              <a:gd name="connsiteX650" fmla="*/ 5029867 w 6968109"/>
              <a:gd name="connsiteY650" fmla="*/ 1171385 h 4221385"/>
              <a:gd name="connsiteX651" fmla="*/ 5037201 w 6968109"/>
              <a:gd name="connsiteY651" fmla="*/ 1171385 h 4221385"/>
              <a:gd name="connsiteX652" fmla="*/ 5043298 w 6968109"/>
              <a:gd name="connsiteY652" fmla="*/ 1173861 h 4221385"/>
              <a:gd name="connsiteX653" fmla="*/ 5063967 w 6968109"/>
              <a:gd name="connsiteY653" fmla="*/ 1145858 h 4221385"/>
              <a:gd name="connsiteX654" fmla="*/ 5088351 w 6968109"/>
              <a:gd name="connsiteY654" fmla="*/ 1119092 h 4221385"/>
              <a:gd name="connsiteX655" fmla="*/ 5121212 w 6968109"/>
              <a:gd name="connsiteY655" fmla="*/ 1098423 h 4221385"/>
              <a:gd name="connsiteX656" fmla="*/ 5158931 w 6968109"/>
              <a:gd name="connsiteY656" fmla="*/ 1089851 h 4221385"/>
              <a:gd name="connsiteX657" fmla="*/ 5165027 w 6968109"/>
              <a:gd name="connsiteY657" fmla="*/ 1098423 h 4221385"/>
              <a:gd name="connsiteX658" fmla="*/ 5172361 w 6968109"/>
              <a:gd name="connsiteY658" fmla="*/ 1105757 h 4221385"/>
              <a:gd name="connsiteX659" fmla="*/ 5180933 w 6968109"/>
              <a:gd name="connsiteY659" fmla="*/ 1111853 h 4221385"/>
              <a:gd name="connsiteX660" fmla="*/ 5187029 w 6968109"/>
              <a:gd name="connsiteY660" fmla="*/ 1116711 h 4221385"/>
              <a:gd name="connsiteX661" fmla="*/ 5191887 w 6968109"/>
              <a:gd name="connsiteY661" fmla="*/ 1125284 h 4221385"/>
              <a:gd name="connsiteX662" fmla="*/ 5199222 w 6968109"/>
              <a:gd name="connsiteY662" fmla="*/ 1141095 h 4221385"/>
              <a:gd name="connsiteX663" fmla="*/ 5199222 w 6968109"/>
              <a:gd name="connsiteY663" fmla="*/ 1158145 h 4221385"/>
              <a:gd name="connsiteX664" fmla="*/ 5202841 w 6968109"/>
              <a:gd name="connsiteY664" fmla="*/ 1178814 h 4221385"/>
              <a:gd name="connsiteX665" fmla="*/ 5207699 w 6968109"/>
              <a:gd name="connsiteY665" fmla="*/ 1195864 h 4221385"/>
              <a:gd name="connsiteX666" fmla="*/ 5216271 w 6968109"/>
              <a:gd name="connsiteY666" fmla="*/ 1219010 h 4221385"/>
              <a:gd name="connsiteX667" fmla="*/ 5223606 w 6968109"/>
              <a:gd name="connsiteY667" fmla="*/ 1240917 h 4221385"/>
              <a:gd name="connsiteX668" fmla="*/ 5232178 w 6968109"/>
              <a:gd name="connsiteY668" fmla="*/ 1257967 h 4221385"/>
              <a:gd name="connsiteX669" fmla="*/ 5240751 w 6968109"/>
              <a:gd name="connsiteY669" fmla="*/ 1257967 h 4221385"/>
              <a:gd name="connsiteX670" fmla="*/ 5245608 w 6968109"/>
              <a:gd name="connsiteY670" fmla="*/ 1268921 h 4221385"/>
              <a:gd name="connsiteX671" fmla="*/ 5245608 w 6968109"/>
              <a:gd name="connsiteY671" fmla="*/ 1287209 h 4221385"/>
              <a:gd name="connsiteX672" fmla="*/ 5243132 w 6968109"/>
              <a:gd name="connsiteY672" fmla="*/ 1306735 h 4221385"/>
              <a:gd name="connsiteX673" fmla="*/ 5238274 w 6968109"/>
              <a:gd name="connsiteY673" fmla="*/ 1322546 h 4221385"/>
              <a:gd name="connsiteX674" fmla="*/ 5235797 w 6968109"/>
              <a:gd name="connsiteY674" fmla="*/ 1331119 h 4221385"/>
              <a:gd name="connsiteX675" fmla="*/ 5234559 w 6968109"/>
              <a:gd name="connsiteY675" fmla="*/ 1340834 h 4221385"/>
              <a:gd name="connsiteX676" fmla="*/ 5229701 w 6968109"/>
              <a:gd name="connsiteY676" fmla="*/ 1346930 h 4221385"/>
              <a:gd name="connsiteX677" fmla="*/ 5224844 w 6968109"/>
              <a:gd name="connsiteY677" fmla="*/ 1351788 h 4221385"/>
              <a:gd name="connsiteX678" fmla="*/ 5216271 w 6968109"/>
              <a:gd name="connsiteY678" fmla="*/ 1353026 h 4221385"/>
              <a:gd name="connsiteX679" fmla="*/ 5207699 w 6968109"/>
              <a:gd name="connsiteY679" fmla="*/ 1355503 h 4221385"/>
              <a:gd name="connsiteX680" fmla="*/ 5205223 w 6968109"/>
              <a:gd name="connsiteY680" fmla="*/ 1351883 h 4221385"/>
              <a:gd name="connsiteX681" fmla="*/ 5205223 w 6968109"/>
              <a:gd name="connsiteY681" fmla="*/ 1347026 h 4221385"/>
              <a:gd name="connsiteX682" fmla="*/ 5205223 w 6968109"/>
              <a:gd name="connsiteY682" fmla="*/ 1344549 h 4221385"/>
              <a:gd name="connsiteX683" fmla="*/ 5202746 w 6968109"/>
              <a:gd name="connsiteY683" fmla="*/ 1342073 h 4221385"/>
              <a:gd name="connsiteX684" fmla="*/ 5200269 w 6968109"/>
              <a:gd name="connsiteY684" fmla="*/ 1340834 h 4221385"/>
              <a:gd name="connsiteX685" fmla="*/ 5200269 w 6968109"/>
              <a:gd name="connsiteY685" fmla="*/ 1351788 h 4221385"/>
              <a:gd name="connsiteX686" fmla="*/ 5199031 w 6968109"/>
              <a:gd name="connsiteY686" fmla="*/ 1355407 h 4221385"/>
              <a:gd name="connsiteX687" fmla="*/ 5191697 w 6968109"/>
              <a:gd name="connsiteY687" fmla="*/ 1360265 h 4221385"/>
              <a:gd name="connsiteX688" fmla="*/ 5186839 w 6968109"/>
              <a:gd name="connsiteY688" fmla="*/ 1365123 h 4221385"/>
              <a:gd name="connsiteX689" fmla="*/ 5180743 w 6968109"/>
              <a:gd name="connsiteY689" fmla="*/ 1368743 h 4221385"/>
              <a:gd name="connsiteX690" fmla="*/ 5175885 w 6968109"/>
              <a:gd name="connsiteY690" fmla="*/ 1376077 h 4221385"/>
              <a:gd name="connsiteX691" fmla="*/ 5151501 w 6968109"/>
              <a:gd name="connsiteY691" fmla="*/ 1395603 h 4221385"/>
              <a:gd name="connsiteX692" fmla="*/ 5151501 w 6968109"/>
              <a:gd name="connsiteY692" fmla="*/ 1444371 h 4221385"/>
              <a:gd name="connsiteX693" fmla="*/ 5145405 w 6968109"/>
              <a:gd name="connsiteY693" fmla="*/ 1455325 h 4221385"/>
              <a:gd name="connsiteX694" fmla="*/ 5138071 w 6968109"/>
              <a:gd name="connsiteY694" fmla="*/ 1463897 h 4221385"/>
              <a:gd name="connsiteX695" fmla="*/ 5131975 w 6968109"/>
              <a:gd name="connsiteY695" fmla="*/ 1474851 h 4221385"/>
              <a:gd name="connsiteX696" fmla="*/ 5127117 w 6968109"/>
              <a:gd name="connsiteY696" fmla="*/ 1493139 h 4221385"/>
              <a:gd name="connsiteX697" fmla="*/ 5156359 w 6968109"/>
              <a:gd name="connsiteY697" fmla="*/ 1497997 h 4221385"/>
              <a:gd name="connsiteX698" fmla="*/ 5178267 w 6968109"/>
              <a:gd name="connsiteY698" fmla="*/ 1504093 h 4221385"/>
              <a:gd name="connsiteX699" fmla="*/ 5200174 w 6968109"/>
              <a:gd name="connsiteY699" fmla="*/ 1511427 h 4221385"/>
              <a:gd name="connsiteX700" fmla="*/ 5223320 w 6968109"/>
              <a:gd name="connsiteY700" fmla="*/ 1517523 h 4221385"/>
              <a:gd name="connsiteX701" fmla="*/ 5248942 w 6968109"/>
              <a:gd name="connsiteY701" fmla="*/ 1522381 h 4221385"/>
              <a:gd name="connsiteX702" fmla="*/ 5264754 w 6968109"/>
              <a:gd name="connsiteY702" fmla="*/ 1511427 h 4221385"/>
              <a:gd name="connsiteX703" fmla="*/ 5278184 w 6968109"/>
              <a:gd name="connsiteY703" fmla="*/ 1504093 h 4221385"/>
              <a:gd name="connsiteX704" fmla="*/ 5289138 w 6968109"/>
              <a:gd name="connsiteY704" fmla="*/ 1504093 h 4221385"/>
              <a:gd name="connsiteX705" fmla="*/ 5300091 w 6968109"/>
              <a:gd name="connsiteY705" fmla="*/ 1504093 h 4221385"/>
              <a:gd name="connsiteX706" fmla="*/ 5313522 w 6968109"/>
              <a:gd name="connsiteY706" fmla="*/ 1504093 h 4221385"/>
              <a:gd name="connsiteX707" fmla="*/ 5329333 w 6968109"/>
              <a:gd name="connsiteY707" fmla="*/ 1497997 h 4221385"/>
              <a:gd name="connsiteX708" fmla="*/ 5346382 w 6968109"/>
              <a:gd name="connsiteY708" fmla="*/ 1484567 h 4221385"/>
              <a:gd name="connsiteX709" fmla="*/ 5364671 w 6968109"/>
              <a:gd name="connsiteY709" fmla="*/ 1462659 h 4221385"/>
              <a:gd name="connsiteX710" fmla="*/ 5380482 w 6968109"/>
              <a:gd name="connsiteY710" fmla="*/ 1441990 h 4221385"/>
              <a:gd name="connsiteX711" fmla="*/ 5400008 w 6968109"/>
              <a:gd name="connsiteY711" fmla="*/ 1424940 h 4221385"/>
              <a:gd name="connsiteX712" fmla="*/ 5437728 w 6968109"/>
              <a:gd name="connsiteY712" fmla="*/ 1404271 h 4221385"/>
              <a:gd name="connsiteX713" fmla="*/ 5477923 w 6968109"/>
              <a:gd name="connsiteY713" fmla="*/ 1379887 h 4221385"/>
              <a:gd name="connsiteX714" fmla="*/ 5519357 w 6968109"/>
              <a:gd name="connsiteY714" fmla="*/ 1353122 h 4221385"/>
              <a:gd name="connsiteX715" fmla="*/ 5557076 w 6968109"/>
              <a:gd name="connsiteY715" fmla="*/ 1325118 h 4221385"/>
              <a:gd name="connsiteX716" fmla="*/ 5592413 w 6968109"/>
              <a:gd name="connsiteY716" fmla="*/ 1293495 h 4221385"/>
              <a:gd name="connsiteX717" fmla="*/ 5619179 w 6968109"/>
              <a:gd name="connsiteY717" fmla="*/ 1258157 h 4221385"/>
              <a:gd name="connsiteX718" fmla="*/ 5638705 w 6968109"/>
              <a:gd name="connsiteY718" fmla="*/ 1219200 h 4221385"/>
              <a:gd name="connsiteX719" fmla="*/ 5635085 w 6968109"/>
              <a:gd name="connsiteY719" fmla="*/ 1214342 h 4221385"/>
              <a:gd name="connsiteX720" fmla="*/ 5632609 w 6968109"/>
              <a:gd name="connsiteY720" fmla="*/ 1207008 h 4221385"/>
              <a:gd name="connsiteX721" fmla="*/ 5630133 w 6968109"/>
              <a:gd name="connsiteY721" fmla="*/ 1198436 h 4221385"/>
              <a:gd name="connsiteX722" fmla="*/ 5627656 w 6968109"/>
              <a:gd name="connsiteY722" fmla="*/ 1189863 h 4221385"/>
              <a:gd name="connsiteX723" fmla="*/ 5608130 w 6968109"/>
              <a:gd name="connsiteY723" fmla="*/ 1189863 h 4221385"/>
              <a:gd name="connsiteX724" fmla="*/ 5603272 w 6968109"/>
              <a:gd name="connsiteY724" fmla="*/ 1146048 h 4221385"/>
              <a:gd name="connsiteX725" fmla="*/ 5632514 w 6968109"/>
              <a:gd name="connsiteY725" fmla="*/ 1130237 h 4221385"/>
              <a:gd name="connsiteX726" fmla="*/ 5661756 w 6968109"/>
              <a:gd name="connsiteY726" fmla="*/ 1116806 h 4221385"/>
              <a:gd name="connsiteX727" fmla="*/ 5687378 w 6968109"/>
              <a:gd name="connsiteY727" fmla="*/ 1109472 h 4221385"/>
              <a:gd name="connsiteX728" fmla="*/ 5719096 w 6968109"/>
              <a:gd name="connsiteY728" fmla="*/ 1105853 h 4221385"/>
              <a:gd name="connsiteX729" fmla="*/ 5751957 w 6968109"/>
              <a:gd name="connsiteY729" fmla="*/ 1105853 h 4221385"/>
              <a:gd name="connsiteX730" fmla="*/ 5792153 w 6968109"/>
              <a:gd name="connsiteY730" fmla="*/ 1111949 h 4221385"/>
              <a:gd name="connsiteX731" fmla="*/ 5811679 w 6968109"/>
              <a:gd name="connsiteY731" fmla="*/ 1103376 h 4221385"/>
              <a:gd name="connsiteX732" fmla="*/ 5827490 w 6968109"/>
              <a:gd name="connsiteY732" fmla="*/ 1097280 h 4221385"/>
              <a:gd name="connsiteX733" fmla="*/ 5844540 w 6968109"/>
              <a:gd name="connsiteY733" fmla="*/ 1092422 h 4221385"/>
              <a:gd name="connsiteX734" fmla="*/ 5867686 w 6968109"/>
              <a:gd name="connsiteY734" fmla="*/ 1092422 h 4221385"/>
              <a:gd name="connsiteX735" fmla="*/ 5884736 w 6968109"/>
              <a:gd name="connsiteY735" fmla="*/ 1068038 h 4221385"/>
              <a:gd name="connsiteX736" fmla="*/ 5905405 w 6968109"/>
              <a:gd name="connsiteY736" fmla="*/ 1038797 h 4221385"/>
              <a:gd name="connsiteX737" fmla="*/ 5919978 w 6968109"/>
              <a:gd name="connsiteY737" fmla="*/ 1008317 h 4221385"/>
              <a:gd name="connsiteX738" fmla="*/ 5927313 w 6968109"/>
              <a:gd name="connsiteY738" fmla="*/ 975455 h 4221385"/>
              <a:gd name="connsiteX739" fmla="*/ 5917597 w 6968109"/>
              <a:gd name="connsiteY739" fmla="*/ 962025 h 4221385"/>
              <a:gd name="connsiteX740" fmla="*/ 5909024 w 6968109"/>
              <a:gd name="connsiteY740" fmla="*/ 946214 h 4221385"/>
              <a:gd name="connsiteX741" fmla="*/ 5902929 w 6968109"/>
              <a:gd name="connsiteY741" fmla="*/ 926687 h 4221385"/>
              <a:gd name="connsiteX742" fmla="*/ 5898071 w 6968109"/>
              <a:gd name="connsiteY742" fmla="*/ 906018 h 4221385"/>
              <a:gd name="connsiteX743" fmla="*/ 5922455 w 6968109"/>
              <a:gd name="connsiteY743" fmla="*/ 884111 h 4221385"/>
              <a:gd name="connsiteX744" fmla="*/ 5940743 w 6968109"/>
              <a:gd name="connsiteY744" fmla="*/ 859727 h 4221385"/>
              <a:gd name="connsiteX745" fmla="*/ 5955316 w 6968109"/>
              <a:gd name="connsiteY745" fmla="*/ 832961 h 4221385"/>
              <a:gd name="connsiteX746" fmla="*/ 5968746 w 6968109"/>
              <a:gd name="connsiteY746" fmla="*/ 804958 h 4221385"/>
              <a:gd name="connsiteX747" fmla="*/ 5984557 w 6968109"/>
              <a:gd name="connsiteY747" fmla="*/ 775716 h 4221385"/>
              <a:gd name="connsiteX748" fmla="*/ 6004084 w 6968109"/>
              <a:gd name="connsiteY748" fmla="*/ 748951 h 4221385"/>
              <a:gd name="connsiteX749" fmla="*/ 6028468 w 6968109"/>
              <a:gd name="connsiteY749" fmla="*/ 729425 h 4221385"/>
              <a:gd name="connsiteX750" fmla="*/ 6051614 w 6968109"/>
              <a:gd name="connsiteY750" fmla="*/ 718471 h 4221385"/>
              <a:gd name="connsiteX751" fmla="*/ 6077236 w 6968109"/>
              <a:gd name="connsiteY751" fmla="*/ 711137 h 4221385"/>
              <a:gd name="connsiteX752" fmla="*/ 6106478 w 6968109"/>
              <a:gd name="connsiteY752" fmla="*/ 708660 h 4221385"/>
              <a:gd name="connsiteX753" fmla="*/ 6135720 w 6968109"/>
              <a:gd name="connsiteY753" fmla="*/ 705041 h 4221385"/>
              <a:gd name="connsiteX754" fmla="*/ 6163723 w 6968109"/>
              <a:gd name="connsiteY754" fmla="*/ 697706 h 4221385"/>
              <a:gd name="connsiteX755" fmla="*/ 6244114 w 6968109"/>
              <a:gd name="connsiteY755" fmla="*/ 670941 h 4221385"/>
              <a:gd name="connsiteX756" fmla="*/ 6323266 w 6968109"/>
              <a:gd name="connsiteY756" fmla="*/ 649033 h 4221385"/>
              <a:gd name="connsiteX757" fmla="*/ 6409754 w 6968109"/>
              <a:gd name="connsiteY757" fmla="*/ 629507 h 4221385"/>
              <a:gd name="connsiteX758" fmla="*/ 6409754 w 6968109"/>
              <a:gd name="connsiteY758" fmla="*/ 585692 h 4221385"/>
              <a:gd name="connsiteX759" fmla="*/ 6425565 w 6968109"/>
              <a:gd name="connsiteY759" fmla="*/ 583216 h 4221385"/>
              <a:gd name="connsiteX760" fmla="*/ 6438995 w 6968109"/>
              <a:gd name="connsiteY760" fmla="*/ 578358 h 4221385"/>
              <a:gd name="connsiteX761" fmla="*/ 6449949 w 6968109"/>
              <a:gd name="connsiteY761" fmla="*/ 569786 h 4221385"/>
              <a:gd name="connsiteX762" fmla="*/ 6453569 w 6968109"/>
              <a:gd name="connsiteY762" fmla="*/ 556355 h 4221385"/>
              <a:gd name="connsiteX763" fmla="*/ 6458426 w 6968109"/>
              <a:gd name="connsiteY763" fmla="*/ 553879 h 4221385"/>
              <a:gd name="connsiteX764" fmla="*/ 6460903 w 6968109"/>
              <a:gd name="connsiteY764" fmla="*/ 553879 h 4221385"/>
              <a:gd name="connsiteX765" fmla="*/ 6465761 w 6968109"/>
              <a:gd name="connsiteY765" fmla="*/ 556355 h 4221385"/>
              <a:gd name="connsiteX766" fmla="*/ 6466999 w 6968109"/>
              <a:gd name="connsiteY766" fmla="*/ 556355 h 4221385"/>
              <a:gd name="connsiteX767" fmla="*/ 6469476 w 6968109"/>
              <a:gd name="connsiteY767" fmla="*/ 558832 h 4221385"/>
              <a:gd name="connsiteX768" fmla="*/ 6474333 w 6968109"/>
              <a:gd name="connsiteY768" fmla="*/ 556355 h 4221385"/>
              <a:gd name="connsiteX769" fmla="*/ 6471857 w 6968109"/>
              <a:gd name="connsiteY769" fmla="*/ 536829 h 4221385"/>
              <a:gd name="connsiteX770" fmla="*/ 6480429 w 6968109"/>
              <a:gd name="connsiteY770" fmla="*/ 516160 h 4221385"/>
              <a:gd name="connsiteX771" fmla="*/ 6491383 w 6968109"/>
              <a:gd name="connsiteY771" fmla="*/ 494252 h 4221385"/>
              <a:gd name="connsiteX772" fmla="*/ 6501099 w 6968109"/>
              <a:gd name="connsiteY772" fmla="*/ 472345 h 4221385"/>
              <a:gd name="connsiteX773" fmla="*/ 6498622 w 6968109"/>
              <a:gd name="connsiteY773" fmla="*/ 458915 h 4221385"/>
              <a:gd name="connsiteX774" fmla="*/ 6496145 w 6968109"/>
              <a:gd name="connsiteY774" fmla="*/ 440627 h 4221385"/>
              <a:gd name="connsiteX775" fmla="*/ 6493669 w 6968109"/>
              <a:gd name="connsiteY775" fmla="*/ 418719 h 4221385"/>
              <a:gd name="connsiteX776" fmla="*/ 6493669 w 6968109"/>
              <a:gd name="connsiteY776" fmla="*/ 396812 h 4221385"/>
              <a:gd name="connsiteX777" fmla="*/ 6496145 w 6968109"/>
              <a:gd name="connsiteY777" fmla="*/ 377285 h 4221385"/>
              <a:gd name="connsiteX778" fmla="*/ 6496145 w 6968109"/>
              <a:gd name="connsiteY778" fmla="*/ 374809 h 4221385"/>
              <a:gd name="connsiteX779" fmla="*/ 6501003 w 6968109"/>
              <a:gd name="connsiteY779" fmla="*/ 372332 h 4221385"/>
              <a:gd name="connsiteX780" fmla="*/ 6502242 w 6968109"/>
              <a:gd name="connsiteY780" fmla="*/ 367475 h 4221385"/>
              <a:gd name="connsiteX781" fmla="*/ 6507099 w 6968109"/>
              <a:gd name="connsiteY781" fmla="*/ 363855 h 4221385"/>
              <a:gd name="connsiteX782" fmla="*/ 6509576 w 6968109"/>
              <a:gd name="connsiteY782" fmla="*/ 361379 h 4221385"/>
              <a:gd name="connsiteX783" fmla="*/ 6512052 w 6968109"/>
              <a:gd name="connsiteY783" fmla="*/ 358902 h 4221385"/>
              <a:gd name="connsiteX784" fmla="*/ 6509576 w 6968109"/>
              <a:gd name="connsiteY784" fmla="*/ 343091 h 4221385"/>
              <a:gd name="connsiteX785" fmla="*/ 6502242 w 6968109"/>
              <a:gd name="connsiteY785" fmla="*/ 326041 h 4221385"/>
              <a:gd name="connsiteX786" fmla="*/ 6501003 w 6968109"/>
              <a:gd name="connsiteY786" fmla="*/ 307753 h 4221385"/>
              <a:gd name="connsiteX787" fmla="*/ 6509576 w 6968109"/>
              <a:gd name="connsiteY787" fmla="*/ 283369 h 4221385"/>
              <a:gd name="connsiteX788" fmla="*/ 6520529 w 6968109"/>
              <a:gd name="connsiteY788" fmla="*/ 258985 h 4221385"/>
              <a:gd name="connsiteX789" fmla="*/ 6531483 w 6968109"/>
              <a:gd name="connsiteY789" fmla="*/ 239459 h 4221385"/>
              <a:gd name="connsiteX790" fmla="*/ 6538817 w 6968109"/>
              <a:gd name="connsiteY790" fmla="*/ 221171 h 4221385"/>
              <a:gd name="connsiteX791" fmla="*/ 6540056 w 6968109"/>
              <a:gd name="connsiteY791" fmla="*/ 206597 h 4221385"/>
              <a:gd name="connsiteX792" fmla="*/ 6542532 w 6968109"/>
              <a:gd name="connsiteY792" fmla="*/ 190786 h 4221385"/>
              <a:gd name="connsiteX793" fmla="*/ 6549867 w 6968109"/>
              <a:gd name="connsiteY793" fmla="*/ 177356 h 4221385"/>
              <a:gd name="connsiteX794" fmla="*/ 6558439 w 6968109"/>
              <a:gd name="connsiteY794" fmla="*/ 166402 h 4221385"/>
              <a:gd name="connsiteX795" fmla="*/ 6571869 w 6968109"/>
              <a:gd name="connsiteY795" fmla="*/ 159068 h 4221385"/>
              <a:gd name="connsiteX796" fmla="*/ 6577965 w 6968109"/>
              <a:gd name="connsiteY796" fmla="*/ 157829 h 4221385"/>
              <a:gd name="connsiteX797" fmla="*/ 6585299 w 6968109"/>
              <a:gd name="connsiteY797" fmla="*/ 157829 h 4221385"/>
              <a:gd name="connsiteX798" fmla="*/ 6591395 w 6968109"/>
              <a:gd name="connsiteY798" fmla="*/ 157829 h 4221385"/>
              <a:gd name="connsiteX799" fmla="*/ 6599968 w 6968109"/>
              <a:gd name="connsiteY799" fmla="*/ 155353 h 4221385"/>
              <a:gd name="connsiteX800" fmla="*/ 6607302 w 6968109"/>
              <a:gd name="connsiteY800" fmla="*/ 155353 h 4221385"/>
              <a:gd name="connsiteX801" fmla="*/ 6609779 w 6968109"/>
              <a:gd name="connsiteY801" fmla="*/ 161449 h 4221385"/>
              <a:gd name="connsiteX802" fmla="*/ 6609779 w 6968109"/>
              <a:gd name="connsiteY802" fmla="*/ 166307 h 4221385"/>
              <a:gd name="connsiteX803" fmla="*/ 6607302 w 6968109"/>
              <a:gd name="connsiteY803" fmla="*/ 172403 h 4221385"/>
              <a:gd name="connsiteX804" fmla="*/ 6607302 w 6968109"/>
              <a:gd name="connsiteY804" fmla="*/ 177260 h 4221385"/>
              <a:gd name="connsiteX805" fmla="*/ 6607302 w 6968109"/>
              <a:gd name="connsiteY805" fmla="*/ 182118 h 4221385"/>
              <a:gd name="connsiteX806" fmla="*/ 6607302 w 6968109"/>
              <a:gd name="connsiteY806" fmla="*/ 183356 h 4221385"/>
              <a:gd name="connsiteX807" fmla="*/ 6612160 w 6968109"/>
              <a:gd name="connsiteY807" fmla="*/ 188214 h 4221385"/>
              <a:gd name="connsiteX808" fmla="*/ 6618256 w 6968109"/>
              <a:gd name="connsiteY808" fmla="*/ 190691 h 4221385"/>
              <a:gd name="connsiteX809" fmla="*/ 6640163 w 6968109"/>
              <a:gd name="connsiteY809" fmla="*/ 168783 h 4221385"/>
              <a:gd name="connsiteX810" fmla="*/ 6673025 w 6968109"/>
              <a:gd name="connsiteY810" fmla="*/ 152972 h 4221385"/>
              <a:gd name="connsiteX811" fmla="*/ 6710744 w 6968109"/>
              <a:gd name="connsiteY811" fmla="*/ 144399 h 4221385"/>
              <a:gd name="connsiteX812" fmla="*/ 6726555 w 6968109"/>
              <a:gd name="connsiteY812" fmla="*/ 152972 h 4221385"/>
              <a:gd name="connsiteX813" fmla="*/ 6744843 w 6968109"/>
              <a:gd name="connsiteY813" fmla="*/ 161544 h 4221385"/>
              <a:gd name="connsiteX814" fmla="*/ 6761893 w 6968109"/>
              <a:gd name="connsiteY814" fmla="*/ 171260 h 4221385"/>
              <a:gd name="connsiteX815" fmla="*/ 6770465 w 6968109"/>
              <a:gd name="connsiteY815" fmla="*/ 183452 h 4221385"/>
              <a:gd name="connsiteX816" fmla="*/ 6788754 w 6968109"/>
              <a:gd name="connsiteY816" fmla="*/ 217551 h 4221385"/>
              <a:gd name="connsiteX817" fmla="*/ 6802184 w 6968109"/>
              <a:gd name="connsiteY817" fmla="*/ 255270 h 4221385"/>
              <a:gd name="connsiteX818" fmla="*/ 6815614 w 6968109"/>
              <a:gd name="connsiteY818" fmla="*/ 294227 h 4221385"/>
              <a:gd name="connsiteX819" fmla="*/ 6826568 w 6968109"/>
              <a:gd name="connsiteY819" fmla="*/ 328327 h 4221385"/>
              <a:gd name="connsiteX820" fmla="*/ 6829044 w 6968109"/>
              <a:gd name="connsiteY820" fmla="*/ 345377 h 4221385"/>
              <a:gd name="connsiteX821" fmla="*/ 6831521 w 6968109"/>
              <a:gd name="connsiteY821" fmla="*/ 363665 h 4221385"/>
              <a:gd name="connsiteX822" fmla="*/ 6835140 w 6968109"/>
              <a:gd name="connsiteY822" fmla="*/ 380714 h 4221385"/>
              <a:gd name="connsiteX823" fmla="*/ 6843713 w 6968109"/>
              <a:gd name="connsiteY823" fmla="*/ 391668 h 4221385"/>
              <a:gd name="connsiteX824" fmla="*/ 6857143 w 6968109"/>
              <a:gd name="connsiteY824" fmla="*/ 396526 h 4221385"/>
              <a:gd name="connsiteX825" fmla="*/ 6872954 w 6968109"/>
              <a:gd name="connsiteY825" fmla="*/ 399002 h 4221385"/>
              <a:gd name="connsiteX826" fmla="*/ 6883908 w 6968109"/>
              <a:gd name="connsiteY826" fmla="*/ 402622 h 4221385"/>
              <a:gd name="connsiteX827" fmla="*/ 6892481 w 6968109"/>
              <a:gd name="connsiteY827" fmla="*/ 420910 h 4221385"/>
              <a:gd name="connsiteX828" fmla="*/ 6897338 w 6968109"/>
              <a:gd name="connsiteY828" fmla="*/ 442817 h 4221385"/>
              <a:gd name="connsiteX829" fmla="*/ 6904673 w 6968109"/>
              <a:gd name="connsiteY829" fmla="*/ 463487 h 4221385"/>
              <a:gd name="connsiteX830" fmla="*/ 6910769 w 6968109"/>
              <a:gd name="connsiteY830" fmla="*/ 461010 h 4221385"/>
              <a:gd name="connsiteX831" fmla="*/ 6916865 w 6968109"/>
              <a:gd name="connsiteY831" fmla="*/ 458534 h 4221385"/>
              <a:gd name="connsiteX832" fmla="*/ 6924199 w 6968109"/>
              <a:gd name="connsiteY832" fmla="*/ 458534 h 4221385"/>
              <a:gd name="connsiteX833" fmla="*/ 6935153 w 6968109"/>
              <a:gd name="connsiteY833" fmla="*/ 456057 h 4221385"/>
              <a:gd name="connsiteX834" fmla="*/ 6940010 w 6968109"/>
              <a:gd name="connsiteY834" fmla="*/ 464630 h 4221385"/>
              <a:gd name="connsiteX835" fmla="*/ 6946106 w 6968109"/>
              <a:gd name="connsiteY835" fmla="*/ 471964 h 4221385"/>
              <a:gd name="connsiteX836" fmla="*/ 6953441 w 6968109"/>
              <a:gd name="connsiteY836" fmla="*/ 478060 h 4221385"/>
              <a:gd name="connsiteX837" fmla="*/ 6964395 w 6968109"/>
              <a:gd name="connsiteY837" fmla="*/ 482918 h 4221385"/>
              <a:gd name="connsiteX838" fmla="*/ 6964395 w 6968109"/>
              <a:gd name="connsiteY838" fmla="*/ 498729 h 4221385"/>
              <a:gd name="connsiteX839" fmla="*/ 6965632 w 6968109"/>
              <a:gd name="connsiteY839" fmla="*/ 515779 h 4221385"/>
              <a:gd name="connsiteX840" fmla="*/ 6968109 w 6968109"/>
              <a:gd name="connsiteY840" fmla="*/ 540163 h 4221385"/>
              <a:gd name="connsiteX841" fmla="*/ 6948583 w 6968109"/>
              <a:gd name="connsiteY841" fmla="*/ 553593 h 4221385"/>
              <a:gd name="connsiteX842" fmla="*/ 6926676 w 6968109"/>
              <a:gd name="connsiteY842" fmla="*/ 571881 h 4221385"/>
              <a:gd name="connsiteX843" fmla="*/ 6904768 w 6968109"/>
              <a:gd name="connsiteY843" fmla="*/ 588931 h 4221385"/>
              <a:gd name="connsiteX844" fmla="*/ 6886480 w 6968109"/>
              <a:gd name="connsiteY844" fmla="*/ 610838 h 4221385"/>
              <a:gd name="connsiteX845" fmla="*/ 6877908 w 6968109"/>
              <a:gd name="connsiteY845" fmla="*/ 635222 h 4221385"/>
              <a:gd name="connsiteX846" fmla="*/ 6862096 w 6968109"/>
              <a:gd name="connsiteY846" fmla="*/ 633984 h 4221385"/>
              <a:gd name="connsiteX847" fmla="*/ 6851142 w 6968109"/>
              <a:gd name="connsiteY847" fmla="*/ 629126 h 4221385"/>
              <a:gd name="connsiteX848" fmla="*/ 6837712 w 6968109"/>
              <a:gd name="connsiteY848" fmla="*/ 624269 h 4221385"/>
              <a:gd name="connsiteX849" fmla="*/ 6832854 w 6968109"/>
              <a:gd name="connsiteY849" fmla="*/ 629126 h 4221385"/>
              <a:gd name="connsiteX850" fmla="*/ 6829235 w 6968109"/>
              <a:gd name="connsiteY850" fmla="*/ 633984 h 4221385"/>
              <a:gd name="connsiteX851" fmla="*/ 6821901 w 6968109"/>
              <a:gd name="connsiteY851" fmla="*/ 635222 h 4221385"/>
              <a:gd name="connsiteX852" fmla="*/ 6818281 w 6968109"/>
              <a:gd name="connsiteY852" fmla="*/ 640080 h 4221385"/>
              <a:gd name="connsiteX853" fmla="*/ 6821901 w 6968109"/>
              <a:gd name="connsiteY853" fmla="*/ 646176 h 4221385"/>
              <a:gd name="connsiteX854" fmla="*/ 6824377 w 6968109"/>
              <a:gd name="connsiteY854" fmla="*/ 653510 h 4221385"/>
              <a:gd name="connsiteX855" fmla="*/ 6826854 w 6968109"/>
              <a:gd name="connsiteY855" fmla="*/ 659606 h 4221385"/>
              <a:gd name="connsiteX856" fmla="*/ 6826854 w 6968109"/>
              <a:gd name="connsiteY856" fmla="*/ 669322 h 4221385"/>
              <a:gd name="connsiteX857" fmla="*/ 6773228 w 6968109"/>
              <a:gd name="connsiteY857" fmla="*/ 664464 h 4221385"/>
              <a:gd name="connsiteX858" fmla="*/ 6770751 w 6968109"/>
              <a:gd name="connsiteY858" fmla="*/ 683990 h 4221385"/>
              <a:gd name="connsiteX859" fmla="*/ 6770751 w 6968109"/>
              <a:gd name="connsiteY859" fmla="*/ 702278 h 4221385"/>
              <a:gd name="connsiteX860" fmla="*/ 6770751 w 6968109"/>
              <a:gd name="connsiteY860" fmla="*/ 724186 h 4221385"/>
              <a:gd name="connsiteX861" fmla="*/ 6767132 w 6968109"/>
              <a:gd name="connsiteY861" fmla="*/ 729044 h 4221385"/>
              <a:gd name="connsiteX862" fmla="*/ 6762274 w 6968109"/>
              <a:gd name="connsiteY862" fmla="*/ 731520 h 4221385"/>
              <a:gd name="connsiteX863" fmla="*/ 6758654 w 6968109"/>
              <a:gd name="connsiteY863" fmla="*/ 735140 h 4221385"/>
              <a:gd name="connsiteX864" fmla="*/ 6756178 w 6968109"/>
              <a:gd name="connsiteY864" fmla="*/ 737616 h 4221385"/>
              <a:gd name="connsiteX865" fmla="*/ 6748653 w 6968109"/>
              <a:gd name="connsiteY865" fmla="*/ 741712 h 4221385"/>
              <a:gd name="connsiteX866" fmla="*/ 6742557 w 6968109"/>
              <a:gd name="connsiteY866" fmla="*/ 742950 h 4221385"/>
              <a:gd name="connsiteX867" fmla="*/ 6740081 w 6968109"/>
              <a:gd name="connsiteY867" fmla="*/ 741712 h 4221385"/>
              <a:gd name="connsiteX868" fmla="*/ 6737604 w 6968109"/>
              <a:gd name="connsiteY868" fmla="*/ 741712 h 4221385"/>
              <a:gd name="connsiteX869" fmla="*/ 6737604 w 6968109"/>
              <a:gd name="connsiteY869" fmla="*/ 739235 h 4221385"/>
              <a:gd name="connsiteX870" fmla="*/ 6735128 w 6968109"/>
              <a:gd name="connsiteY870" fmla="*/ 739235 h 4221385"/>
              <a:gd name="connsiteX871" fmla="*/ 6731508 w 6968109"/>
              <a:gd name="connsiteY871" fmla="*/ 736759 h 4221385"/>
              <a:gd name="connsiteX872" fmla="*/ 6729032 w 6968109"/>
              <a:gd name="connsiteY872" fmla="*/ 756285 h 4221385"/>
              <a:gd name="connsiteX873" fmla="*/ 6720459 w 6968109"/>
              <a:gd name="connsiteY873" fmla="*/ 769715 h 4221385"/>
              <a:gd name="connsiteX874" fmla="*/ 6710744 w 6968109"/>
              <a:gd name="connsiteY874" fmla="*/ 779431 h 4221385"/>
              <a:gd name="connsiteX875" fmla="*/ 6702171 w 6968109"/>
              <a:gd name="connsiteY875" fmla="*/ 790385 h 4221385"/>
              <a:gd name="connsiteX876" fmla="*/ 6691217 w 6968109"/>
              <a:gd name="connsiteY876" fmla="*/ 801338 h 4221385"/>
              <a:gd name="connsiteX877" fmla="*/ 6680264 w 6968109"/>
              <a:gd name="connsiteY877" fmla="*/ 798862 h 4221385"/>
              <a:gd name="connsiteX878" fmla="*/ 6672929 w 6968109"/>
              <a:gd name="connsiteY878" fmla="*/ 798862 h 4221385"/>
              <a:gd name="connsiteX879" fmla="*/ 6664357 w 6968109"/>
              <a:gd name="connsiteY879" fmla="*/ 798862 h 4221385"/>
              <a:gd name="connsiteX880" fmla="*/ 6650927 w 6968109"/>
              <a:gd name="connsiteY880" fmla="*/ 796385 h 4221385"/>
              <a:gd name="connsiteX881" fmla="*/ 6650927 w 6968109"/>
              <a:gd name="connsiteY881" fmla="*/ 812197 h 4221385"/>
              <a:gd name="connsiteX882" fmla="*/ 6653403 w 6968109"/>
              <a:gd name="connsiteY882" fmla="*/ 825627 h 4221385"/>
              <a:gd name="connsiteX883" fmla="*/ 6648545 w 6968109"/>
              <a:gd name="connsiteY883" fmla="*/ 845153 h 4221385"/>
              <a:gd name="connsiteX884" fmla="*/ 6642449 w 6968109"/>
              <a:gd name="connsiteY884" fmla="*/ 869537 h 4221385"/>
              <a:gd name="connsiteX885" fmla="*/ 6633877 w 6968109"/>
              <a:gd name="connsiteY885" fmla="*/ 896303 h 4221385"/>
              <a:gd name="connsiteX886" fmla="*/ 6626543 w 6968109"/>
              <a:gd name="connsiteY886" fmla="*/ 926783 h 4221385"/>
              <a:gd name="connsiteX887" fmla="*/ 6622923 w 6968109"/>
              <a:gd name="connsiteY887" fmla="*/ 956024 h 4221385"/>
              <a:gd name="connsiteX888" fmla="*/ 6624161 w 6968109"/>
              <a:gd name="connsiteY888" fmla="*/ 985266 h 4221385"/>
              <a:gd name="connsiteX889" fmla="*/ 6653403 w 6968109"/>
              <a:gd name="connsiteY889" fmla="*/ 985266 h 4221385"/>
              <a:gd name="connsiteX890" fmla="*/ 6653403 w 6968109"/>
              <a:gd name="connsiteY890" fmla="*/ 1009650 h 4221385"/>
              <a:gd name="connsiteX891" fmla="*/ 6647307 w 6968109"/>
              <a:gd name="connsiteY891" fmla="*/ 1010888 h 4221385"/>
              <a:gd name="connsiteX892" fmla="*/ 6639973 w 6968109"/>
              <a:gd name="connsiteY892" fmla="*/ 1015746 h 4221385"/>
              <a:gd name="connsiteX893" fmla="*/ 6633877 w 6968109"/>
              <a:gd name="connsiteY893" fmla="*/ 1020604 h 4221385"/>
              <a:gd name="connsiteX894" fmla="*/ 6629019 w 6968109"/>
              <a:gd name="connsiteY894" fmla="*/ 1024223 h 4221385"/>
              <a:gd name="connsiteX895" fmla="*/ 6624161 w 6968109"/>
              <a:gd name="connsiteY895" fmla="*/ 1029081 h 4221385"/>
              <a:gd name="connsiteX896" fmla="*/ 6624161 w 6968109"/>
              <a:gd name="connsiteY896" fmla="*/ 1058323 h 4221385"/>
              <a:gd name="connsiteX897" fmla="*/ 6644831 w 6968109"/>
              <a:gd name="connsiteY897" fmla="*/ 1058323 h 4221385"/>
              <a:gd name="connsiteX898" fmla="*/ 6658261 w 6968109"/>
              <a:gd name="connsiteY898" fmla="*/ 1066895 h 4221385"/>
              <a:gd name="connsiteX899" fmla="*/ 6671691 w 6968109"/>
              <a:gd name="connsiteY899" fmla="*/ 1080326 h 4221385"/>
              <a:gd name="connsiteX900" fmla="*/ 6682645 w 6968109"/>
              <a:gd name="connsiteY900" fmla="*/ 1096137 h 4221385"/>
              <a:gd name="connsiteX901" fmla="*/ 6693599 w 6968109"/>
              <a:gd name="connsiteY901" fmla="*/ 1108329 h 4221385"/>
              <a:gd name="connsiteX902" fmla="*/ 6709410 w 6968109"/>
              <a:gd name="connsiteY902" fmla="*/ 1121759 h 4221385"/>
              <a:gd name="connsiteX903" fmla="*/ 6726460 w 6968109"/>
              <a:gd name="connsiteY903" fmla="*/ 1126617 h 4221385"/>
              <a:gd name="connsiteX904" fmla="*/ 6733794 w 6968109"/>
              <a:gd name="connsiteY904" fmla="*/ 1121759 h 4221385"/>
              <a:gd name="connsiteX905" fmla="*/ 6737414 w 6968109"/>
              <a:gd name="connsiteY905" fmla="*/ 1115663 h 4221385"/>
              <a:gd name="connsiteX906" fmla="*/ 6739890 w 6968109"/>
              <a:gd name="connsiteY906" fmla="*/ 1110806 h 4221385"/>
              <a:gd name="connsiteX907" fmla="*/ 6744748 w 6968109"/>
              <a:gd name="connsiteY907" fmla="*/ 1107186 h 4221385"/>
              <a:gd name="connsiteX908" fmla="*/ 6748367 w 6968109"/>
              <a:gd name="connsiteY908" fmla="*/ 1097471 h 4221385"/>
              <a:gd name="connsiteX909" fmla="*/ 6733794 w 6968109"/>
              <a:gd name="connsiteY909" fmla="*/ 1091375 h 4221385"/>
              <a:gd name="connsiteX910" fmla="*/ 6720364 w 6968109"/>
              <a:gd name="connsiteY910" fmla="*/ 1084040 h 4221385"/>
              <a:gd name="connsiteX911" fmla="*/ 6702076 w 6968109"/>
              <a:gd name="connsiteY911" fmla="*/ 1077944 h 4221385"/>
              <a:gd name="connsiteX912" fmla="*/ 6704553 w 6968109"/>
              <a:gd name="connsiteY912" fmla="*/ 1062133 h 4221385"/>
              <a:gd name="connsiteX913" fmla="*/ 6715506 w 6968109"/>
              <a:gd name="connsiteY913" fmla="*/ 1062133 h 4221385"/>
              <a:gd name="connsiteX914" fmla="*/ 6724079 w 6968109"/>
              <a:gd name="connsiteY914" fmla="*/ 1062133 h 4221385"/>
              <a:gd name="connsiteX915" fmla="*/ 6731413 w 6968109"/>
              <a:gd name="connsiteY915" fmla="*/ 1062133 h 4221385"/>
              <a:gd name="connsiteX916" fmla="*/ 6744843 w 6968109"/>
              <a:gd name="connsiteY916" fmla="*/ 1064609 h 4221385"/>
              <a:gd name="connsiteX917" fmla="*/ 6753416 w 6968109"/>
              <a:gd name="connsiteY917" fmla="*/ 1078040 h 4221385"/>
              <a:gd name="connsiteX918" fmla="*/ 6764370 w 6968109"/>
              <a:gd name="connsiteY918" fmla="*/ 1091470 h 4221385"/>
              <a:gd name="connsiteX919" fmla="*/ 6772942 w 6968109"/>
              <a:gd name="connsiteY919" fmla="*/ 1107281 h 4221385"/>
              <a:gd name="connsiteX920" fmla="*/ 6777800 w 6968109"/>
              <a:gd name="connsiteY920" fmla="*/ 1126808 h 4221385"/>
              <a:gd name="connsiteX921" fmla="*/ 6755892 w 6968109"/>
              <a:gd name="connsiteY921" fmla="*/ 1145096 h 4221385"/>
              <a:gd name="connsiteX922" fmla="*/ 6731508 w 6968109"/>
              <a:gd name="connsiteY922" fmla="*/ 1159669 h 4221385"/>
              <a:gd name="connsiteX923" fmla="*/ 6707124 w 6968109"/>
              <a:gd name="connsiteY923" fmla="*/ 1175480 h 4221385"/>
              <a:gd name="connsiteX924" fmla="*/ 6677883 w 6968109"/>
              <a:gd name="connsiteY924" fmla="*/ 1181576 h 4221385"/>
              <a:gd name="connsiteX925" fmla="*/ 6677883 w 6968109"/>
              <a:gd name="connsiteY925" fmla="*/ 1162050 h 4221385"/>
              <a:gd name="connsiteX926" fmla="*/ 6673025 w 6968109"/>
              <a:gd name="connsiteY926" fmla="*/ 1162050 h 4221385"/>
              <a:gd name="connsiteX927" fmla="*/ 6673025 w 6968109"/>
              <a:gd name="connsiteY927" fmla="*/ 1170623 h 4221385"/>
              <a:gd name="connsiteX928" fmla="*/ 6660832 w 6968109"/>
              <a:gd name="connsiteY928" fmla="*/ 1180338 h 4221385"/>
              <a:gd name="connsiteX929" fmla="*/ 6653499 w 6968109"/>
              <a:gd name="connsiteY929" fmla="*/ 1191292 h 4221385"/>
              <a:gd name="connsiteX930" fmla="*/ 6644926 w 6968109"/>
              <a:gd name="connsiteY930" fmla="*/ 1199864 h 4221385"/>
              <a:gd name="connsiteX931" fmla="*/ 6633973 w 6968109"/>
              <a:gd name="connsiteY931" fmla="*/ 1205960 h 4221385"/>
              <a:gd name="connsiteX932" fmla="*/ 6618161 w 6968109"/>
              <a:gd name="connsiteY932" fmla="*/ 1210818 h 4221385"/>
              <a:gd name="connsiteX933" fmla="*/ 6618161 w 6968109"/>
              <a:gd name="connsiteY933" fmla="*/ 1202246 h 4221385"/>
              <a:gd name="connsiteX934" fmla="*/ 6613303 w 6968109"/>
              <a:gd name="connsiteY934" fmla="*/ 1197388 h 4221385"/>
              <a:gd name="connsiteX935" fmla="*/ 6612065 w 6968109"/>
              <a:gd name="connsiteY935" fmla="*/ 1193768 h 4221385"/>
              <a:gd name="connsiteX936" fmla="*/ 6609589 w 6968109"/>
              <a:gd name="connsiteY936" fmla="*/ 1188911 h 4221385"/>
              <a:gd name="connsiteX937" fmla="*/ 6609589 w 6968109"/>
              <a:gd name="connsiteY937" fmla="*/ 1184053 h 4221385"/>
              <a:gd name="connsiteX938" fmla="*/ 6607112 w 6968109"/>
              <a:gd name="connsiteY938" fmla="*/ 1177957 h 4221385"/>
              <a:gd name="connsiteX939" fmla="*/ 6602254 w 6968109"/>
              <a:gd name="connsiteY939" fmla="*/ 1177957 h 4221385"/>
              <a:gd name="connsiteX940" fmla="*/ 6599778 w 6968109"/>
              <a:gd name="connsiteY940" fmla="*/ 1177957 h 4221385"/>
              <a:gd name="connsiteX941" fmla="*/ 6598539 w 6968109"/>
              <a:gd name="connsiteY941" fmla="*/ 1177957 h 4221385"/>
              <a:gd name="connsiteX942" fmla="*/ 6596063 w 6968109"/>
              <a:gd name="connsiteY942" fmla="*/ 1180433 h 4221385"/>
              <a:gd name="connsiteX943" fmla="*/ 6593586 w 6968109"/>
              <a:gd name="connsiteY943" fmla="*/ 1181672 h 4221385"/>
              <a:gd name="connsiteX944" fmla="*/ 6599682 w 6968109"/>
              <a:gd name="connsiteY944" fmla="*/ 1197483 h 4221385"/>
              <a:gd name="connsiteX945" fmla="*/ 6604540 w 6968109"/>
              <a:gd name="connsiteY945" fmla="*/ 1213295 h 4221385"/>
              <a:gd name="connsiteX946" fmla="*/ 6602063 w 6968109"/>
              <a:gd name="connsiteY946" fmla="*/ 1230344 h 4221385"/>
              <a:gd name="connsiteX947" fmla="*/ 6560630 w 6968109"/>
              <a:gd name="connsiteY947" fmla="*/ 1253490 h 4221385"/>
              <a:gd name="connsiteX948" fmla="*/ 6515576 w 6968109"/>
              <a:gd name="connsiteY948" fmla="*/ 1275398 h 4221385"/>
              <a:gd name="connsiteX949" fmla="*/ 6469285 w 6968109"/>
              <a:gd name="connsiteY949" fmla="*/ 1302163 h 4221385"/>
              <a:gd name="connsiteX950" fmla="*/ 6425470 w 6968109"/>
              <a:gd name="connsiteY950" fmla="*/ 1327785 h 4221385"/>
              <a:gd name="connsiteX951" fmla="*/ 6385274 w 6968109"/>
              <a:gd name="connsiteY951" fmla="*/ 1359408 h 4221385"/>
              <a:gd name="connsiteX952" fmla="*/ 6356032 w 6968109"/>
              <a:gd name="connsiteY952" fmla="*/ 1392269 h 4221385"/>
              <a:gd name="connsiteX953" fmla="*/ 6352414 w 6968109"/>
              <a:gd name="connsiteY953" fmla="*/ 1421511 h 4221385"/>
              <a:gd name="connsiteX954" fmla="*/ 6341460 w 6968109"/>
              <a:gd name="connsiteY954" fmla="*/ 1432465 h 4221385"/>
              <a:gd name="connsiteX955" fmla="*/ 6330506 w 6968109"/>
              <a:gd name="connsiteY955" fmla="*/ 1441037 h 4221385"/>
              <a:gd name="connsiteX956" fmla="*/ 6319552 w 6968109"/>
              <a:gd name="connsiteY956" fmla="*/ 1448372 h 4221385"/>
              <a:gd name="connsiteX957" fmla="*/ 6309836 w 6968109"/>
              <a:gd name="connsiteY957" fmla="*/ 1461802 h 4221385"/>
              <a:gd name="connsiteX958" fmla="*/ 6306217 w 6968109"/>
              <a:gd name="connsiteY958" fmla="*/ 1481328 h 4221385"/>
              <a:gd name="connsiteX959" fmla="*/ 6345174 w 6968109"/>
              <a:gd name="connsiteY959" fmla="*/ 1481328 h 4221385"/>
              <a:gd name="connsiteX960" fmla="*/ 6345174 w 6968109"/>
              <a:gd name="connsiteY960" fmla="*/ 1489901 h 4221385"/>
              <a:gd name="connsiteX961" fmla="*/ 6350032 w 6968109"/>
              <a:gd name="connsiteY961" fmla="*/ 1503331 h 4221385"/>
              <a:gd name="connsiteX962" fmla="*/ 6350032 w 6968109"/>
              <a:gd name="connsiteY962" fmla="*/ 1521619 h 4221385"/>
              <a:gd name="connsiteX963" fmla="*/ 6350032 w 6968109"/>
              <a:gd name="connsiteY963" fmla="*/ 1538669 h 4221385"/>
              <a:gd name="connsiteX964" fmla="*/ 6352508 w 6968109"/>
              <a:gd name="connsiteY964" fmla="*/ 1571530 h 4221385"/>
              <a:gd name="connsiteX965" fmla="*/ 6354985 w 6968109"/>
              <a:gd name="connsiteY965" fmla="*/ 1598295 h 4221385"/>
              <a:gd name="connsiteX966" fmla="*/ 6350127 w 6968109"/>
              <a:gd name="connsiteY966" fmla="*/ 1622679 h 4221385"/>
              <a:gd name="connsiteX967" fmla="*/ 6344031 w 6968109"/>
              <a:gd name="connsiteY967" fmla="*/ 1638491 h 4221385"/>
              <a:gd name="connsiteX968" fmla="*/ 6334316 w 6968109"/>
              <a:gd name="connsiteY968" fmla="*/ 1649444 h 4221385"/>
              <a:gd name="connsiteX969" fmla="*/ 6330696 w 6968109"/>
              <a:gd name="connsiteY969" fmla="*/ 1665256 h 4221385"/>
              <a:gd name="connsiteX970" fmla="*/ 6325838 w 6968109"/>
              <a:gd name="connsiteY970" fmla="*/ 1687163 h 4221385"/>
              <a:gd name="connsiteX971" fmla="*/ 6319742 w 6968109"/>
              <a:gd name="connsiteY971" fmla="*/ 1687163 h 4221385"/>
              <a:gd name="connsiteX972" fmla="*/ 6317266 w 6968109"/>
              <a:gd name="connsiteY972" fmla="*/ 1689640 h 4221385"/>
              <a:gd name="connsiteX973" fmla="*/ 6314790 w 6968109"/>
              <a:gd name="connsiteY973" fmla="*/ 1689640 h 4221385"/>
              <a:gd name="connsiteX974" fmla="*/ 6312313 w 6968109"/>
              <a:gd name="connsiteY974" fmla="*/ 1689640 h 4221385"/>
              <a:gd name="connsiteX975" fmla="*/ 6312313 w 6968109"/>
              <a:gd name="connsiteY975" fmla="*/ 1692116 h 4221385"/>
              <a:gd name="connsiteX976" fmla="*/ 6309836 w 6968109"/>
              <a:gd name="connsiteY976" fmla="*/ 1695736 h 4221385"/>
              <a:gd name="connsiteX977" fmla="*/ 6312313 w 6968109"/>
              <a:gd name="connsiteY977" fmla="*/ 1706690 h 4221385"/>
              <a:gd name="connsiteX978" fmla="*/ 6307455 w 6968109"/>
              <a:gd name="connsiteY978" fmla="*/ 1722501 h 4221385"/>
              <a:gd name="connsiteX979" fmla="*/ 6301359 w 6968109"/>
              <a:gd name="connsiteY979" fmla="*/ 1738313 h 4221385"/>
              <a:gd name="connsiteX980" fmla="*/ 6290406 w 6968109"/>
              <a:gd name="connsiteY980" fmla="*/ 1754124 h 4221385"/>
              <a:gd name="connsiteX981" fmla="*/ 6276975 w 6968109"/>
              <a:gd name="connsiteY981" fmla="*/ 1765078 h 4221385"/>
              <a:gd name="connsiteX982" fmla="*/ 6263545 w 6968109"/>
              <a:gd name="connsiteY982" fmla="*/ 1768697 h 4221385"/>
              <a:gd name="connsiteX983" fmla="*/ 6263545 w 6968109"/>
              <a:gd name="connsiteY983" fmla="*/ 1765078 h 4221385"/>
              <a:gd name="connsiteX984" fmla="*/ 6258687 w 6968109"/>
              <a:gd name="connsiteY984" fmla="*/ 1765078 h 4221385"/>
              <a:gd name="connsiteX985" fmla="*/ 6261164 w 6968109"/>
              <a:gd name="connsiteY985" fmla="*/ 1746790 h 4221385"/>
              <a:gd name="connsiteX986" fmla="*/ 6258687 w 6968109"/>
              <a:gd name="connsiteY986" fmla="*/ 1735836 h 4221385"/>
              <a:gd name="connsiteX987" fmla="*/ 6250115 w 6968109"/>
              <a:gd name="connsiteY987" fmla="*/ 1727264 h 4221385"/>
              <a:gd name="connsiteX988" fmla="*/ 6236685 w 6968109"/>
              <a:gd name="connsiteY988" fmla="*/ 1730883 h 4221385"/>
              <a:gd name="connsiteX989" fmla="*/ 6228112 w 6968109"/>
              <a:gd name="connsiteY989" fmla="*/ 1730883 h 4221385"/>
              <a:gd name="connsiteX990" fmla="*/ 6217158 w 6968109"/>
              <a:gd name="connsiteY990" fmla="*/ 1724787 h 4221385"/>
              <a:gd name="connsiteX991" fmla="*/ 6206204 w 6968109"/>
              <a:gd name="connsiteY991" fmla="*/ 1716215 h 4221385"/>
              <a:gd name="connsiteX992" fmla="*/ 6206204 w 6968109"/>
              <a:gd name="connsiteY992" fmla="*/ 1719834 h 4221385"/>
              <a:gd name="connsiteX993" fmla="*/ 6214777 w 6968109"/>
              <a:gd name="connsiteY993" fmla="*/ 1735646 h 4221385"/>
              <a:gd name="connsiteX994" fmla="*/ 6222111 w 6968109"/>
              <a:gd name="connsiteY994" fmla="*/ 1751457 h 4221385"/>
              <a:gd name="connsiteX995" fmla="*/ 6230684 w 6968109"/>
              <a:gd name="connsiteY995" fmla="*/ 1764887 h 4221385"/>
              <a:gd name="connsiteX996" fmla="*/ 6244114 w 6968109"/>
              <a:gd name="connsiteY996" fmla="*/ 1775841 h 4221385"/>
              <a:gd name="connsiteX997" fmla="*/ 6250210 w 6968109"/>
              <a:gd name="connsiteY997" fmla="*/ 1778318 h 4221385"/>
              <a:gd name="connsiteX998" fmla="*/ 6257544 w 6968109"/>
              <a:gd name="connsiteY998" fmla="*/ 1779556 h 4221385"/>
              <a:gd name="connsiteX999" fmla="*/ 6263640 w 6968109"/>
              <a:gd name="connsiteY999" fmla="*/ 1782032 h 4221385"/>
              <a:gd name="connsiteX1000" fmla="*/ 6270974 w 6968109"/>
              <a:gd name="connsiteY1000" fmla="*/ 1784509 h 4221385"/>
              <a:gd name="connsiteX1001" fmla="*/ 6270974 w 6968109"/>
              <a:gd name="connsiteY1001" fmla="*/ 1804035 h 4221385"/>
              <a:gd name="connsiteX1002" fmla="*/ 6272213 w 6968109"/>
              <a:gd name="connsiteY1002" fmla="*/ 1814989 h 4221385"/>
              <a:gd name="connsiteX1003" fmla="*/ 6274689 w 6968109"/>
              <a:gd name="connsiteY1003" fmla="*/ 1822323 h 4221385"/>
              <a:gd name="connsiteX1004" fmla="*/ 6279547 w 6968109"/>
              <a:gd name="connsiteY1004" fmla="*/ 1827181 h 4221385"/>
              <a:gd name="connsiteX1005" fmla="*/ 6283167 w 6968109"/>
              <a:gd name="connsiteY1005" fmla="*/ 1833277 h 4221385"/>
              <a:gd name="connsiteX1006" fmla="*/ 6288024 w 6968109"/>
              <a:gd name="connsiteY1006" fmla="*/ 1849088 h 4221385"/>
              <a:gd name="connsiteX1007" fmla="*/ 6283167 w 6968109"/>
              <a:gd name="connsiteY1007" fmla="*/ 1849088 h 4221385"/>
              <a:gd name="connsiteX1008" fmla="*/ 6279547 w 6968109"/>
              <a:gd name="connsiteY1008" fmla="*/ 1851565 h 4221385"/>
              <a:gd name="connsiteX1009" fmla="*/ 6277070 w 6968109"/>
              <a:gd name="connsiteY1009" fmla="*/ 1851565 h 4221385"/>
              <a:gd name="connsiteX1010" fmla="*/ 6277070 w 6968109"/>
              <a:gd name="connsiteY1010" fmla="*/ 1852803 h 4221385"/>
              <a:gd name="connsiteX1011" fmla="*/ 6274594 w 6968109"/>
              <a:gd name="connsiteY1011" fmla="*/ 1857661 h 4221385"/>
              <a:gd name="connsiteX1012" fmla="*/ 6274594 w 6968109"/>
              <a:gd name="connsiteY1012" fmla="*/ 1862519 h 4221385"/>
              <a:gd name="connsiteX1013" fmla="*/ 6277070 w 6968109"/>
              <a:gd name="connsiteY1013" fmla="*/ 1866138 h 4221385"/>
              <a:gd name="connsiteX1014" fmla="*/ 6279547 w 6968109"/>
              <a:gd name="connsiteY1014" fmla="*/ 1873472 h 4221385"/>
              <a:gd name="connsiteX1015" fmla="*/ 6279547 w 6968109"/>
              <a:gd name="connsiteY1015" fmla="*/ 1882045 h 4221385"/>
              <a:gd name="connsiteX1016" fmla="*/ 6279547 w 6968109"/>
              <a:gd name="connsiteY1016" fmla="*/ 1888141 h 4221385"/>
              <a:gd name="connsiteX1017" fmla="*/ 6274689 w 6968109"/>
              <a:gd name="connsiteY1017" fmla="*/ 1892999 h 4221385"/>
              <a:gd name="connsiteX1018" fmla="*/ 6271070 w 6968109"/>
              <a:gd name="connsiteY1018" fmla="*/ 1897856 h 4221385"/>
              <a:gd name="connsiteX1019" fmla="*/ 6266212 w 6968109"/>
              <a:gd name="connsiteY1019" fmla="*/ 1901476 h 4221385"/>
              <a:gd name="connsiteX1020" fmla="*/ 6261354 w 6968109"/>
              <a:gd name="connsiteY1020" fmla="*/ 1908810 h 4221385"/>
              <a:gd name="connsiteX1021" fmla="*/ 6257735 w 6968109"/>
              <a:gd name="connsiteY1021" fmla="*/ 1912430 h 4221385"/>
              <a:gd name="connsiteX1022" fmla="*/ 6252877 w 6968109"/>
              <a:gd name="connsiteY1022" fmla="*/ 1917287 h 4221385"/>
              <a:gd name="connsiteX1023" fmla="*/ 6248019 w 6968109"/>
              <a:gd name="connsiteY1023" fmla="*/ 1935575 h 4221385"/>
              <a:gd name="connsiteX1024" fmla="*/ 6246781 w 6968109"/>
              <a:gd name="connsiteY1024" fmla="*/ 1959959 h 4221385"/>
              <a:gd name="connsiteX1025" fmla="*/ 6244304 w 6968109"/>
              <a:gd name="connsiteY1025" fmla="*/ 1985582 h 4221385"/>
              <a:gd name="connsiteX1026" fmla="*/ 6241828 w 6968109"/>
              <a:gd name="connsiteY1026" fmla="*/ 2009966 h 4221385"/>
              <a:gd name="connsiteX1027" fmla="*/ 6236970 w 6968109"/>
              <a:gd name="connsiteY1027" fmla="*/ 2030635 h 4221385"/>
              <a:gd name="connsiteX1028" fmla="*/ 6222397 w 6968109"/>
              <a:gd name="connsiteY1028" fmla="*/ 2030635 h 4221385"/>
              <a:gd name="connsiteX1029" fmla="*/ 6222397 w 6968109"/>
              <a:gd name="connsiteY1029" fmla="*/ 2050161 h 4221385"/>
              <a:gd name="connsiteX1030" fmla="*/ 6219920 w 6968109"/>
              <a:gd name="connsiteY1030" fmla="*/ 2070830 h 4221385"/>
              <a:gd name="connsiteX1031" fmla="*/ 6212586 w 6968109"/>
              <a:gd name="connsiteY1031" fmla="*/ 2087880 h 4221385"/>
              <a:gd name="connsiteX1032" fmla="*/ 6210110 w 6968109"/>
              <a:gd name="connsiteY1032" fmla="*/ 2090357 h 4221385"/>
              <a:gd name="connsiteX1033" fmla="*/ 6208872 w 6968109"/>
              <a:gd name="connsiteY1033" fmla="*/ 2090357 h 4221385"/>
              <a:gd name="connsiteX1034" fmla="*/ 6206395 w 6968109"/>
              <a:gd name="connsiteY1034" fmla="*/ 2092833 h 4221385"/>
              <a:gd name="connsiteX1035" fmla="*/ 6201537 w 6968109"/>
              <a:gd name="connsiteY1035" fmla="*/ 2092833 h 4221385"/>
              <a:gd name="connsiteX1036" fmla="*/ 6197918 w 6968109"/>
              <a:gd name="connsiteY1036" fmla="*/ 2092833 h 4221385"/>
              <a:gd name="connsiteX1037" fmla="*/ 6190583 w 6968109"/>
              <a:gd name="connsiteY1037" fmla="*/ 2074545 h 4221385"/>
              <a:gd name="connsiteX1038" fmla="*/ 6185726 w 6968109"/>
              <a:gd name="connsiteY1038" fmla="*/ 2057495 h 4221385"/>
              <a:gd name="connsiteX1039" fmla="*/ 6184488 w 6968109"/>
              <a:gd name="connsiteY1039" fmla="*/ 2036826 h 4221385"/>
              <a:gd name="connsiteX1040" fmla="*/ 6184488 w 6968109"/>
              <a:gd name="connsiteY1040" fmla="*/ 2010061 h 4221385"/>
              <a:gd name="connsiteX1041" fmla="*/ 6190583 w 6968109"/>
              <a:gd name="connsiteY1041" fmla="*/ 1995488 h 4221385"/>
              <a:gd name="connsiteX1042" fmla="*/ 6197918 w 6968109"/>
              <a:gd name="connsiteY1042" fmla="*/ 1973580 h 4221385"/>
              <a:gd name="connsiteX1043" fmla="*/ 6204014 w 6968109"/>
              <a:gd name="connsiteY1043" fmla="*/ 1955292 h 4221385"/>
              <a:gd name="connsiteX1044" fmla="*/ 6179630 w 6968109"/>
              <a:gd name="connsiteY1044" fmla="*/ 1955292 h 4221385"/>
              <a:gd name="connsiteX1045" fmla="*/ 6179630 w 6968109"/>
              <a:gd name="connsiteY1045" fmla="*/ 1949196 h 4221385"/>
              <a:gd name="connsiteX1046" fmla="*/ 6179630 w 6968109"/>
              <a:gd name="connsiteY1046" fmla="*/ 1941862 h 4221385"/>
              <a:gd name="connsiteX1047" fmla="*/ 6182106 w 6968109"/>
              <a:gd name="connsiteY1047" fmla="*/ 1937004 h 4221385"/>
              <a:gd name="connsiteX1048" fmla="*/ 6184582 w 6968109"/>
              <a:gd name="connsiteY1048" fmla="*/ 1930908 h 4221385"/>
              <a:gd name="connsiteX1049" fmla="*/ 6161437 w 6968109"/>
              <a:gd name="connsiteY1049" fmla="*/ 1924812 h 4221385"/>
              <a:gd name="connsiteX1050" fmla="*/ 6146864 w 6968109"/>
              <a:gd name="connsiteY1050" fmla="*/ 1912620 h 4221385"/>
              <a:gd name="connsiteX1051" fmla="*/ 6131052 w 6968109"/>
              <a:gd name="connsiteY1051" fmla="*/ 1904048 h 4221385"/>
              <a:gd name="connsiteX1052" fmla="*/ 6115241 w 6968109"/>
              <a:gd name="connsiteY1052" fmla="*/ 1901571 h 4221385"/>
              <a:gd name="connsiteX1053" fmla="*/ 6109145 w 6968109"/>
              <a:gd name="connsiteY1053" fmla="*/ 1901571 h 4221385"/>
              <a:gd name="connsiteX1054" fmla="*/ 6115241 w 6968109"/>
              <a:gd name="connsiteY1054" fmla="*/ 1908905 h 4221385"/>
              <a:gd name="connsiteX1055" fmla="*/ 6120099 w 6968109"/>
              <a:gd name="connsiteY1055" fmla="*/ 1912525 h 4221385"/>
              <a:gd name="connsiteX1056" fmla="*/ 6126195 w 6968109"/>
              <a:gd name="connsiteY1056" fmla="*/ 1919859 h 4221385"/>
              <a:gd name="connsiteX1057" fmla="*/ 6128671 w 6968109"/>
              <a:gd name="connsiteY1057" fmla="*/ 1925955 h 4221385"/>
              <a:gd name="connsiteX1058" fmla="*/ 6131147 w 6968109"/>
              <a:gd name="connsiteY1058" fmla="*/ 1933289 h 4221385"/>
              <a:gd name="connsiteX1059" fmla="*/ 6131147 w 6968109"/>
              <a:gd name="connsiteY1059" fmla="*/ 1936909 h 4221385"/>
              <a:gd name="connsiteX1060" fmla="*/ 6131147 w 6968109"/>
              <a:gd name="connsiteY1060" fmla="*/ 1941767 h 4221385"/>
              <a:gd name="connsiteX1061" fmla="*/ 6128671 w 6968109"/>
              <a:gd name="connsiteY1061" fmla="*/ 1946624 h 4221385"/>
              <a:gd name="connsiteX1062" fmla="*/ 6128671 w 6968109"/>
              <a:gd name="connsiteY1062" fmla="*/ 1949101 h 4221385"/>
              <a:gd name="connsiteX1063" fmla="*/ 6128671 w 6968109"/>
              <a:gd name="connsiteY1063" fmla="*/ 1952720 h 4221385"/>
              <a:gd name="connsiteX1064" fmla="*/ 6128671 w 6968109"/>
              <a:gd name="connsiteY1064" fmla="*/ 1955197 h 4221385"/>
              <a:gd name="connsiteX1065" fmla="*/ 6139625 w 6968109"/>
              <a:gd name="connsiteY1065" fmla="*/ 1966151 h 4221385"/>
              <a:gd name="connsiteX1066" fmla="*/ 6146959 w 6968109"/>
              <a:gd name="connsiteY1066" fmla="*/ 1974723 h 4221385"/>
              <a:gd name="connsiteX1067" fmla="*/ 6149435 w 6968109"/>
              <a:gd name="connsiteY1067" fmla="*/ 1988153 h 4221385"/>
              <a:gd name="connsiteX1068" fmla="*/ 6149435 w 6968109"/>
              <a:gd name="connsiteY1068" fmla="*/ 2010061 h 4221385"/>
              <a:gd name="connsiteX1069" fmla="*/ 6146959 w 6968109"/>
              <a:gd name="connsiteY1069" fmla="*/ 2012537 h 4221385"/>
              <a:gd name="connsiteX1070" fmla="*/ 6144483 w 6968109"/>
              <a:gd name="connsiteY1070" fmla="*/ 2017395 h 4221385"/>
              <a:gd name="connsiteX1071" fmla="*/ 6144483 w 6968109"/>
              <a:gd name="connsiteY1071" fmla="*/ 2022253 h 4221385"/>
              <a:gd name="connsiteX1072" fmla="*/ 6144483 w 6968109"/>
              <a:gd name="connsiteY1072" fmla="*/ 2030825 h 4221385"/>
              <a:gd name="connsiteX1073" fmla="*/ 6157913 w 6968109"/>
              <a:gd name="connsiteY1073" fmla="*/ 2030825 h 4221385"/>
              <a:gd name="connsiteX1074" fmla="*/ 6164009 w 6968109"/>
              <a:gd name="connsiteY1074" fmla="*/ 2041779 h 4221385"/>
              <a:gd name="connsiteX1075" fmla="*/ 6166485 w 6968109"/>
              <a:gd name="connsiteY1075" fmla="*/ 2055209 h 4221385"/>
              <a:gd name="connsiteX1076" fmla="*/ 6168962 w 6968109"/>
              <a:gd name="connsiteY1076" fmla="*/ 2072259 h 4221385"/>
              <a:gd name="connsiteX1077" fmla="*/ 6149435 w 6968109"/>
              <a:gd name="connsiteY1077" fmla="*/ 2072259 h 4221385"/>
              <a:gd name="connsiteX1078" fmla="*/ 6149435 w 6968109"/>
              <a:gd name="connsiteY1078" fmla="*/ 2079593 h 4221385"/>
              <a:gd name="connsiteX1079" fmla="*/ 6160389 w 6968109"/>
              <a:gd name="connsiteY1079" fmla="*/ 2085689 h 4221385"/>
              <a:gd name="connsiteX1080" fmla="*/ 6166485 w 6968109"/>
              <a:gd name="connsiteY1080" fmla="*/ 2093024 h 4221385"/>
              <a:gd name="connsiteX1081" fmla="*/ 6171343 w 6968109"/>
              <a:gd name="connsiteY1081" fmla="*/ 2101596 h 4221385"/>
              <a:gd name="connsiteX1082" fmla="*/ 6173820 w 6968109"/>
              <a:gd name="connsiteY1082" fmla="*/ 2117408 h 4221385"/>
              <a:gd name="connsiteX1083" fmla="*/ 6212777 w 6968109"/>
              <a:gd name="connsiteY1083" fmla="*/ 2117408 h 4221385"/>
              <a:gd name="connsiteX1084" fmla="*/ 6222492 w 6968109"/>
              <a:gd name="connsiteY1084" fmla="*/ 2131981 h 4221385"/>
              <a:gd name="connsiteX1085" fmla="*/ 6237065 w 6968109"/>
              <a:gd name="connsiteY1085" fmla="*/ 2147792 h 4221385"/>
              <a:gd name="connsiteX1086" fmla="*/ 6250496 w 6968109"/>
              <a:gd name="connsiteY1086" fmla="*/ 2163604 h 4221385"/>
              <a:gd name="connsiteX1087" fmla="*/ 6261449 w 6968109"/>
              <a:gd name="connsiteY1087" fmla="*/ 2177034 h 4221385"/>
              <a:gd name="connsiteX1088" fmla="*/ 6271165 w 6968109"/>
              <a:gd name="connsiteY1088" fmla="*/ 2198942 h 4221385"/>
              <a:gd name="connsiteX1089" fmla="*/ 6274785 w 6968109"/>
              <a:gd name="connsiteY1089" fmla="*/ 2223326 h 4221385"/>
              <a:gd name="connsiteX1090" fmla="*/ 6285739 w 6968109"/>
              <a:gd name="connsiteY1090" fmla="*/ 2245233 h 4221385"/>
              <a:gd name="connsiteX1091" fmla="*/ 6295454 w 6968109"/>
              <a:gd name="connsiteY1091" fmla="*/ 2258663 h 4221385"/>
              <a:gd name="connsiteX1092" fmla="*/ 6306408 w 6968109"/>
              <a:gd name="connsiteY1092" fmla="*/ 2267236 h 4221385"/>
              <a:gd name="connsiteX1093" fmla="*/ 6317361 w 6968109"/>
              <a:gd name="connsiteY1093" fmla="*/ 2278190 h 4221385"/>
              <a:gd name="connsiteX1094" fmla="*/ 6325934 w 6968109"/>
              <a:gd name="connsiteY1094" fmla="*/ 2294001 h 4221385"/>
              <a:gd name="connsiteX1095" fmla="*/ 6330792 w 6968109"/>
              <a:gd name="connsiteY1095" fmla="*/ 2314670 h 4221385"/>
              <a:gd name="connsiteX1096" fmla="*/ 6310123 w 6968109"/>
              <a:gd name="connsiteY1096" fmla="*/ 2314670 h 4221385"/>
              <a:gd name="connsiteX1097" fmla="*/ 6310123 w 6968109"/>
              <a:gd name="connsiteY1097" fmla="*/ 2298859 h 4221385"/>
              <a:gd name="connsiteX1098" fmla="*/ 6295549 w 6968109"/>
              <a:gd name="connsiteY1098" fmla="*/ 2290286 h 4221385"/>
              <a:gd name="connsiteX1099" fmla="*/ 6295549 w 6968109"/>
              <a:gd name="connsiteY1099" fmla="*/ 2293906 h 4221385"/>
              <a:gd name="connsiteX1100" fmla="*/ 6304122 w 6968109"/>
              <a:gd name="connsiteY1100" fmla="*/ 2307336 h 4221385"/>
              <a:gd name="connsiteX1101" fmla="*/ 6307741 w 6968109"/>
              <a:gd name="connsiteY1101" fmla="*/ 2323148 h 4221385"/>
              <a:gd name="connsiteX1102" fmla="*/ 6310217 w 6968109"/>
              <a:gd name="connsiteY1102" fmla="*/ 2342674 h 4221385"/>
              <a:gd name="connsiteX1103" fmla="*/ 6296787 w 6968109"/>
              <a:gd name="connsiteY1103" fmla="*/ 2358485 h 4221385"/>
              <a:gd name="connsiteX1104" fmla="*/ 6288215 w 6968109"/>
              <a:gd name="connsiteY1104" fmla="*/ 2371916 h 4221385"/>
              <a:gd name="connsiteX1105" fmla="*/ 6279642 w 6968109"/>
              <a:gd name="connsiteY1105" fmla="*/ 2387727 h 4221385"/>
              <a:gd name="connsiteX1106" fmla="*/ 6268688 w 6968109"/>
              <a:gd name="connsiteY1106" fmla="*/ 2399919 h 4221385"/>
              <a:gd name="connsiteX1107" fmla="*/ 6252877 w 6968109"/>
              <a:gd name="connsiteY1107" fmla="*/ 2407253 h 4221385"/>
              <a:gd name="connsiteX1108" fmla="*/ 6230970 w 6968109"/>
              <a:gd name="connsiteY1108" fmla="*/ 2412111 h 4221385"/>
              <a:gd name="connsiteX1109" fmla="*/ 6223635 w 6968109"/>
              <a:gd name="connsiteY1109" fmla="*/ 2407253 h 4221385"/>
              <a:gd name="connsiteX1110" fmla="*/ 6217539 w 6968109"/>
              <a:gd name="connsiteY1110" fmla="*/ 2404777 h 4221385"/>
              <a:gd name="connsiteX1111" fmla="*/ 6208966 w 6968109"/>
              <a:gd name="connsiteY1111" fmla="*/ 2402300 h 4221385"/>
              <a:gd name="connsiteX1112" fmla="*/ 6199251 w 6968109"/>
              <a:gd name="connsiteY1112" fmla="*/ 2399824 h 4221385"/>
              <a:gd name="connsiteX1113" fmla="*/ 6199251 w 6968109"/>
              <a:gd name="connsiteY1113" fmla="*/ 2407158 h 4221385"/>
              <a:gd name="connsiteX1114" fmla="*/ 6204109 w 6968109"/>
              <a:gd name="connsiteY1114" fmla="*/ 2407158 h 4221385"/>
              <a:gd name="connsiteX1115" fmla="*/ 6210205 w 6968109"/>
              <a:gd name="connsiteY1115" fmla="*/ 2409635 h 4221385"/>
              <a:gd name="connsiteX1116" fmla="*/ 6215063 w 6968109"/>
              <a:gd name="connsiteY1116" fmla="*/ 2413254 h 4221385"/>
              <a:gd name="connsiteX1117" fmla="*/ 6222397 w 6968109"/>
              <a:gd name="connsiteY1117" fmla="*/ 2415731 h 4221385"/>
              <a:gd name="connsiteX1118" fmla="*/ 6226017 w 6968109"/>
              <a:gd name="connsiteY1118" fmla="*/ 2420588 h 4221385"/>
              <a:gd name="connsiteX1119" fmla="*/ 6228493 w 6968109"/>
              <a:gd name="connsiteY1119" fmla="*/ 2426684 h 4221385"/>
              <a:gd name="connsiteX1120" fmla="*/ 6223635 w 6968109"/>
              <a:gd name="connsiteY1120" fmla="*/ 2429161 h 4221385"/>
              <a:gd name="connsiteX1121" fmla="*/ 6220016 w 6968109"/>
              <a:gd name="connsiteY1121" fmla="*/ 2434019 h 4221385"/>
              <a:gd name="connsiteX1122" fmla="*/ 6217539 w 6968109"/>
              <a:gd name="connsiteY1122" fmla="*/ 2436495 h 4221385"/>
              <a:gd name="connsiteX1123" fmla="*/ 6217539 w 6968109"/>
              <a:gd name="connsiteY1123" fmla="*/ 2440115 h 4221385"/>
              <a:gd name="connsiteX1124" fmla="*/ 6215063 w 6968109"/>
              <a:gd name="connsiteY1124" fmla="*/ 2447449 h 4221385"/>
              <a:gd name="connsiteX1125" fmla="*/ 6215063 w 6968109"/>
              <a:gd name="connsiteY1125" fmla="*/ 2456021 h 4221385"/>
              <a:gd name="connsiteX1126" fmla="*/ 6219920 w 6968109"/>
              <a:gd name="connsiteY1126" fmla="*/ 2456021 h 4221385"/>
              <a:gd name="connsiteX1127" fmla="*/ 6228493 w 6968109"/>
              <a:gd name="connsiteY1127" fmla="*/ 2448687 h 4221385"/>
              <a:gd name="connsiteX1128" fmla="*/ 6239447 w 6968109"/>
              <a:gd name="connsiteY1128" fmla="*/ 2448687 h 4221385"/>
              <a:gd name="connsiteX1129" fmla="*/ 6258973 w 6968109"/>
              <a:gd name="connsiteY1129" fmla="*/ 2451164 h 4221385"/>
              <a:gd name="connsiteX1130" fmla="*/ 6258973 w 6968109"/>
              <a:gd name="connsiteY1130" fmla="*/ 2484787 h 4221385"/>
              <a:gd name="connsiteX1131" fmla="*/ 6252877 w 6968109"/>
              <a:gd name="connsiteY1131" fmla="*/ 2490883 h 4221385"/>
              <a:gd name="connsiteX1132" fmla="*/ 6246781 w 6968109"/>
              <a:gd name="connsiteY1132" fmla="*/ 2499455 h 4221385"/>
              <a:gd name="connsiteX1133" fmla="*/ 6241923 w 6968109"/>
              <a:gd name="connsiteY1133" fmla="*/ 2506790 h 4221385"/>
              <a:gd name="connsiteX1134" fmla="*/ 6233351 w 6968109"/>
              <a:gd name="connsiteY1134" fmla="*/ 2512886 h 4221385"/>
              <a:gd name="connsiteX1135" fmla="*/ 6215063 w 6968109"/>
              <a:gd name="connsiteY1135" fmla="*/ 2521458 h 4221385"/>
              <a:gd name="connsiteX1136" fmla="*/ 6190679 w 6968109"/>
              <a:gd name="connsiteY1136" fmla="*/ 2526316 h 4221385"/>
              <a:gd name="connsiteX1137" fmla="*/ 6166295 w 6968109"/>
              <a:gd name="connsiteY1137" fmla="*/ 2531174 h 4221385"/>
              <a:gd name="connsiteX1138" fmla="*/ 6149245 w 6968109"/>
              <a:gd name="connsiteY1138" fmla="*/ 2537270 h 4221385"/>
              <a:gd name="connsiteX1139" fmla="*/ 6144387 w 6968109"/>
              <a:gd name="connsiteY1139" fmla="*/ 2542127 h 4221385"/>
              <a:gd name="connsiteX1140" fmla="*/ 6135815 w 6968109"/>
              <a:gd name="connsiteY1140" fmla="*/ 2553081 h 4221385"/>
              <a:gd name="connsiteX1141" fmla="*/ 6124861 w 6968109"/>
              <a:gd name="connsiteY1141" fmla="*/ 2566511 h 4221385"/>
              <a:gd name="connsiteX1142" fmla="*/ 6112669 w 6968109"/>
              <a:gd name="connsiteY1142" fmla="*/ 2582323 h 4221385"/>
              <a:gd name="connsiteX1143" fmla="*/ 6101715 w 6968109"/>
              <a:gd name="connsiteY1143" fmla="*/ 2596896 h 4221385"/>
              <a:gd name="connsiteX1144" fmla="*/ 6093143 w 6968109"/>
              <a:gd name="connsiteY1144" fmla="*/ 2607850 h 4221385"/>
              <a:gd name="connsiteX1145" fmla="*/ 6088285 w 6968109"/>
              <a:gd name="connsiteY1145" fmla="*/ 2615184 h 4221385"/>
              <a:gd name="connsiteX1146" fmla="*/ 6084665 w 6968109"/>
              <a:gd name="connsiteY1146" fmla="*/ 2615184 h 4221385"/>
              <a:gd name="connsiteX1147" fmla="*/ 6076093 w 6968109"/>
              <a:gd name="connsiteY1147" fmla="*/ 2637092 h 4221385"/>
              <a:gd name="connsiteX1148" fmla="*/ 6071235 w 6968109"/>
              <a:gd name="connsiteY1148" fmla="*/ 2655380 h 4221385"/>
              <a:gd name="connsiteX1149" fmla="*/ 6068759 w 6968109"/>
              <a:gd name="connsiteY1149" fmla="*/ 2672429 h 4221385"/>
              <a:gd name="connsiteX1150" fmla="*/ 6062663 w 6968109"/>
              <a:gd name="connsiteY1150" fmla="*/ 2685859 h 4221385"/>
              <a:gd name="connsiteX1151" fmla="*/ 6051709 w 6968109"/>
              <a:gd name="connsiteY1151" fmla="*/ 2694432 h 4221385"/>
              <a:gd name="connsiteX1152" fmla="*/ 6033421 w 6968109"/>
              <a:gd name="connsiteY1152" fmla="*/ 2701766 h 4221385"/>
              <a:gd name="connsiteX1153" fmla="*/ 6004179 w 6968109"/>
              <a:gd name="connsiteY1153" fmla="*/ 2704243 h 4221385"/>
              <a:gd name="connsiteX1154" fmla="*/ 5984653 w 6968109"/>
              <a:gd name="connsiteY1154" fmla="*/ 2716435 h 4221385"/>
              <a:gd name="connsiteX1155" fmla="*/ 5962745 w 6968109"/>
              <a:gd name="connsiteY1155" fmla="*/ 2729865 h 4221385"/>
              <a:gd name="connsiteX1156" fmla="*/ 5940838 w 6968109"/>
              <a:gd name="connsiteY1156" fmla="*/ 2743296 h 4221385"/>
              <a:gd name="connsiteX1157" fmla="*/ 5922550 w 6968109"/>
              <a:gd name="connsiteY1157" fmla="*/ 2759107 h 4221385"/>
              <a:gd name="connsiteX1158" fmla="*/ 5909120 w 6968109"/>
              <a:gd name="connsiteY1158" fmla="*/ 2781014 h 4221385"/>
              <a:gd name="connsiteX1159" fmla="*/ 5909120 w 6968109"/>
              <a:gd name="connsiteY1159" fmla="*/ 2838259 h 4221385"/>
              <a:gd name="connsiteX1160" fmla="*/ 5906643 w 6968109"/>
              <a:gd name="connsiteY1160" fmla="*/ 2840736 h 4221385"/>
              <a:gd name="connsiteX1161" fmla="*/ 5903024 w 6968109"/>
              <a:gd name="connsiteY1161" fmla="*/ 2845594 h 4221385"/>
              <a:gd name="connsiteX1162" fmla="*/ 5898166 w 6968109"/>
              <a:gd name="connsiteY1162" fmla="*/ 2848071 h 4221385"/>
              <a:gd name="connsiteX1163" fmla="*/ 5893308 w 6968109"/>
              <a:gd name="connsiteY1163" fmla="*/ 2851690 h 4221385"/>
              <a:gd name="connsiteX1164" fmla="*/ 5889689 w 6968109"/>
              <a:gd name="connsiteY1164" fmla="*/ 2859024 h 4221385"/>
              <a:gd name="connsiteX1165" fmla="*/ 5884831 w 6968109"/>
              <a:gd name="connsiteY1165" fmla="*/ 2867597 h 4221385"/>
              <a:gd name="connsiteX1166" fmla="*/ 5871401 w 6968109"/>
              <a:gd name="connsiteY1166" fmla="*/ 2867597 h 4221385"/>
              <a:gd name="connsiteX1167" fmla="*/ 5860447 w 6968109"/>
              <a:gd name="connsiteY1167" fmla="*/ 2862739 h 4221385"/>
              <a:gd name="connsiteX1168" fmla="*/ 5851874 w 6968109"/>
              <a:gd name="connsiteY1168" fmla="*/ 2861501 h 4221385"/>
              <a:gd name="connsiteX1169" fmla="*/ 5843302 w 6968109"/>
              <a:gd name="connsiteY1169" fmla="*/ 2859024 h 4221385"/>
              <a:gd name="connsiteX1170" fmla="*/ 5838444 w 6968109"/>
              <a:gd name="connsiteY1170" fmla="*/ 2862644 h 4221385"/>
              <a:gd name="connsiteX1171" fmla="*/ 5835968 w 6968109"/>
              <a:gd name="connsiteY1171" fmla="*/ 2872359 h 4221385"/>
              <a:gd name="connsiteX1172" fmla="*/ 5820156 w 6968109"/>
              <a:gd name="connsiteY1172" fmla="*/ 2872359 h 4221385"/>
              <a:gd name="connsiteX1173" fmla="*/ 5809203 w 6968109"/>
              <a:gd name="connsiteY1173" fmla="*/ 2899124 h 4221385"/>
              <a:gd name="connsiteX1174" fmla="*/ 5789676 w 6968109"/>
              <a:gd name="connsiteY1174" fmla="*/ 2923508 h 4221385"/>
              <a:gd name="connsiteX1175" fmla="*/ 5765292 w 6968109"/>
              <a:gd name="connsiteY1175" fmla="*/ 2940558 h 4221385"/>
              <a:gd name="connsiteX1176" fmla="*/ 5736051 w 6968109"/>
              <a:gd name="connsiteY1176" fmla="*/ 2949131 h 4221385"/>
              <a:gd name="connsiteX1177" fmla="*/ 5729954 w 6968109"/>
              <a:gd name="connsiteY1177" fmla="*/ 2960084 h 4221385"/>
              <a:gd name="connsiteX1178" fmla="*/ 5729954 w 6968109"/>
              <a:gd name="connsiteY1178" fmla="*/ 2969800 h 4221385"/>
              <a:gd name="connsiteX1179" fmla="*/ 5729954 w 6968109"/>
              <a:gd name="connsiteY1179" fmla="*/ 2975896 h 4221385"/>
              <a:gd name="connsiteX1180" fmla="*/ 5729954 w 6968109"/>
              <a:gd name="connsiteY1180" fmla="*/ 2983230 h 4221385"/>
              <a:gd name="connsiteX1181" fmla="*/ 5727478 w 6968109"/>
              <a:gd name="connsiteY1181" fmla="*/ 2989326 h 4221385"/>
              <a:gd name="connsiteX1182" fmla="*/ 5716524 w 6968109"/>
              <a:gd name="connsiteY1182" fmla="*/ 2991803 h 4221385"/>
              <a:gd name="connsiteX1183" fmla="*/ 5696998 w 6968109"/>
              <a:gd name="connsiteY1183" fmla="*/ 2994279 h 4221385"/>
              <a:gd name="connsiteX1184" fmla="*/ 5696998 w 6968109"/>
              <a:gd name="connsiteY1184" fmla="*/ 2989421 h 4221385"/>
              <a:gd name="connsiteX1185" fmla="*/ 5692140 w 6968109"/>
              <a:gd name="connsiteY1185" fmla="*/ 2989421 h 4221385"/>
              <a:gd name="connsiteX1186" fmla="*/ 5692140 w 6968109"/>
              <a:gd name="connsiteY1186" fmla="*/ 2994279 h 4221385"/>
              <a:gd name="connsiteX1187" fmla="*/ 5696998 w 6968109"/>
              <a:gd name="connsiteY1187" fmla="*/ 2996756 h 4221385"/>
              <a:gd name="connsiteX1188" fmla="*/ 5698236 w 6968109"/>
              <a:gd name="connsiteY1188" fmla="*/ 2997994 h 4221385"/>
              <a:gd name="connsiteX1189" fmla="*/ 5700713 w 6968109"/>
              <a:gd name="connsiteY1189" fmla="*/ 3000471 h 4221385"/>
              <a:gd name="connsiteX1190" fmla="*/ 5700713 w 6968109"/>
              <a:gd name="connsiteY1190" fmla="*/ 3002947 h 4221385"/>
              <a:gd name="connsiteX1191" fmla="*/ 5700713 w 6968109"/>
              <a:gd name="connsiteY1191" fmla="*/ 3005423 h 4221385"/>
              <a:gd name="connsiteX1192" fmla="*/ 5700713 w 6968109"/>
              <a:gd name="connsiteY1192" fmla="*/ 3007900 h 4221385"/>
              <a:gd name="connsiteX1193" fmla="*/ 5698236 w 6968109"/>
              <a:gd name="connsiteY1193" fmla="*/ 3011519 h 4221385"/>
              <a:gd name="connsiteX1194" fmla="*/ 5696998 w 6968109"/>
              <a:gd name="connsiteY1194" fmla="*/ 3013996 h 4221385"/>
              <a:gd name="connsiteX1195" fmla="*/ 5692140 w 6968109"/>
              <a:gd name="connsiteY1195" fmla="*/ 3018854 h 4221385"/>
              <a:gd name="connsiteX1196" fmla="*/ 5689664 w 6968109"/>
              <a:gd name="connsiteY1196" fmla="*/ 3021330 h 4221385"/>
              <a:gd name="connsiteX1197" fmla="*/ 5687187 w 6968109"/>
              <a:gd name="connsiteY1197" fmla="*/ 3022568 h 4221385"/>
              <a:gd name="connsiteX1198" fmla="*/ 5685949 w 6968109"/>
              <a:gd name="connsiteY1198" fmla="*/ 3022568 h 4221385"/>
              <a:gd name="connsiteX1199" fmla="*/ 5689569 w 6968109"/>
              <a:gd name="connsiteY1199" fmla="*/ 3046952 h 4221385"/>
              <a:gd name="connsiteX1200" fmla="*/ 5687092 w 6968109"/>
              <a:gd name="connsiteY1200" fmla="*/ 3051810 h 4221385"/>
              <a:gd name="connsiteX1201" fmla="*/ 5680996 w 6968109"/>
              <a:gd name="connsiteY1201" fmla="*/ 3056668 h 4221385"/>
              <a:gd name="connsiteX1202" fmla="*/ 5672424 w 6968109"/>
              <a:gd name="connsiteY1202" fmla="*/ 3062764 h 4221385"/>
              <a:gd name="connsiteX1203" fmla="*/ 5665089 w 6968109"/>
              <a:gd name="connsiteY1203" fmla="*/ 3067622 h 4221385"/>
              <a:gd name="connsiteX1204" fmla="*/ 5661470 w 6968109"/>
              <a:gd name="connsiteY1204" fmla="*/ 3071241 h 4221385"/>
              <a:gd name="connsiteX1205" fmla="*/ 5656612 w 6968109"/>
              <a:gd name="connsiteY1205" fmla="*/ 3087053 h 4221385"/>
              <a:gd name="connsiteX1206" fmla="*/ 5654135 w 6968109"/>
              <a:gd name="connsiteY1206" fmla="*/ 3106579 h 4221385"/>
              <a:gd name="connsiteX1207" fmla="*/ 5656612 w 6968109"/>
              <a:gd name="connsiteY1207" fmla="*/ 3124867 h 4221385"/>
              <a:gd name="connsiteX1208" fmla="*/ 5656612 w 6968109"/>
              <a:gd name="connsiteY1208" fmla="*/ 3140678 h 4221385"/>
              <a:gd name="connsiteX1209" fmla="*/ 5654135 w 6968109"/>
              <a:gd name="connsiteY1209" fmla="*/ 3143155 h 4221385"/>
              <a:gd name="connsiteX1210" fmla="*/ 5649278 w 6968109"/>
              <a:gd name="connsiteY1210" fmla="*/ 3144393 h 4221385"/>
              <a:gd name="connsiteX1211" fmla="*/ 5645658 w 6968109"/>
              <a:gd name="connsiteY1211" fmla="*/ 3149251 h 4221385"/>
              <a:gd name="connsiteX1212" fmla="*/ 5640801 w 6968109"/>
              <a:gd name="connsiteY1212" fmla="*/ 3154109 h 4221385"/>
              <a:gd name="connsiteX1213" fmla="*/ 5638324 w 6968109"/>
              <a:gd name="connsiteY1213" fmla="*/ 3155347 h 4221385"/>
              <a:gd name="connsiteX1214" fmla="*/ 5637086 w 6968109"/>
              <a:gd name="connsiteY1214" fmla="*/ 3157823 h 4221385"/>
              <a:gd name="connsiteX1215" fmla="*/ 5637086 w 6968109"/>
              <a:gd name="connsiteY1215" fmla="*/ 3162681 h 4221385"/>
              <a:gd name="connsiteX1216" fmla="*/ 5640705 w 6968109"/>
              <a:gd name="connsiteY1216" fmla="*/ 3162681 h 4221385"/>
              <a:gd name="connsiteX1217" fmla="*/ 5643182 w 6968109"/>
              <a:gd name="connsiteY1217" fmla="*/ 3173635 h 4221385"/>
              <a:gd name="connsiteX1218" fmla="*/ 5645658 w 6968109"/>
              <a:gd name="connsiteY1218" fmla="*/ 3193161 h 4221385"/>
              <a:gd name="connsiteX1219" fmla="*/ 5645658 w 6968109"/>
              <a:gd name="connsiteY1219" fmla="*/ 3216307 h 4221385"/>
              <a:gd name="connsiteX1220" fmla="*/ 5645658 w 6968109"/>
              <a:gd name="connsiteY1220" fmla="*/ 3240691 h 4221385"/>
              <a:gd name="connsiteX1221" fmla="*/ 5645658 w 6968109"/>
              <a:gd name="connsiteY1221" fmla="*/ 3257741 h 4221385"/>
              <a:gd name="connsiteX1222" fmla="*/ 5645658 w 6968109"/>
              <a:gd name="connsiteY1222" fmla="*/ 3266313 h 4221385"/>
              <a:gd name="connsiteX1223" fmla="*/ 5662708 w 6968109"/>
              <a:gd name="connsiteY1223" fmla="*/ 3293078 h 4221385"/>
              <a:gd name="connsiteX1224" fmla="*/ 5680996 w 6968109"/>
              <a:gd name="connsiteY1224" fmla="*/ 3330797 h 4221385"/>
              <a:gd name="connsiteX1225" fmla="*/ 5694426 w 6968109"/>
              <a:gd name="connsiteY1225" fmla="*/ 3370993 h 4221385"/>
              <a:gd name="connsiteX1226" fmla="*/ 5710238 w 6968109"/>
              <a:gd name="connsiteY1226" fmla="*/ 3412427 h 4221385"/>
              <a:gd name="connsiteX1227" fmla="*/ 5724811 w 6968109"/>
              <a:gd name="connsiteY1227" fmla="*/ 3450146 h 4221385"/>
              <a:gd name="connsiteX1228" fmla="*/ 5743099 w 6968109"/>
              <a:gd name="connsiteY1228" fmla="*/ 3484245 h 4221385"/>
              <a:gd name="connsiteX1229" fmla="*/ 5758910 w 6968109"/>
              <a:gd name="connsiteY1229" fmla="*/ 3508629 h 4221385"/>
              <a:gd name="connsiteX1230" fmla="*/ 5783295 w 6968109"/>
              <a:gd name="connsiteY1230" fmla="*/ 3534251 h 4221385"/>
              <a:gd name="connsiteX1231" fmla="*/ 5807679 w 6968109"/>
              <a:gd name="connsiteY1231" fmla="*/ 3561017 h 4221385"/>
              <a:gd name="connsiteX1232" fmla="*/ 5829586 w 6968109"/>
              <a:gd name="connsiteY1232" fmla="*/ 3590258 h 4221385"/>
              <a:gd name="connsiteX1233" fmla="*/ 5846636 w 6968109"/>
              <a:gd name="connsiteY1233" fmla="*/ 3618262 h 4221385"/>
              <a:gd name="connsiteX1234" fmla="*/ 5853970 w 6968109"/>
              <a:gd name="connsiteY1234" fmla="*/ 3645027 h 4221385"/>
              <a:gd name="connsiteX1235" fmla="*/ 5849112 w 6968109"/>
              <a:gd name="connsiteY1235" fmla="*/ 3652361 h 4221385"/>
              <a:gd name="connsiteX1236" fmla="*/ 5849112 w 6968109"/>
              <a:gd name="connsiteY1236" fmla="*/ 3665792 h 4221385"/>
              <a:gd name="connsiteX1237" fmla="*/ 5853970 w 6968109"/>
              <a:gd name="connsiteY1237" fmla="*/ 3679222 h 4221385"/>
              <a:gd name="connsiteX1238" fmla="*/ 5860066 w 6968109"/>
              <a:gd name="connsiteY1238" fmla="*/ 3693795 h 4221385"/>
              <a:gd name="connsiteX1239" fmla="*/ 5867400 w 6968109"/>
              <a:gd name="connsiteY1239" fmla="*/ 3707225 h 4221385"/>
              <a:gd name="connsiteX1240" fmla="*/ 5873496 w 6968109"/>
              <a:gd name="connsiteY1240" fmla="*/ 3718179 h 4221385"/>
              <a:gd name="connsiteX1241" fmla="*/ 5889307 w 6968109"/>
              <a:gd name="connsiteY1241" fmla="*/ 3747421 h 4221385"/>
              <a:gd name="connsiteX1242" fmla="*/ 5902738 w 6968109"/>
              <a:gd name="connsiteY1242" fmla="*/ 3777901 h 4221385"/>
              <a:gd name="connsiteX1243" fmla="*/ 5917311 w 6968109"/>
              <a:gd name="connsiteY1243" fmla="*/ 3804666 h 4221385"/>
              <a:gd name="connsiteX1244" fmla="*/ 5933123 w 6968109"/>
              <a:gd name="connsiteY1244" fmla="*/ 3829050 h 4221385"/>
              <a:gd name="connsiteX1245" fmla="*/ 5951411 w 6968109"/>
              <a:gd name="connsiteY1245" fmla="*/ 3853434 h 4221385"/>
              <a:gd name="connsiteX1246" fmla="*/ 5968460 w 6968109"/>
              <a:gd name="connsiteY1246" fmla="*/ 3880199 h 4221385"/>
              <a:gd name="connsiteX1247" fmla="*/ 5979414 w 6968109"/>
              <a:gd name="connsiteY1247" fmla="*/ 3909441 h 4221385"/>
              <a:gd name="connsiteX1248" fmla="*/ 5981891 w 6968109"/>
              <a:gd name="connsiteY1248" fmla="*/ 3948398 h 4221385"/>
              <a:gd name="connsiteX1249" fmla="*/ 5984367 w 6968109"/>
              <a:gd name="connsiteY1249" fmla="*/ 3995928 h 4221385"/>
              <a:gd name="connsiteX1250" fmla="*/ 5986844 w 6968109"/>
              <a:gd name="connsiteY1250" fmla="*/ 4042220 h 4221385"/>
              <a:gd name="connsiteX1251" fmla="*/ 5989320 w 6968109"/>
              <a:gd name="connsiteY1251" fmla="*/ 4081177 h 4221385"/>
              <a:gd name="connsiteX1252" fmla="*/ 5986844 w 6968109"/>
              <a:gd name="connsiteY1252" fmla="*/ 4086034 h 4221385"/>
              <a:gd name="connsiteX1253" fmla="*/ 5984367 w 6968109"/>
              <a:gd name="connsiteY1253" fmla="*/ 4090892 h 4221385"/>
              <a:gd name="connsiteX1254" fmla="*/ 5979510 w 6968109"/>
              <a:gd name="connsiteY1254" fmla="*/ 4094512 h 4221385"/>
              <a:gd name="connsiteX1255" fmla="*/ 5975890 w 6968109"/>
              <a:gd name="connsiteY1255" fmla="*/ 4099370 h 4221385"/>
              <a:gd name="connsiteX1256" fmla="*/ 5971032 w 6968109"/>
              <a:gd name="connsiteY1256" fmla="*/ 4104227 h 4221385"/>
              <a:gd name="connsiteX1257" fmla="*/ 5968556 w 6968109"/>
              <a:gd name="connsiteY1257" fmla="*/ 4105466 h 4221385"/>
              <a:gd name="connsiteX1258" fmla="*/ 5966079 w 6968109"/>
              <a:gd name="connsiteY1258" fmla="*/ 4118896 h 4221385"/>
              <a:gd name="connsiteX1259" fmla="*/ 5970937 w 6968109"/>
              <a:gd name="connsiteY1259" fmla="*/ 4129850 h 4221385"/>
              <a:gd name="connsiteX1260" fmla="*/ 5975795 w 6968109"/>
              <a:gd name="connsiteY1260" fmla="*/ 4142042 h 4221385"/>
              <a:gd name="connsiteX1261" fmla="*/ 5979414 w 6968109"/>
              <a:gd name="connsiteY1261" fmla="*/ 4150614 h 4221385"/>
              <a:gd name="connsiteX1262" fmla="*/ 5979414 w 6968109"/>
              <a:gd name="connsiteY1262" fmla="*/ 4159187 h 4221385"/>
              <a:gd name="connsiteX1263" fmla="*/ 5978176 w 6968109"/>
              <a:gd name="connsiteY1263" fmla="*/ 4161663 h 4221385"/>
              <a:gd name="connsiteX1264" fmla="*/ 5975699 w 6968109"/>
              <a:gd name="connsiteY1264" fmla="*/ 4164140 h 4221385"/>
              <a:gd name="connsiteX1265" fmla="*/ 5973223 w 6968109"/>
              <a:gd name="connsiteY1265" fmla="*/ 4164140 h 4221385"/>
              <a:gd name="connsiteX1266" fmla="*/ 5970747 w 6968109"/>
              <a:gd name="connsiteY1266" fmla="*/ 4164140 h 4221385"/>
              <a:gd name="connsiteX1267" fmla="*/ 5968270 w 6968109"/>
              <a:gd name="connsiteY1267" fmla="*/ 4166616 h 4221385"/>
              <a:gd name="connsiteX1268" fmla="*/ 5968270 w 6968109"/>
              <a:gd name="connsiteY1268" fmla="*/ 4167854 h 4221385"/>
              <a:gd name="connsiteX1269" fmla="*/ 5965794 w 6968109"/>
              <a:gd name="connsiteY1269" fmla="*/ 4172712 h 4221385"/>
              <a:gd name="connsiteX1270" fmla="*/ 5964555 w 6968109"/>
              <a:gd name="connsiteY1270" fmla="*/ 4178808 h 4221385"/>
              <a:gd name="connsiteX1271" fmla="*/ 5964555 w 6968109"/>
              <a:gd name="connsiteY1271" fmla="*/ 4188524 h 4221385"/>
              <a:gd name="connsiteX1272" fmla="*/ 5932837 w 6968109"/>
              <a:gd name="connsiteY1272" fmla="*/ 4192143 h 4221385"/>
              <a:gd name="connsiteX1273" fmla="*/ 5904833 w 6968109"/>
              <a:gd name="connsiteY1273" fmla="*/ 4203097 h 4221385"/>
              <a:gd name="connsiteX1274" fmla="*/ 5875591 w 6968109"/>
              <a:gd name="connsiteY1274" fmla="*/ 4215289 h 4221385"/>
              <a:gd name="connsiteX1275" fmla="*/ 5843874 w 6968109"/>
              <a:gd name="connsiteY1275" fmla="*/ 4221385 h 4221385"/>
              <a:gd name="connsiteX1276" fmla="*/ 5842635 w 6968109"/>
              <a:gd name="connsiteY1276" fmla="*/ 4215289 h 4221385"/>
              <a:gd name="connsiteX1277" fmla="*/ 5840159 w 6968109"/>
              <a:gd name="connsiteY1277" fmla="*/ 4210431 h 4221385"/>
              <a:gd name="connsiteX1278" fmla="*/ 5837682 w 6968109"/>
              <a:gd name="connsiteY1278" fmla="*/ 4205574 h 4221385"/>
              <a:gd name="connsiteX1279" fmla="*/ 5835206 w 6968109"/>
              <a:gd name="connsiteY1279" fmla="*/ 4201954 h 4221385"/>
              <a:gd name="connsiteX1280" fmla="*/ 5832729 w 6968109"/>
              <a:gd name="connsiteY1280" fmla="*/ 4194620 h 4221385"/>
              <a:gd name="connsiteX1281" fmla="*/ 5831491 w 6968109"/>
              <a:gd name="connsiteY1281" fmla="*/ 4188524 h 4221385"/>
              <a:gd name="connsiteX1282" fmla="*/ 5832729 w 6968109"/>
              <a:gd name="connsiteY1282" fmla="*/ 4186047 h 4221385"/>
              <a:gd name="connsiteX1283" fmla="*/ 5835206 w 6968109"/>
              <a:gd name="connsiteY1283" fmla="*/ 4183571 h 4221385"/>
              <a:gd name="connsiteX1284" fmla="*/ 5837682 w 6968109"/>
              <a:gd name="connsiteY1284" fmla="*/ 4181094 h 4221385"/>
              <a:gd name="connsiteX1285" fmla="*/ 5837682 w 6968109"/>
              <a:gd name="connsiteY1285" fmla="*/ 4178617 h 4221385"/>
              <a:gd name="connsiteX1286" fmla="*/ 5837682 w 6968109"/>
              <a:gd name="connsiteY1286" fmla="*/ 4177379 h 4221385"/>
              <a:gd name="connsiteX1287" fmla="*/ 5840159 w 6968109"/>
              <a:gd name="connsiteY1287" fmla="*/ 4172522 h 4221385"/>
              <a:gd name="connsiteX1288" fmla="*/ 5819490 w 6968109"/>
              <a:gd name="connsiteY1288" fmla="*/ 4154234 h 4221385"/>
              <a:gd name="connsiteX1289" fmla="*/ 5802440 w 6968109"/>
              <a:gd name="connsiteY1289" fmla="*/ 4129850 h 4221385"/>
              <a:gd name="connsiteX1290" fmla="*/ 5786628 w 6968109"/>
              <a:gd name="connsiteY1290" fmla="*/ 4104227 h 4221385"/>
              <a:gd name="connsiteX1291" fmla="*/ 5758625 w 6968109"/>
              <a:gd name="connsiteY1291" fmla="*/ 4104227 h 4221385"/>
              <a:gd name="connsiteX1292" fmla="*/ 5734241 w 6968109"/>
              <a:gd name="connsiteY1292" fmla="*/ 4099370 h 4221385"/>
              <a:gd name="connsiteX1293" fmla="*/ 5726906 w 6968109"/>
              <a:gd name="connsiteY1293" fmla="*/ 4081082 h 4221385"/>
              <a:gd name="connsiteX1294" fmla="*/ 5718334 w 6968109"/>
              <a:gd name="connsiteY1294" fmla="*/ 4056698 h 4221385"/>
              <a:gd name="connsiteX1295" fmla="*/ 5707380 w 6968109"/>
              <a:gd name="connsiteY1295" fmla="*/ 4032314 h 4221385"/>
              <a:gd name="connsiteX1296" fmla="*/ 5693950 w 6968109"/>
              <a:gd name="connsiteY1296" fmla="*/ 4010406 h 4221385"/>
              <a:gd name="connsiteX1297" fmla="*/ 5678138 w 6968109"/>
              <a:gd name="connsiteY1297" fmla="*/ 3995833 h 4221385"/>
              <a:gd name="connsiteX1298" fmla="*/ 5661089 w 6968109"/>
              <a:gd name="connsiteY1298" fmla="*/ 3986117 h 4221385"/>
              <a:gd name="connsiteX1299" fmla="*/ 5653754 w 6968109"/>
              <a:gd name="connsiteY1299" fmla="*/ 3944684 h 4221385"/>
              <a:gd name="connsiteX1300" fmla="*/ 5620893 w 6968109"/>
              <a:gd name="connsiteY1300" fmla="*/ 3944684 h 4221385"/>
              <a:gd name="connsiteX1301" fmla="*/ 5607463 w 6968109"/>
              <a:gd name="connsiteY1301" fmla="*/ 3922776 h 4221385"/>
              <a:gd name="connsiteX1302" fmla="*/ 5591651 w 6968109"/>
              <a:gd name="connsiteY1302" fmla="*/ 3896011 h 4221385"/>
              <a:gd name="connsiteX1303" fmla="*/ 5575840 w 6968109"/>
              <a:gd name="connsiteY1303" fmla="*/ 3864388 h 4221385"/>
              <a:gd name="connsiteX1304" fmla="*/ 5563648 w 6968109"/>
              <a:gd name="connsiteY1304" fmla="*/ 3836384 h 4221385"/>
              <a:gd name="connsiteX1305" fmla="*/ 5556314 w 6968109"/>
              <a:gd name="connsiteY1305" fmla="*/ 3812000 h 4221385"/>
              <a:gd name="connsiteX1306" fmla="*/ 5563648 w 6968109"/>
              <a:gd name="connsiteY1306" fmla="*/ 3813239 h 4221385"/>
              <a:gd name="connsiteX1307" fmla="*/ 5564886 w 6968109"/>
              <a:gd name="connsiteY1307" fmla="*/ 3813239 h 4221385"/>
              <a:gd name="connsiteX1308" fmla="*/ 5567363 w 6968109"/>
              <a:gd name="connsiteY1308" fmla="*/ 3813239 h 4221385"/>
              <a:gd name="connsiteX1309" fmla="*/ 5569839 w 6968109"/>
              <a:gd name="connsiteY1309" fmla="*/ 3813239 h 4221385"/>
              <a:gd name="connsiteX1310" fmla="*/ 5572316 w 6968109"/>
              <a:gd name="connsiteY1310" fmla="*/ 3813239 h 4221385"/>
              <a:gd name="connsiteX1311" fmla="*/ 5575935 w 6968109"/>
              <a:gd name="connsiteY1311" fmla="*/ 3813239 h 4221385"/>
              <a:gd name="connsiteX1312" fmla="*/ 5580793 w 6968109"/>
              <a:gd name="connsiteY1312" fmla="*/ 3813239 h 4221385"/>
              <a:gd name="connsiteX1313" fmla="*/ 5585651 w 6968109"/>
              <a:gd name="connsiteY1313" fmla="*/ 3796189 h 4221385"/>
              <a:gd name="connsiteX1314" fmla="*/ 5589270 w 6968109"/>
              <a:gd name="connsiteY1314" fmla="*/ 3785235 h 4221385"/>
              <a:gd name="connsiteX1315" fmla="*/ 5594128 w 6968109"/>
              <a:gd name="connsiteY1315" fmla="*/ 3776663 h 4221385"/>
              <a:gd name="connsiteX1316" fmla="*/ 5600224 w 6968109"/>
              <a:gd name="connsiteY1316" fmla="*/ 3764471 h 4221385"/>
              <a:gd name="connsiteX1317" fmla="*/ 5591651 w 6968109"/>
              <a:gd name="connsiteY1317" fmla="*/ 3764471 h 4221385"/>
              <a:gd name="connsiteX1318" fmla="*/ 5591651 w 6968109"/>
              <a:gd name="connsiteY1318" fmla="*/ 3769328 h 4221385"/>
              <a:gd name="connsiteX1319" fmla="*/ 5585556 w 6968109"/>
              <a:gd name="connsiteY1319" fmla="*/ 3780282 h 4221385"/>
              <a:gd name="connsiteX1320" fmla="*/ 5580698 w 6968109"/>
              <a:gd name="connsiteY1320" fmla="*/ 3788855 h 4221385"/>
              <a:gd name="connsiteX1321" fmla="*/ 5574602 w 6968109"/>
              <a:gd name="connsiteY1321" fmla="*/ 3796189 h 4221385"/>
              <a:gd name="connsiteX1322" fmla="*/ 5564886 w 6968109"/>
              <a:gd name="connsiteY1322" fmla="*/ 3801047 h 4221385"/>
              <a:gd name="connsiteX1323" fmla="*/ 5547836 w 6968109"/>
              <a:gd name="connsiteY1323" fmla="*/ 3802285 h 4221385"/>
              <a:gd name="connsiteX1324" fmla="*/ 5540502 w 6968109"/>
              <a:gd name="connsiteY1324" fmla="*/ 3791331 h 4221385"/>
              <a:gd name="connsiteX1325" fmla="*/ 5531930 w 6968109"/>
              <a:gd name="connsiteY1325" fmla="*/ 3782759 h 4221385"/>
              <a:gd name="connsiteX1326" fmla="*/ 5534406 w 6968109"/>
              <a:gd name="connsiteY1326" fmla="*/ 3753517 h 4221385"/>
              <a:gd name="connsiteX1327" fmla="*/ 5534406 w 6968109"/>
              <a:gd name="connsiteY1327" fmla="*/ 3723037 h 4221385"/>
              <a:gd name="connsiteX1328" fmla="*/ 5534406 w 6968109"/>
              <a:gd name="connsiteY1328" fmla="*/ 3690176 h 4221385"/>
              <a:gd name="connsiteX1329" fmla="*/ 5529549 w 6968109"/>
              <a:gd name="connsiteY1329" fmla="*/ 3656076 h 4221385"/>
              <a:gd name="connsiteX1330" fmla="*/ 5523453 w 6968109"/>
              <a:gd name="connsiteY1330" fmla="*/ 3628073 h 4221385"/>
              <a:gd name="connsiteX1331" fmla="*/ 5514880 w 6968109"/>
              <a:gd name="connsiteY1331" fmla="*/ 3603689 h 4221385"/>
              <a:gd name="connsiteX1332" fmla="*/ 5496592 w 6968109"/>
              <a:gd name="connsiteY1332" fmla="*/ 3585401 h 4221385"/>
              <a:gd name="connsiteX1333" fmla="*/ 5474685 w 6968109"/>
              <a:gd name="connsiteY1333" fmla="*/ 3574447 h 4221385"/>
              <a:gd name="connsiteX1334" fmla="*/ 5461254 w 6968109"/>
              <a:gd name="connsiteY1334" fmla="*/ 3574447 h 4221385"/>
              <a:gd name="connsiteX1335" fmla="*/ 5445443 w 6968109"/>
              <a:gd name="connsiteY1335" fmla="*/ 3565874 h 4221385"/>
              <a:gd name="connsiteX1336" fmla="*/ 5429631 w 6968109"/>
              <a:gd name="connsiteY1336" fmla="*/ 3552444 h 4221385"/>
              <a:gd name="connsiteX1337" fmla="*/ 5415058 w 6968109"/>
              <a:gd name="connsiteY1337" fmla="*/ 3534156 h 4221385"/>
              <a:gd name="connsiteX1338" fmla="*/ 5401628 w 6968109"/>
              <a:gd name="connsiteY1338" fmla="*/ 3519583 h 4221385"/>
              <a:gd name="connsiteX1339" fmla="*/ 5393055 w 6968109"/>
              <a:gd name="connsiteY1339" fmla="*/ 3506153 h 4221385"/>
              <a:gd name="connsiteX1340" fmla="*/ 5388197 w 6968109"/>
              <a:gd name="connsiteY1340" fmla="*/ 3503676 h 4221385"/>
              <a:gd name="connsiteX1341" fmla="*/ 5383340 w 6968109"/>
              <a:gd name="connsiteY1341" fmla="*/ 3501200 h 4221385"/>
              <a:gd name="connsiteX1342" fmla="*/ 5377244 w 6968109"/>
              <a:gd name="connsiteY1342" fmla="*/ 3501200 h 4221385"/>
              <a:gd name="connsiteX1343" fmla="*/ 5372386 w 6968109"/>
              <a:gd name="connsiteY1343" fmla="*/ 3498723 h 4221385"/>
              <a:gd name="connsiteX1344" fmla="*/ 5368767 w 6968109"/>
              <a:gd name="connsiteY1344" fmla="*/ 3496247 h 4221385"/>
              <a:gd name="connsiteX1345" fmla="*/ 5356574 w 6968109"/>
              <a:gd name="connsiteY1345" fmla="*/ 3476721 h 4221385"/>
              <a:gd name="connsiteX1346" fmla="*/ 5337048 w 6968109"/>
              <a:gd name="connsiteY1346" fmla="*/ 3460909 h 4221385"/>
              <a:gd name="connsiteX1347" fmla="*/ 5315141 w 6968109"/>
              <a:gd name="connsiteY1347" fmla="*/ 3454813 h 4221385"/>
              <a:gd name="connsiteX1348" fmla="*/ 5288376 w 6968109"/>
              <a:gd name="connsiteY1348" fmla="*/ 3449955 h 4221385"/>
              <a:gd name="connsiteX1349" fmla="*/ 5259134 w 6968109"/>
              <a:gd name="connsiteY1349" fmla="*/ 3452432 h 4221385"/>
              <a:gd name="connsiteX1350" fmla="*/ 5263992 w 6968109"/>
              <a:gd name="connsiteY1350" fmla="*/ 3481673 h 4221385"/>
              <a:gd name="connsiteX1351" fmla="*/ 5231130 w 6968109"/>
              <a:gd name="connsiteY1351" fmla="*/ 3495104 h 4221385"/>
              <a:gd name="connsiteX1352" fmla="*/ 5204365 w 6968109"/>
              <a:gd name="connsiteY1352" fmla="*/ 3508534 h 4221385"/>
              <a:gd name="connsiteX1353" fmla="*/ 5175123 w 6968109"/>
              <a:gd name="connsiteY1353" fmla="*/ 3520726 h 4221385"/>
              <a:gd name="connsiteX1354" fmla="*/ 5147120 w 6968109"/>
              <a:gd name="connsiteY1354" fmla="*/ 3532918 h 4221385"/>
              <a:gd name="connsiteX1355" fmla="*/ 5111782 w 6968109"/>
              <a:gd name="connsiteY1355" fmla="*/ 3539014 h 4221385"/>
              <a:gd name="connsiteX1356" fmla="*/ 5106924 w 6968109"/>
              <a:gd name="connsiteY1356" fmla="*/ 3534156 h 4221385"/>
              <a:gd name="connsiteX1357" fmla="*/ 5104448 w 6968109"/>
              <a:gd name="connsiteY1357" fmla="*/ 3530537 h 4221385"/>
              <a:gd name="connsiteX1358" fmla="*/ 5100828 w 6968109"/>
              <a:gd name="connsiteY1358" fmla="*/ 3528060 h 4221385"/>
              <a:gd name="connsiteX1359" fmla="*/ 5095970 w 6968109"/>
              <a:gd name="connsiteY1359" fmla="*/ 3523202 h 4221385"/>
              <a:gd name="connsiteX1360" fmla="*/ 5095970 w 6968109"/>
              <a:gd name="connsiteY1360" fmla="*/ 3495199 h 4221385"/>
              <a:gd name="connsiteX1361" fmla="*/ 5085016 w 6968109"/>
              <a:gd name="connsiteY1361" fmla="*/ 3485483 h 4221385"/>
              <a:gd name="connsiteX1362" fmla="*/ 5064347 w 6968109"/>
              <a:gd name="connsiteY1362" fmla="*/ 3474530 h 4221385"/>
              <a:gd name="connsiteX1363" fmla="*/ 5038725 w 6968109"/>
              <a:gd name="connsiteY1363" fmla="*/ 3463576 h 4221385"/>
              <a:gd name="connsiteX1364" fmla="*/ 5007007 w 6968109"/>
              <a:gd name="connsiteY1364" fmla="*/ 3452622 h 4221385"/>
              <a:gd name="connsiteX1365" fmla="*/ 4979004 w 6968109"/>
              <a:gd name="connsiteY1365" fmla="*/ 3441668 h 4221385"/>
              <a:gd name="connsiteX1366" fmla="*/ 4954620 w 6968109"/>
              <a:gd name="connsiteY1366" fmla="*/ 3435572 h 4221385"/>
              <a:gd name="connsiteX1367" fmla="*/ 4933950 w 6968109"/>
              <a:gd name="connsiteY1367" fmla="*/ 3430715 h 4221385"/>
              <a:gd name="connsiteX1368" fmla="*/ 4930331 w 6968109"/>
              <a:gd name="connsiteY1368" fmla="*/ 3430715 h 4221385"/>
              <a:gd name="connsiteX1369" fmla="*/ 4918139 w 6968109"/>
              <a:gd name="connsiteY1369" fmla="*/ 3435572 h 4221385"/>
              <a:gd name="connsiteX1370" fmla="*/ 4905947 w 6968109"/>
              <a:gd name="connsiteY1370" fmla="*/ 3439192 h 4221385"/>
              <a:gd name="connsiteX1371" fmla="*/ 4893755 w 6968109"/>
              <a:gd name="connsiteY1371" fmla="*/ 3441668 h 4221385"/>
              <a:gd name="connsiteX1372" fmla="*/ 4885182 w 6968109"/>
              <a:gd name="connsiteY1372" fmla="*/ 3444145 h 4221385"/>
              <a:gd name="connsiteX1373" fmla="*/ 4871752 w 6968109"/>
              <a:gd name="connsiteY1373" fmla="*/ 3446621 h 4221385"/>
              <a:gd name="connsiteX1374" fmla="*/ 4857179 w 6968109"/>
              <a:gd name="connsiteY1374" fmla="*/ 3446621 h 4221385"/>
              <a:gd name="connsiteX1375" fmla="*/ 4843749 w 6968109"/>
              <a:gd name="connsiteY1375" fmla="*/ 3444145 h 4221385"/>
              <a:gd name="connsiteX1376" fmla="*/ 4836414 w 6968109"/>
              <a:gd name="connsiteY1376" fmla="*/ 3444145 h 4221385"/>
              <a:gd name="connsiteX1377" fmla="*/ 4833938 w 6968109"/>
              <a:gd name="connsiteY1377" fmla="*/ 3447764 h 4221385"/>
              <a:gd name="connsiteX1378" fmla="*/ 4830318 w 6968109"/>
              <a:gd name="connsiteY1378" fmla="*/ 3450241 h 4221385"/>
              <a:gd name="connsiteX1379" fmla="*/ 4827842 w 6968109"/>
              <a:gd name="connsiteY1379" fmla="*/ 3457575 h 4221385"/>
              <a:gd name="connsiteX1380" fmla="*/ 4825365 w 6968109"/>
              <a:gd name="connsiteY1380" fmla="*/ 3461195 h 4221385"/>
              <a:gd name="connsiteX1381" fmla="*/ 4820508 w 6968109"/>
              <a:gd name="connsiteY1381" fmla="*/ 3463671 h 4221385"/>
              <a:gd name="connsiteX1382" fmla="*/ 4809554 w 6968109"/>
              <a:gd name="connsiteY1382" fmla="*/ 3468529 h 4221385"/>
              <a:gd name="connsiteX1383" fmla="*/ 4787646 w 6968109"/>
              <a:gd name="connsiteY1383" fmla="*/ 3474625 h 4221385"/>
              <a:gd name="connsiteX1384" fmla="*/ 4763262 w 6968109"/>
              <a:gd name="connsiteY1384" fmla="*/ 3481959 h 4221385"/>
              <a:gd name="connsiteX1385" fmla="*/ 4736497 w 6968109"/>
              <a:gd name="connsiteY1385" fmla="*/ 3485579 h 4221385"/>
              <a:gd name="connsiteX1386" fmla="*/ 4719447 w 6968109"/>
              <a:gd name="connsiteY1386" fmla="*/ 3488055 h 4221385"/>
              <a:gd name="connsiteX1387" fmla="*/ 4719447 w 6968109"/>
              <a:gd name="connsiteY1387" fmla="*/ 3481959 h 4221385"/>
              <a:gd name="connsiteX1388" fmla="*/ 4719447 w 6968109"/>
              <a:gd name="connsiteY1388" fmla="*/ 3479483 h 4221385"/>
              <a:gd name="connsiteX1389" fmla="*/ 4721924 w 6968109"/>
              <a:gd name="connsiteY1389" fmla="*/ 3477006 h 4221385"/>
              <a:gd name="connsiteX1390" fmla="*/ 4721924 w 6968109"/>
              <a:gd name="connsiteY1390" fmla="*/ 3474530 h 4221385"/>
              <a:gd name="connsiteX1391" fmla="*/ 4723162 w 6968109"/>
              <a:gd name="connsiteY1391" fmla="*/ 3472053 h 4221385"/>
              <a:gd name="connsiteX1392" fmla="*/ 4728020 w 6968109"/>
              <a:gd name="connsiteY1392" fmla="*/ 3470815 h 4221385"/>
              <a:gd name="connsiteX1393" fmla="*/ 4736592 w 6968109"/>
              <a:gd name="connsiteY1393" fmla="*/ 3468338 h 4221385"/>
              <a:gd name="connsiteX1394" fmla="*/ 4743927 w 6968109"/>
              <a:gd name="connsiteY1394" fmla="*/ 3465862 h 4221385"/>
              <a:gd name="connsiteX1395" fmla="*/ 4747546 w 6968109"/>
              <a:gd name="connsiteY1395" fmla="*/ 3463385 h 4221385"/>
              <a:gd name="connsiteX1396" fmla="*/ 4741450 w 6968109"/>
              <a:gd name="connsiteY1396" fmla="*/ 3459766 h 4221385"/>
              <a:gd name="connsiteX1397" fmla="*/ 4732878 w 6968109"/>
              <a:gd name="connsiteY1397" fmla="*/ 3454908 h 4221385"/>
              <a:gd name="connsiteX1398" fmla="*/ 4728020 w 6968109"/>
              <a:gd name="connsiteY1398" fmla="*/ 3447574 h 4221385"/>
              <a:gd name="connsiteX1399" fmla="*/ 4723162 w 6968109"/>
              <a:gd name="connsiteY1399" fmla="*/ 3441478 h 4221385"/>
              <a:gd name="connsiteX1400" fmla="*/ 4719543 w 6968109"/>
              <a:gd name="connsiteY1400" fmla="*/ 3435382 h 4221385"/>
              <a:gd name="connsiteX1401" fmla="*/ 4714685 w 6968109"/>
              <a:gd name="connsiteY1401" fmla="*/ 3435382 h 4221385"/>
              <a:gd name="connsiteX1402" fmla="*/ 4714685 w 6968109"/>
              <a:gd name="connsiteY1402" fmla="*/ 3468243 h 4221385"/>
              <a:gd name="connsiteX1403" fmla="*/ 4686681 w 6968109"/>
              <a:gd name="connsiteY1403" fmla="*/ 3465767 h 4221385"/>
              <a:gd name="connsiteX1404" fmla="*/ 4652582 w 6968109"/>
              <a:gd name="connsiteY1404" fmla="*/ 3465767 h 4221385"/>
              <a:gd name="connsiteX1405" fmla="*/ 4619720 w 6968109"/>
              <a:gd name="connsiteY1405" fmla="*/ 3468243 h 4221385"/>
              <a:gd name="connsiteX1406" fmla="*/ 4586859 w 6968109"/>
              <a:gd name="connsiteY1406" fmla="*/ 3470720 h 4221385"/>
              <a:gd name="connsiteX1407" fmla="*/ 4555141 w 6968109"/>
              <a:gd name="connsiteY1407" fmla="*/ 3476816 h 4221385"/>
              <a:gd name="connsiteX1408" fmla="*/ 4533234 w 6968109"/>
              <a:gd name="connsiteY1408" fmla="*/ 3485388 h 4221385"/>
              <a:gd name="connsiteX1409" fmla="*/ 4528376 w 6968109"/>
              <a:gd name="connsiteY1409" fmla="*/ 3487865 h 4221385"/>
              <a:gd name="connsiteX1410" fmla="*/ 4528376 w 6968109"/>
              <a:gd name="connsiteY1410" fmla="*/ 3492722 h 4221385"/>
              <a:gd name="connsiteX1411" fmla="*/ 4527137 w 6968109"/>
              <a:gd name="connsiteY1411" fmla="*/ 3496342 h 4221385"/>
              <a:gd name="connsiteX1412" fmla="*/ 4527137 w 6968109"/>
              <a:gd name="connsiteY1412" fmla="*/ 3503676 h 4221385"/>
              <a:gd name="connsiteX1413" fmla="*/ 4524661 w 6968109"/>
              <a:gd name="connsiteY1413" fmla="*/ 3506153 h 4221385"/>
              <a:gd name="connsiteX1414" fmla="*/ 4522185 w 6968109"/>
              <a:gd name="connsiteY1414" fmla="*/ 3509772 h 4221385"/>
              <a:gd name="connsiteX1415" fmla="*/ 4517327 w 6968109"/>
              <a:gd name="connsiteY1415" fmla="*/ 3512249 h 4221385"/>
              <a:gd name="connsiteX1416" fmla="*/ 4513707 w 6968109"/>
              <a:gd name="connsiteY1416" fmla="*/ 3514725 h 4221385"/>
              <a:gd name="connsiteX1417" fmla="*/ 4503992 w 6968109"/>
              <a:gd name="connsiteY1417" fmla="*/ 3519583 h 4221385"/>
              <a:gd name="connsiteX1418" fmla="*/ 4491800 w 6968109"/>
              <a:gd name="connsiteY1418" fmla="*/ 3525679 h 4221385"/>
              <a:gd name="connsiteX1419" fmla="*/ 4478369 w 6968109"/>
              <a:gd name="connsiteY1419" fmla="*/ 3530537 h 4221385"/>
              <a:gd name="connsiteX1420" fmla="*/ 4473512 w 6968109"/>
              <a:gd name="connsiteY1420" fmla="*/ 3534156 h 4221385"/>
              <a:gd name="connsiteX1421" fmla="*/ 4473512 w 6968109"/>
              <a:gd name="connsiteY1421" fmla="*/ 3539014 h 4221385"/>
              <a:gd name="connsiteX1422" fmla="*/ 4479608 w 6968109"/>
              <a:gd name="connsiteY1422" fmla="*/ 3539014 h 4221385"/>
              <a:gd name="connsiteX1423" fmla="*/ 4484466 w 6968109"/>
              <a:gd name="connsiteY1423" fmla="*/ 3541490 h 4221385"/>
              <a:gd name="connsiteX1424" fmla="*/ 4489323 w 6968109"/>
              <a:gd name="connsiteY1424" fmla="*/ 3541490 h 4221385"/>
              <a:gd name="connsiteX1425" fmla="*/ 4492943 w 6968109"/>
              <a:gd name="connsiteY1425" fmla="*/ 3543967 h 4221385"/>
              <a:gd name="connsiteX1426" fmla="*/ 4495419 w 6968109"/>
              <a:gd name="connsiteY1426" fmla="*/ 3534251 h 4221385"/>
              <a:gd name="connsiteX1427" fmla="*/ 4497896 w 6968109"/>
              <a:gd name="connsiteY1427" fmla="*/ 3530632 h 4221385"/>
              <a:gd name="connsiteX1428" fmla="*/ 4500372 w 6968109"/>
              <a:gd name="connsiteY1428" fmla="*/ 3525774 h 4221385"/>
              <a:gd name="connsiteX1429" fmla="*/ 4503992 w 6968109"/>
              <a:gd name="connsiteY1429" fmla="*/ 3523298 h 4221385"/>
              <a:gd name="connsiteX1430" fmla="*/ 4506468 w 6968109"/>
              <a:gd name="connsiteY1430" fmla="*/ 3519678 h 4221385"/>
              <a:gd name="connsiteX1431" fmla="*/ 4513803 w 6968109"/>
              <a:gd name="connsiteY1431" fmla="*/ 3514821 h 4221385"/>
              <a:gd name="connsiteX1432" fmla="*/ 4516279 w 6968109"/>
              <a:gd name="connsiteY1432" fmla="*/ 3517297 h 4221385"/>
              <a:gd name="connsiteX1433" fmla="*/ 4517517 w 6968109"/>
              <a:gd name="connsiteY1433" fmla="*/ 3517297 h 4221385"/>
              <a:gd name="connsiteX1434" fmla="*/ 4519994 w 6968109"/>
              <a:gd name="connsiteY1434" fmla="*/ 3517297 h 4221385"/>
              <a:gd name="connsiteX1435" fmla="*/ 4522470 w 6968109"/>
              <a:gd name="connsiteY1435" fmla="*/ 3519773 h 4221385"/>
              <a:gd name="connsiteX1436" fmla="*/ 4533424 w 6968109"/>
              <a:gd name="connsiteY1436" fmla="*/ 3536823 h 4221385"/>
              <a:gd name="connsiteX1437" fmla="*/ 4538282 w 6968109"/>
              <a:gd name="connsiteY1437" fmla="*/ 3555111 h 4221385"/>
              <a:gd name="connsiteX1438" fmla="*/ 4538282 w 6968109"/>
              <a:gd name="connsiteY1438" fmla="*/ 3577019 h 4221385"/>
              <a:gd name="connsiteX1439" fmla="*/ 4513898 w 6968109"/>
              <a:gd name="connsiteY1439" fmla="*/ 3572161 h 4221385"/>
              <a:gd name="connsiteX1440" fmla="*/ 4513898 w 6968109"/>
              <a:gd name="connsiteY1440" fmla="*/ 3577019 h 4221385"/>
              <a:gd name="connsiteX1441" fmla="*/ 4516374 w 6968109"/>
              <a:gd name="connsiteY1441" fmla="*/ 3581876 h 4221385"/>
              <a:gd name="connsiteX1442" fmla="*/ 4517612 w 6968109"/>
              <a:gd name="connsiteY1442" fmla="*/ 3585496 h 4221385"/>
              <a:gd name="connsiteX1443" fmla="*/ 4520089 w 6968109"/>
              <a:gd name="connsiteY1443" fmla="*/ 3590354 h 4221385"/>
              <a:gd name="connsiteX1444" fmla="*/ 4522566 w 6968109"/>
              <a:gd name="connsiteY1444" fmla="*/ 3596450 h 4221385"/>
              <a:gd name="connsiteX1445" fmla="*/ 4516469 w 6968109"/>
              <a:gd name="connsiteY1445" fmla="*/ 3596450 h 4221385"/>
              <a:gd name="connsiteX1446" fmla="*/ 4511612 w 6968109"/>
              <a:gd name="connsiteY1446" fmla="*/ 3596450 h 4221385"/>
              <a:gd name="connsiteX1447" fmla="*/ 4509135 w 6968109"/>
              <a:gd name="connsiteY1447" fmla="*/ 3598926 h 4221385"/>
              <a:gd name="connsiteX1448" fmla="*/ 4506659 w 6968109"/>
              <a:gd name="connsiteY1448" fmla="*/ 3598926 h 4221385"/>
              <a:gd name="connsiteX1449" fmla="*/ 4504182 w 6968109"/>
              <a:gd name="connsiteY1449" fmla="*/ 3603784 h 4221385"/>
              <a:gd name="connsiteX1450" fmla="*/ 4502944 w 6968109"/>
              <a:gd name="connsiteY1450" fmla="*/ 3606260 h 4221385"/>
              <a:gd name="connsiteX1451" fmla="*/ 4506563 w 6968109"/>
              <a:gd name="connsiteY1451" fmla="*/ 3606260 h 4221385"/>
              <a:gd name="connsiteX1452" fmla="*/ 4519994 w 6968109"/>
              <a:gd name="connsiteY1452" fmla="*/ 3617214 h 4221385"/>
              <a:gd name="connsiteX1453" fmla="*/ 4530947 w 6968109"/>
              <a:gd name="connsiteY1453" fmla="*/ 3618452 h 4221385"/>
              <a:gd name="connsiteX1454" fmla="*/ 4544378 w 6968109"/>
              <a:gd name="connsiteY1454" fmla="*/ 3620929 h 4221385"/>
              <a:gd name="connsiteX1455" fmla="*/ 4562666 w 6968109"/>
              <a:gd name="connsiteY1455" fmla="*/ 3625787 h 4221385"/>
              <a:gd name="connsiteX1456" fmla="*/ 4573619 w 6968109"/>
              <a:gd name="connsiteY1456" fmla="*/ 3631883 h 4221385"/>
              <a:gd name="connsiteX1457" fmla="*/ 4589431 w 6968109"/>
              <a:gd name="connsiteY1457" fmla="*/ 3642836 h 4221385"/>
              <a:gd name="connsiteX1458" fmla="*/ 4601623 w 6968109"/>
              <a:gd name="connsiteY1458" fmla="*/ 3652552 h 4221385"/>
              <a:gd name="connsiteX1459" fmla="*/ 4615053 w 6968109"/>
              <a:gd name="connsiteY1459" fmla="*/ 3661124 h 4221385"/>
              <a:gd name="connsiteX1460" fmla="*/ 4606481 w 6968109"/>
              <a:gd name="connsiteY1460" fmla="*/ 3685508 h 4221385"/>
              <a:gd name="connsiteX1461" fmla="*/ 4595527 w 6968109"/>
              <a:gd name="connsiteY1461" fmla="*/ 3709892 h 4221385"/>
              <a:gd name="connsiteX1462" fmla="*/ 4589431 w 6968109"/>
              <a:gd name="connsiteY1462" fmla="*/ 3705034 h 4221385"/>
              <a:gd name="connsiteX1463" fmla="*/ 4586954 w 6968109"/>
              <a:gd name="connsiteY1463" fmla="*/ 3703796 h 4221385"/>
              <a:gd name="connsiteX1464" fmla="*/ 4582097 w 6968109"/>
              <a:gd name="connsiteY1464" fmla="*/ 3701320 h 4221385"/>
              <a:gd name="connsiteX1465" fmla="*/ 4579620 w 6968109"/>
              <a:gd name="connsiteY1465" fmla="*/ 3698843 h 4221385"/>
              <a:gd name="connsiteX1466" fmla="*/ 4576001 w 6968109"/>
              <a:gd name="connsiteY1466" fmla="*/ 3696367 h 4221385"/>
              <a:gd name="connsiteX1467" fmla="*/ 4571143 w 6968109"/>
              <a:gd name="connsiteY1467" fmla="*/ 3693890 h 4221385"/>
              <a:gd name="connsiteX1468" fmla="*/ 4568667 w 6968109"/>
              <a:gd name="connsiteY1468" fmla="*/ 3701225 h 4221385"/>
              <a:gd name="connsiteX1469" fmla="*/ 4566190 w 6968109"/>
              <a:gd name="connsiteY1469" fmla="*/ 3707321 h 4221385"/>
              <a:gd name="connsiteX1470" fmla="*/ 4564952 w 6968109"/>
              <a:gd name="connsiteY1470" fmla="*/ 3712178 h 4221385"/>
              <a:gd name="connsiteX1471" fmla="*/ 4560094 w 6968109"/>
              <a:gd name="connsiteY1471" fmla="*/ 3714655 h 4221385"/>
              <a:gd name="connsiteX1472" fmla="*/ 4555236 w 6968109"/>
              <a:gd name="connsiteY1472" fmla="*/ 3715893 h 4221385"/>
              <a:gd name="connsiteX1473" fmla="*/ 4546664 w 6968109"/>
              <a:gd name="connsiteY1473" fmla="*/ 3718370 h 4221385"/>
              <a:gd name="connsiteX1474" fmla="*/ 4546664 w 6968109"/>
              <a:gd name="connsiteY1474" fmla="*/ 3707416 h 4221385"/>
              <a:gd name="connsiteX1475" fmla="*/ 4546664 w 6968109"/>
              <a:gd name="connsiteY1475" fmla="*/ 3698843 h 4221385"/>
              <a:gd name="connsiteX1476" fmla="*/ 4546664 w 6968109"/>
              <a:gd name="connsiteY1476" fmla="*/ 3691509 h 4221385"/>
              <a:gd name="connsiteX1477" fmla="*/ 4546664 w 6968109"/>
              <a:gd name="connsiteY1477" fmla="*/ 3690271 h 4221385"/>
              <a:gd name="connsiteX1478" fmla="*/ 4535710 w 6968109"/>
              <a:gd name="connsiteY1478" fmla="*/ 3669602 h 4221385"/>
              <a:gd name="connsiteX1479" fmla="*/ 4517422 w 6968109"/>
              <a:gd name="connsiteY1479" fmla="*/ 3667125 h 4221385"/>
              <a:gd name="connsiteX1480" fmla="*/ 4506468 w 6968109"/>
              <a:gd name="connsiteY1480" fmla="*/ 3665887 h 4221385"/>
              <a:gd name="connsiteX1481" fmla="*/ 4495514 w 6968109"/>
              <a:gd name="connsiteY1481" fmla="*/ 3663410 h 4221385"/>
              <a:gd name="connsiteX1482" fmla="*/ 4482084 w 6968109"/>
              <a:gd name="connsiteY1482" fmla="*/ 3658553 h 4221385"/>
              <a:gd name="connsiteX1483" fmla="*/ 4482084 w 6968109"/>
              <a:gd name="connsiteY1483" fmla="*/ 3652457 h 4221385"/>
              <a:gd name="connsiteX1484" fmla="*/ 4479608 w 6968109"/>
              <a:gd name="connsiteY1484" fmla="*/ 3645122 h 4221385"/>
              <a:gd name="connsiteX1485" fmla="*/ 4478369 w 6968109"/>
              <a:gd name="connsiteY1485" fmla="*/ 3641503 h 4221385"/>
              <a:gd name="connsiteX1486" fmla="*/ 4475893 w 6968109"/>
              <a:gd name="connsiteY1486" fmla="*/ 3639026 h 4221385"/>
              <a:gd name="connsiteX1487" fmla="*/ 4468559 w 6968109"/>
              <a:gd name="connsiteY1487" fmla="*/ 3636550 h 4221385"/>
              <a:gd name="connsiteX1488" fmla="*/ 4462463 w 6968109"/>
              <a:gd name="connsiteY1488" fmla="*/ 3636550 h 4221385"/>
              <a:gd name="connsiteX1489" fmla="*/ 4453890 w 6968109"/>
              <a:gd name="connsiteY1489" fmla="*/ 3634073 h 4221385"/>
              <a:gd name="connsiteX1490" fmla="*/ 4453890 w 6968109"/>
              <a:gd name="connsiteY1490" fmla="*/ 3630454 h 4221385"/>
              <a:gd name="connsiteX1491" fmla="*/ 4449033 w 6968109"/>
              <a:gd name="connsiteY1491" fmla="*/ 3630454 h 4221385"/>
              <a:gd name="connsiteX1492" fmla="*/ 4455128 w 6968109"/>
              <a:gd name="connsiteY1492" fmla="*/ 3649980 h 4221385"/>
              <a:gd name="connsiteX1493" fmla="*/ 4459986 w 6968109"/>
              <a:gd name="connsiteY1493" fmla="*/ 3669506 h 4221385"/>
              <a:gd name="connsiteX1494" fmla="*/ 4457510 w 6968109"/>
              <a:gd name="connsiteY1494" fmla="*/ 3687794 h 4221385"/>
              <a:gd name="connsiteX1495" fmla="*/ 4448937 w 6968109"/>
              <a:gd name="connsiteY1495" fmla="*/ 3691414 h 4221385"/>
              <a:gd name="connsiteX1496" fmla="*/ 4440365 w 6968109"/>
              <a:gd name="connsiteY1496" fmla="*/ 3696272 h 4221385"/>
              <a:gd name="connsiteX1497" fmla="*/ 4433030 w 6968109"/>
              <a:gd name="connsiteY1497" fmla="*/ 3703606 h 4221385"/>
              <a:gd name="connsiteX1498" fmla="*/ 4418457 w 6968109"/>
              <a:gd name="connsiteY1498" fmla="*/ 3698748 h 4221385"/>
              <a:gd name="connsiteX1499" fmla="*/ 4418457 w 6968109"/>
              <a:gd name="connsiteY1499" fmla="*/ 3674364 h 4221385"/>
              <a:gd name="connsiteX1500" fmla="*/ 4380738 w 6968109"/>
              <a:gd name="connsiteY1500" fmla="*/ 3667030 h 4221385"/>
              <a:gd name="connsiteX1501" fmla="*/ 4380738 w 6968109"/>
              <a:gd name="connsiteY1501" fmla="*/ 3691414 h 4221385"/>
              <a:gd name="connsiteX1502" fmla="*/ 4373404 w 6968109"/>
              <a:gd name="connsiteY1502" fmla="*/ 3696272 h 4221385"/>
              <a:gd name="connsiteX1503" fmla="*/ 4370928 w 6968109"/>
              <a:gd name="connsiteY1503" fmla="*/ 3698748 h 4221385"/>
              <a:gd name="connsiteX1504" fmla="*/ 4367308 w 6968109"/>
              <a:gd name="connsiteY1504" fmla="*/ 3698748 h 4221385"/>
              <a:gd name="connsiteX1505" fmla="*/ 4362450 w 6968109"/>
              <a:gd name="connsiteY1505" fmla="*/ 3701225 h 4221385"/>
              <a:gd name="connsiteX1506" fmla="*/ 4356354 w 6968109"/>
              <a:gd name="connsiteY1506" fmla="*/ 3703701 h 4221385"/>
              <a:gd name="connsiteX1507" fmla="*/ 4335685 w 6968109"/>
              <a:gd name="connsiteY1507" fmla="*/ 3693986 h 4221385"/>
              <a:gd name="connsiteX1508" fmla="*/ 4313778 w 6968109"/>
              <a:gd name="connsiteY1508" fmla="*/ 3690366 h 4221385"/>
              <a:gd name="connsiteX1509" fmla="*/ 4291870 w 6968109"/>
              <a:gd name="connsiteY1509" fmla="*/ 3687890 h 4221385"/>
              <a:gd name="connsiteX1510" fmla="*/ 4280916 w 6968109"/>
              <a:gd name="connsiteY1510" fmla="*/ 3665982 h 4221385"/>
              <a:gd name="connsiteX1511" fmla="*/ 4265105 w 6968109"/>
              <a:gd name="connsiteY1511" fmla="*/ 3647694 h 4221385"/>
              <a:gd name="connsiteX1512" fmla="*/ 4243197 w 6968109"/>
              <a:gd name="connsiteY1512" fmla="*/ 3634264 h 4221385"/>
              <a:gd name="connsiteX1513" fmla="*/ 4218813 w 6968109"/>
              <a:gd name="connsiteY1513" fmla="*/ 3634264 h 4221385"/>
              <a:gd name="connsiteX1514" fmla="*/ 4194429 w 6968109"/>
              <a:gd name="connsiteY1514" fmla="*/ 3598926 h 4221385"/>
              <a:gd name="connsiteX1515" fmla="*/ 4187095 w 6968109"/>
              <a:gd name="connsiteY1515" fmla="*/ 3601403 h 4221385"/>
              <a:gd name="connsiteX1516" fmla="*/ 4180999 w 6968109"/>
              <a:gd name="connsiteY1516" fmla="*/ 3603879 h 4221385"/>
              <a:gd name="connsiteX1517" fmla="*/ 4174903 w 6968109"/>
              <a:gd name="connsiteY1517" fmla="*/ 3603879 h 4221385"/>
              <a:gd name="connsiteX1518" fmla="*/ 4162711 w 6968109"/>
              <a:gd name="connsiteY1518" fmla="*/ 3603879 h 4221385"/>
              <a:gd name="connsiteX1519" fmla="*/ 4162711 w 6968109"/>
              <a:gd name="connsiteY1519" fmla="*/ 3599021 h 4221385"/>
              <a:gd name="connsiteX1520" fmla="*/ 4162711 w 6968109"/>
              <a:gd name="connsiteY1520" fmla="*/ 3596545 h 4221385"/>
              <a:gd name="connsiteX1521" fmla="*/ 4162711 w 6968109"/>
              <a:gd name="connsiteY1521" fmla="*/ 3594068 h 4221385"/>
              <a:gd name="connsiteX1522" fmla="*/ 4161473 w 6968109"/>
              <a:gd name="connsiteY1522" fmla="*/ 3592830 h 4221385"/>
              <a:gd name="connsiteX1523" fmla="*/ 4158996 w 6968109"/>
              <a:gd name="connsiteY1523" fmla="*/ 3590354 h 4221385"/>
              <a:gd name="connsiteX1524" fmla="*/ 4158876 w 6968109"/>
              <a:gd name="connsiteY1524" fmla="*/ 3590415 h 4221385"/>
              <a:gd name="connsiteX1525" fmla="*/ 4154921 w 6968109"/>
              <a:gd name="connsiteY1525" fmla="*/ 3563286 h 4221385"/>
              <a:gd name="connsiteX1526" fmla="*/ 4150295 w 6968109"/>
              <a:gd name="connsiteY1526" fmla="*/ 3505929 h 4221385"/>
              <a:gd name="connsiteX1527" fmla="*/ 4151220 w 6968109"/>
              <a:gd name="connsiteY1527" fmla="*/ 3455972 h 4221385"/>
              <a:gd name="connsiteX1528" fmla="*/ 4183600 w 6968109"/>
              <a:gd name="connsiteY1528" fmla="*/ 3458748 h 4221385"/>
              <a:gd name="connsiteX1529" fmla="*/ 4189150 w 6968109"/>
              <a:gd name="connsiteY1529" fmla="*/ 3441170 h 4221385"/>
              <a:gd name="connsiteX1530" fmla="*/ 4203953 w 6968109"/>
              <a:gd name="connsiteY1530" fmla="*/ 3391213 h 4221385"/>
              <a:gd name="connsiteX1531" fmla="*/ 4204878 w 6968109"/>
              <a:gd name="connsiteY1531" fmla="*/ 3375487 h 4221385"/>
              <a:gd name="connsiteX1532" fmla="*/ 4198403 w 6968109"/>
              <a:gd name="connsiteY1532" fmla="*/ 3367159 h 4221385"/>
              <a:gd name="connsiteX1533" fmla="*/ 4179899 w 6968109"/>
              <a:gd name="connsiteY1533" fmla="*/ 3347732 h 4221385"/>
              <a:gd name="connsiteX1534" fmla="*/ 4198403 w 6968109"/>
              <a:gd name="connsiteY1534" fmla="*/ 3332005 h 4221385"/>
              <a:gd name="connsiteX1535" fmla="*/ 4208577 w 6968109"/>
              <a:gd name="connsiteY1535" fmla="*/ 3316279 h 4221385"/>
              <a:gd name="connsiteX1536" fmla="*/ 4256684 w 6968109"/>
              <a:gd name="connsiteY1536" fmla="*/ 3319053 h 4221385"/>
              <a:gd name="connsiteX1537" fmla="*/ 4267787 w 6968109"/>
              <a:gd name="connsiteY1537" fmla="*/ 3270946 h 4221385"/>
              <a:gd name="connsiteX1538" fmla="*/ 4264086 w 6968109"/>
              <a:gd name="connsiteY1538" fmla="*/ 3223765 h 4221385"/>
              <a:gd name="connsiteX1539" fmla="*/ 4321443 w 6968109"/>
              <a:gd name="connsiteY1539" fmla="*/ 3230240 h 4221385"/>
              <a:gd name="connsiteX1540" fmla="*/ 4398229 w 6968109"/>
              <a:gd name="connsiteY1540" fmla="*/ 3278348 h 4221385"/>
              <a:gd name="connsiteX1541" fmla="*/ 4454661 w 6968109"/>
              <a:gd name="connsiteY1541" fmla="*/ 3295925 h 4221385"/>
              <a:gd name="connsiteX1542" fmla="*/ 4446336 w 6968109"/>
              <a:gd name="connsiteY1542" fmla="*/ 3271871 h 4221385"/>
              <a:gd name="connsiteX1543" fmla="*/ 4519421 w 6968109"/>
              <a:gd name="connsiteY1543" fmla="*/ 3282048 h 4221385"/>
              <a:gd name="connsiteX1544" fmla="*/ 4526821 w 6968109"/>
              <a:gd name="connsiteY1544" fmla="*/ 3260770 h 4221385"/>
              <a:gd name="connsiteX1545" fmla="*/ 4479642 w 6968109"/>
              <a:gd name="connsiteY1545" fmla="*/ 3244119 h 4221385"/>
              <a:gd name="connsiteX1546" fmla="*/ 4561052 w 6968109"/>
              <a:gd name="connsiteY1546" fmla="*/ 3242268 h 4221385"/>
              <a:gd name="connsiteX1547" fmla="*/ 4559202 w 6968109"/>
              <a:gd name="connsiteY1547" fmla="*/ 3219139 h 4221385"/>
              <a:gd name="connsiteX1548" fmla="*/ 4537924 w 6968109"/>
              <a:gd name="connsiteY1548" fmla="*/ 3216365 h 4221385"/>
              <a:gd name="connsiteX1549" fmla="*/ 4521271 w 6968109"/>
              <a:gd name="connsiteY1549" fmla="*/ 3202487 h 4221385"/>
              <a:gd name="connsiteX1550" fmla="*/ 4577705 w 6968109"/>
              <a:gd name="connsiteY1550" fmla="*/ 3181210 h 4221385"/>
              <a:gd name="connsiteX1551" fmla="*/ 4529597 w 6968109"/>
              <a:gd name="connsiteY1551" fmla="*/ 3146979 h 4221385"/>
              <a:gd name="connsiteX1552" fmla="*/ 4492593 w 6968109"/>
              <a:gd name="connsiteY1552" fmla="*/ 3133103 h 4221385"/>
              <a:gd name="connsiteX1553" fmla="*/ 4517570 w 6968109"/>
              <a:gd name="connsiteY1553" fmla="*/ 3132177 h 4221385"/>
              <a:gd name="connsiteX1554" fmla="*/ 4567527 w 6968109"/>
              <a:gd name="connsiteY1554" fmla="*/ 3143280 h 4221385"/>
              <a:gd name="connsiteX1555" fmla="*/ 4588806 w 6968109"/>
              <a:gd name="connsiteY1555" fmla="*/ 3146979 h 4221385"/>
              <a:gd name="connsiteX1556" fmla="*/ 4583255 w 6968109"/>
              <a:gd name="connsiteY1556" fmla="*/ 3199712 h 4221385"/>
              <a:gd name="connsiteX1557" fmla="*/ 4581404 w 6968109"/>
              <a:gd name="connsiteY1557" fmla="*/ 3282048 h 4221385"/>
              <a:gd name="connsiteX1558" fmla="*/ 4584180 w 6968109"/>
              <a:gd name="connsiteY1558" fmla="*/ 3336631 h 4221385"/>
              <a:gd name="connsiteX1559" fmla="*/ 4603607 w 6968109"/>
              <a:gd name="connsiteY1559" fmla="*/ 3341256 h 4221385"/>
              <a:gd name="connsiteX1560" fmla="*/ 4698895 w 6968109"/>
              <a:gd name="connsiteY1560" fmla="*/ 3338481 h 4221385"/>
              <a:gd name="connsiteX1561" fmla="*/ 4696121 w 6968109"/>
              <a:gd name="connsiteY1561" fmla="*/ 3229316 h 4221385"/>
              <a:gd name="connsiteX1562" fmla="*/ 4708148 w 6968109"/>
              <a:gd name="connsiteY1562" fmla="*/ 3163632 h 4221385"/>
              <a:gd name="connsiteX1563" fmla="*/ 4722948 w 6968109"/>
              <a:gd name="connsiteY1563" fmla="*/ 3197861 h 4221385"/>
              <a:gd name="connsiteX1564" fmla="*/ 4718324 w 6968109"/>
              <a:gd name="connsiteY1564" fmla="*/ 3170109 h 4221385"/>
              <a:gd name="connsiteX1565" fmla="*/ 4726649 w 6968109"/>
              <a:gd name="connsiteY1565" fmla="*/ 3159006 h 4221385"/>
              <a:gd name="connsiteX1566" fmla="*/ 4729425 w 6968109"/>
              <a:gd name="connsiteY1566" fmla="*/ 3136803 h 4221385"/>
              <a:gd name="connsiteX1567" fmla="*/ 4738676 w 6968109"/>
              <a:gd name="connsiteY1567" fmla="*/ 3095171 h 4221385"/>
              <a:gd name="connsiteX1568" fmla="*/ 4742377 w 6968109"/>
              <a:gd name="connsiteY1568" fmla="*/ 3149755 h 4221385"/>
              <a:gd name="connsiteX1569" fmla="*/ 4745153 w 6968109"/>
              <a:gd name="connsiteY1569" fmla="*/ 3190461 h 4221385"/>
              <a:gd name="connsiteX1570" fmla="*/ 4758105 w 6968109"/>
              <a:gd name="connsiteY1570" fmla="*/ 3208037 h 4221385"/>
              <a:gd name="connsiteX1571" fmla="*/ 4759030 w 6968109"/>
              <a:gd name="connsiteY1571" fmla="*/ 3182134 h 4221385"/>
              <a:gd name="connsiteX1572" fmla="*/ 4784007 w 6968109"/>
              <a:gd name="connsiteY1572" fmla="*/ 3183984 h 4221385"/>
              <a:gd name="connsiteX1573" fmla="*/ 4817312 w 6968109"/>
              <a:gd name="connsiteY1573" fmla="*/ 3216365 h 4221385"/>
              <a:gd name="connsiteX1574" fmla="*/ 4775681 w 6968109"/>
              <a:gd name="connsiteY1574" fmla="*/ 3226541 h 4221385"/>
              <a:gd name="connsiteX1575" fmla="*/ 4723875 w 6968109"/>
              <a:gd name="connsiteY1575" fmla="*/ 3197861 h 4221385"/>
              <a:gd name="connsiteX1576" fmla="*/ 4796035 w 6968109"/>
              <a:gd name="connsiteY1576" fmla="*/ 3233941 h 4221385"/>
              <a:gd name="connsiteX1577" fmla="*/ 4817312 w 6968109"/>
              <a:gd name="connsiteY1577" fmla="*/ 3223765 h 4221385"/>
              <a:gd name="connsiteX1578" fmla="*/ 4834891 w 6968109"/>
              <a:gd name="connsiteY1578" fmla="*/ 3221914 h 4221385"/>
              <a:gd name="connsiteX1579" fmla="*/ 4853392 w 6968109"/>
              <a:gd name="connsiteY1579" fmla="*/ 3214514 h 4221385"/>
              <a:gd name="connsiteX1580" fmla="*/ 4868195 w 6968109"/>
              <a:gd name="connsiteY1580" fmla="*/ 3217288 h 4221385"/>
              <a:gd name="connsiteX1581" fmla="*/ 4871896 w 6968109"/>
              <a:gd name="connsiteY1581" fmla="*/ 3223765 h 4221385"/>
              <a:gd name="connsiteX1582" fmla="*/ 4896873 w 6968109"/>
              <a:gd name="connsiteY1582" fmla="*/ 3234866 h 4221385"/>
              <a:gd name="connsiteX1583" fmla="*/ 4915376 w 6968109"/>
              <a:gd name="connsiteY1583" fmla="*/ 3233941 h 4221385"/>
              <a:gd name="connsiteX1584" fmla="*/ 4934803 w 6968109"/>
              <a:gd name="connsiteY1584" fmla="*/ 3240418 h 4221385"/>
              <a:gd name="connsiteX1585" fmla="*/ 4955157 w 6968109"/>
              <a:gd name="connsiteY1585" fmla="*/ 3248743 h 4221385"/>
              <a:gd name="connsiteX1586" fmla="*/ 4979210 w 6968109"/>
              <a:gd name="connsiteY1586" fmla="*/ 3253370 h 4221385"/>
              <a:gd name="connsiteX1587" fmla="*/ 4999562 w 6968109"/>
              <a:gd name="connsiteY1587" fmla="*/ 3254293 h 4221385"/>
              <a:gd name="connsiteX1588" fmla="*/ 5025466 w 6968109"/>
              <a:gd name="connsiteY1588" fmla="*/ 3264471 h 4221385"/>
              <a:gd name="connsiteX1589" fmla="*/ 5055071 w 6968109"/>
              <a:gd name="connsiteY1589" fmla="*/ 3267245 h 4221385"/>
              <a:gd name="connsiteX1590" fmla="*/ 5066172 w 6968109"/>
              <a:gd name="connsiteY1590" fmla="*/ 3275572 h 4221385"/>
              <a:gd name="connsiteX1591" fmla="*/ 5084674 w 6968109"/>
              <a:gd name="connsiteY1591" fmla="*/ 3275572 h 4221385"/>
              <a:gd name="connsiteX1592" fmla="*/ 5105952 w 6968109"/>
              <a:gd name="connsiteY1592" fmla="*/ 3282048 h 4221385"/>
              <a:gd name="connsiteX1593" fmla="*/ 5123530 w 6968109"/>
              <a:gd name="connsiteY1593" fmla="*/ 3290375 h 4221385"/>
              <a:gd name="connsiteX1594" fmla="*/ 5146658 w 6968109"/>
              <a:gd name="connsiteY1594" fmla="*/ 3294076 h 4221385"/>
              <a:gd name="connsiteX1595" fmla="*/ 5171636 w 6968109"/>
              <a:gd name="connsiteY1595" fmla="*/ 3296850 h 4221385"/>
              <a:gd name="connsiteX1596" fmla="*/ 5187362 w 6968109"/>
              <a:gd name="connsiteY1596" fmla="*/ 3290375 h 4221385"/>
              <a:gd name="connsiteX1597" fmla="*/ 5216967 w 6968109"/>
              <a:gd name="connsiteY1597" fmla="*/ 3297775 h 4221385"/>
              <a:gd name="connsiteX1598" fmla="*/ 5358512 w 6968109"/>
              <a:gd name="connsiteY1598" fmla="*/ 3331081 h 4221385"/>
              <a:gd name="connsiteX1599" fmla="*/ 5440848 w 6968109"/>
              <a:gd name="connsiteY1599" fmla="*/ 3345882 h 4221385"/>
              <a:gd name="connsiteX1600" fmla="*/ 5458427 w 6968109"/>
              <a:gd name="connsiteY1600" fmla="*/ 3285749 h 4221385"/>
              <a:gd name="connsiteX1601" fmla="*/ 5435297 w 6968109"/>
              <a:gd name="connsiteY1601" fmla="*/ 3265396 h 4221385"/>
              <a:gd name="connsiteX1602" fmla="*/ 5303004 w 6968109"/>
              <a:gd name="connsiteY1602" fmla="*/ 3234866 h 4221385"/>
              <a:gd name="connsiteX1603" fmla="*/ 5318732 w 6968109"/>
              <a:gd name="connsiteY1603" fmla="*/ 3192311 h 4221385"/>
              <a:gd name="connsiteX1604" fmla="*/ 5370539 w 6968109"/>
              <a:gd name="connsiteY1604" fmla="*/ 3204338 h 4221385"/>
              <a:gd name="connsiteX1605" fmla="*/ 5500056 w 6968109"/>
              <a:gd name="connsiteY1605" fmla="*/ 3234866 h 4221385"/>
              <a:gd name="connsiteX1606" fmla="*/ 5507457 w 6968109"/>
              <a:gd name="connsiteY1606" fmla="*/ 3198786 h 4221385"/>
              <a:gd name="connsiteX1607" fmla="*/ 5454726 w 6968109"/>
              <a:gd name="connsiteY1607" fmla="*/ 3185835 h 4221385"/>
              <a:gd name="connsiteX1608" fmla="*/ 5324281 w 6968109"/>
              <a:gd name="connsiteY1608" fmla="*/ 3155306 h 4221385"/>
              <a:gd name="connsiteX1609" fmla="*/ 5307630 w 6968109"/>
              <a:gd name="connsiteY1609" fmla="*/ 3139579 h 4221385"/>
              <a:gd name="connsiteX1610" fmla="*/ 5289127 w 6968109"/>
              <a:gd name="connsiteY1610" fmla="*/ 3134954 h 4221385"/>
              <a:gd name="connsiteX1611" fmla="*/ 5282652 w 6968109"/>
              <a:gd name="connsiteY1611" fmla="*/ 3144205 h 4221385"/>
              <a:gd name="connsiteX1612" fmla="*/ 5245647 w 6968109"/>
              <a:gd name="connsiteY1612" fmla="*/ 3134954 h 4221385"/>
              <a:gd name="connsiteX1613" fmla="*/ 5208641 w 6968109"/>
              <a:gd name="connsiteY1613" fmla="*/ 3125701 h 4221385"/>
              <a:gd name="connsiteX1614" fmla="*/ 5221593 w 6968109"/>
              <a:gd name="connsiteY1614" fmla="*/ 3072045 h 4221385"/>
              <a:gd name="connsiteX1615" fmla="*/ 5221593 w 6968109"/>
              <a:gd name="connsiteY1615" fmla="*/ 3019312 h 4221385"/>
              <a:gd name="connsiteX1616" fmla="*/ 5117978 w 6968109"/>
              <a:gd name="connsiteY1616" fmla="*/ 3080371 h 4221385"/>
              <a:gd name="connsiteX1617" fmla="*/ 5100402 w 6968109"/>
              <a:gd name="connsiteY1617" fmla="*/ 3047990 h 4221385"/>
              <a:gd name="connsiteX1618" fmla="*/ 5062471 w 6968109"/>
              <a:gd name="connsiteY1618" fmla="*/ 3038739 h 4221385"/>
              <a:gd name="connsiteX1619" fmla="*/ 4923702 w 6968109"/>
              <a:gd name="connsiteY1619" fmla="*/ 3005435 h 4221385"/>
              <a:gd name="connsiteX1620" fmla="*/ 4829339 w 6968109"/>
              <a:gd name="connsiteY1620" fmla="*/ 2988782 h 4221385"/>
              <a:gd name="connsiteX1621" fmla="*/ 4816387 w 6968109"/>
              <a:gd name="connsiteY1621" fmla="*/ 3003585 h 4221385"/>
              <a:gd name="connsiteX1622" fmla="*/ 4787708 w 6968109"/>
              <a:gd name="connsiteY1622" fmla="*/ 2997108 h 4221385"/>
              <a:gd name="connsiteX1623" fmla="*/ 4783083 w 6968109"/>
              <a:gd name="connsiteY1623" fmla="*/ 2975830 h 4221385"/>
              <a:gd name="connsiteX1624" fmla="*/ 4751628 w 6968109"/>
              <a:gd name="connsiteY1624" fmla="*/ 2969355 h 4221385"/>
              <a:gd name="connsiteX1625" fmla="*/ 4716473 w 6968109"/>
              <a:gd name="connsiteY1625" fmla="*/ 2931425 h 4221385"/>
              <a:gd name="connsiteX1626" fmla="*/ 4762729 w 6968109"/>
              <a:gd name="connsiteY1626" fmla="*/ 2890719 h 4221385"/>
              <a:gd name="connsiteX1627" fmla="*/ 4776606 w 6968109"/>
              <a:gd name="connsiteY1627" fmla="*/ 2863890 h 4221385"/>
              <a:gd name="connsiteX1628" fmla="*/ 4710923 w 6968109"/>
              <a:gd name="connsiteY1628" fmla="*/ 2850938 h 4221385"/>
              <a:gd name="connsiteX1629" fmla="*/ 4676692 w 6968109"/>
              <a:gd name="connsiteY1629" fmla="*/ 2853714 h 4221385"/>
              <a:gd name="connsiteX1630" fmla="*/ 4638763 w 6968109"/>
              <a:gd name="connsiteY1630" fmla="*/ 2847238 h 4221385"/>
              <a:gd name="connsiteX1631" fmla="*/ 4623036 w 6968109"/>
              <a:gd name="connsiteY1631" fmla="*/ 2835210 h 4221385"/>
              <a:gd name="connsiteX1632" fmla="*/ 4498143 w 6968109"/>
              <a:gd name="connsiteY1632" fmla="*/ 2808383 h 4221385"/>
              <a:gd name="connsiteX1633" fmla="*/ 4479642 w 6968109"/>
              <a:gd name="connsiteY1633" fmla="*/ 2858340 h 4221385"/>
              <a:gd name="connsiteX1634" fmla="*/ 4509245 w 6968109"/>
              <a:gd name="connsiteY1634" fmla="*/ 2879617 h 4221385"/>
              <a:gd name="connsiteX1635" fmla="*/ 4577705 w 6968109"/>
              <a:gd name="connsiteY1635" fmla="*/ 2895345 h 4221385"/>
              <a:gd name="connsiteX1636" fmla="*/ 4568453 w 6968109"/>
              <a:gd name="connsiteY1636" fmla="*/ 2929574 h 4221385"/>
              <a:gd name="connsiteX1637" fmla="*/ 4508319 w 6968109"/>
              <a:gd name="connsiteY1637" fmla="*/ 2915697 h 4221385"/>
              <a:gd name="connsiteX1638" fmla="*/ 4455587 w 6968109"/>
              <a:gd name="connsiteY1638" fmla="*/ 2903671 h 4221385"/>
              <a:gd name="connsiteX1639" fmla="*/ 4439861 w 6968109"/>
              <a:gd name="connsiteY1639" fmla="*/ 2901822 h 4221385"/>
              <a:gd name="connsiteX1640" fmla="*/ 4432459 w 6968109"/>
              <a:gd name="connsiteY1640" fmla="*/ 2908297 h 4221385"/>
              <a:gd name="connsiteX1641" fmla="*/ 4423208 w 6968109"/>
              <a:gd name="connsiteY1641" fmla="*/ 2924948 h 4221385"/>
              <a:gd name="connsiteX1642" fmla="*/ 4294616 w 6968109"/>
              <a:gd name="connsiteY1642" fmla="*/ 2893494 h 4221385"/>
              <a:gd name="connsiteX1643" fmla="*/ 4235406 w 6968109"/>
              <a:gd name="connsiteY1643" fmla="*/ 2879617 h 4221385"/>
              <a:gd name="connsiteX1644" fmla="*/ 4228931 w 6968109"/>
              <a:gd name="connsiteY1644" fmla="*/ 2866665 h 4221385"/>
              <a:gd name="connsiteX1645" fmla="*/ 4215054 w 6968109"/>
              <a:gd name="connsiteY1645" fmla="*/ 2846313 h 4221385"/>
              <a:gd name="connsiteX1646" fmla="*/ 4217830 w 6968109"/>
              <a:gd name="connsiteY1646" fmla="*/ 2767677 h 4221385"/>
              <a:gd name="connsiteX1647" fmla="*/ 4206728 w 6968109"/>
              <a:gd name="connsiteY1647" fmla="*/ 2747324 h 4221385"/>
              <a:gd name="connsiteX1648" fmla="*/ 4186374 w 6968109"/>
              <a:gd name="connsiteY1648" fmla="*/ 2737148 h 4221385"/>
              <a:gd name="connsiteX1649" fmla="*/ 4188225 w 6968109"/>
              <a:gd name="connsiteY1649" fmla="*/ 2724196 h 4221385"/>
              <a:gd name="connsiteX1650" fmla="*/ 4177124 w 6968109"/>
              <a:gd name="connsiteY1650" fmla="*/ 2709394 h 4221385"/>
              <a:gd name="connsiteX1651" fmla="*/ 4173423 w 6968109"/>
              <a:gd name="connsiteY1651" fmla="*/ 2689965 h 4221385"/>
              <a:gd name="connsiteX1652" fmla="*/ 4147519 w 6968109"/>
              <a:gd name="connsiteY1652" fmla="*/ 2639085 h 4221385"/>
              <a:gd name="connsiteX1653" fmla="*/ 4119766 w 6968109"/>
              <a:gd name="connsiteY1653" fmla="*/ 2622432 h 4221385"/>
              <a:gd name="connsiteX1654" fmla="*/ 4108665 w 6968109"/>
              <a:gd name="connsiteY1654" fmla="*/ 2610405 h 4221385"/>
              <a:gd name="connsiteX1655" fmla="*/ 4099412 w 6968109"/>
              <a:gd name="connsiteY1655" fmla="*/ 2592829 h 4221385"/>
              <a:gd name="connsiteX1656" fmla="*/ 4081836 w 6968109"/>
              <a:gd name="connsiteY1656" fmla="*/ 2571550 h 4221385"/>
              <a:gd name="connsiteX1657" fmla="*/ 4122542 w 6968109"/>
              <a:gd name="connsiteY1657" fmla="*/ 2567849 h 4221385"/>
              <a:gd name="connsiteX1658" fmla="*/ 4145670 w 6968109"/>
              <a:gd name="connsiteY1658" fmla="*/ 2578950 h 4221385"/>
              <a:gd name="connsiteX1659" fmla="*/ 4168798 w 6968109"/>
              <a:gd name="connsiteY1659" fmla="*/ 2606704 h 4221385"/>
              <a:gd name="connsiteX1660" fmla="*/ 4170648 w 6968109"/>
              <a:gd name="connsiteY1660" fmla="*/ 2568775 h 4221385"/>
              <a:gd name="connsiteX1661" fmla="*/ 4149369 w 6968109"/>
              <a:gd name="connsiteY1661" fmla="*/ 2571550 h 4221385"/>
              <a:gd name="connsiteX1662" fmla="*/ 4138268 w 6968109"/>
              <a:gd name="connsiteY1662" fmla="*/ 2561373 h 4221385"/>
              <a:gd name="connsiteX1663" fmla="*/ 4137343 w 6968109"/>
              <a:gd name="connsiteY1663" fmla="*/ 2548422 h 4221385"/>
              <a:gd name="connsiteX1664" fmla="*/ 4126241 w 6968109"/>
              <a:gd name="connsiteY1664" fmla="*/ 2541946 h 4221385"/>
              <a:gd name="connsiteX1665" fmla="*/ 4123466 w 6968109"/>
              <a:gd name="connsiteY1665" fmla="*/ 2527144 h 4221385"/>
              <a:gd name="connsiteX1666" fmla="*/ 4126241 w 6968109"/>
              <a:gd name="connsiteY1666" fmla="*/ 2504941 h 4221385"/>
              <a:gd name="connsiteX1667" fmla="*/ 4123466 w 6968109"/>
              <a:gd name="connsiteY1667" fmla="*/ 2483664 h 4221385"/>
              <a:gd name="connsiteX1668" fmla="*/ 4135494 w 6968109"/>
              <a:gd name="connsiteY1668" fmla="*/ 2449433 h 4221385"/>
              <a:gd name="connsiteX1669" fmla="*/ 4143819 w 6968109"/>
              <a:gd name="connsiteY1669" fmla="*/ 2411502 h 4221385"/>
              <a:gd name="connsiteX1670" fmla="*/ 4163246 w 6968109"/>
              <a:gd name="connsiteY1670" fmla="*/ 2366172 h 4221385"/>
              <a:gd name="connsiteX1671" fmla="*/ 4160471 w 6968109"/>
              <a:gd name="connsiteY1671" fmla="*/ 2309738 h 4221385"/>
              <a:gd name="connsiteX1672" fmla="*/ 4177124 w 6968109"/>
              <a:gd name="connsiteY1672" fmla="*/ 2284759 h 4221385"/>
              <a:gd name="connsiteX1673" fmla="*/ 4149369 w 6968109"/>
              <a:gd name="connsiteY1673" fmla="*/ 2247756 h 4221385"/>
              <a:gd name="connsiteX1674" fmla="*/ 4111441 w 6968109"/>
              <a:gd name="connsiteY1674" fmla="*/ 2214450 h 4221385"/>
              <a:gd name="connsiteX1675" fmla="*/ 4071660 w 6968109"/>
              <a:gd name="connsiteY1675" fmla="*/ 2177445 h 4221385"/>
              <a:gd name="connsiteX1676" fmla="*/ 4012450 w 6968109"/>
              <a:gd name="connsiteY1676" fmla="*/ 2159867 h 4221385"/>
              <a:gd name="connsiteX1677" fmla="*/ 3955093 w 6968109"/>
              <a:gd name="connsiteY1677" fmla="*/ 2157093 h 4221385"/>
              <a:gd name="connsiteX1678" fmla="*/ 3899586 w 6968109"/>
              <a:gd name="connsiteY1678" fmla="*/ 2160794 h 4221385"/>
              <a:gd name="connsiteX1679" fmla="*/ 3812624 w 6968109"/>
              <a:gd name="connsiteY1679" fmla="*/ 2202423 h 4221385"/>
              <a:gd name="connsiteX1680" fmla="*/ 3762667 w 6968109"/>
              <a:gd name="connsiteY1680" fmla="*/ 2406878 h 4221385"/>
              <a:gd name="connsiteX1681" fmla="*/ 3792270 w 6968109"/>
              <a:gd name="connsiteY1681" fmla="*/ 2431856 h 4221385"/>
              <a:gd name="connsiteX1682" fmla="*/ 3806149 w 6968109"/>
              <a:gd name="connsiteY1682" fmla="*/ 2464235 h 4221385"/>
              <a:gd name="connsiteX1683" fmla="*/ 3828351 w 6968109"/>
              <a:gd name="connsiteY1683" fmla="*/ 2483664 h 4221385"/>
              <a:gd name="connsiteX1684" fmla="*/ 3799672 w 6968109"/>
              <a:gd name="connsiteY1684" fmla="*/ 2513267 h 4221385"/>
              <a:gd name="connsiteX1685" fmla="*/ 3791346 w 6968109"/>
              <a:gd name="connsiteY1685" fmla="*/ 2547496 h 4221385"/>
              <a:gd name="connsiteX1686" fmla="*/ 3757115 w 6968109"/>
              <a:gd name="connsiteY1686" fmla="*/ 2581727 h 4221385"/>
              <a:gd name="connsiteX1687" fmla="*/ 3730288 w 6968109"/>
              <a:gd name="connsiteY1687" fmla="*/ 2603005 h 4221385"/>
              <a:gd name="connsiteX1688" fmla="*/ 3700683 w 6968109"/>
              <a:gd name="connsiteY1688" fmla="*/ 2639085 h 4221385"/>
              <a:gd name="connsiteX1689" fmla="*/ 3682181 w 6968109"/>
              <a:gd name="connsiteY1689" fmla="*/ 2685341 h 4221385"/>
              <a:gd name="connsiteX1690" fmla="*/ 3639625 w 6968109"/>
              <a:gd name="connsiteY1690" fmla="*/ 2832436 h 4221385"/>
              <a:gd name="connsiteX1691" fmla="*/ 3696982 w 6968109"/>
              <a:gd name="connsiteY1691" fmla="*/ 3293149 h 4221385"/>
              <a:gd name="connsiteX1692" fmla="*/ 3657201 w 6968109"/>
              <a:gd name="connsiteY1692" fmla="*/ 3313503 h 4221385"/>
              <a:gd name="connsiteX1693" fmla="*/ 3639625 w 6968109"/>
              <a:gd name="connsiteY1693" fmla="*/ 3392138 h 4221385"/>
              <a:gd name="connsiteX1694" fmla="*/ 3643326 w 6968109"/>
              <a:gd name="connsiteY1694" fmla="*/ 3482801 h 4221385"/>
              <a:gd name="connsiteX1695" fmla="*/ 3684030 w 6968109"/>
              <a:gd name="connsiteY1695" fmla="*/ 3504078 h 4221385"/>
              <a:gd name="connsiteX1696" fmla="*/ 3722886 w 6968109"/>
              <a:gd name="connsiteY1696" fmla="*/ 3505004 h 4221385"/>
              <a:gd name="connsiteX1697" fmla="*/ 3719186 w 6968109"/>
              <a:gd name="connsiteY1697" fmla="*/ 3591041 h 4221385"/>
              <a:gd name="connsiteX1698" fmla="*/ 3734912 w 6968109"/>
              <a:gd name="connsiteY1698" fmla="*/ 3691880 h 4221385"/>
              <a:gd name="connsiteX1699" fmla="*/ 3734998 w 6968109"/>
              <a:gd name="connsiteY1699" fmla="*/ 3692282 h 4221385"/>
              <a:gd name="connsiteX1700" fmla="*/ 3716655 w 6968109"/>
              <a:gd name="connsiteY1700" fmla="*/ 3702844 h 4221385"/>
              <a:gd name="connsiteX1701" fmla="*/ 3686175 w 6968109"/>
              <a:gd name="connsiteY1701" fmla="*/ 3727228 h 4221385"/>
              <a:gd name="connsiteX1702" fmla="*/ 3678841 w 6968109"/>
              <a:gd name="connsiteY1702" fmla="*/ 3735800 h 4221385"/>
              <a:gd name="connsiteX1703" fmla="*/ 3675221 w 6968109"/>
              <a:gd name="connsiteY1703" fmla="*/ 3749231 h 4221385"/>
              <a:gd name="connsiteX1704" fmla="*/ 3667887 w 6968109"/>
              <a:gd name="connsiteY1704" fmla="*/ 3763804 h 4221385"/>
              <a:gd name="connsiteX1705" fmla="*/ 3661791 w 6968109"/>
              <a:gd name="connsiteY1705" fmla="*/ 3773519 h 4221385"/>
              <a:gd name="connsiteX1706" fmla="*/ 3645980 w 6968109"/>
              <a:gd name="connsiteY1706" fmla="*/ 3784473 h 4221385"/>
              <a:gd name="connsiteX1707" fmla="*/ 3627692 w 6968109"/>
              <a:gd name="connsiteY1707" fmla="*/ 3790569 h 4221385"/>
              <a:gd name="connsiteX1708" fmla="*/ 3613118 w 6968109"/>
              <a:gd name="connsiteY1708" fmla="*/ 3801523 h 4221385"/>
              <a:gd name="connsiteX1709" fmla="*/ 3592449 w 6968109"/>
              <a:gd name="connsiteY1709" fmla="*/ 3801523 h 4221385"/>
              <a:gd name="connsiteX1710" fmla="*/ 3592449 w 6968109"/>
              <a:gd name="connsiteY1710" fmla="*/ 3817334 h 4221385"/>
              <a:gd name="connsiteX1711" fmla="*/ 3572923 w 6968109"/>
              <a:gd name="connsiteY1711" fmla="*/ 3824669 h 4221385"/>
              <a:gd name="connsiteX1712" fmla="*/ 3554635 w 6968109"/>
              <a:gd name="connsiteY1712" fmla="*/ 3833241 h 4221385"/>
              <a:gd name="connsiteX1713" fmla="*/ 3537585 w 6968109"/>
              <a:gd name="connsiteY1713" fmla="*/ 3839337 h 4221385"/>
              <a:gd name="connsiteX1714" fmla="*/ 3515678 w 6968109"/>
              <a:gd name="connsiteY1714" fmla="*/ 3844195 h 4221385"/>
              <a:gd name="connsiteX1715" fmla="*/ 3515678 w 6968109"/>
              <a:gd name="connsiteY1715" fmla="*/ 3839337 h 4221385"/>
              <a:gd name="connsiteX1716" fmla="*/ 3515678 w 6968109"/>
              <a:gd name="connsiteY1716" fmla="*/ 3835717 h 4221385"/>
              <a:gd name="connsiteX1717" fmla="*/ 3518154 w 6968109"/>
              <a:gd name="connsiteY1717" fmla="*/ 3833241 h 4221385"/>
              <a:gd name="connsiteX1718" fmla="*/ 3518154 w 6968109"/>
              <a:gd name="connsiteY1718" fmla="*/ 3830765 h 4221385"/>
              <a:gd name="connsiteX1719" fmla="*/ 3518154 w 6968109"/>
              <a:gd name="connsiteY1719" fmla="*/ 3828288 h 4221385"/>
              <a:gd name="connsiteX1720" fmla="*/ 3515678 w 6968109"/>
              <a:gd name="connsiteY1720" fmla="*/ 3825812 h 4221385"/>
              <a:gd name="connsiteX1721" fmla="*/ 3513201 w 6968109"/>
              <a:gd name="connsiteY1721" fmla="*/ 3824573 h 4221385"/>
              <a:gd name="connsiteX1722" fmla="*/ 3515678 w 6968109"/>
              <a:gd name="connsiteY1722" fmla="*/ 3824573 h 4221385"/>
              <a:gd name="connsiteX1723" fmla="*/ 3518154 w 6968109"/>
              <a:gd name="connsiteY1723" fmla="*/ 3817239 h 4221385"/>
              <a:gd name="connsiteX1724" fmla="*/ 3515678 w 6968109"/>
              <a:gd name="connsiteY1724" fmla="*/ 3811143 h 4221385"/>
              <a:gd name="connsiteX1725" fmla="*/ 3515678 w 6968109"/>
              <a:gd name="connsiteY1725" fmla="*/ 3803809 h 4221385"/>
              <a:gd name="connsiteX1726" fmla="*/ 3513201 w 6968109"/>
              <a:gd name="connsiteY1726" fmla="*/ 3808667 h 4221385"/>
              <a:gd name="connsiteX1727" fmla="*/ 3508343 w 6968109"/>
              <a:gd name="connsiteY1727" fmla="*/ 3811143 h 4221385"/>
              <a:gd name="connsiteX1728" fmla="*/ 3505867 w 6968109"/>
              <a:gd name="connsiteY1728" fmla="*/ 3814763 h 4221385"/>
              <a:gd name="connsiteX1729" fmla="*/ 3502247 w 6968109"/>
              <a:gd name="connsiteY1729" fmla="*/ 3817239 h 4221385"/>
              <a:gd name="connsiteX1730" fmla="*/ 3499771 w 6968109"/>
              <a:gd name="connsiteY1730" fmla="*/ 3819716 h 4221385"/>
              <a:gd name="connsiteX1731" fmla="*/ 3499771 w 6968109"/>
              <a:gd name="connsiteY1731" fmla="*/ 3822192 h 4221385"/>
              <a:gd name="connsiteX1732" fmla="*/ 3505867 w 6968109"/>
              <a:gd name="connsiteY1732" fmla="*/ 3822192 h 4221385"/>
              <a:gd name="connsiteX1733" fmla="*/ 3508343 w 6968109"/>
              <a:gd name="connsiteY1733" fmla="*/ 3822192 h 4221385"/>
              <a:gd name="connsiteX1734" fmla="*/ 3510820 w 6968109"/>
              <a:gd name="connsiteY1734" fmla="*/ 3824669 h 4221385"/>
              <a:gd name="connsiteX1735" fmla="*/ 3513296 w 6968109"/>
              <a:gd name="connsiteY1735" fmla="*/ 3824669 h 4221385"/>
              <a:gd name="connsiteX1736" fmla="*/ 3508440 w 6968109"/>
              <a:gd name="connsiteY1736" fmla="*/ 3833241 h 4221385"/>
              <a:gd name="connsiteX1737" fmla="*/ 3502343 w 6968109"/>
              <a:gd name="connsiteY1737" fmla="*/ 3844195 h 4221385"/>
              <a:gd name="connsiteX1738" fmla="*/ 3499866 w 6968109"/>
              <a:gd name="connsiteY1738" fmla="*/ 3855149 h 4221385"/>
              <a:gd name="connsiteX1739" fmla="*/ 3495008 w 6968109"/>
              <a:gd name="connsiteY1739" fmla="*/ 3857625 h 4221385"/>
              <a:gd name="connsiteX1740" fmla="*/ 3491389 w 6968109"/>
              <a:gd name="connsiteY1740" fmla="*/ 3860102 h 4221385"/>
              <a:gd name="connsiteX1741" fmla="*/ 3488912 w 6968109"/>
              <a:gd name="connsiteY1741" fmla="*/ 3857625 h 4221385"/>
              <a:gd name="connsiteX1742" fmla="*/ 3486436 w 6968109"/>
              <a:gd name="connsiteY1742" fmla="*/ 3857625 h 4221385"/>
              <a:gd name="connsiteX1743" fmla="*/ 3483959 w 6968109"/>
              <a:gd name="connsiteY1743" fmla="*/ 3855149 h 4221385"/>
              <a:gd name="connsiteX1744" fmla="*/ 3483959 w 6968109"/>
              <a:gd name="connsiteY1744" fmla="*/ 3852672 h 4221385"/>
              <a:gd name="connsiteX1745" fmla="*/ 3481483 w 6968109"/>
              <a:gd name="connsiteY1745" fmla="*/ 3850196 h 4221385"/>
              <a:gd name="connsiteX1746" fmla="*/ 3477863 w 6968109"/>
              <a:gd name="connsiteY1746" fmla="*/ 3848957 h 4221385"/>
              <a:gd name="connsiteX1747" fmla="*/ 3473006 w 6968109"/>
              <a:gd name="connsiteY1747" fmla="*/ 3846481 h 4221385"/>
              <a:gd name="connsiteX1748" fmla="*/ 3466910 w 6968109"/>
              <a:gd name="connsiteY1748" fmla="*/ 3844004 h 4221385"/>
              <a:gd name="connsiteX1749" fmla="*/ 3464433 w 6968109"/>
              <a:gd name="connsiteY1749" fmla="*/ 3854958 h 4221385"/>
              <a:gd name="connsiteX1750" fmla="*/ 3461957 w 6968109"/>
              <a:gd name="connsiteY1750" fmla="*/ 3863531 h 4221385"/>
              <a:gd name="connsiteX1751" fmla="*/ 3457099 w 6968109"/>
              <a:gd name="connsiteY1751" fmla="*/ 3870865 h 4221385"/>
              <a:gd name="connsiteX1752" fmla="*/ 3453479 w 6968109"/>
              <a:gd name="connsiteY1752" fmla="*/ 3874484 h 4221385"/>
              <a:gd name="connsiteX1753" fmla="*/ 3444907 w 6968109"/>
              <a:gd name="connsiteY1753" fmla="*/ 3876961 h 4221385"/>
              <a:gd name="connsiteX1754" fmla="*/ 3439265 w 6968109"/>
              <a:gd name="connsiteY1754" fmla="*/ 3876961 h 4221385"/>
              <a:gd name="connsiteX1755" fmla="*/ 3449847 w 6968109"/>
              <a:gd name="connsiteY1755" fmla="*/ 3845009 h 4221385"/>
              <a:gd name="connsiteX1756" fmla="*/ 3462518 w 6968109"/>
              <a:gd name="connsiteY1756" fmla="*/ 3820335 h 4221385"/>
              <a:gd name="connsiteX1757" fmla="*/ 3507532 w 6968109"/>
              <a:gd name="connsiteY1757" fmla="*/ 3680623 h 4221385"/>
              <a:gd name="connsiteX1758" fmla="*/ 3507198 w 6968109"/>
              <a:gd name="connsiteY1758" fmla="*/ 3675621 h 4221385"/>
              <a:gd name="connsiteX1759" fmla="*/ 3518870 w 6968109"/>
              <a:gd name="connsiteY1759" fmla="*/ 3658948 h 4221385"/>
              <a:gd name="connsiteX1760" fmla="*/ 3541211 w 6968109"/>
              <a:gd name="connsiteY1760" fmla="*/ 3643944 h 4221385"/>
              <a:gd name="connsiteX1761" fmla="*/ 3544878 w 6968109"/>
              <a:gd name="connsiteY1761" fmla="*/ 3594928 h 4221385"/>
              <a:gd name="connsiteX1762" fmla="*/ 3532874 w 6968109"/>
              <a:gd name="connsiteY1762" fmla="*/ 3514237 h 4221385"/>
              <a:gd name="connsiteX1763" fmla="*/ 3555549 w 6968109"/>
              <a:gd name="connsiteY1763" fmla="*/ 3493563 h 4221385"/>
              <a:gd name="connsiteX1764" fmla="*/ 3573887 w 6968109"/>
              <a:gd name="connsiteY1764" fmla="*/ 3484560 h 4221385"/>
              <a:gd name="connsiteX1765" fmla="*/ 3606230 w 6968109"/>
              <a:gd name="connsiteY1765" fmla="*/ 3376858 h 4221385"/>
              <a:gd name="connsiteX1766" fmla="*/ 3625571 w 6968109"/>
              <a:gd name="connsiteY1766" fmla="*/ 3342847 h 4221385"/>
              <a:gd name="connsiteX1767" fmla="*/ 3632907 w 6968109"/>
              <a:gd name="connsiteY1767" fmla="*/ 3333511 h 4221385"/>
              <a:gd name="connsiteX1768" fmla="*/ 3642243 w 6968109"/>
              <a:gd name="connsiteY1768" fmla="*/ 3232478 h 4221385"/>
              <a:gd name="connsiteX1769" fmla="*/ 3631572 w 6968109"/>
              <a:gd name="connsiteY1769" fmla="*/ 3212472 h 4221385"/>
              <a:gd name="connsiteX1770" fmla="*/ 3538209 w 6968109"/>
              <a:gd name="connsiteY1770" fmla="*/ 3175793 h 4221385"/>
              <a:gd name="connsiteX1771" fmla="*/ 3529541 w 6968109"/>
              <a:gd name="connsiteY1771" fmla="*/ 3172793 h 4221385"/>
              <a:gd name="connsiteX1772" fmla="*/ 3572554 w 6968109"/>
              <a:gd name="connsiteY1772" fmla="*/ 2848021 h 4221385"/>
              <a:gd name="connsiteX1773" fmla="*/ 3569219 w 6968109"/>
              <a:gd name="connsiteY1773" fmla="*/ 2798338 h 4221385"/>
              <a:gd name="connsiteX1774" fmla="*/ 3531207 w 6968109"/>
              <a:gd name="connsiteY1774" fmla="*/ 2615279 h 4221385"/>
              <a:gd name="connsiteX1775" fmla="*/ 3443512 w 6968109"/>
              <a:gd name="connsiteY1775" fmla="*/ 2497242 h 4221385"/>
              <a:gd name="connsiteX1776" fmla="*/ 3455182 w 6968109"/>
              <a:gd name="connsiteY1776" fmla="*/ 2458229 h 4221385"/>
              <a:gd name="connsiteX1777" fmla="*/ 3417171 w 6968109"/>
              <a:gd name="connsiteY1777" fmla="*/ 2429553 h 4221385"/>
              <a:gd name="connsiteX1778" fmla="*/ 3395829 w 6968109"/>
              <a:gd name="connsiteY1778" fmla="*/ 2394209 h 4221385"/>
              <a:gd name="connsiteX1779" fmla="*/ 3398163 w 6968109"/>
              <a:gd name="connsiteY1779" fmla="*/ 2346860 h 4221385"/>
              <a:gd name="connsiteX1780" fmla="*/ 3456183 w 6968109"/>
              <a:gd name="connsiteY1780" fmla="*/ 2334189 h 4221385"/>
              <a:gd name="connsiteX1781" fmla="*/ 3429508 w 6968109"/>
              <a:gd name="connsiteY1781" fmla="*/ 2231156 h 4221385"/>
              <a:gd name="connsiteX1782" fmla="*/ 3380158 w 6968109"/>
              <a:gd name="connsiteY1782" fmla="*/ 2111784 h 4221385"/>
              <a:gd name="connsiteX1783" fmla="*/ 3358818 w 6968109"/>
              <a:gd name="connsiteY1783" fmla="*/ 2086109 h 4221385"/>
              <a:gd name="connsiteX1784" fmla="*/ 3341813 w 6968109"/>
              <a:gd name="connsiteY1784" fmla="*/ 2074439 h 4221385"/>
              <a:gd name="connsiteX1785" fmla="*/ 3100068 w 6968109"/>
              <a:gd name="connsiteY1785" fmla="*/ 2094111 h 4221385"/>
              <a:gd name="connsiteX1786" fmla="*/ 3048718 w 6968109"/>
              <a:gd name="connsiteY1786" fmla="*/ 2156132 h 4221385"/>
              <a:gd name="connsiteX1787" fmla="*/ 3019709 w 6968109"/>
              <a:gd name="connsiteY1787" fmla="*/ 2290841 h 4221385"/>
              <a:gd name="connsiteX1788" fmla="*/ 3021043 w 6968109"/>
              <a:gd name="connsiteY1788" fmla="*/ 2301512 h 4221385"/>
              <a:gd name="connsiteX1789" fmla="*/ 3066391 w 6968109"/>
              <a:gd name="connsiteY1789" fmla="*/ 2371534 h 4221385"/>
              <a:gd name="connsiteX1790" fmla="*/ 3045049 w 6968109"/>
              <a:gd name="connsiteY1790" fmla="*/ 2380871 h 4221385"/>
              <a:gd name="connsiteX1791" fmla="*/ 3074060 w 6968109"/>
              <a:gd name="connsiteY1791" fmla="*/ 2402544 h 4221385"/>
              <a:gd name="connsiteX1792" fmla="*/ 3090065 w 6968109"/>
              <a:gd name="connsiteY1792" fmla="*/ 2423884 h 4221385"/>
              <a:gd name="connsiteX1793" fmla="*/ 3088064 w 6968109"/>
              <a:gd name="connsiteY1793" fmla="*/ 2503243 h 4221385"/>
              <a:gd name="connsiteX1794" fmla="*/ 3094399 w 6968109"/>
              <a:gd name="connsiteY1794" fmla="*/ 2530585 h 4221385"/>
              <a:gd name="connsiteX1795" fmla="*/ 3116740 w 6968109"/>
              <a:gd name="connsiteY1795" fmla="*/ 2510580 h 4221385"/>
              <a:gd name="connsiteX1796" fmla="*/ 3118407 w 6968109"/>
              <a:gd name="connsiteY1796" fmla="*/ 2509246 h 4221385"/>
              <a:gd name="connsiteX1797" fmla="*/ 3154753 w 6968109"/>
              <a:gd name="connsiteY1797" fmla="*/ 2537254 h 4221385"/>
              <a:gd name="connsiteX1798" fmla="*/ 3150084 w 6968109"/>
              <a:gd name="connsiteY1798" fmla="*/ 2540589 h 4221385"/>
              <a:gd name="connsiteX1799" fmla="*/ 3116406 w 6968109"/>
              <a:gd name="connsiteY1799" fmla="*/ 2627617 h 4221385"/>
              <a:gd name="connsiteX1800" fmla="*/ 3115073 w 6968109"/>
              <a:gd name="connsiteY1800" fmla="*/ 2639954 h 4221385"/>
              <a:gd name="connsiteX1801" fmla="*/ 3084396 w 6968109"/>
              <a:gd name="connsiteY1801" fmla="*/ 2721647 h 4221385"/>
              <a:gd name="connsiteX1802" fmla="*/ 3075394 w 6968109"/>
              <a:gd name="connsiteY1802" fmla="*/ 2752657 h 4221385"/>
              <a:gd name="connsiteX1803" fmla="*/ 3054719 w 6968109"/>
              <a:gd name="connsiteY1803" fmla="*/ 2746322 h 4221385"/>
              <a:gd name="connsiteX1804" fmla="*/ 3070058 w 6968109"/>
              <a:gd name="connsiteY1804" fmla="*/ 2694306 h 4221385"/>
              <a:gd name="connsiteX1805" fmla="*/ 3066391 w 6968109"/>
              <a:gd name="connsiteY1805" fmla="*/ 2659627 h 4221385"/>
              <a:gd name="connsiteX1806" fmla="*/ 2997703 w 6968109"/>
              <a:gd name="connsiteY1806" fmla="*/ 2551592 h 4221385"/>
              <a:gd name="connsiteX1807" fmla="*/ 2981363 w 6968109"/>
              <a:gd name="connsiteY1807" fmla="*/ 2539256 h 4221385"/>
              <a:gd name="connsiteX1808" fmla="*/ 2941683 w 6968109"/>
              <a:gd name="connsiteY1808" fmla="*/ 2506911 h 4221385"/>
              <a:gd name="connsiteX1809" fmla="*/ 2926679 w 6968109"/>
              <a:gd name="connsiteY1809" fmla="*/ 2478903 h 4221385"/>
              <a:gd name="connsiteX1810" fmla="*/ 2860324 w 6968109"/>
              <a:gd name="connsiteY1810" fmla="*/ 2352527 h 4221385"/>
              <a:gd name="connsiteX1811" fmla="*/ 2874328 w 6968109"/>
              <a:gd name="connsiteY1811" fmla="*/ 2307181 h 4221385"/>
              <a:gd name="connsiteX1812" fmla="*/ 2840317 w 6968109"/>
              <a:gd name="connsiteY1812" fmla="*/ 2254496 h 4221385"/>
              <a:gd name="connsiteX1813" fmla="*/ 2822978 w 6968109"/>
              <a:gd name="connsiteY1813" fmla="*/ 2242492 h 4221385"/>
              <a:gd name="connsiteX1814" fmla="*/ 2809641 w 6968109"/>
              <a:gd name="connsiteY1814" fmla="*/ 2223820 h 4221385"/>
              <a:gd name="connsiteX1815" fmla="*/ 2813642 w 6968109"/>
              <a:gd name="connsiteY1815" fmla="*/ 2154465 h 4221385"/>
              <a:gd name="connsiteX1816" fmla="*/ 2773628 w 6968109"/>
              <a:gd name="connsiteY1816" fmla="*/ 2166135 h 4221385"/>
              <a:gd name="connsiteX1817" fmla="*/ 2752290 w 6968109"/>
              <a:gd name="connsiteY1817" fmla="*/ 2197478 h 4221385"/>
              <a:gd name="connsiteX1818" fmla="*/ 2692937 w 6968109"/>
              <a:gd name="connsiteY1818" fmla="*/ 2069437 h 4221385"/>
              <a:gd name="connsiteX1819" fmla="*/ 2681307 w 6968109"/>
              <a:gd name="connsiteY1819" fmla="*/ 2057808 h 4221385"/>
              <a:gd name="connsiteX1820" fmla="*/ 2665929 w 6968109"/>
              <a:gd name="connsiteY1820" fmla="*/ 2058433 h 4221385"/>
              <a:gd name="connsiteX1821" fmla="*/ 2656258 w 6968109"/>
              <a:gd name="connsiteY1821" fmla="*/ 2081775 h 4221385"/>
              <a:gd name="connsiteX1822" fmla="*/ 2662594 w 6968109"/>
              <a:gd name="connsiteY1822" fmla="*/ 2098779 h 4221385"/>
              <a:gd name="connsiteX1823" fmla="*/ 2718611 w 6968109"/>
              <a:gd name="connsiteY1823" fmla="*/ 2210150 h 4221385"/>
              <a:gd name="connsiteX1824" fmla="*/ 2724280 w 6968109"/>
              <a:gd name="connsiteY1824" fmla="*/ 2273502 h 4221385"/>
              <a:gd name="connsiteX1825" fmla="*/ 2682266 w 6968109"/>
              <a:gd name="connsiteY1825" fmla="*/ 2343525 h 4221385"/>
              <a:gd name="connsiteX1826" fmla="*/ 2704940 w 6968109"/>
              <a:gd name="connsiteY1826" fmla="*/ 2405544 h 4221385"/>
              <a:gd name="connsiteX1827" fmla="*/ 2713277 w 6968109"/>
              <a:gd name="connsiteY1827" fmla="*/ 2531253 h 4221385"/>
              <a:gd name="connsiteX1828" fmla="*/ 2718277 w 6968109"/>
              <a:gd name="connsiteY1828" fmla="*/ 2552926 h 4221385"/>
              <a:gd name="connsiteX1829" fmla="*/ 2739619 w 6968109"/>
              <a:gd name="connsiteY1829" fmla="*/ 2545590 h 4221385"/>
              <a:gd name="connsiteX1830" fmla="*/ 2744620 w 6968109"/>
              <a:gd name="connsiteY1830" fmla="*/ 2604610 h 4221385"/>
              <a:gd name="connsiteX1831" fmla="*/ 2750289 w 6968109"/>
              <a:gd name="connsiteY1831" fmla="*/ 2627617 h 4221385"/>
              <a:gd name="connsiteX1832" fmla="*/ 2849655 w 6968109"/>
              <a:gd name="connsiteY1832" fmla="*/ 2744321 h 4221385"/>
              <a:gd name="connsiteX1833" fmla="*/ 2825312 w 6968109"/>
              <a:gd name="connsiteY1833" fmla="*/ 2777999 h 4221385"/>
              <a:gd name="connsiteX1834" fmla="*/ 2799638 w 6968109"/>
              <a:gd name="connsiteY1834" fmla="*/ 2882366 h 4221385"/>
              <a:gd name="connsiteX1835" fmla="*/ 2802639 w 6968109"/>
              <a:gd name="connsiteY1835" fmla="*/ 2893369 h 4221385"/>
              <a:gd name="connsiteX1836" fmla="*/ 2818645 w 6968109"/>
              <a:gd name="connsiteY1836" fmla="*/ 2911375 h 4221385"/>
              <a:gd name="connsiteX1837" fmla="*/ 2848320 w 6968109"/>
              <a:gd name="connsiteY1837" fmla="*/ 2905373 h 4221385"/>
              <a:gd name="connsiteX1838" fmla="*/ 2874995 w 6968109"/>
              <a:gd name="connsiteY1838" fmla="*/ 2874363 h 4221385"/>
              <a:gd name="connsiteX1839" fmla="*/ 2875663 w 6968109"/>
              <a:gd name="connsiteY1839" fmla="*/ 2885366 h 4221385"/>
              <a:gd name="connsiteX1840" fmla="*/ 2893334 w 6968109"/>
              <a:gd name="connsiteY1840" fmla="*/ 2984399 h 4221385"/>
              <a:gd name="connsiteX1841" fmla="*/ 2892667 w 6968109"/>
              <a:gd name="connsiteY1841" fmla="*/ 2996735 h 4221385"/>
              <a:gd name="connsiteX1842" fmla="*/ 2882665 w 6968109"/>
              <a:gd name="connsiteY1842" fmla="*/ 3045418 h 4221385"/>
              <a:gd name="connsiteX1843" fmla="*/ 2916342 w 6968109"/>
              <a:gd name="connsiteY1843" fmla="*/ 3155454 h 4221385"/>
              <a:gd name="connsiteX1844" fmla="*/ 2949353 w 6968109"/>
              <a:gd name="connsiteY1844" fmla="*/ 3171125 h 4221385"/>
              <a:gd name="connsiteX1845" fmla="*/ 2990699 w 6968109"/>
              <a:gd name="connsiteY1845" fmla="*/ 3168125 h 4221385"/>
              <a:gd name="connsiteX1846" fmla="*/ 3004370 w 6968109"/>
              <a:gd name="connsiteY1846" fmla="*/ 3173792 h 4221385"/>
              <a:gd name="connsiteX1847" fmla="*/ 2993035 w 6968109"/>
              <a:gd name="connsiteY1847" fmla="*/ 3182795 h 4221385"/>
              <a:gd name="connsiteX1848" fmla="*/ 2975694 w 6968109"/>
              <a:gd name="connsiteY1848" fmla="*/ 3198467 h 4221385"/>
              <a:gd name="connsiteX1849" fmla="*/ 2963690 w 6968109"/>
              <a:gd name="connsiteY1849" fmla="*/ 3314171 h 4221385"/>
              <a:gd name="connsiteX1850" fmla="*/ 3000703 w 6968109"/>
              <a:gd name="connsiteY1850" fmla="*/ 3406201 h 4221385"/>
              <a:gd name="connsiteX1851" fmla="*/ 3021377 w 6968109"/>
              <a:gd name="connsiteY1851" fmla="*/ 3418538 h 4221385"/>
              <a:gd name="connsiteX1852" fmla="*/ 3005705 w 6968109"/>
              <a:gd name="connsiteY1852" fmla="*/ 3446213 h 4221385"/>
              <a:gd name="connsiteX1853" fmla="*/ 2963357 w 6968109"/>
              <a:gd name="connsiteY1853" fmla="*/ 3551915 h 4221385"/>
              <a:gd name="connsiteX1854" fmla="*/ 2985364 w 6968109"/>
              <a:gd name="connsiteY1854" fmla="*/ 3719968 h 4221385"/>
              <a:gd name="connsiteX1855" fmla="*/ 2994366 w 6968109"/>
              <a:gd name="connsiteY1855" fmla="*/ 3744309 h 4221385"/>
              <a:gd name="connsiteX1856" fmla="*/ 2998035 w 6968109"/>
              <a:gd name="connsiteY1856" fmla="*/ 3825670 h 4221385"/>
              <a:gd name="connsiteX1857" fmla="*/ 2998333 w 6968109"/>
              <a:gd name="connsiteY1857" fmla="*/ 3911044 h 4221385"/>
              <a:gd name="connsiteX1858" fmla="*/ 2974467 w 6968109"/>
              <a:gd name="connsiteY1858" fmla="*/ 3879533 h 4221385"/>
              <a:gd name="connsiteX1859" fmla="*/ 2950083 w 6968109"/>
              <a:gd name="connsiteY1859" fmla="*/ 3839337 h 4221385"/>
              <a:gd name="connsiteX1860" fmla="*/ 2928176 w 6968109"/>
              <a:gd name="connsiteY1860" fmla="*/ 3800380 h 4221385"/>
              <a:gd name="connsiteX1861" fmla="*/ 2909887 w 6968109"/>
              <a:gd name="connsiteY1861" fmla="*/ 3763804 h 4221385"/>
              <a:gd name="connsiteX1862" fmla="*/ 2895314 w 6968109"/>
              <a:gd name="connsiteY1862" fmla="*/ 3733324 h 4221385"/>
              <a:gd name="connsiteX1863" fmla="*/ 2879503 w 6968109"/>
              <a:gd name="connsiteY1863" fmla="*/ 3704082 h 4221385"/>
              <a:gd name="connsiteX1864" fmla="*/ 2859977 w 6968109"/>
              <a:gd name="connsiteY1864" fmla="*/ 3671221 h 4221385"/>
              <a:gd name="connsiteX1865" fmla="*/ 2830735 w 6968109"/>
              <a:gd name="connsiteY1865" fmla="*/ 3641979 h 4221385"/>
              <a:gd name="connsiteX1866" fmla="*/ 2809191 w 6968109"/>
              <a:gd name="connsiteY1866" fmla="*/ 3625839 h 4221385"/>
              <a:gd name="connsiteX1867" fmla="*/ 2821378 w 6968109"/>
              <a:gd name="connsiteY1867" fmla="*/ 3626187 h 4221385"/>
              <a:gd name="connsiteX1868" fmla="*/ 2837318 w 6968109"/>
              <a:gd name="connsiteY1868" fmla="*/ 3626187 h 4221385"/>
              <a:gd name="connsiteX1869" fmla="*/ 2853258 w 6968109"/>
              <a:gd name="connsiteY1869" fmla="*/ 3626187 h 4221385"/>
              <a:gd name="connsiteX1870" fmla="*/ 2869196 w 6968109"/>
              <a:gd name="connsiteY1870" fmla="*/ 3610248 h 4221385"/>
              <a:gd name="connsiteX1871" fmla="*/ 2877167 w 6968109"/>
              <a:gd name="connsiteY1871" fmla="*/ 3466794 h 4221385"/>
              <a:gd name="connsiteX1872" fmla="*/ 2861227 w 6968109"/>
              <a:gd name="connsiteY1872" fmla="*/ 3363188 h 4221385"/>
              <a:gd name="connsiteX1873" fmla="*/ 2853258 w 6968109"/>
              <a:gd name="connsiteY1873" fmla="*/ 3347249 h 4221385"/>
              <a:gd name="connsiteX1874" fmla="*/ 2853258 w 6968109"/>
              <a:gd name="connsiteY1874" fmla="*/ 3331309 h 4221385"/>
              <a:gd name="connsiteX1875" fmla="*/ 2861227 w 6968109"/>
              <a:gd name="connsiteY1875" fmla="*/ 3307400 h 4221385"/>
              <a:gd name="connsiteX1876" fmla="*/ 2837318 w 6968109"/>
              <a:gd name="connsiteY1876" fmla="*/ 3235673 h 4221385"/>
              <a:gd name="connsiteX1877" fmla="*/ 2805439 w 6968109"/>
              <a:gd name="connsiteY1877" fmla="*/ 3211764 h 4221385"/>
              <a:gd name="connsiteX1878" fmla="*/ 2813409 w 6968109"/>
              <a:gd name="connsiteY1878" fmla="*/ 3155976 h 4221385"/>
              <a:gd name="connsiteX1879" fmla="*/ 2805439 w 6968109"/>
              <a:gd name="connsiteY1879" fmla="*/ 3124098 h 4221385"/>
              <a:gd name="connsiteX1880" fmla="*/ 2797470 w 6968109"/>
              <a:gd name="connsiteY1880" fmla="*/ 3084250 h 4221385"/>
              <a:gd name="connsiteX1881" fmla="*/ 2789501 w 6968109"/>
              <a:gd name="connsiteY1881" fmla="*/ 3052371 h 4221385"/>
              <a:gd name="connsiteX1882" fmla="*/ 2781532 w 6968109"/>
              <a:gd name="connsiteY1882" fmla="*/ 3020493 h 4221385"/>
              <a:gd name="connsiteX1883" fmla="*/ 2773561 w 6968109"/>
              <a:gd name="connsiteY1883" fmla="*/ 2996583 h 4221385"/>
              <a:gd name="connsiteX1884" fmla="*/ 2725744 w 6968109"/>
              <a:gd name="connsiteY1884" fmla="*/ 2829220 h 4221385"/>
              <a:gd name="connsiteX1885" fmla="*/ 2717773 w 6968109"/>
              <a:gd name="connsiteY1885" fmla="*/ 2805311 h 4221385"/>
              <a:gd name="connsiteX1886" fmla="*/ 2709804 w 6968109"/>
              <a:gd name="connsiteY1886" fmla="*/ 2781403 h 4221385"/>
              <a:gd name="connsiteX1887" fmla="*/ 2701833 w 6968109"/>
              <a:gd name="connsiteY1887" fmla="*/ 2773432 h 4221385"/>
              <a:gd name="connsiteX1888" fmla="*/ 2669955 w 6968109"/>
              <a:gd name="connsiteY1888" fmla="*/ 2725615 h 4221385"/>
              <a:gd name="connsiteX1889" fmla="*/ 2661985 w 6968109"/>
              <a:gd name="connsiteY1889" fmla="*/ 2709675 h 4221385"/>
              <a:gd name="connsiteX1890" fmla="*/ 2638076 w 6968109"/>
              <a:gd name="connsiteY1890" fmla="*/ 2685766 h 4221385"/>
              <a:gd name="connsiteX1891" fmla="*/ 2622137 w 6968109"/>
              <a:gd name="connsiteY1891" fmla="*/ 2677796 h 4221385"/>
              <a:gd name="connsiteX1892" fmla="*/ 2566350 w 6968109"/>
              <a:gd name="connsiteY1892" fmla="*/ 2653887 h 4221385"/>
              <a:gd name="connsiteX1893" fmla="*/ 2494622 w 6968109"/>
              <a:gd name="connsiteY1893" fmla="*/ 2606070 h 4221385"/>
              <a:gd name="connsiteX1894" fmla="*/ 2446805 w 6968109"/>
              <a:gd name="connsiteY1894" fmla="*/ 2590130 h 4221385"/>
              <a:gd name="connsiteX1895" fmla="*/ 2367107 w 6968109"/>
              <a:gd name="connsiteY1895" fmla="*/ 2566221 h 4221385"/>
              <a:gd name="connsiteX1896" fmla="*/ 2359138 w 6968109"/>
              <a:gd name="connsiteY1896" fmla="*/ 2542313 h 4221385"/>
              <a:gd name="connsiteX1897" fmla="*/ 2351169 w 6968109"/>
              <a:gd name="connsiteY1897" fmla="*/ 2518402 h 4221385"/>
              <a:gd name="connsiteX1898" fmla="*/ 2343200 w 6968109"/>
              <a:gd name="connsiteY1898" fmla="*/ 2478556 h 4221385"/>
              <a:gd name="connsiteX1899" fmla="*/ 2351169 w 6968109"/>
              <a:gd name="connsiteY1899" fmla="*/ 2462616 h 4221385"/>
              <a:gd name="connsiteX1900" fmla="*/ 2343200 w 6968109"/>
              <a:gd name="connsiteY1900" fmla="*/ 2446676 h 4221385"/>
              <a:gd name="connsiteX1901" fmla="*/ 2335229 w 6968109"/>
              <a:gd name="connsiteY1901" fmla="*/ 2438707 h 4221385"/>
              <a:gd name="connsiteX1902" fmla="*/ 2311320 w 6968109"/>
              <a:gd name="connsiteY1902" fmla="*/ 2390888 h 4221385"/>
              <a:gd name="connsiteX1903" fmla="*/ 2255532 w 6968109"/>
              <a:gd name="connsiteY1903" fmla="*/ 2335100 h 4221385"/>
              <a:gd name="connsiteX1904" fmla="*/ 2223655 w 6968109"/>
              <a:gd name="connsiteY1904" fmla="*/ 2319162 h 4221385"/>
              <a:gd name="connsiteX1905" fmla="*/ 2215684 w 6968109"/>
              <a:gd name="connsiteY1905" fmla="*/ 2319162 h 4221385"/>
              <a:gd name="connsiteX1906" fmla="*/ 2167867 w 6968109"/>
              <a:gd name="connsiteY1906" fmla="*/ 2327131 h 4221385"/>
              <a:gd name="connsiteX1907" fmla="*/ 2128018 w 6968109"/>
              <a:gd name="connsiteY1907" fmla="*/ 2327131 h 4221385"/>
              <a:gd name="connsiteX1908" fmla="*/ 2040351 w 6968109"/>
              <a:gd name="connsiteY1908" fmla="*/ 2359009 h 4221385"/>
              <a:gd name="connsiteX1909" fmla="*/ 2000503 w 6968109"/>
              <a:gd name="connsiteY1909" fmla="*/ 2414797 h 4221385"/>
              <a:gd name="connsiteX1910" fmla="*/ 1976594 w 6968109"/>
              <a:gd name="connsiteY1910" fmla="*/ 2486525 h 4221385"/>
              <a:gd name="connsiteX1911" fmla="*/ 1968625 w 6968109"/>
              <a:gd name="connsiteY1911" fmla="*/ 2494494 h 4221385"/>
              <a:gd name="connsiteX1912" fmla="*/ 1936745 w 6968109"/>
              <a:gd name="connsiteY1912" fmla="*/ 2542313 h 4221385"/>
              <a:gd name="connsiteX1913" fmla="*/ 2000503 w 6968109"/>
              <a:gd name="connsiteY1913" fmla="*/ 2566221 h 4221385"/>
              <a:gd name="connsiteX1914" fmla="*/ 2016442 w 6968109"/>
              <a:gd name="connsiteY1914" fmla="*/ 2566221 h 4221385"/>
              <a:gd name="connsiteX1915" fmla="*/ 2024413 w 6968109"/>
              <a:gd name="connsiteY1915" fmla="*/ 2582161 h 4221385"/>
              <a:gd name="connsiteX1916" fmla="*/ 2032382 w 6968109"/>
              <a:gd name="connsiteY1916" fmla="*/ 2598101 h 4221385"/>
              <a:gd name="connsiteX1917" fmla="*/ 2024413 w 6968109"/>
              <a:gd name="connsiteY1917" fmla="*/ 2622009 h 4221385"/>
              <a:gd name="connsiteX1918" fmla="*/ 2024413 w 6968109"/>
              <a:gd name="connsiteY1918" fmla="*/ 2661858 h 4221385"/>
              <a:gd name="connsiteX1919" fmla="*/ 2032382 w 6968109"/>
              <a:gd name="connsiteY1919" fmla="*/ 2669827 h 4221385"/>
              <a:gd name="connsiteX1920" fmla="*/ 2024413 w 6968109"/>
              <a:gd name="connsiteY1920" fmla="*/ 2677796 h 4221385"/>
              <a:gd name="connsiteX1921" fmla="*/ 2016442 w 6968109"/>
              <a:gd name="connsiteY1921" fmla="*/ 2693735 h 4221385"/>
              <a:gd name="connsiteX1922" fmla="*/ 2000503 w 6968109"/>
              <a:gd name="connsiteY1922" fmla="*/ 2701706 h 4221385"/>
              <a:gd name="connsiteX1923" fmla="*/ 1976594 w 6968109"/>
              <a:gd name="connsiteY1923" fmla="*/ 2693735 h 4221385"/>
              <a:gd name="connsiteX1924" fmla="*/ 1968625 w 6968109"/>
              <a:gd name="connsiteY1924" fmla="*/ 2685766 h 4221385"/>
              <a:gd name="connsiteX1925" fmla="*/ 1952685 w 6968109"/>
              <a:gd name="connsiteY1925" fmla="*/ 2677796 h 4221385"/>
              <a:gd name="connsiteX1926" fmla="*/ 1936745 w 6968109"/>
              <a:gd name="connsiteY1926" fmla="*/ 2645918 h 4221385"/>
              <a:gd name="connsiteX1927" fmla="*/ 1920806 w 6968109"/>
              <a:gd name="connsiteY1927" fmla="*/ 2622009 h 4221385"/>
              <a:gd name="connsiteX1928" fmla="*/ 1911841 w 6968109"/>
              <a:gd name="connsiteY1928" fmla="*/ 2622009 h 4221385"/>
              <a:gd name="connsiteX1929" fmla="*/ 1904868 w 6968109"/>
              <a:gd name="connsiteY1929" fmla="*/ 2622009 h 4221385"/>
              <a:gd name="connsiteX1930" fmla="*/ 1896897 w 6968109"/>
              <a:gd name="connsiteY1930" fmla="*/ 2622009 h 4221385"/>
              <a:gd name="connsiteX1931" fmla="*/ 1888928 w 6968109"/>
              <a:gd name="connsiteY1931" fmla="*/ 2622009 h 4221385"/>
              <a:gd name="connsiteX1932" fmla="*/ 1880958 w 6968109"/>
              <a:gd name="connsiteY1932" fmla="*/ 2622009 h 4221385"/>
              <a:gd name="connsiteX1933" fmla="*/ 1849080 w 6968109"/>
              <a:gd name="connsiteY1933" fmla="*/ 2622009 h 4221385"/>
              <a:gd name="connsiteX1934" fmla="*/ 1793292 w 6968109"/>
              <a:gd name="connsiteY1934" fmla="*/ 2629978 h 4221385"/>
              <a:gd name="connsiteX1935" fmla="*/ 1681717 w 6968109"/>
              <a:gd name="connsiteY1935" fmla="*/ 2653887 h 4221385"/>
              <a:gd name="connsiteX1936" fmla="*/ 1673747 w 6968109"/>
              <a:gd name="connsiteY1936" fmla="*/ 2669827 h 4221385"/>
              <a:gd name="connsiteX1937" fmla="*/ 1673747 w 6968109"/>
              <a:gd name="connsiteY1937" fmla="*/ 2677796 h 4221385"/>
              <a:gd name="connsiteX1938" fmla="*/ 1657807 w 6968109"/>
              <a:gd name="connsiteY1938" fmla="*/ 2677796 h 4221385"/>
              <a:gd name="connsiteX1939" fmla="*/ 1625929 w 6968109"/>
              <a:gd name="connsiteY1939" fmla="*/ 2685766 h 4221385"/>
              <a:gd name="connsiteX1940" fmla="*/ 1602019 w 6968109"/>
              <a:gd name="connsiteY1940" fmla="*/ 2685766 h 4221385"/>
              <a:gd name="connsiteX1941" fmla="*/ 1562172 w 6968109"/>
              <a:gd name="connsiteY1941" fmla="*/ 2685766 h 4221385"/>
              <a:gd name="connsiteX1942" fmla="*/ 1554202 w 6968109"/>
              <a:gd name="connsiteY1942" fmla="*/ 2685766 h 4221385"/>
              <a:gd name="connsiteX1943" fmla="*/ 1546233 w 6968109"/>
              <a:gd name="connsiteY1943" fmla="*/ 2685766 h 4221385"/>
              <a:gd name="connsiteX1944" fmla="*/ 1530293 w 6968109"/>
              <a:gd name="connsiteY1944" fmla="*/ 2685766 h 4221385"/>
              <a:gd name="connsiteX1945" fmla="*/ 1522324 w 6968109"/>
              <a:gd name="connsiteY1945" fmla="*/ 2685766 h 4221385"/>
              <a:gd name="connsiteX1946" fmla="*/ 1514353 w 6968109"/>
              <a:gd name="connsiteY1946" fmla="*/ 2685766 h 4221385"/>
              <a:gd name="connsiteX1947" fmla="*/ 1498414 w 6968109"/>
              <a:gd name="connsiteY1947" fmla="*/ 2685766 h 4221385"/>
              <a:gd name="connsiteX1948" fmla="*/ 1466536 w 6968109"/>
              <a:gd name="connsiteY1948" fmla="*/ 2685766 h 4221385"/>
              <a:gd name="connsiteX1949" fmla="*/ 1402779 w 6968109"/>
              <a:gd name="connsiteY1949" fmla="*/ 2685766 h 4221385"/>
              <a:gd name="connsiteX1950" fmla="*/ 1299173 w 6968109"/>
              <a:gd name="connsiteY1950" fmla="*/ 2685766 h 4221385"/>
              <a:gd name="connsiteX1951" fmla="*/ 1195566 w 6968109"/>
              <a:gd name="connsiteY1951" fmla="*/ 2685766 h 4221385"/>
              <a:gd name="connsiteX1952" fmla="*/ 1155718 w 6968109"/>
              <a:gd name="connsiteY1952" fmla="*/ 2685766 h 4221385"/>
              <a:gd name="connsiteX1953" fmla="*/ 1123840 w 6968109"/>
              <a:gd name="connsiteY1953" fmla="*/ 2637947 h 4221385"/>
              <a:gd name="connsiteX1954" fmla="*/ 1115870 w 6968109"/>
              <a:gd name="connsiteY1954" fmla="*/ 2622009 h 4221385"/>
              <a:gd name="connsiteX1955" fmla="*/ 1107901 w 6968109"/>
              <a:gd name="connsiteY1955" fmla="*/ 2622009 h 4221385"/>
              <a:gd name="connsiteX1956" fmla="*/ 1099930 w 6968109"/>
              <a:gd name="connsiteY1956" fmla="*/ 2622009 h 4221385"/>
              <a:gd name="connsiteX1957" fmla="*/ 1099930 w 6968109"/>
              <a:gd name="connsiteY1957" fmla="*/ 2636952 h 4221385"/>
              <a:gd name="connsiteX1958" fmla="*/ 1099930 w 6968109"/>
              <a:gd name="connsiteY1958" fmla="*/ 2641934 h 4221385"/>
              <a:gd name="connsiteX1959" fmla="*/ 1091961 w 6968109"/>
              <a:gd name="connsiteY1959" fmla="*/ 2653887 h 4221385"/>
              <a:gd name="connsiteX1960" fmla="*/ 1091961 w 6968109"/>
              <a:gd name="connsiteY1960" fmla="*/ 2661858 h 4221385"/>
              <a:gd name="connsiteX1961" fmla="*/ 1099930 w 6968109"/>
              <a:gd name="connsiteY1961" fmla="*/ 2661858 h 4221385"/>
              <a:gd name="connsiteX1962" fmla="*/ 1099930 w 6968109"/>
              <a:gd name="connsiteY1962" fmla="*/ 2669827 h 4221385"/>
              <a:gd name="connsiteX1963" fmla="*/ 1099930 w 6968109"/>
              <a:gd name="connsiteY1963" fmla="*/ 2717646 h 4221385"/>
              <a:gd name="connsiteX1964" fmla="*/ 996325 w 6968109"/>
              <a:gd name="connsiteY1964" fmla="*/ 2725615 h 4221385"/>
              <a:gd name="connsiteX1965" fmla="*/ 916628 w 6968109"/>
              <a:gd name="connsiteY1965" fmla="*/ 2725615 h 4221385"/>
              <a:gd name="connsiteX1966" fmla="*/ 892719 w 6968109"/>
              <a:gd name="connsiteY1966" fmla="*/ 2725615 h 4221385"/>
              <a:gd name="connsiteX1967" fmla="*/ 884749 w 6968109"/>
              <a:gd name="connsiteY1967" fmla="*/ 2725615 h 4221385"/>
              <a:gd name="connsiteX1968" fmla="*/ 876780 w 6968109"/>
              <a:gd name="connsiteY1968" fmla="*/ 2725615 h 4221385"/>
              <a:gd name="connsiteX1969" fmla="*/ 868811 w 6968109"/>
              <a:gd name="connsiteY1969" fmla="*/ 2725615 h 4221385"/>
              <a:gd name="connsiteX1970" fmla="*/ 847890 w 6968109"/>
              <a:gd name="connsiteY1970" fmla="*/ 2725615 h 4221385"/>
              <a:gd name="connsiteX1971" fmla="*/ 836931 w 6968109"/>
              <a:gd name="connsiteY1971" fmla="*/ 2725615 h 4221385"/>
              <a:gd name="connsiteX1972" fmla="*/ 836931 w 6968109"/>
              <a:gd name="connsiteY1972" fmla="*/ 2741554 h 4221385"/>
              <a:gd name="connsiteX1973" fmla="*/ 836931 w 6968109"/>
              <a:gd name="connsiteY1973" fmla="*/ 2757494 h 4221385"/>
              <a:gd name="connsiteX1974" fmla="*/ 844902 w 6968109"/>
              <a:gd name="connsiteY1974" fmla="*/ 2757494 h 4221385"/>
              <a:gd name="connsiteX1975" fmla="*/ 884749 w 6968109"/>
              <a:gd name="connsiteY1975" fmla="*/ 2757494 h 4221385"/>
              <a:gd name="connsiteX1976" fmla="*/ 916628 w 6968109"/>
              <a:gd name="connsiteY1976" fmla="*/ 2757494 h 4221385"/>
              <a:gd name="connsiteX1977" fmla="*/ 916628 w 6968109"/>
              <a:gd name="connsiteY1977" fmla="*/ 2749523 h 4221385"/>
              <a:gd name="connsiteX1978" fmla="*/ 916628 w 6968109"/>
              <a:gd name="connsiteY1978" fmla="*/ 2741554 h 4221385"/>
              <a:gd name="connsiteX1979" fmla="*/ 937549 w 6968109"/>
              <a:gd name="connsiteY1979" fmla="*/ 2741554 h 4221385"/>
              <a:gd name="connsiteX1980" fmla="*/ 940537 w 6968109"/>
              <a:gd name="connsiteY1980" fmla="*/ 2741554 h 4221385"/>
              <a:gd name="connsiteX1981" fmla="*/ 948507 w 6968109"/>
              <a:gd name="connsiteY1981" fmla="*/ 2741554 h 4221385"/>
              <a:gd name="connsiteX1982" fmla="*/ 964447 w 6968109"/>
              <a:gd name="connsiteY1982" fmla="*/ 2741554 h 4221385"/>
              <a:gd name="connsiteX1983" fmla="*/ 1044142 w 6968109"/>
              <a:gd name="connsiteY1983" fmla="*/ 2741554 h 4221385"/>
              <a:gd name="connsiteX1984" fmla="*/ 1060082 w 6968109"/>
              <a:gd name="connsiteY1984" fmla="*/ 2741554 h 4221385"/>
              <a:gd name="connsiteX1985" fmla="*/ 1071040 w 6968109"/>
              <a:gd name="connsiteY1985" fmla="*/ 2741554 h 4221385"/>
              <a:gd name="connsiteX1986" fmla="*/ 1076021 w 6968109"/>
              <a:gd name="connsiteY1986" fmla="*/ 2741554 h 4221385"/>
              <a:gd name="connsiteX1987" fmla="*/ 1083992 w 6968109"/>
              <a:gd name="connsiteY1987" fmla="*/ 2741554 h 4221385"/>
              <a:gd name="connsiteX1988" fmla="*/ 1091961 w 6968109"/>
              <a:gd name="connsiteY1988" fmla="*/ 2741554 h 4221385"/>
              <a:gd name="connsiteX1989" fmla="*/ 1107901 w 6968109"/>
              <a:gd name="connsiteY1989" fmla="*/ 2741554 h 4221385"/>
              <a:gd name="connsiteX1990" fmla="*/ 1107901 w 6968109"/>
              <a:gd name="connsiteY1990" fmla="*/ 2749523 h 4221385"/>
              <a:gd name="connsiteX1991" fmla="*/ 1115870 w 6968109"/>
              <a:gd name="connsiteY1991" fmla="*/ 2757494 h 4221385"/>
              <a:gd name="connsiteX1992" fmla="*/ 1123840 w 6968109"/>
              <a:gd name="connsiteY1992" fmla="*/ 2757494 h 4221385"/>
              <a:gd name="connsiteX1993" fmla="*/ 1139778 w 6968109"/>
              <a:gd name="connsiteY1993" fmla="*/ 2757494 h 4221385"/>
              <a:gd name="connsiteX1994" fmla="*/ 1139778 w 6968109"/>
              <a:gd name="connsiteY1994" fmla="*/ 2741554 h 4221385"/>
              <a:gd name="connsiteX1995" fmla="*/ 1139778 w 6968109"/>
              <a:gd name="connsiteY1995" fmla="*/ 2725615 h 4221385"/>
              <a:gd name="connsiteX1996" fmla="*/ 1155718 w 6968109"/>
              <a:gd name="connsiteY1996" fmla="*/ 2725615 h 4221385"/>
              <a:gd name="connsiteX1997" fmla="*/ 1171658 w 6968109"/>
              <a:gd name="connsiteY1997" fmla="*/ 2725615 h 4221385"/>
              <a:gd name="connsiteX1998" fmla="*/ 1179628 w 6968109"/>
              <a:gd name="connsiteY1998" fmla="*/ 2765463 h 4221385"/>
              <a:gd name="connsiteX1999" fmla="*/ 1171658 w 6968109"/>
              <a:gd name="connsiteY1999" fmla="*/ 2757494 h 4221385"/>
              <a:gd name="connsiteX2000" fmla="*/ 1171658 w 6968109"/>
              <a:gd name="connsiteY2000" fmla="*/ 2773432 h 4221385"/>
              <a:gd name="connsiteX2001" fmla="*/ 1171658 w 6968109"/>
              <a:gd name="connsiteY2001" fmla="*/ 2778868 h 4221385"/>
              <a:gd name="connsiteX2002" fmla="*/ 1165930 w 6968109"/>
              <a:gd name="connsiteY2002" fmla="*/ 2788500 h 4221385"/>
              <a:gd name="connsiteX2003" fmla="*/ 1163689 w 6968109"/>
              <a:gd name="connsiteY2003" fmla="*/ 2805311 h 4221385"/>
              <a:gd name="connsiteX2004" fmla="*/ 1171658 w 6968109"/>
              <a:gd name="connsiteY2004" fmla="*/ 2797341 h 4221385"/>
              <a:gd name="connsiteX2005" fmla="*/ 1171658 w 6968109"/>
              <a:gd name="connsiteY2005" fmla="*/ 2788376 h 4221385"/>
              <a:gd name="connsiteX2006" fmla="*/ 1171658 w 6968109"/>
              <a:gd name="connsiteY2006" fmla="*/ 2778868 h 4221385"/>
              <a:gd name="connsiteX2007" fmla="*/ 1179628 w 6968109"/>
              <a:gd name="connsiteY2007" fmla="*/ 2765463 h 4221385"/>
              <a:gd name="connsiteX2008" fmla="*/ 1283234 w 6968109"/>
              <a:gd name="connsiteY2008" fmla="*/ 2773432 h 4221385"/>
              <a:gd name="connsiteX2009" fmla="*/ 1418717 w 6968109"/>
              <a:gd name="connsiteY2009" fmla="*/ 2773432 h 4221385"/>
              <a:gd name="connsiteX2010" fmla="*/ 1450596 w 6968109"/>
              <a:gd name="connsiteY2010" fmla="*/ 2773432 h 4221385"/>
              <a:gd name="connsiteX2011" fmla="*/ 1458567 w 6968109"/>
              <a:gd name="connsiteY2011" fmla="*/ 2781403 h 4221385"/>
              <a:gd name="connsiteX2012" fmla="*/ 1506384 w 6968109"/>
              <a:gd name="connsiteY2012" fmla="*/ 2813280 h 4221385"/>
              <a:gd name="connsiteX2013" fmla="*/ 1514353 w 6968109"/>
              <a:gd name="connsiteY2013" fmla="*/ 2821251 h 4221385"/>
              <a:gd name="connsiteX2014" fmla="*/ 1546233 w 6968109"/>
              <a:gd name="connsiteY2014" fmla="*/ 2837189 h 4221385"/>
              <a:gd name="connsiteX2015" fmla="*/ 1586081 w 6968109"/>
              <a:gd name="connsiteY2015" fmla="*/ 2845160 h 4221385"/>
              <a:gd name="connsiteX2016" fmla="*/ 1594050 w 6968109"/>
              <a:gd name="connsiteY2016" fmla="*/ 2861099 h 4221385"/>
              <a:gd name="connsiteX2017" fmla="*/ 1594050 w 6968109"/>
              <a:gd name="connsiteY2017" fmla="*/ 2908917 h 4221385"/>
              <a:gd name="connsiteX2018" fmla="*/ 1594050 w 6968109"/>
              <a:gd name="connsiteY2018" fmla="*/ 2956734 h 4221385"/>
              <a:gd name="connsiteX2019" fmla="*/ 1602019 w 6968109"/>
              <a:gd name="connsiteY2019" fmla="*/ 3036433 h 4221385"/>
              <a:gd name="connsiteX2020" fmla="*/ 1602019 w 6968109"/>
              <a:gd name="connsiteY2020" fmla="*/ 3068310 h 4221385"/>
              <a:gd name="connsiteX2021" fmla="*/ 1602019 w 6968109"/>
              <a:gd name="connsiteY2021" fmla="*/ 3092219 h 4221385"/>
              <a:gd name="connsiteX2022" fmla="*/ 1609990 w 6968109"/>
              <a:gd name="connsiteY2022" fmla="*/ 3116128 h 4221385"/>
              <a:gd name="connsiteX2023" fmla="*/ 1625929 w 6968109"/>
              <a:gd name="connsiteY2023" fmla="*/ 3171916 h 4221385"/>
              <a:gd name="connsiteX2024" fmla="*/ 1689686 w 6968109"/>
              <a:gd name="connsiteY2024" fmla="*/ 3227704 h 4221385"/>
              <a:gd name="connsiteX2025" fmla="*/ 1701640 w 6968109"/>
              <a:gd name="connsiteY2025" fmla="*/ 3231688 h 4221385"/>
              <a:gd name="connsiteX2026" fmla="*/ 1702125 w 6968109"/>
              <a:gd name="connsiteY2026" fmla="*/ 3231850 h 4221385"/>
              <a:gd name="connsiteX2027" fmla="*/ 1678305 w 6968109"/>
              <a:gd name="connsiteY2027" fmla="*/ 3229832 h 4221385"/>
              <a:gd name="connsiteX2028" fmla="*/ 1623536 w 6968109"/>
              <a:gd name="connsiteY2028" fmla="*/ 3218879 h 4221385"/>
              <a:gd name="connsiteX2029" fmla="*/ 1566291 w 6968109"/>
              <a:gd name="connsiteY2029" fmla="*/ 3215259 h 4221385"/>
              <a:gd name="connsiteX2030" fmla="*/ 1507808 w 6968109"/>
              <a:gd name="connsiteY2030" fmla="*/ 3210401 h 4221385"/>
              <a:gd name="connsiteX2031" fmla="*/ 1450562 w 6968109"/>
              <a:gd name="connsiteY2031" fmla="*/ 3199448 h 4221385"/>
              <a:gd name="connsiteX2032" fmla="*/ 1417701 w 6968109"/>
              <a:gd name="connsiteY2032" fmla="*/ 3188494 h 4221385"/>
              <a:gd name="connsiteX2033" fmla="*/ 1388459 w 6968109"/>
              <a:gd name="connsiteY2033" fmla="*/ 3170206 h 4221385"/>
              <a:gd name="connsiteX2034" fmla="*/ 1360456 w 6968109"/>
              <a:gd name="connsiteY2034" fmla="*/ 3153156 h 4221385"/>
              <a:gd name="connsiteX2035" fmla="*/ 1333691 w 6968109"/>
              <a:gd name="connsiteY2035" fmla="*/ 3134868 h 4221385"/>
              <a:gd name="connsiteX2036" fmla="*/ 1271588 w 6968109"/>
              <a:gd name="connsiteY2036" fmla="*/ 3097149 h 4221385"/>
              <a:gd name="connsiteX2037" fmla="*/ 1214342 w 6968109"/>
              <a:gd name="connsiteY2037" fmla="*/ 3061811 h 4221385"/>
              <a:gd name="connsiteX2038" fmla="*/ 1155859 w 6968109"/>
              <a:gd name="connsiteY2038" fmla="*/ 3028950 h 4221385"/>
              <a:gd name="connsiteX2039" fmla="*/ 1096137 w 6968109"/>
              <a:gd name="connsiteY2039" fmla="*/ 2988755 h 4221385"/>
              <a:gd name="connsiteX2040" fmla="*/ 1076611 w 6968109"/>
              <a:gd name="connsiteY2040" fmla="*/ 2980182 h 4221385"/>
              <a:gd name="connsiteX2041" fmla="*/ 1057085 w 6968109"/>
              <a:gd name="connsiteY2041" fmla="*/ 2972848 h 4221385"/>
              <a:gd name="connsiteX2042" fmla="*/ 1036415 w 6968109"/>
              <a:gd name="connsiteY2042" fmla="*/ 2964275 h 4221385"/>
              <a:gd name="connsiteX2043" fmla="*/ 1019366 w 6968109"/>
              <a:gd name="connsiteY2043" fmla="*/ 2958179 h 4221385"/>
              <a:gd name="connsiteX2044" fmla="*/ 1001078 w 6968109"/>
              <a:gd name="connsiteY2044" fmla="*/ 2947226 h 4221385"/>
              <a:gd name="connsiteX2045" fmla="*/ 990124 w 6968109"/>
              <a:gd name="connsiteY2045" fmla="*/ 2931414 h 4221385"/>
              <a:gd name="connsiteX2046" fmla="*/ 984028 w 6968109"/>
              <a:gd name="connsiteY2046" fmla="*/ 2910745 h 4221385"/>
              <a:gd name="connsiteX2047" fmla="*/ 987647 w 6968109"/>
              <a:gd name="connsiteY2047" fmla="*/ 2909507 h 4221385"/>
              <a:gd name="connsiteX2048" fmla="*/ 987647 w 6968109"/>
              <a:gd name="connsiteY2048" fmla="*/ 2907030 h 4221385"/>
              <a:gd name="connsiteX2049" fmla="*/ 990124 w 6968109"/>
              <a:gd name="connsiteY2049" fmla="*/ 2904554 h 4221385"/>
              <a:gd name="connsiteX2050" fmla="*/ 992600 w 6968109"/>
              <a:gd name="connsiteY2050" fmla="*/ 2902077 h 4221385"/>
              <a:gd name="connsiteX2051" fmla="*/ 949928 w 6968109"/>
              <a:gd name="connsiteY2051" fmla="*/ 2902077 h 4221385"/>
              <a:gd name="connsiteX2052" fmla="*/ 932879 w 6968109"/>
              <a:gd name="connsiteY2052" fmla="*/ 2895981 h 4221385"/>
              <a:gd name="connsiteX2053" fmla="*/ 901160 w 6968109"/>
              <a:gd name="connsiteY2053" fmla="*/ 2888647 h 4221385"/>
              <a:gd name="connsiteX2054" fmla="*/ 863441 w 6968109"/>
              <a:gd name="connsiteY2054" fmla="*/ 2885027 h 4221385"/>
              <a:gd name="connsiteX2055" fmla="*/ 822008 w 6968109"/>
              <a:gd name="connsiteY2055" fmla="*/ 2880170 h 4221385"/>
              <a:gd name="connsiteX2056" fmla="*/ 776954 w 6968109"/>
              <a:gd name="connsiteY2056" fmla="*/ 2877693 h 4221385"/>
              <a:gd name="connsiteX2057" fmla="*/ 737997 w 6968109"/>
              <a:gd name="connsiteY2057" fmla="*/ 2874074 h 4221385"/>
              <a:gd name="connsiteX2058" fmla="*/ 702659 w 6968109"/>
              <a:gd name="connsiteY2058" fmla="*/ 2871597 h 4221385"/>
              <a:gd name="connsiteX2059" fmla="*/ 678275 w 6968109"/>
              <a:gd name="connsiteY2059" fmla="*/ 2871597 h 4221385"/>
              <a:gd name="connsiteX2060" fmla="*/ 673418 w 6968109"/>
              <a:gd name="connsiteY2060" fmla="*/ 2864263 h 4221385"/>
              <a:gd name="connsiteX2061" fmla="*/ 670941 w 6968109"/>
              <a:gd name="connsiteY2061" fmla="*/ 2861786 h 4221385"/>
              <a:gd name="connsiteX2062" fmla="*/ 668465 w 6968109"/>
              <a:gd name="connsiteY2062" fmla="*/ 2858167 h 4221385"/>
              <a:gd name="connsiteX2063" fmla="*/ 667226 w 6968109"/>
              <a:gd name="connsiteY2063" fmla="*/ 2853309 h 4221385"/>
              <a:gd name="connsiteX2064" fmla="*/ 664750 w 6968109"/>
              <a:gd name="connsiteY2064" fmla="*/ 2847213 h 4221385"/>
              <a:gd name="connsiteX2065" fmla="*/ 664750 w 6968109"/>
              <a:gd name="connsiteY2065" fmla="*/ 2837498 h 4221385"/>
              <a:gd name="connsiteX2066" fmla="*/ 657416 w 6968109"/>
              <a:gd name="connsiteY2066" fmla="*/ 2822924 h 4221385"/>
              <a:gd name="connsiteX2067" fmla="*/ 657416 w 6968109"/>
              <a:gd name="connsiteY2067" fmla="*/ 2804636 h 4221385"/>
              <a:gd name="connsiteX2068" fmla="*/ 659892 w 6968109"/>
              <a:gd name="connsiteY2068" fmla="*/ 2785110 h 4221385"/>
              <a:gd name="connsiteX2069" fmla="*/ 659892 w 6968109"/>
              <a:gd name="connsiteY2069" fmla="*/ 2764441 h 4221385"/>
              <a:gd name="connsiteX2070" fmla="*/ 657416 w 6968109"/>
              <a:gd name="connsiteY2070" fmla="*/ 2744915 h 4221385"/>
              <a:gd name="connsiteX2071" fmla="*/ 651320 w 6968109"/>
              <a:gd name="connsiteY2071" fmla="*/ 2731484 h 4221385"/>
              <a:gd name="connsiteX2072" fmla="*/ 635508 w 6968109"/>
              <a:gd name="connsiteY2072" fmla="*/ 2711958 h 4221385"/>
              <a:gd name="connsiteX2073" fmla="*/ 618458 w 6968109"/>
              <a:gd name="connsiteY2073" fmla="*/ 2690051 h 4221385"/>
              <a:gd name="connsiteX2074" fmla="*/ 597789 w 6968109"/>
              <a:gd name="connsiteY2074" fmla="*/ 2665667 h 4221385"/>
              <a:gd name="connsiteX2075" fmla="*/ 578263 w 6968109"/>
              <a:gd name="connsiteY2075" fmla="*/ 2644997 h 4221385"/>
              <a:gd name="connsiteX2076" fmla="*/ 562451 w 6968109"/>
              <a:gd name="connsiteY2076" fmla="*/ 2630424 h 4221385"/>
              <a:gd name="connsiteX2077" fmla="*/ 549021 w 6968109"/>
              <a:gd name="connsiteY2077" fmla="*/ 2618232 h 4221385"/>
              <a:gd name="connsiteX2078" fmla="*/ 545402 w 6968109"/>
              <a:gd name="connsiteY2078" fmla="*/ 2618232 h 4221385"/>
              <a:gd name="connsiteX2079" fmla="*/ 535686 w 6968109"/>
              <a:gd name="connsiteY2079" fmla="*/ 2616994 h 4221385"/>
              <a:gd name="connsiteX2080" fmla="*/ 527114 w 6968109"/>
              <a:gd name="connsiteY2080" fmla="*/ 2616994 h 4221385"/>
              <a:gd name="connsiteX2081" fmla="*/ 516160 w 6968109"/>
              <a:gd name="connsiteY2081" fmla="*/ 2614517 h 4221385"/>
              <a:gd name="connsiteX2082" fmla="*/ 516160 w 6968109"/>
              <a:gd name="connsiteY2082" fmla="*/ 2593848 h 4221385"/>
              <a:gd name="connsiteX2083" fmla="*/ 513683 w 6968109"/>
              <a:gd name="connsiteY2083" fmla="*/ 2571941 h 4221385"/>
              <a:gd name="connsiteX2084" fmla="*/ 513683 w 6968109"/>
              <a:gd name="connsiteY2084" fmla="*/ 2547557 h 4221385"/>
              <a:gd name="connsiteX2085" fmla="*/ 511207 w 6968109"/>
              <a:gd name="connsiteY2085" fmla="*/ 2532983 h 4221385"/>
              <a:gd name="connsiteX2086" fmla="*/ 486823 w 6968109"/>
              <a:gd name="connsiteY2086" fmla="*/ 2525649 h 4221385"/>
              <a:gd name="connsiteX2087" fmla="*/ 460058 w 6968109"/>
              <a:gd name="connsiteY2087" fmla="*/ 2517077 h 4221385"/>
              <a:gd name="connsiteX2088" fmla="*/ 435674 w 6968109"/>
              <a:gd name="connsiteY2088" fmla="*/ 2506123 h 4221385"/>
              <a:gd name="connsiteX2089" fmla="*/ 418624 w 6968109"/>
              <a:gd name="connsiteY2089" fmla="*/ 2492692 h 4221385"/>
              <a:gd name="connsiteX2090" fmla="*/ 411290 w 6968109"/>
              <a:gd name="connsiteY2090" fmla="*/ 2481739 h 4221385"/>
              <a:gd name="connsiteX2091" fmla="*/ 407670 w 6968109"/>
              <a:gd name="connsiteY2091" fmla="*/ 2468309 h 4221385"/>
              <a:gd name="connsiteX2092" fmla="*/ 402812 w 6968109"/>
              <a:gd name="connsiteY2092" fmla="*/ 2457355 h 4221385"/>
              <a:gd name="connsiteX2093" fmla="*/ 396716 w 6968109"/>
              <a:gd name="connsiteY2093" fmla="*/ 2443925 h 4221385"/>
              <a:gd name="connsiteX2094" fmla="*/ 385763 w 6968109"/>
              <a:gd name="connsiteY2094" fmla="*/ 2435352 h 4221385"/>
              <a:gd name="connsiteX2095" fmla="*/ 361379 w 6968109"/>
              <a:gd name="connsiteY2095" fmla="*/ 2428018 h 4221385"/>
              <a:gd name="connsiteX2096" fmla="*/ 336995 w 6968109"/>
              <a:gd name="connsiteY2096" fmla="*/ 2421922 h 4221385"/>
              <a:gd name="connsiteX2097" fmla="*/ 312611 w 6968109"/>
              <a:gd name="connsiteY2097" fmla="*/ 2414588 h 4221385"/>
              <a:gd name="connsiteX2098" fmla="*/ 288227 w 6968109"/>
              <a:gd name="connsiteY2098" fmla="*/ 2406015 h 4221385"/>
              <a:gd name="connsiteX2099" fmla="*/ 267557 w 6968109"/>
              <a:gd name="connsiteY2099" fmla="*/ 2392585 h 4221385"/>
              <a:gd name="connsiteX2100" fmla="*/ 254127 w 6968109"/>
              <a:gd name="connsiteY2100" fmla="*/ 2374297 h 4221385"/>
              <a:gd name="connsiteX2101" fmla="*/ 248031 w 6968109"/>
              <a:gd name="connsiteY2101" fmla="*/ 2352389 h 4221385"/>
              <a:gd name="connsiteX2102" fmla="*/ 254127 w 6968109"/>
              <a:gd name="connsiteY2102" fmla="*/ 2341436 h 4221385"/>
              <a:gd name="connsiteX2103" fmla="*/ 261461 w 6968109"/>
              <a:gd name="connsiteY2103" fmla="*/ 2321909 h 4221385"/>
              <a:gd name="connsiteX2104" fmla="*/ 267557 w 6968109"/>
              <a:gd name="connsiteY2104" fmla="*/ 2300002 h 4221385"/>
              <a:gd name="connsiteX2105" fmla="*/ 272415 w 6968109"/>
              <a:gd name="connsiteY2105" fmla="*/ 2279333 h 4221385"/>
              <a:gd name="connsiteX2106" fmla="*/ 254127 w 6968109"/>
              <a:gd name="connsiteY2106" fmla="*/ 2270760 h 4221385"/>
              <a:gd name="connsiteX2107" fmla="*/ 248031 w 6968109"/>
              <a:gd name="connsiteY2107" fmla="*/ 2262188 h 4221385"/>
              <a:gd name="connsiteX2108" fmla="*/ 245555 w 6968109"/>
              <a:gd name="connsiteY2108" fmla="*/ 2254853 h 4221385"/>
              <a:gd name="connsiteX2109" fmla="*/ 245555 w 6968109"/>
              <a:gd name="connsiteY2109" fmla="*/ 2248757 h 4221385"/>
              <a:gd name="connsiteX2110" fmla="*/ 250412 w 6968109"/>
              <a:gd name="connsiteY2110" fmla="*/ 2241423 h 4221385"/>
              <a:gd name="connsiteX2111" fmla="*/ 250412 w 6968109"/>
              <a:gd name="connsiteY2111" fmla="*/ 2232851 h 4221385"/>
              <a:gd name="connsiteX2112" fmla="*/ 245555 w 6968109"/>
              <a:gd name="connsiteY2112" fmla="*/ 2221897 h 4221385"/>
              <a:gd name="connsiteX2113" fmla="*/ 234601 w 6968109"/>
              <a:gd name="connsiteY2113" fmla="*/ 2203609 h 4221385"/>
              <a:gd name="connsiteX2114" fmla="*/ 218789 w 6968109"/>
              <a:gd name="connsiteY2114" fmla="*/ 2186559 h 4221385"/>
              <a:gd name="connsiteX2115" fmla="*/ 207836 w 6968109"/>
              <a:gd name="connsiteY2115" fmla="*/ 2168271 h 4221385"/>
              <a:gd name="connsiteX2116" fmla="*/ 190786 w 6968109"/>
              <a:gd name="connsiteY2116" fmla="*/ 2142649 h 4221385"/>
              <a:gd name="connsiteX2117" fmla="*/ 170117 w 6968109"/>
              <a:gd name="connsiteY2117" fmla="*/ 2118265 h 4221385"/>
              <a:gd name="connsiteX2118" fmla="*/ 153067 w 6968109"/>
              <a:gd name="connsiteY2118" fmla="*/ 2091500 h 4221385"/>
              <a:gd name="connsiteX2119" fmla="*/ 143351 w 6968109"/>
              <a:gd name="connsiteY2119" fmla="*/ 2080546 h 4221385"/>
              <a:gd name="connsiteX2120" fmla="*/ 134779 w 6968109"/>
              <a:gd name="connsiteY2120" fmla="*/ 2069592 h 4221385"/>
              <a:gd name="connsiteX2121" fmla="*/ 128683 w 6968109"/>
              <a:gd name="connsiteY2121" fmla="*/ 2051304 h 4221385"/>
              <a:gd name="connsiteX2122" fmla="*/ 132302 w 6968109"/>
              <a:gd name="connsiteY2122" fmla="*/ 2040350 h 4221385"/>
              <a:gd name="connsiteX2123" fmla="*/ 132302 w 6968109"/>
              <a:gd name="connsiteY2123" fmla="*/ 2024539 h 4221385"/>
              <a:gd name="connsiteX2124" fmla="*/ 137160 w 6968109"/>
              <a:gd name="connsiteY2124" fmla="*/ 2008727 h 4221385"/>
              <a:gd name="connsiteX2125" fmla="*/ 142018 w 6968109"/>
              <a:gd name="connsiteY2125" fmla="*/ 2005108 h 4221385"/>
              <a:gd name="connsiteX2126" fmla="*/ 143256 w 6968109"/>
              <a:gd name="connsiteY2126" fmla="*/ 2002631 h 4221385"/>
              <a:gd name="connsiteX2127" fmla="*/ 150590 w 6968109"/>
              <a:gd name="connsiteY2127" fmla="*/ 2000155 h 4221385"/>
              <a:gd name="connsiteX2128" fmla="*/ 155448 w 6968109"/>
              <a:gd name="connsiteY2128" fmla="*/ 1997678 h 4221385"/>
              <a:gd name="connsiteX2129" fmla="*/ 159068 w 6968109"/>
              <a:gd name="connsiteY2129" fmla="*/ 1994059 h 4221385"/>
              <a:gd name="connsiteX2130" fmla="*/ 161544 w 6968109"/>
              <a:gd name="connsiteY2130" fmla="*/ 1994059 h 4221385"/>
              <a:gd name="connsiteX2131" fmla="*/ 161544 w 6968109"/>
              <a:gd name="connsiteY2131" fmla="*/ 1997678 h 4221385"/>
              <a:gd name="connsiteX2132" fmla="*/ 161544 w 6968109"/>
              <a:gd name="connsiteY2132" fmla="*/ 2000155 h 4221385"/>
              <a:gd name="connsiteX2133" fmla="*/ 164021 w 6968109"/>
              <a:gd name="connsiteY2133" fmla="*/ 1997678 h 4221385"/>
              <a:gd name="connsiteX2134" fmla="*/ 164021 w 6968109"/>
              <a:gd name="connsiteY2134" fmla="*/ 1996440 h 4221385"/>
              <a:gd name="connsiteX2135" fmla="*/ 164021 w 6968109"/>
              <a:gd name="connsiteY2135" fmla="*/ 1993964 h 4221385"/>
              <a:gd name="connsiteX2136" fmla="*/ 164021 w 6968109"/>
              <a:gd name="connsiteY2136" fmla="*/ 1991487 h 4221385"/>
              <a:gd name="connsiteX2137" fmla="*/ 161544 w 6968109"/>
              <a:gd name="connsiteY2137" fmla="*/ 1989011 h 4221385"/>
              <a:gd name="connsiteX2138" fmla="*/ 159068 w 6968109"/>
              <a:gd name="connsiteY2138" fmla="*/ 1993868 h 4221385"/>
              <a:gd name="connsiteX2139" fmla="*/ 137160 w 6968109"/>
              <a:gd name="connsiteY2139" fmla="*/ 1989011 h 4221385"/>
              <a:gd name="connsiteX2140" fmla="*/ 128588 w 6968109"/>
              <a:gd name="connsiteY2140" fmla="*/ 1975580 h 4221385"/>
              <a:gd name="connsiteX2141" fmla="*/ 118872 w 6968109"/>
              <a:gd name="connsiteY2141" fmla="*/ 1962150 h 4221385"/>
              <a:gd name="connsiteX2142" fmla="*/ 112776 w 6968109"/>
              <a:gd name="connsiteY2142" fmla="*/ 1948720 h 4221385"/>
              <a:gd name="connsiteX2143" fmla="*/ 106680 w 6968109"/>
              <a:gd name="connsiteY2143" fmla="*/ 1934147 h 4221385"/>
              <a:gd name="connsiteX2144" fmla="*/ 101822 w 6968109"/>
              <a:gd name="connsiteY2144" fmla="*/ 1911001 h 4221385"/>
              <a:gd name="connsiteX2145" fmla="*/ 110395 w 6968109"/>
              <a:gd name="connsiteY2145" fmla="*/ 1900047 h 4221385"/>
              <a:gd name="connsiteX2146" fmla="*/ 110395 w 6968109"/>
              <a:gd name="connsiteY2146" fmla="*/ 1893951 h 4221385"/>
              <a:gd name="connsiteX2147" fmla="*/ 106775 w 6968109"/>
              <a:gd name="connsiteY2147" fmla="*/ 1885379 h 4221385"/>
              <a:gd name="connsiteX2148" fmla="*/ 101918 w 6968109"/>
              <a:gd name="connsiteY2148" fmla="*/ 1875663 h 4221385"/>
              <a:gd name="connsiteX2149" fmla="*/ 101918 w 6968109"/>
              <a:gd name="connsiteY2149" fmla="*/ 1862233 h 4221385"/>
              <a:gd name="connsiteX2150" fmla="*/ 106775 w 6968109"/>
              <a:gd name="connsiteY2150" fmla="*/ 1853660 h 4221385"/>
              <a:gd name="connsiteX2151" fmla="*/ 112871 w 6968109"/>
              <a:gd name="connsiteY2151" fmla="*/ 1840230 h 4221385"/>
              <a:gd name="connsiteX2152" fmla="*/ 117729 w 6968109"/>
              <a:gd name="connsiteY2152" fmla="*/ 1825657 h 4221385"/>
              <a:gd name="connsiteX2153" fmla="*/ 97060 w 6968109"/>
              <a:gd name="connsiteY2153" fmla="*/ 1809845 h 4221385"/>
              <a:gd name="connsiteX2154" fmla="*/ 86106 w 6968109"/>
              <a:gd name="connsiteY2154" fmla="*/ 1785461 h 4221385"/>
              <a:gd name="connsiteX2155" fmla="*/ 80582 w 6968109"/>
              <a:gd name="connsiteY2155" fmla="*/ 1785461 h 4221385"/>
              <a:gd name="connsiteX2156" fmla="*/ 75724 w 6968109"/>
              <a:gd name="connsiteY2156" fmla="*/ 1787938 h 4221385"/>
              <a:gd name="connsiteX2157" fmla="*/ 73247 w 6968109"/>
              <a:gd name="connsiteY2157" fmla="*/ 1787938 h 4221385"/>
              <a:gd name="connsiteX2158" fmla="*/ 70771 w 6968109"/>
              <a:gd name="connsiteY2158" fmla="*/ 1787938 h 4221385"/>
              <a:gd name="connsiteX2159" fmla="*/ 69533 w 6968109"/>
              <a:gd name="connsiteY2159" fmla="*/ 1785461 h 4221385"/>
              <a:gd name="connsiteX2160" fmla="*/ 69533 w 6968109"/>
              <a:gd name="connsiteY2160" fmla="*/ 1780604 h 4221385"/>
              <a:gd name="connsiteX2161" fmla="*/ 69533 w 6968109"/>
              <a:gd name="connsiteY2161" fmla="*/ 1774507 h 4221385"/>
              <a:gd name="connsiteX2162" fmla="*/ 67056 w 6968109"/>
              <a:gd name="connsiteY2162" fmla="*/ 1764792 h 4221385"/>
              <a:gd name="connsiteX2163" fmla="*/ 73152 w 6968109"/>
              <a:gd name="connsiteY2163" fmla="*/ 1747742 h 4221385"/>
              <a:gd name="connsiteX2164" fmla="*/ 70676 w 6968109"/>
              <a:gd name="connsiteY2164" fmla="*/ 1723358 h 4221385"/>
              <a:gd name="connsiteX2165" fmla="*/ 62103 w 6968109"/>
              <a:gd name="connsiteY2165" fmla="*/ 1698974 h 4221385"/>
              <a:gd name="connsiteX2166" fmla="*/ 46291 w 6968109"/>
              <a:gd name="connsiteY2166" fmla="*/ 1674590 h 4221385"/>
              <a:gd name="connsiteX2167" fmla="*/ 34100 w 6968109"/>
              <a:gd name="connsiteY2167" fmla="*/ 1650206 h 4221385"/>
              <a:gd name="connsiteX2168" fmla="*/ 20669 w 6968109"/>
              <a:gd name="connsiteY2168" fmla="*/ 1630680 h 4221385"/>
              <a:gd name="connsiteX2169" fmla="*/ 13335 w 6968109"/>
              <a:gd name="connsiteY2169" fmla="*/ 1610011 h 4221385"/>
              <a:gd name="connsiteX2170" fmla="*/ 13335 w 6968109"/>
              <a:gd name="connsiteY2170" fmla="*/ 1601438 h 4221385"/>
              <a:gd name="connsiteX2171" fmla="*/ 13335 w 6968109"/>
              <a:gd name="connsiteY2171" fmla="*/ 1596581 h 4221385"/>
              <a:gd name="connsiteX2172" fmla="*/ 15812 w 6968109"/>
              <a:gd name="connsiteY2172" fmla="*/ 1592961 h 4221385"/>
              <a:gd name="connsiteX2173" fmla="*/ 18288 w 6968109"/>
              <a:gd name="connsiteY2173" fmla="*/ 1590485 h 4221385"/>
              <a:gd name="connsiteX2174" fmla="*/ 20765 w 6968109"/>
              <a:gd name="connsiteY2174" fmla="*/ 1588008 h 4221385"/>
              <a:gd name="connsiteX2175" fmla="*/ 22003 w 6968109"/>
              <a:gd name="connsiteY2175" fmla="*/ 1585532 h 4221385"/>
              <a:gd name="connsiteX2176" fmla="*/ 15907 w 6968109"/>
              <a:gd name="connsiteY2176" fmla="*/ 1523429 h 4221385"/>
              <a:gd name="connsiteX2177" fmla="*/ 22003 w 6968109"/>
              <a:gd name="connsiteY2177" fmla="*/ 1514856 h 4221385"/>
              <a:gd name="connsiteX2178" fmla="*/ 31718 w 6968109"/>
              <a:gd name="connsiteY2178" fmla="*/ 1503902 h 4221385"/>
              <a:gd name="connsiteX2179" fmla="*/ 37814 w 6968109"/>
              <a:gd name="connsiteY2179" fmla="*/ 1490472 h 4221385"/>
              <a:gd name="connsiteX2180" fmla="*/ 40291 w 6968109"/>
              <a:gd name="connsiteY2180" fmla="*/ 1474661 h 4221385"/>
              <a:gd name="connsiteX2181" fmla="*/ 35433 w 6968109"/>
              <a:gd name="connsiteY2181" fmla="*/ 1452753 h 4221385"/>
              <a:gd name="connsiteX2182" fmla="*/ 29337 w 6968109"/>
              <a:gd name="connsiteY2182" fmla="*/ 1430846 h 4221385"/>
              <a:gd name="connsiteX2183" fmla="*/ 20765 w 6968109"/>
              <a:gd name="connsiteY2183" fmla="*/ 1411319 h 4221385"/>
              <a:gd name="connsiteX2184" fmla="*/ 11049 w 6968109"/>
              <a:gd name="connsiteY2184" fmla="*/ 1388174 h 4221385"/>
              <a:gd name="connsiteX2185" fmla="*/ 2477 w 6968109"/>
              <a:gd name="connsiteY2185" fmla="*/ 1362551 h 4221385"/>
              <a:gd name="connsiteX2186" fmla="*/ 0 w 6968109"/>
              <a:gd name="connsiteY2186" fmla="*/ 1328452 h 4221385"/>
              <a:gd name="connsiteX2187" fmla="*/ 18288 w 6968109"/>
              <a:gd name="connsiteY2187" fmla="*/ 1308926 h 4221385"/>
              <a:gd name="connsiteX2188" fmla="*/ 40196 w 6968109"/>
              <a:gd name="connsiteY2188" fmla="*/ 1279684 h 4221385"/>
              <a:gd name="connsiteX2189" fmla="*/ 59722 w 6968109"/>
              <a:gd name="connsiteY2189" fmla="*/ 1249204 h 4221385"/>
              <a:gd name="connsiteX2190" fmla="*/ 75629 w 6968109"/>
              <a:gd name="connsiteY2190" fmla="*/ 1217962 h 4221385"/>
              <a:gd name="connsiteX2191" fmla="*/ 86582 w 6968109"/>
              <a:gd name="connsiteY2191" fmla="*/ 1191197 h 4221385"/>
              <a:gd name="connsiteX2192" fmla="*/ 91440 w 6968109"/>
              <a:gd name="connsiteY2192" fmla="*/ 1175385 h 4221385"/>
              <a:gd name="connsiteX2193" fmla="*/ 97536 w 6968109"/>
              <a:gd name="connsiteY2193" fmla="*/ 1161955 h 4221385"/>
              <a:gd name="connsiteX2194" fmla="*/ 100013 w 6968109"/>
              <a:gd name="connsiteY2194" fmla="*/ 1151001 h 4221385"/>
              <a:gd name="connsiteX2195" fmla="*/ 100013 w 6968109"/>
              <a:gd name="connsiteY2195" fmla="*/ 1144905 h 4221385"/>
              <a:gd name="connsiteX2196" fmla="*/ 100013 w 6968109"/>
              <a:gd name="connsiteY2196" fmla="*/ 1137571 h 4221385"/>
              <a:gd name="connsiteX2197" fmla="*/ 102489 w 6968109"/>
              <a:gd name="connsiteY2197" fmla="*/ 1131475 h 4221385"/>
              <a:gd name="connsiteX2198" fmla="*/ 107347 w 6968109"/>
              <a:gd name="connsiteY2198" fmla="*/ 1126617 h 4221385"/>
              <a:gd name="connsiteX2199" fmla="*/ 108585 w 6968109"/>
              <a:gd name="connsiteY2199" fmla="*/ 1121759 h 4221385"/>
              <a:gd name="connsiteX2200" fmla="*/ 108585 w 6968109"/>
              <a:gd name="connsiteY2200" fmla="*/ 1118140 h 4221385"/>
              <a:gd name="connsiteX2201" fmla="*/ 111062 w 6968109"/>
              <a:gd name="connsiteY2201" fmla="*/ 1110806 h 4221385"/>
              <a:gd name="connsiteX2202" fmla="*/ 108585 w 6968109"/>
              <a:gd name="connsiteY2202" fmla="*/ 1104710 h 4221385"/>
              <a:gd name="connsiteX2203" fmla="*/ 108585 w 6968109"/>
              <a:gd name="connsiteY2203" fmla="*/ 1102233 h 4221385"/>
              <a:gd name="connsiteX2204" fmla="*/ 107347 w 6968109"/>
              <a:gd name="connsiteY2204" fmla="*/ 1097375 h 4221385"/>
              <a:gd name="connsiteX2205" fmla="*/ 102489 w 6968109"/>
              <a:gd name="connsiteY2205" fmla="*/ 1096137 h 4221385"/>
              <a:gd name="connsiteX2206" fmla="*/ 100013 w 6968109"/>
              <a:gd name="connsiteY2206" fmla="*/ 1091279 h 4221385"/>
              <a:gd name="connsiteX2207" fmla="*/ 100013 w 6968109"/>
              <a:gd name="connsiteY2207" fmla="*/ 1088803 h 4221385"/>
              <a:gd name="connsiteX2208" fmla="*/ 100013 w 6968109"/>
              <a:gd name="connsiteY2208" fmla="*/ 1066895 h 4221385"/>
              <a:gd name="connsiteX2209" fmla="*/ 107347 w 6968109"/>
              <a:gd name="connsiteY2209" fmla="*/ 1047369 h 4221385"/>
              <a:gd name="connsiteX2210" fmla="*/ 119539 w 6968109"/>
              <a:gd name="connsiteY2210" fmla="*/ 1024223 h 4221385"/>
              <a:gd name="connsiteX2211" fmla="*/ 131731 w 6968109"/>
              <a:gd name="connsiteY2211" fmla="*/ 1009650 h 4221385"/>
              <a:gd name="connsiteX2212" fmla="*/ 137827 w 6968109"/>
              <a:gd name="connsiteY2212" fmla="*/ 996220 h 4221385"/>
              <a:gd name="connsiteX2213" fmla="*/ 132969 w 6968109"/>
              <a:gd name="connsiteY2213" fmla="*/ 931640 h 4221385"/>
              <a:gd name="connsiteX2214" fmla="*/ 135446 w 6968109"/>
              <a:gd name="connsiteY2214" fmla="*/ 931640 h 4221385"/>
              <a:gd name="connsiteX2215" fmla="*/ 140303 w 6968109"/>
              <a:gd name="connsiteY2215" fmla="*/ 929164 h 4221385"/>
              <a:gd name="connsiteX2216" fmla="*/ 143923 w 6968109"/>
              <a:gd name="connsiteY2216" fmla="*/ 926687 h 4221385"/>
              <a:gd name="connsiteX2217" fmla="*/ 148781 w 6968109"/>
              <a:gd name="connsiteY2217" fmla="*/ 925449 h 4221385"/>
              <a:gd name="connsiteX2218" fmla="*/ 151257 w 6968109"/>
              <a:gd name="connsiteY2218" fmla="*/ 922973 h 4221385"/>
              <a:gd name="connsiteX2219" fmla="*/ 167069 w 6968109"/>
              <a:gd name="connsiteY2219" fmla="*/ 893731 h 4221385"/>
              <a:gd name="connsiteX2220" fmla="*/ 175641 w 6968109"/>
              <a:gd name="connsiteY2220" fmla="*/ 858393 h 4221385"/>
              <a:gd name="connsiteX2221" fmla="*/ 191452 w 6968109"/>
              <a:gd name="connsiteY2221" fmla="*/ 858393 h 4221385"/>
              <a:gd name="connsiteX2222" fmla="*/ 204883 w 6968109"/>
              <a:gd name="connsiteY2222" fmla="*/ 825532 h 4221385"/>
              <a:gd name="connsiteX2223" fmla="*/ 224409 w 6968109"/>
              <a:gd name="connsiteY2223" fmla="*/ 790194 h 4221385"/>
              <a:gd name="connsiteX2224" fmla="*/ 241459 w 6968109"/>
              <a:gd name="connsiteY2224" fmla="*/ 756095 h 4221385"/>
              <a:gd name="connsiteX2225" fmla="*/ 251174 w 6968109"/>
              <a:gd name="connsiteY2225" fmla="*/ 707327 h 4221385"/>
              <a:gd name="connsiteX2226" fmla="*/ 265652 w 6968109"/>
              <a:gd name="connsiteY2226" fmla="*/ 703993 h 4221385"/>
              <a:gd name="connsiteX2227" fmla="*/ 270510 w 6968109"/>
              <a:gd name="connsiteY2227" fmla="*/ 682085 h 4221385"/>
              <a:gd name="connsiteX2228" fmla="*/ 270510 w 6968109"/>
              <a:gd name="connsiteY2228" fmla="*/ 657701 h 4221385"/>
              <a:gd name="connsiteX2229" fmla="*/ 275368 w 6968109"/>
              <a:gd name="connsiteY2229" fmla="*/ 634556 h 4221385"/>
              <a:gd name="connsiteX2230" fmla="*/ 286322 w 6968109"/>
              <a:gd name="connsiteY2230" fmla="*/ 615029 h 4221385"/>
              <a:gd name="connsiteX2231" fmla="*/ 302133 w 6968109"/>
              <a:gd name="connsiteY2231" fmla="*/ 590645 h 4221385"/>
              <a:gd name="connsiteX2232" fmla="*/ 313087 w 6968109"/>
              <a:gd name="connsiteY2232" fmla="*/ 566261 h 4221385"/>
              <a:gd name="connsiteX2233" fmla="*/ 321659 w 6968109"/>
              <a:gd name="connsiteY2233" fmla="*/ 533400 h 4221385"/>
              <a:gd name="connsiteX2234" fmla="*/ 321659 w 6968109"/>
              <a:gd name="connsiteY2234" fmla="*/ 499301 h 4221385"/>
              <a:gd name="connsiteX2235" fmla="*/ 324136 w 6968109"/>
              <a:gd name="connsiteY2235" fmla="*/ 466439 h 4221385"/>
              <a:gd name="connsiteX2236" fmla="*/ 327755 w 6968109"/>
              <a:gd name="connsiteY2236" fmla="*/ 435959 h 4221385"/>
              <a:gd name="connsiteX2237" fmla="*/ 341186 w 6968109"/>
              <a:gd name="connsiteY2237" fmla="*/ 406718 h 4221385"/>
              <a:gd name="connsiteX2238" fmla="*/ 326612 w 6968109"/>
              <a:gd name="connsiteY2238" fmla="*/ 406718 h 4221385"/>
              <a:gd name="connsiteX2239" fmla="*/ 327851 w 6968109"/>
              <a:gd name="connsiteY2239" fmla="*/ 379952 h 4221385"/>
              <a:gd name="connsiteX2240" fmla="*/ 332708 w 6968109"/>
              <a:gd name="connsiteY2240" fmla="*/ 358045 h 4221385"/>
              <a:gd name="connsiteX2241" fmla="*/ 341281 w 6968109"/>
              <a:gd name="connsiteY2241" fmla="*/ 338518 h 4221385"/>
              <a:gd name="connsiteX2242" fmla="*/ 354711 w 6968109"/>
              <a:gd name="connsiteY2242" fmla="*/ 342138 h 4221385"/>
              <a:gd name="connsiteX2243" fmla="*/ 348615 w 6968109"/>
              <a:gd name="connsiteY2243" fmla="*/ 320231 h 4221385"/>
              <a:gd name="connsiteX2244" fmla="*/ 346139 w 6968109"/>
              <a:gd name="connsiteY2244" fmla="*/ 293465 h 4221385"/>
              <a:gd name="connsiteX2245" fmla="*/ 346139 w 6968109"/>
              <a:gd name="connsiteY2245" fmla="*/ 265462 h 4221385"/>
              <a:gd name="connsiteX2246" fmla="*/ 348615 w 6968109"/>
              <a:gd name="connsiteY2246" fmla="*/ 236220 h 4221385"/>
              <a:gd name="connsiteX2247" fmla="*/ 343757 w 6968109"/>
              <a:gd name="connsiteY2247" fmla="*/ 209455 h 4221385"/>
              <a:gd name="connsiteX2248" fmla="*/ 343757 w 6968109"/>
              <a:gd name="connsiteY2248" fmla="*/ 185071 h 4221385"/>
              <a:gd name="connsiteX2249" fmla="*/ 346234 w 6968109"/>
              <a:gd name="connsiteY2249" fmla="*/ 158306 h 4221385"/>
              <a:gd name="connsiteX2250" fmla="*/ 343757 w 6968109"/>
              <a:gd name="connsiteY2250" fmla="*/ 132683 h 4221385"/>
              <a:gd name="connsiteX2251" fmla="*/ 337661 w 6968109"/>
              <a:gd name="connsiteY2251" fmla="*/ 119253 h 4221385"/>
              <a:gd name="connsiteX2252" fmla="*/ 330327 w 6968109"/>
              <a:gd name="connsiteY2252" fmla="*/ 108299 h 4221385"/>
              <a:gd name="connsiteX2253" fmla="*/ 324231 w 6968109"/>
              <a:gd name="connsiteY2253" fmla="*/ 94869 h 4221385"/>
              <a:gd name="connsiteX2254" fmla="*/ 324231 w 6968109"/>
              <a:gd name="connsiteY2254" fmla="*/ 79153 h 4221385"/>
              <a:gd name="connsiteX2255" fmla="*/ 330327 w 6968109"/>
              <a:gd name="connsiteY2255" fmla="*/ 59627 h 4221385"/>
              <a:gd name="connsiteX2256" fmla="*/ 337661 w 6968109"/>
              <a:gd name="connsiteY2256" fmla="*/ 38957 h 4221385"/>
              <a:gd name="connsiteX2257" fmla="*/ 341281 w 6968109"/>
              <a:gd name="connsiteY2257" fmla="*/ 14573 h 4221385"/>
              <a:gd name="connsiteX2258" fmla="*/ 348615 w 6968109"/>
              <a:gd name="connsiteY2258" fmla="*/ 14573 h 4221385"/>
              <a:gd name="connsiteX2259" fmla="*/ 351092 w 6968109"/>
              <a:gd name="connsiteY2259" fmla="*/ 17050 h 4221385"/>
              <a:gd name="connsiteX2260" fmla="*/ 352330 w 6968109"/>
              <a:gd name="connsiteY2260" fmla="*/ 17050 h 4221385"/>
              <a:gd name="connsiteX2261" fmla="*/ 354806 w 6968109"/>
              <a:gd name="connsiteY2261" fmla="*/ 17050 h 4221385"/>
              <a:gd name="connsiteX2262" fmla="*/ 357283 w 6968109"/>
              <a:gd name="connsiteY2262" fmla="*/ 19526 h 4221385"/>
              <a:gd name="connsiteX2263" fmla="*/ 375571 w 6968109"/>
              <a:gd name="connsiteY2263" fmla="*/ 32957 h 4221385"/>
              <a:gd name="connsiteX2264" fmla="*/ 390144 w 6968109"/>
              <a:gd name="connsiteY2264" fmla="*/ 52483 h 4221385"/>
              <a:gd name="connsiteX2265" fmla="*/ 403574 w 6968109"/>
              <a:gd name="connsiteY2265" fmla="*/ 73152 h 4221385"/>
              <a:gd name="connsiteX2266" fmla="*/ 417005 w 6968109"/>
              <a:gd name="connsiteY2266" fmla="*/ 87725 h 4221385"/>
              <a:gd name="connsiteX2267" fmla="*/ 438912 w 6968109"/>
              <a:gd name="connsiteY2267" fmla="*/ 101156 h 4221385"/>
              <a:gd name="connsiteX2268" fmla="*/ 468154 w 6968109"/>
              <a:gd name="connsiteY2268" fmla="*/ 109728 h 4221385"/>
              <a:gd name="connsiteX2269" fmla="*/ 498634 w 6968109"/>
              <a:gd name="connsiteY2269" fmla="*/ 114586 h 4221385"/>
              <a:gd name="connsiteX2270" fmla="*/ 527876 w 6968109"/>
              <a:gd name="connsiteY2270" fmla="*/ 123158 h 4221385"/>
              <a:gd name="connsiteX2271" fmla="*/ 527876 w 6968109"/>
              <a:gd name="connsiteY2271" fmla="*/ 128016 h 4221385"/>
              <a:gd name="connsiteX2272" fmla="*/ 527876 w 6968109"/>
              <a:gd name="connsiteY2272" fmla="*/ 130493 h 4221385"/>
              <a:gd name="connsiteX2273" fmla="*/ 527876 w 6968109"/>
              <a:gd name="connsiteY2273" fmla="*/ 132969 h 4221385"/>
              <a:gd name="connsiteX2274" fmla="*/ 527876 w 6968109"/>
              <a:gd name="connsiteY2274" fmla="*/ 134207 h 4221385"/>
              <a:gd name="connsiteX2275" fmla="*/ 527876 w 6968109"/>
              <a:gd name="connsiteY2275" fmla="*/ 136684 h 4221385"/>
              <a:gd name="connsiteX2276" fmla="*/ 533972 w 6968109"/>
              <a:gd name="connsiteY2276" fmla="*/ 134207 h 4221385"/>
              <a:gd name="connsiteX2277" fmla="*/ 538829 w 6968109"/>
              <a:gd name="connsiteY2277" fmla="*/ 134207 h 4221385"/>
              <a:gd name="connsiteX2278" fmla="*/ 546164 w 6968109"/>
              <a:gd name="connsiteY2278" fmla="*/ 132969 h 4221385"/>
              <a:gd name="connsiteX2279" fmla="*/ 552260 w 6968109"/>
              <a:gd name="connsiteY2279" fmla="*/ 132969 h 4221385"/>
              <a:gd name="connsiteX2280" fmla="*/ 563213 w 6968109"/>
              <a:gd name="connsiteY2280" fmla="*/ 132969 h 4221385"/>
              <a:gd name="connsiteX2281" fmla="*/ 563213 w 6968109"/>
              <a:gd name="connsiteY2281" fmla="*/ 154877 h 4221385"/>
              <a:gd name="connsiteX2282" fmla="*/ 568071 w 6968109"/>
              <a:gd name="connsiteY2282" fmla="*/ 168307 h 4221385"/>
              <a:gd name="connsiteX2283" fmla="*/ 571691 w 6968109"/>
              <a:gd name="connsiteY2283" fmla="*/ 181737 h 4221385"/>
              <a:gd name="connsiteX2284" fmla="*/ 579025 w 6968109"/>
              <a:gd name="connsiteY2284" fmla="*/ 196310 h 4221385"/>
              <a:gd name="connsiteX2285" fmla="*/ 579025 w 6968109"/>
              <a:gd name="connsiteY2285" fmla="*/ 195072 h 4221385"/>
              <a:gd name="connsiteX2286" fmla="*/ 581501 w 6968109"/>
              <a:gd name="connsiteY2286" fmla="*/ 192596 h 4221385"/>
              <a:gd name="connsiteX2287" fmla="*/ 581501 w 6968109"/>
              <a:gd name="connsiteY2287" fmla="*/ 190119 h 4221385"/>
              <a:gd name="connsiteX2288" fmla="*/ 582740 w 6968109"/>
              <a:gd name="connsiteY2288" fmla="*/ 185261 h 4221385"/>
              <a:gd name="connsiteX2289" fmla="*/ 587597 w 6968109"/>
              <a:gd name="connsiteY2289" fmla="*/ 182785 h 4221385"/>
              <a:gd name="connsiteX2290" fmla="*/ 590074 w 6968109"/>
              <a:gd name="connsiteY2290" fmla="*/ 182785 h 4221385"/>
              <a:gd name="connsiteX2291" fmla="*/ 592550 w 6968109"/>
              <a:gd name="connsiteY2291" fmla="*/ 181547 h 4221385"/>
              <a:gd name="connsiteX2292" fmla="*/ 592550 w 6968109"/>
              <a:gd name="connsiteY2292" fmla="*/ 179070 h 4221385"/>
              <a:gd name="connsiteX2293" fmla="*/ 592550 w 6968109"/>
              <a:gd name="connsiteY2293" fmla="*/ 176594 h 4221385"/>
              <a:gd name="connsiteX2294" fmla="*/ 592550 w 6968109"/>
              <a:gd name="connsiteY2294" fmla="*/ 171736 h 4221385"/>
              <a:gd name="connsiteX2295" fmla="*/ 592550 w 6968109"/>
              <a:gd name="connsiteY2295" fmla="*/ 165640 h 4221385"/>
              <a:gd name="connsiteX2296" fmla="*/ 590074 w 6968109"/>
              <a:gd name="connsiteY2296" fmla="*/ 157067 h 4221385"/>
              <a:gd name="connsiteX2297" fmla="*/ 587597 w 6968109"/>
              <a:gd name="connsiteY2297" fmla="*/ 143637 h 4221385"/>
              <a:gd name="connsiteX2298" fmla="*/ 587597 w 6968109"/>
              <a:gd name="connsiteY2298" fmla="*/ 133922 h 4221385"/>
              <a:gd name="connsiteX2299" fmla="*/ 587597 w 6968109"/>
              <a:gd name="connsiteY2299" fmla="*/ 127826 h 4221385"/>
              <a:gd name="connsiteX2300" fmla="*/ 582740 w 6968109"/>
              <a:gd name="connsiteY2300" fmla="*/ 112014 h 4221385"/>
              <a:gd name="connsiteX2301" fmla="*/ 568166 w 6968109"/>
              <a:gd name="connsiteY2301" fmla="*/ 112014 h 4221385"/>
              <a:gd name="connsiteX2302" fmla="*/ 568166 w 6968109"/>
              <a:gd name="connsiteY2302" fmla="*/ 87630 h 4221385"/>
              <a:gd name="connsiteX2303" fmla="*/ 587693 w 6968109"/>
              <a:gd name="connsiteY2303" fmla="*/ 87630 h 4221385"/>
              <a:gd name="connsiteX2304" fmla="*/ 587693 w 6968109"/>
              <a:gd name="connsiteY2304" fmla="*/ 84011 h 4221385"/>
              <a:gd name="connsiteX2305" fmla="*/ 590169 w 6968109"/>
              <a:gd name="connsiteY2305" fmla="*/ 79153 h 4221385"/>
              <a:gd name="connsiteX2306" fmla="*/ 590169 w 6968109"/>
              <a:gd name="connsiteY2306" fmla="*/ 76676 h 4221385"/>
              <a:gd name="connsiteX2307" fmla="*/ 592646 w 6968109"/>
              <a:gd name="connsiteY2307" fmla="*/ 73057 h 4221385"/>
              <a:gd name="connsiteX2308" fmla="*/ 596265 w 6968109"/>
              <a:gd name="connsiteY2308" fmla="*/ 73057 h 4221385"/>
              <a:gd name="connsiteX2309" fmla="*/ 596265 w 6968109"/>
              <a:gd name="connsiteY2309" fmla="*/ 59627 h 4221385"/>
              <a:gd name="connsiteX2310" fmla="*/ 587693 w 6968109"/>
              <a:gd name="connsiteY2310" fmla="*/ 43815 h 4221385"/>
              <a:gd name="connsiteX2311" fmla="*/ 576739 w 6968109"/>
              <a:gd name="connsiteY2311" fmla="*/ 28004 h 4221385"/>
              <a:gd name="connsiteX2312" fmla="*/ 571405 w 6968109"/>
              <a:gd name="connsiteY2312" fmla="*/ 10954 h 4221385"/>
              <a:gd name="connsiteX2313" fmla="*/ 584835 w 6968109"/>
              <a:gd name="connsiteY2313" fmla="*/ 3620 h 4221385"/>
              <a:gd name="connsiteX2314" fmla="*/ 603123 w 6968109"/>
              <a:gd name="connsiteY2314" fmla="*/ 1143 h 422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Lst>
            <a:rect l="l" t="t" r="r" b="b"/>
            <a:pathLst>
              <a:path w="6968109" h="4221385">
                <a:moveTo>
                  <a:pt x="3431477" y="3900474"/>
                </a:moveTo>
                <a:lnTo>
                  <a:pt x="3431477" y="3901345"/>
                </a:lnTo>
                <a:lnTo>
                  <a:pt x="3430900" y="3902217"/>
                </a:lnTo>
                <a:close/>
                <a:moveTo>
                  <a:pt x="3725228" y="3633407"/>
                </a:moveTo>
                <a:lnTo>
                  <a:pt x="3721608" y="3640741"/>
                </a:lnTo>
                <a:lnTo>
                  <a:pt x="3714274" y="3644360"/>
                </a:lnTo>
                <a:lnTo>
                  <a:pt x="3710654" y="3649218"/>
                </a:lnTo>
                <a:lnTo>
                  <a:pt x="3708178" y="3651695"/>
                </a:lnTo>
                <a:lnTo>
                  <a:pt x="3703320" y="3654171"/>
                </a:lnTo>
                <a:lnTo>
                  <a:pt x="3700844" y="3657791"/>
                </a:lnTo>
                <a:lnTo>
                  <a:pt x="3708178" y="3665125"/>
                </a:lnTo>
                <a:lnTo>
                  <a:pt x="3713036" y="3673697"/>
                </a:lnTo>
                <a:lnTo>
                  <a:pt x="3714274" y="3682270"/>
                </a:lnTo>
                <a:lnTo>
                  <a:pt x="3730086" y="3678650"/>
                </a:lnTo>
                <a:lnTo>
                  <a:pt x="3725228" y="3665220"/>
                </a:lnTo>
                <a:lnTo>
                  <a:pt x="3723989" y="3651790"/>
                </a:lnTo>
                <a:lnTo>
                  <a:pt x="3725228" y="3640836"/>
                </a:lnTo>
                <a:close/>
                <a:moveTo>
                  <a:pt x="5809393" y="3620072"/>
                </a:moveTo>
                <a:lnTo>
                  <a:pt x="5809393" y="3624834"/>
                </a:lnTo>
                <a:lnTo>
                  <a:pt x="5816727" y="3630930"/>
                </a:lnTo>
                <a:lnTo>
                  <a:pt x="5819204" y="3638264"/>
                </a:lnTo>
                <a:lnTo>
                  <a:pt x="5825300" y="3644360"/>
                </a:lnTo>
                <a:lnTo>
                  <a:pt x="5827776" y="3646837"/>
                </a:lnTo>
                <a:lnTo>
                  <a:pt x="5830253" y="3649313"/>
                </a:lnTo>
                <a:lnTo>
                  <a:pt x="5830253" y="3620072"/>
                </a:lnTo>
                <a:close/>
                <a:moveTo>
                  <a:pt x="4406170" y="3484817"/>
                </a:moveTo>
                <a:lnTo>
                  <a:pt x="4401312" y="3494532"/>
                </a:lnTo>
                <a:lnTo>
                  <a:pt x="4396454" y="3500628"/>
                </a:lnTo>
                <a:lnTo>
                  <a:pt x="4390359" y="3507963"/>
                </a:lnTo>
                <a:lnTo>
                  <a:pt x="4381786" y="3514058"/>
                </a:lnTo>
                <a:lnTo>
                  <a:pt x="4381786" y="3518916"/>
                </a:lnTo>
                <a:lnTo>
                  <a:pt x="4430554" y="3518916"/>
                </a:lnTo>
                <a:lnTo>
                  <a:pt x="4434174" y="3516440"/>
                </a:lnTo>
                <a:lnTo>
                  <a:pt x="4436650" y="3513963"/>
                </a:lnTo>
                <a:lnTo>
                  <a:pt x="4443984" y="3513963"/>
                </a:lnTo>
                <a:lnTo>
                  <a:pt x="4450080" y="3513963"/>
                </a:lnTo>
                <a:lnTo>
                  <a:pt x="4452557" y="3509105"/>
                </a:lnTo>
                <a:lnTo>
                  <a:pt x="4455033" y="3507867"/>
                </a:lnTo>
                <a:lnTo>
                  <a:pt x="4456271" y="3507867"/>
                </a:lnTo>
                <a:lnTo>
                  <a:pt x="4458748" y="3503009"/>
                </a:lnTo>
                <a:lnTo>
                  <a:pt x="4458748" y="3498152"/>
                </a:lnTo>
                <a:lnTo>
                  <a:pt x="4444175" y="3495675"/>
                </a:lnTo>
                <a:lnTo>
                  <a:pt x="4431983" y="3492056"/>
                </a:lnTo>
                <a:lnTo>
                  <a:pt x="4421029" y="3487198"/>
                </a:lnTo>
                <a:close/>
                <a:moveTo>
                  <a:pt x="4720400" y="3414236"/>
                </a:moveTo>
                <a:lnTo>
                  <a:pt x="4720400" y="3418999"/>
                </a:lnTo>
                <a:lnTo>
                  <a:pt x="4720400" y="3421475"/>
                </a:lnTo>
                <a:lnTo>
                  <a:pt x="4722876" y="3422714"/>
                </a:lnTo>
                <a:lnTo>
                  <a:pt x="4722876" y="3425190"/>
                </a:lnTo>
                <a:lnTo>
                  <a:pt x="4724114" y="3427667"/>
                </a:lnTo>
                <a:lnTo>
                  <a:pt x="4724114" y="3414236"/>
                </a:lnTo>
                <a:close/>
                <a:moveTo>
                  <a:pt x="2861227" y="3227704"/>
                </a:moveTo>
                <a:cubicBezTo>
                  <a:pt x="2861227" y="3231688"/>
                  <a:pt x="2861227" y="3235673"/>
                  <a:pt x="2862223" y="3238662"/>
                </a:cubicBezTo>
                <a:lnTo>
                  <a:pt x="2866571" y="3241768"/>
                </a:lnTo>
                <a:lnTo>
                  <a:pt x="2869196" y="3251612"/>
                </a:lnTo>
                <a:lnTo>
                  <a:pt x="2869196" y="3243643"/>
                </a:lnTo>
                <a:lnTo>
                  <a:pt x="2866571" y="3241768"/>
                </a:lnTo>
                <a:lnTo>
                  <a:pt x="2865211" y="3236670"/>
                </a:lnTo>
                <a:cubicBezTo>
                  <a:pt x="2863219" y="3231689"/>
                  <a:pt x="2861227" y="3227704"/>
                  <a:pt x="2861227" y="3227704"/>
                </a:cubicBezTo>
                <a:close/>
                <a:moveTo>
                  <a:pt x="1785323" y="3219735"/>
                </a:moveTo>
                <a:cubicBezTo>
                  <a:pt x="1785323" y="3219735"/>
                  <a:pt x="1785323" y="3219735"/>
                  <a:pt x="1793292" y="3227704"/>
                </a:cubicBezTo>
                <a:cubicBezTo>
                  <a:pt x="1793292" y="3227704"/>
                  <a:pt x="1795284" y="3231689"/>
                  <a:pt x="1799269" y="3236670"/>
                </a:cubicBezTo>
                <a:lnTo>
                  <a:pt x="1806930" y="3243054"/>
                </a:lnTo>
                <a:lnTo>
                  <a:pt x="1804988" y="3243358"/>
                </a:lnTo>
                <a:lnTo>
                  <a:pt x="1785461" y="3243358"/>
                </a:lnTo>
                <a:lnTo>
                  <a:pt x="1765822" y="3235673"/>
                </a:lnTo>
                <a:lnTo>
                  <a:pt x="1769382" y="3235673"/>
                </a:lnTo>
                <a:cubicBezTo>
                  <a:pt x="1775360" y="3235673"/>
                  <a:pt x="1781337" y="3235673"/>
                  <a:pt x="1785323" y="3235673"/>
                </a:cubicBezTo>
                <a:cubicBezTo>
                  <a:pt x="1785323" y="3235673"/>
                  <a:pt x="1785323" y="3227704"/>
                  <a:pt x="1785323" y="3227704"/>
                </a:cubicBezTo>
                <a:cubicBezTo>
                  <a:pt x="1785323" y="3219735"/>
                  <a:pt x="1785323" y="3219735"/>
                  <a:pt x="1785323" y="3219735"/>
                </a:cubicBezTo>
                <a:close/>
                <a:moveTo>
                  <a:pt x="1745474" y="3219735"/>
                </a:moveTo>
                <a:cubicBezTo>
                  <a:pt x="1745474" y="3219735"/>
                  <a:pt x="1745474" y="3219735"/>
                  <a:pt x="1745474" y="3227704"/>
                </a:cubicBezTo>
                <a:cubicBezTo>
                  <a:pt x="1745474" y="3227704"/>
                  <a:pt x="1745474" y="3229696"/>
                  <a:pt x="1745474" y="3231688"/>
                </a:cubicBezTo>
                <a:lnTo>
                  <a:pt x="1745474" y="3233113"/>
                </a:lnTo>
                <a:lnTo>
                  <a:pt x="1736789" y="3232309"/>
                </a:lnTo>
                <a:lnTo>
                  <a:pt x="1729608" y="3232309"/>
                </a:lnTo>
                <a:lnTo>
                  <a:pt x="1737504" y="3227704"/>
                </a:lnTo>
                <a:cubicBezTo>
                  <a:pt x="1745474" y="3227704"/>
                  <a:pt x="1745474" y="3219735"/>
                  <a:pt x="1745474" y="3219735"/>
                </a:cubicBezTo>
                <a:close/>
                <a:moveTo>
                  <a:pt x="1836687" y="3192627"/>
                </a:moveTo>
                <a:lnTo>
                  <a:pt x="1834998" y="3221592"/>
                </a:lnTo>
                <a:lnTo>
                  <a:pt x="1830152" y="3216746"/>
                </a:lnTo>
                <a:cubicBezTo>
                  <a:pt x="1821186" y="3207780"/>
                  <a:pt x="1813216" y="3199811"/>
                  <a:pt x="1809231" y="3195826"/>
                </a:cubicBezTo>
                <a:cubicBezTo>
                  <a:pt x="1809231" y="3195826"/>
                  <a:pt x="1809231" y="3195826"/>
                  <a:pt x="1825171" y="3195826"/>
                </a:cubicBezTo>
                <a:close/>
                <a:moveTo>
                  <a:pt x="2040351" y="3012522"/>
                </a:moveTo>
                <a:cubicBezTo>
                  <a:pt x="2040351" y="3012522"/>
                  <a:pt x="2040351" y="3028462"/>
                  <a:pt x="2040351" y="3052371"/>
                </a:cubicBezTo>
                <a:cubicBezTo>
                  <a:pt x="2040351" y="3068310"/>
                  <a:pt x="2040351" y="3100190"/>
                  <a:pt x="2048322" y="3116128"/>
                </a:cubicBezTo>
                <a:cubicBezTo>
                  <a:pt x="2052306" y="3136052"/>
                  <a:pt x="2054298" y="3157969"/>
                  <a:pt x="2054298" y="3178889"/>
                </a:cubicBezTo>
                <a:lnTo>
                  <a:pt x="2051990" y="3200822"/>
                </a:lnTo>
                <a:lnTo>
                  <a:pt x="2042541" y="3199543"/>
                </a:lnTo>
                <a:lnTo>
                  <a:pt x="1970627" y="3190971"/>
                </a:lnTo>
                <a:lnTo>
                  <a:pt x="1902429" y="3181255"/>
                </a:lnTo>
                <a:lnTo>
                  <a:pt x="1866173" y="3176442"/>
                </a:lnTo>
                <a:lnTo>
                  <a:pt x="1872988" y="3163947"/>
                </a:lnTo>
                <a:cubicBezTo>
                  <a:pt x="1872988" y="3155976"/>
                  <a:pt x="1872988" y="3155976"/>
                  <a:pt x="1888928" y="3155976"/>
                </a:cubicBezTo>
                <a:cubicBezTo>
                  <a:pt x="1912837" y="3140038"/>
                  <a:pt x="1920806" y="3132067"/>
                  <a:pt x="1952685" y="3100190"/>
                </a:cubicBezTo>
                <a:cubicBezTo>
                  <a:pt x="1968625" y="3084250"/>
                  <a:pt x="1992533" y="3060340"/>
                  <a:pt x="2000503" y="3060340"/>
                </a:cubicBezTo>
                <a:cubicBezTo>
                  <a:pt x="2000503" y="3044402"/>
                  <a:pt x="2016442" y="3036433"/>
                  <a:pt x="2024413" y="3028462"/>
                </a:cubicBezTo>
                <a:cubicBezTo>
                  <a:pt x="2032382" y="3020493"/>
                  <a:pt x="2040351" y="3012522"/>
                  <a:pt x="2040351" y="3012522"/>
                </a:cubicBezTo>
                <a:close/>
                <a:moveTo>
                  <a:pt x="2064261" y="3004553"/>
                </a:moveTo>
                <a:cubicBezTo>
                  <a:pt x="2064261" y="3004553"/>
                  <a:pt x="2064261" y="3012522"/>
                  <a:pt x="2064261" y="3028462"/>
                </a:cubicBezTo>
                <a:cubicBezTo>
                  <a:pt x="2064261" y="3060340"/>
                  <a:pt x="2072230" y="3092219"/>
                  <a:pt x="2088170" y="3124098"/>
                </a:cubicBezTo>
                <a:cubicBezTo>
                  <a:pt x="2120048" y="3211764"/>
                  <a:pt x="2128018" y="3243643"/>
                  <a:pt x="2135987" y="3251612"/>
                </a:cubicBezTo>
                <a:cubicBezTo>
                  <a:pt x="2139972" y="3255598"/>
                  <a:pt x="2141964" y="3257591"/>
                  <a:pt x="2141964" y="3259583"/>
                </a:cubicBezTo>
                <a:lnTo>
                  <a:pt x="2139211" y="3263254"/>
                </a:lnTo>
                <a:lnTo>
                  <a:pt x="2115598" y="3245930"/>
                </a:lnTo>
                <a:lnTo>
                  <a:pt x="2110740" y="3226403"/>
                </a:lnTo>
                <a:lnTo>
                  <a:pt x="2105882" y="3208115"/>
                </a:lnTo>
                <a:lnTo>
                  <a:pt x="2072230" y="3203561"/>
                </a:lnTo>
                <a:lnTo>
                  <a:pt x="2072230" y="3198938"/>
                </a:lnTo>
                <a:cubicBezTo>
                  <a:pt x="2072230" y="3157472"/>
                  <a:pt x="2072230" y="3108159"/>
                  <a:pt x="2072230" y="3108159"/>
                </a:cubicBezTo>
                <a:cubicBezTo>
                  <a:pt x="2064261" y="3116128"/>
                  <a:pt x="2056290" y="3012522"/>
                  <a:pt x="2064261" y="3004553"/>
                </a:cubicBezTo>
                <a:close/>
                <a:moveTo>
                  <a:pt x="1841111" y="2797341"/>
                </a:moveTo>
                <a:cubicBezTo>
                  <a:pt x="1841111" y="2797341"/>
                  <a:pt x="1849080" y="2797341"/>
                  <a:pt x="1857049" y="2797341"/>
                </a:cubicBezTo>
                <a:cubicBezTo>
                  <a:pt x="1872988" y="2805311"/>
                  <a:pt x="1880958" y="2821251"/>
                  <a:pt x="1857049" y="2837189"/>
                </a:cubicBezTo>
                <a:cubicBezTo>
                  <a:pt x="1857049" y="2845160"/>
                  <a:pt x="1857049" y="2845160"/>
                  <a:pt x="1841111" y="2845160"/>
                </a:cubicBezTo>
                <a:lnTo>
                  <a:pt x="1865018" y="2845160"/>
                </a:lnTo>
                <a:lnTo>
                  <a:pt x="1880958" y="2853129"/>
                </a:lnTo>
                <a:cubicBezTo>
                  <a:pt x="1872988" y="2861099"/>
                  <a:pt x="1872988" y="2869069"/>
                  <a:pt x="1872988" y="2869069"/>
                </a:cubicBezTo>
                <a:cubicBezTo>
                  <a:pt x="1872988" y="2877039"/>
                  <a:pt x="1872988" y="2877039"/>
                  <a:pt x="1865018" y="2885008"/>
                </a:cubicBezTo>
                <a:cubicBezTo>
                  <a:pt x="1857049" y="2892977"/>
                  <a:pt x="1841111" y="2924857"/>
                  <a:pt x="1841111" y="2924857"/>
                </a:cubicBezTo>
                <a:cubicBezTo>
                  <a:pt x="1841111" y="2924857"/>
                  <a:pt x="1841111" y="2924857"/>
                  <a:pt x="1833140" y="2932826"/>
                </a:cubicBezTo>
                <a:cubicBezTo>
                  <a:pt x="1833140" y="2932826"/>
                  <a:pt x="1825171" y="2940796"/>
                  <a:pt x="1817200" y="2940796"/>
                </a:cubicBezTo>
                <a:cubicBezTo>
                  <a:pt x="1809231" y="2948765"/>
                  <a:pt x="1809231" y="2956734"/>
                  <a:pt x="1785323" y="2964705"/>
                </a:cubicBezTo>
                <a:cubicBezTo>
                  <a:pt x="1777352" y="2972674"/>
                  <a:pt x="1769383" y="2972674"/>
                  <a:pt x="1761412" y="2972674"/>
                </a:cubicBezTo>
                <a:cubicBezTo>
                  <a:pt x="1761412" y="2972674"/>
                  <a:pt x="1753444" y="2964705"/>
                  <a:pt x="1745474" y="2956734"/>
                </a:cubicBezTo>
                <a:cubicBezTo>
                  <a:pt x="1729535" y="2940796"/>
                  <a:pt x="1729535" y="2940796"/>
                  <a:pt x="1729535" y="2924857"/>
                </a:cubicBezTo>
                <a:cubicBezTo>
                  <a:pt x="1729535" y="2916888"/>
                  <a:pt x="1729535" y="2908917"/>
                  <a:pt x="1729535" y="2908917"/>
                </a:cubicBezTo>
                <a:lnTo>
                  <a:pt x="1737504" y="2908917"/>
                </a:lnTo>
                <a:lnTo>
                  <a:pt x="1745474" y="2908917"/>
                </a:lnTo>
                <a:cubicBezTo>
                  <a:pt x="1769383" y="2916888"/>
                  <a:pt x="1785323" y="2916888"/>
                  <a:pt x="1793292" y="2916888"/>
                </a:cubicBezTo>
                <a:cubicBezTo>
                  <a:pt x="1793292" y="2916888"/>
                  <a:pt x="1801261" y="2916888"/>
                  <a:pt x="1801261" y="2916888"/>
                </a:cubicBezTo>
                <a:lnTo>
                  <a:pt x="1809231" y="2916888"/>
                </a:lnTo>
                <a:lnTo>
                  <a:pt x="1809231" y="2908917"/>
                </a:lnTo>
                <a:cubicBezTo>
                  <a:pt x="1809231" y="2908917"/>
                  <a:pt x="1809231" y="2892977"/>
                  <a:pt x="1809231" y="2877039"/>
                </a:cubicBezTo>
                <a:lnTo>
                  <a:pt x="1809231" y="2845160"/>
                </a:lnTo>
                <a:lnTo>
                  <a:pt x="1825171" y="2845160"/>
                </a:lnTo>
                <a:lnTo>
                  <a:pt x="1833140" y="2845160"/>
                </a:lnTo>
                <a:lnTo>
                  <a:pt x="1825171" y="2837189"/>
                </a:lnTo>
                <a:cubicBezTo>
                  <a:pt x="1817200" y="2829220"/>
                  <a:pt x="1817200" y="2821251"/>
                  <a:pt x="1825171" y="2813280"/>
                </a:cubicBezTo>
                <a:cubicBezTo>
                  <a:pt x="1825171" y="2805311"/>
                  <a:pt x="1833140" y="2797341"/>
                  <a:pt x="1841111" y="2797341"/>
                </a:cubicBezTo>
                <a:close/>
                <a:moveTo>
                  <a:pt x="1984563" y="2781403"/>
                </a:moveTo>
                <a:cubicBezTo>
                  <a:pt x="1984563" y="2781403"/>
                  <a:pt x="1980579" y="2785388"/>
                  <a:pt x="1976594" y="2789372"/>
                </a:cubicBezTo>
                <a:cubicBezTo>
                  <a:pt x="1968625" y="2781403"/>
                  <a:pt x="1976594" y="2781403"/>
                  <a:pt x="1984563" y="2781403"/>
                </a:cubicBezTo>
                <a:close/>
                <a:moveTo>
                  <a:pt x="1123840" y="2653887"/>
                </a:moveTo>
                <a:cubicBezTo>
                  <a:pt x="1123840" y="2653887"/>
                  <a:pt x="1131809" y="2661858"/>
                  <a:pt x="1139778" y="2669827"/>
                </a:cubicBezTo>
                <a:cubicBezTo>
                  <a:pt x="1147749" y="2677796"/>
                  <a:pt x="1155718" y="2693735"/>
                  <a:pt x="1155718" y="2693735"/>
                </a:cubicBezTo>
                <a:lnTo>
                  <a:pt x="1155718" y="2701706"/>
                </a:lnTo>
                <a:lnTo>
                  <a:pt x="1139778" y="2701706"/>
                </a:lnTo>
                <a:cubicBezTo>
                  <a:pt x="1123840" y="2701706"/>
                  <a:pt x="1115870" y="2701706"/>
                  <a:pt x="1115870" y="2701706"/>
                </a:cubicBezTo>
                <a:cubicBezTo>
                  <a:pt x="1115870" y="2701706"/>
                  <a:pt x="1115870" y="2693735"/>
                  <a:pt x="1115870" y="2685766"/>
                </a:cubicBezTo>
                <a:cubicBezTo>
                  <a:pt x="1115870" y="2677796"/>
                  <a:pt x="1115870" y="2677796"/>
                  <a:pt x="1115870" y="2677796"/>
                </a:cubicBezTo>
                <a:cubicBezTo>
                  <a:pt x="1123840" y="2677796"/>
                  <a:pt x="1123840" y="2677796"/>
                  <a:pt x="1123840" y="2669827"/>
                </a:cubicBezTo>
                <a:cubicBezTo>
                  <a:pt x="1115870" y="2653887"/>
                  <a:pt x="1123840" y="2653887"/>
                  <a:pt x="1123840" y="2653887"/>
                </a:cubicBezTo>
                <a:close/>
                <a:moveTo>
                  <a:pt x="1769383" y="2645918"/>
                </a:moveTo>
                <a:cubicBezTo>
                  <a:pt x="1785323" y="2645918"/>
                  <a:pt x="1817200" y="2645918"/>
                  <a:pt x="1833140" y="2645918"/>
                </a:cubicBezTo>
                <a:cubicBezTo>
                  <a:pt x="1857049" y="2645918"/>
                  <a:pt x="1865018" y="2645918"/>
                  <a:pt x="1872988" y="2645918"/>
                </a:cubicBezTo>
                <a:cubicBezTo>
                  <a:pt x="1880958" y="2653887"/>
                  <a:pt x="1888928" y="2661858"/>
                  <a:pt x="1888928" y="2669827"/>
                </a:cubicBezTo>
                <a:cubicBezTo>
                  <a:pt x="1888928" y="2677796"/>
                  <a:pt x="1888928" y="2677796"/>
                  <a:pt x="1880958" y="2677796"/>
                </a:cubicBezTo>
                <a:cubicBezTo>
                  <a:pt x="1880958" y="2677796"/>
                  <a:pt x="1841111" y="2677796"/>
                  <a:pt x="1801261" y="2677796"/>
                </a:cubicBezTo>
                <a:cubicBezTo>
                  <a:pt x="1785323" y="2677796"/>
                  <a:pt x="1769383" y="2677796"/>
                  <a:pt x="1761412" y="2677796"/>
                </a:cubicBezTo>
                <a:cubicBezTo>
                  <a:pt x="1729535" y="2677796"/>
                  <a:pt x="1729535" y="2677796"/>
                  <a:pt x="1721566" y="2677796"/>
                </a:cubicBezTo>
                <a:cubicBezTo>
                  <a:pt x="1713595" y="2669827"/>
                  <a:pt x="1713595" y="2669827"/>
                  <a:pt x="1713595" y="2661858"/>
                </a:cubicBezTo>
                <a:cubicBezTo>
                  <a:pt x="1721566" y="2645918"/>
                  <a:pt x="1721566" y="2645918"/>
                  <a:pt x="1769383" y="2645918"/>
                </a:cubicBezTo>
                <a:close/>
                <a:moveTo>
                  <a:pt x="1107901" y="2629978"/>
                </a:moveTo>
                <a:cubicBezTo>
                  <a:pt x="1107901" y="2629978"/>
                  <a:pt x="1115870" y="2629978"/>
                  <a:pt x="1115870" y="2637947"/>
                </a:cubicBezTo>
                <a:cubicBezTo>
                  <a:pt x="1123840" y="2645918"/>
                  <a:pt x="1123840" y="2645918"/>
                  <a:pt x="1115870" y="2645918"/>
                </a:cubicBezTo>
                <a:cubicBezTo>
                  <a:pt x="1107901" y="2645918"/>
                  <a:pt x="1107901" y="2645918"/>
                  <a:pt x="1107901" y="2653887"/>
                </a:cubicBezTo>
                <a:cubicBezTo>
                  <a:pt x="1107901" y="2661858"/>
                  <a:pt x="1107901" y="2661858"/>
                  <a:pt x="1099930" y="2661858"/>
                </a:cubicBezTo>
                <a:lnTo>
                  <a:pt x="1099930" y="2641934"/>
                </a:lnTo>
                <a:close/>
                <a:moveTo>
                  <a:pt x="6241828" y="2260664"/>
                </a:moveTo>
                <a:lnTo>
                  <a:pt x="6236970" y="2266760"/>
                </a:lnTo>
                <a:lnTo>
                  <a:pt x="6234494" y="2274094"/>
                </a:lnTo>
                <a:lnTo>
                  <a:pt x="6230874" y="2277713"/>
                </a:lnTo>
                <a:lnTo>
                  <a:pt x="6226017" y="2280190"/>
                </a:lnTo>
                <a:lnTo>
                  <a:pt x="6219920" y="2282666"/>
                </a:lnTo>
                <a:lnTo>
                  <a:pt x="6212586" y="2285143"/>
                </a:lnTo>
                <a:lnTo>
                  <a:pt x="6206490" y="2290001"/>
                </a:lnTo>
                <a:lnTo>
                  <a:pt x="6206490" y="2291239"/>
                </a:lnTo>
                <a:lnTo>
                  <a:pt x="6208966" y="2291239"/>
                </a:lnTo>
                <a:lnTo>
                  <a:pt x="6210205" y="2293715"/>
                </a:lnTo>
                <a:lnTo>
                  <a:pt x="6210205" y="2298573"/>
                </a:lnTo>
                <a:lnTo>
                  <a:pt x="6223635" y="2290001"/>
                </a:lnTo>
                <a:lnTo>
                  <a:pt x="6237065" y="2282666"/>
                </a:lnTo>
                <a:lnTo>
                  <a:pt x="6255354" y="2277809"/>
                </a:lnTo>
                <a:lnTo>
                  <a:pt x="6257830" y="2282666"/>
                </a:lnTo>
                <a:lnTo>
                  <a:pt x="6259068" y="2287524"/>
                </a:lnTo>
                <a:lnTo>
                  <a:pt x="6261545" y="2287524"/>
                </a:lnTo>
                <a:lnTo>
                  <a:pt x="6261545" y="2290001"/>
                </a:lnTo>
                <a:lnTo>
                  <a:pt x="6266403" y="2291239"/>
                </a:lnTo>
                <a:lnTo>
                  <a:pt x="6271260" y="2293715"/>
                </a:lnTo>
                <a:lnTo>
                  <a:pt x="6271260" y="2277904"/>
                </a:lnTo>
                <a:lnTo>
                  <a:pt x="6277356" y="2280380"/>
                </a:lnTo>
                <a:lnTo>
                  <a:pt x="6282214" y="2280380"/>
                </a:lnTo>
                <a:lnTo>
                  <a:pt x="6285833" y="2282857"/>
                </a:lnTo>
                <a:lnTo>
                  <a:pt x="6290691" y="2285333"/>
                </a:lnTo>
                <a:lnTo>
                  <a:pt x="6285833" y="2269522"/>
                </a:lnTo>
                <a:lnTo>
                  <a:pt x="6271260" y="2269522"/>
                </a:lnTo>
                <a:lnTo>
                  <a:pt x="6257830" y="2265902"/>
                </a:lnTo>
                <a:close/>
                <a:moveTo>
                  <a:pt x="6104191" y="1941481"/>
                </a:moveTo>
                <a:lnTo>
                  <a:pt x="6104191" y="1943957"/>
                </a:lnTo>
                <a:lnTo>
                  <a:pt x="6106668" y="1946434"/>
                </a:lnTo>
                <a:lnTo>
                  <a:pt x="6109145" y="1948910"/>
                </a:lnTo>
                <a:lnTo>
                  <a:pt x="6111621" y="1948910"/>
                </a:lnTo>
                <a:lnTo>
                  <a:pt x="6115241" y="1950149"/>
                </a:lnTo>
                <a:lnTo>
                  <a:pt x="6115241" y="1948910"/>
                </a:lnTo>
                <a:lnTo>
                  <a:pt x="6112764" y="1946434"/>
                </a:lnTo>
                <a:lnTo>
                  <a:pt x="6109145" y="1943957"/>
                </a:lnTo>
                <a:lnTo>
                  <a:pt x="6106668" y="1941481"/>
                </a:lnTo>
                <a:close/>
                <a:moveTo>
                  <a:pt x="146304" y="1851374"/>
                </a:moveTo>
                <a:lnTo>
                  <a:pt x="146304" y="1854994"/>
                </a:lnTo>
                <a:lnTo>
                  <a:pt x="143828" y="1859852"/>
                </a:lnTo>
                <a:lnTo>
                  <a:pt x="143828" y="1862328"/>
                </a:lnTo>
                <a:lnTo>
                  <a:pt x="146304" y="1863566"/>
                </a:lnTo>
                <a:lnTo>
                  <a:pt x="148781" y="1868424"/>
                </a:lnTo>
                <a:lnTo>
                  <a:pt x="151257" y="1870901"/>
                </a:lnTo>
                <a:lnTo>
                  <a:pt x="153734" y="1873377"/>
                </a:lnTo>
                <a:lnTo>
                  <a:pt x="156210" y="1875854"/>
                </a:lnTo>
                <a:lnTo>
                  <a:pt x="156210" y="1868519"/>
                </a:lnTo>
                <a:lnTo>
                  <a:pt x="153734" y="1863661"/>
                </a:lnTo>
                <a:lnTo>
                  <a:pt x="153734" y="1860042"/>
                </a:lnTo>
                <a:lnTo>
                  <a:pt x="153734" y="1857566"/>
                </a:lnTo>
                <a:lnTo>
                  <a:pt x="151257" y="1855089"/>
                </a:lnTo>
                <a:close/>
                <a:moveTo>
                  <a:pt x="6111526" y="1837944"/>
                </a:moveTo>
                <a:lnTo>
                  <a:pt x="6112669" y="1839182"/>
                </a:lnTo>
                <a:lnTo>
                  <a:pt x="6112764" y="1839182"/>
                </a:lnTo>
                <a:lnTo>
                  <a:pt x="6115241" y="1841659"/>
                </a:lnTo>
                <a:lnTo>
                  <a:pt x="6117622" y="1841659"/>
                </a:lnTo>
                <a:lnTo>
                  <a:pt x="6117622" y="1839182"/>
                </a:lnTo>
                <a:lnTo>
                  <a:pt x="6115145" y="1839182"/>
                </a:lnTo>
                <a:lnTo>
                  <a:pt x="6112764" y="1839182"/>
                </a:lnTo>
                <a:close/>
                <a:moveTo>
                  <a:pt x="6079807" y="1817275"/>
                </a:moveTo>
                <a:lnTo>
                  <a:pt x="6084665" y="1839182"/>
                </a:lnTo>
                <a:lnTo>
                  <a:pt x="6090761" y="1854994"/>
                </a:lnTo>
                <a:lnTo>
                  <a:pt x="6098096" y="1870805"/>
                </a:lnTo>
                <a:lnTo>
                  <a:pt x="6104191" y="1886617"/>
                </a:lnTo>
                <a:lnTo>
                  <a:pt x="6109049" y="1886617"/>
                </a:lnTo>
                <a:lnTo>
                  <a:pt x="6111526" y="1865948"/>
                </a:lnTo>
                <a:lnTo>
                  <a:pt x="6100573" y="1852517"/>
                </a:lnTo>
                <a:lnTo>
                  <a:pt x="6093238" y="1837944"/>
                </a:lnTo>
                <a:lnTo>
                  <a:pt x="6090761" y="1817275"/>
                </a:lnTo>
                <a:close/>
                <a:moveTo>
                  <a:pt x="146304" y="1786795"/>
                </a:moveTo>
                <a:lnTo>
                  <a:pt x="148781" y="1789271"/>
                </a:lnTo>
                <a:lnTo>
                  <a:pt x="151257" y="1790510"/>
                </a:lnTo>
                <a:lnTo>
                  <a:pt x="153734" y="1790510"/>
                </a:lnTo>
                <a:lnTo>
                  <a:pt x="156210" y="1789271"/>
                </a:lnTo>
                <a:lnTo>
                  <a:pt x="159830" y="1786795"/>
                </a:lnTo>
                <a:close/>
                <a:moveTo>
                  <a:pt x="6082284" y="1740503"/>
                </a:moveTo>
                <a:lnTo>
                  <a:pt x="6076189" y="1768507"/>
                </a:lnTo>
                <a:lnTo>
                  <a:pt x="6079807" y="1773365"/>
                </a:lnTo>
                <a:lnTo>
                  <a:pt x="6082284" y="1778222"/>
                </a:lnTo>
                <a:lnTo>
                  <a:pt x="6087142" y="1784318"/>
                </a:lnTo>
                <a:lnTo>
                  <a:pt x="6095715" y="1784318"/>
                </a:lnTo>
                <a:lnTo>
                  <a:pt x="6095715" y="1779461"/>
                </a:lnTo>
                <a:lnTo>
                  <a:pt x="6087142" y="1768507"/>
                </a:lnTo>
                <a:lnTo>
                  <a:pt x="6087142" y="1755077"/>
                </a:lnTo>
                <a:lnTo>
                  <a:pt x="6090761" y="1740503"/>
                </a:lnTo>
                <a:close/>
                <a:moveTo>
                  <a:pt x="4793456" y="956215"/>
                </a:moveTo>
                <a:lnTo>
                  <a:pt x="4793456" y="960977"/>
                </a:lnTo>
                <a:lnTo>
                  <a:pt x="4795933" y="964597"/>
                </a:lnTo>
                <a:lnTo>
                  <a:pt x="4795933" y="967073"/>
                </a:lnTo>
                <a:lnTo>
                  <a:pt x="4797171" y="969550"/>
                </a:lnTo>
                <a:lnTo>
                  <a:pt x="4802029" y="972026"/>
                </a:lnTo>
                <a:lnTo>
                  <a:pt x="4802029" y="956215"/>
                </a:lnTo>
                <a:close/>
                <a:moveTo>
                  <a:pt x="4640009" y="856202"/>
                </a:moveTo>
                <a:lnTo>
                  <a:pt x="4636389" y="867156"/>
                </a:lnTo>
                <a:lnTo>
                  <a:pt x="4638866" y="863537"/>
                </a:lnTo>
                <a:lnTo>
                  <a:pt x="4640104" y="861060"/>
                </a:lnTo>
                <a:lnTo>
                  <a:pt x="4640104" y="858583"/>
                </a:lnTo>
                <a:lnTo>
                  <a:pt x="4640104" y="856202"/>
                </a:lnTo>
                <a:close/>
                <a:moveTo>
                  <a:pt x="4772787" y="803910"/>
                </a:moveTo>
                <a:lnTo>
                  <a:pt x="4764215" y="816102"/>
                </a:lnTo>
                <a:lnTo>
                  <a:pt x="4750785" y="823436"/>
                </a:lnTo>
                <a:lnTo>
                  <a:pt x="4736211" y="828294"/>
                </a:lnTo>
                <a:lnTo>
                  <a:pt x="4720400" y="828294"/>
                </a:lnTo>
                <a:lnTo>
                  <a:pt x="4706969" y="831914"/>
                </a:lnTo>
                <a:lnTo>
                  <a:pt x="4693539" y="842867"/>
                </a:lnTo>
                <a:lnTo>
                  <a:pt x="4693539" y="845344"/>
                </a:lnTo>
                <a:lnTo>
                  <a:pt x="4693539" y="847820"/>
                </a:lnTo>
                <a:lnTo>
                  <a:pt x="4693539" y="850297"/>
                </a:lnTo>
                <a:lnTo>
                  <a:pt x="4693539" y="852773"/>
                </a:lnTo>
                <a:lnTo>
                  <a:pt x="4691063" y="854012"/>
                </a:lnTo>
                <a:lnTo>
                  <a:pt x="4688586" y="856488"/>
                </a:lnTo>
                <a:lnTo>
                  <a:pt x="4682490" y="865061"/>
                </a:lnTo>
                <a:lnTo>
                  <a:pt x="4675156" y="872395"/>
                </a:lnTo>
                <a:lnTo>
                  <a:pt x="4666584" y="877253"/>
                </a:lnTo>
                <a:lnTo>
                  <a:pt x="4660487" y="883349"/>
                </a:lnTo>
                <a:lnTo>
                  <a:pt x="4653153" y="891921"/>
                </a:lnTo>
                <a:lnTo>
                  <a:pt x="4633627" y="891921"/>
                </a:lnTo>
                <a:lnTo>
                  <a:pt x="4636103" y="872395"/>
                </a:lnTo>
                <a:lnTo>
                  <a:pt x="4628769" y="872395"/>
                </a:lnTo>
                <a:lnTo>
                  <a:pt x="4615339" y="883349"/>
                </a:lnTo>
                <a:lnTo>
                  <a:pt x="4601909" y="889445"/>
                </a:lnTo>
                <a:lnTo>
                  <a:pt x="4589717" y="901637"/>
                </a:lnTo>
                <a:lnTo>
                  <a:pt x="4584859" y="916210"/>
                </a:lnTo>
                <a:lnTo>
                  <a:pt x="4580001" y="934498"/>
                </a:lnTo>
                <a:lnTo>
                  <a:pt x="4576668" y="951262"/>
                </a:lnTo>
                <a:lnTo>
                  <a:pt x="4571810" y="953738"/>
                </a:lnTo>
                <a:lnTo>
                  <a:pt x="4566952" y="958596"/>
                </a:lnTo>
                <a:lnTo>
                  <a:pt x="4563333" y="962216"/>
                </a:lnTo>
                <a:lnTo>
                  <a:pt x="4558475" y="964692"/>
                </a:lnTo>
                <a:lnTo>
                  <a:pt x="4555998" y="969550"/>
                </a:lnTo>
                <a:lnTo>
                  <a:pt x="4549902" y="1013365"/>
                </a:lnTo>
                <a:lnTo>
                  <a:pt x="4536472" y="1020699"/>
                </a:lnTo>
                <a:lnTo>
                  <a:pt x="4525518" y="1034129"/>
                </a:lnTo>
                <a:lnTo>
                  <a:pt x="4516946" y="1051179"/>
                </a:lnTo>
                <a:lnTo>
                  <a:pt x="4509611" y="1069467"/>
                </a:lnTo>
                <a:lnTo>
                  <a:pt x="4520565" y="1069467"/>
                </a:lnTo>
                <a:lnTo>
                  <a:pt x="4520565" y="1062133"/>
                </a:lnTo>
                <a:lnTo>
                  <a:pt x="4529138" y="1051179"/>
                </a:lnTo>
                <a:lnTo>
                  <a:pt x="4538853" y="1037749"/>
                </a:lnTo>
                <a:lnTo>
                  <a:pt x="4544949" y="1026795"/>
                </a:lnTo>
                <a:lnTo>
                  <a:pt x="4555903" y="1020699"/>
                </a:lnTo>
                <a:lnTo>
                  <a:pt x="4576572" y="1013365"/>
                </a:lnTo>
                <a:lnTo>
                  <a:pt x="4580192" y="1024319"/>
                </a:lnTo>
                <a:lnTo>
                  <a:pt x="4585050" y="1034034"/>
                </a:lnTo>
                <a:lnTo>
                  <a:pt x="4591145" y="1040130"/>
                </a:lnTo>
                <a:lnTo>
                  <a:pt x="4593622" y="1053560"/>
                </a:lnTo>
                <a:lnTo>
                  <a:pt x="4582668" y="1073087"/>
                </a:lnTo>
                <a:lnTo>
                  <a:pt x="4577811" y="1093756"/>
                </a:lnTo>
                <a:lnTo>
                  <a:pt x="4580287" y="1110806"/>
                </a:lnTo>
                <a:lnTo>
                  <a:pt x="4582763" y="1129094"/>
                </a:lnTo>
                <a:lnTo>
                  <a:pt x="4580287" y="1146143"/>
                </a:lnTo>
                <a:lnTo>
                  <a:pt x="4577811" y="1148620"/>
                </a:lnTo>
                <a:lnTo>
                  <a:pt x="4574191" y="1153478"/>
                </a:lnTo>
                <a:lnTo>
                  <a:pt x="4569333" y="1157097"/>
                </a:lnTo>
                <a:lnTo>
                  <a:pt x="4565714" y="1159574"/>
                </a:lnTo>
                <a:lnTo>
                  <a:pt x="4563237" y="1164431"/>
                </a:lnTo>
                <a:lnTo>
                  <a:pt x="4560761" y="1166908"/>
                </a:lnTo>
                <a:lnTo>
                  <a:pt x="4560761" y="1219295"/>
                </a:lnTo>
                <a:lnTo>
                  <a:pt x="4558284" y="1242441"/>
                </a:lnTo>
                <a:lnTo>
                  <a:pt x="4558284" y="1270445"/>
                </a:lnTo>
                <a:lnTo>
                  <a:pt x="4555808" y="1302068"/>
                </a:lnTo>
                <a:lnTo>
                  <a:pt x="4552188" y="1326452"/>
                </a:lnTo>
                <a:lnTo>
                  <a:pt x="4549712" y="1343501"/>
                </a:lnTo>
                <a:lnTo>
                  <a:pt x="4553331" y="1350836"/>
                </a:lnTo>
                <a:lnTo>
                  <a:pt x="4558189" y="1356932"/>
                </a:lnTo>
                <a:lnTo>
                  <a:pt x="4565523" y="1364266"/>
                </a:lnTo>
                <a:lnTo>
                  <a:pt x="4569143" y="1370362"/>
                </a:lnTo>
                <a:lnTo>
                  <a:pt x="4574001" y="1376458"/>
                </a:lnTo>
                <a:lnTo>
                  <a:pt x="4569143" y="1416653"/>
                </a:lnTo>
                <a:lnTo>
                  <a:pt x="4574001" y="1445895"/>
                </a:lnTo>
                <a:lnTo>
                  <a:pt x="4580096" y="1476375"/>
                </a:lnTo>
                <a:lnTo>
                  <a:pt x="4591050" y="1505617"/>
                </a:lnTo>
                <a:lnTo>
                  <a:pt x="4602004" y="1532382"/>
                </a:lnTo>
                <a:lnTo>
                  <a:pt x="4617816" y="1549432"/>
                </a:lnTo>
                <a:lnTo>
                  <a:pt x="4625150" y="1554290"/>
                </a:lnTo>
                <a:lnTo>
                  <a:pt x="4631246" y="1556766"/>
                </a:lnTo>
                <a:lnTo>
                  <a:pt x="4636103" y="1556766"/>
                </a:lnTo>
                <a:lnTo>
                  <a:pt x="4642200" y="1554290"/>
                </a:lnTo>
                <a:lnTo>
                  <a:pt x="4664107" y="1546955"/>
                </a:lnTo>
                <a:lnTo>
                  <a:pt x="4687253" y="1536002"/>
                </a:lnTo>
                <a:lnTo>
                  <a:pt x="4701826" y="1525048"/>
                </a:lnTo>
                <a:lnTo>
                  <a:pt x="4709160" y="1511618"/>
                </a:lnTo>
                <a:lnTo>
                  <a:pt x="4717733" y="1489710"/>
                </a:lnTo>
                <a:lnTo>
                  <a:pt x="4728686" y="1461707"/>
                </a:lnTo>
                <a:lnTo>
                  <a:pt x="4737259" y="1432465"/>
                </a:lnTo>
                <a:lnTo>
                  <a:pt x="4744593" y="1400842"/>
                </a:lnTo>
                <a:lnTo>
                  <a:pt x="4748213" y="1375220"/>
                </a:lnTo>
                <a:lnTo>
                  <a:pt x="4746975" y="1352074"/>
                </a:lnTo>
                <a:lnTo>
                  <a:pt x="4733544" y="1313117"/>
                </a:lnTo>
                <a:lnTo>
                  <a:pt x="4717733" y="1275398"/>
                </a:lnTo>
                <a:lnTo>
                  <a:pt x="4698206" y="1240060"/>
                </a:lnTo>
                <a:lnTo>
                  <a:pt x="4688491" y="1240060"/>
                </a:lnTo>
                <a:lnTo>
                  <a:pt x="4684871" y="1224248"/>
                </a:lnTo>
                <a:lnTo>
                  <a:pt x="4688491" y="1213295"/>
                </a:lnTo>
                <a:lnTo>
                  <a:pt x="4693349" y="1199864"/>
                </a:lnTo>
                <a:lnTo>
                  <a:pt x="4699445" y="1186434"/>
                </a:lnTo>
                <a:lnTo>
                  <a:pt x="4698206" y="1170623"/>
                </a:lnTo>
                <a:lnTo>
                  <a:pt x="4695730" y="1170623"/>
                </a:lnTo>
                <a:lnTo>
                  <a:pt x="4693253" y="1169384"/>
                </a:lnTo>
                <a:lnTo>
                  <a:pt x="4690777" y="1166908"/>
                </a:lnTo>
                <a:lnTo>
                  <a:pt x="4687158" y="1164431"/>
                </a:lnTo>
                <a:lnTo>
                  <a:pt x="4684681" y="1161955"/>
                </a:lnTo>
                <a:lnTo>
                  <a:pt x="4682204" y="1161955"/>
                </a:lnTo>
                <a:lnTo>
                  <a:pt x="4682204" y="1144905"/>
                </a:lnTo>
                <a:lnTo>
                  <a:pt x="4690777" y="1129094"/>
                </a:lnTo>
                <a:lnTo>
                  <a:pt x="4699350" y="1115663"/>
                </a:lnTo>
                <a:lnTo>
                  <a:pt x="4709065" y="1102233"/>
                </a:lnTo>
                <a:lnTo>
                  <a:pt x="4704207" y="1029176"/>
                </a:lnTo>
                <a:lnTo>
                  <a:pt x="4722495" y="1020604"/>
                </a:lnTo>
                <a:lnTo>
                  <a:pt x="4726115" y="1009650"/>
                </a:lnTo>
                <a:lnTo>
                  <a:pt x="4726115" y="998696"/>
                </a:lnTo>
                <a:lnTo>
                  <a:pt x="4728591" y="988981"/>
                </a:lnTo>
                <a:lnTo>
                  <a:pt x="4733449" y="980408"/>
                </a:lnTo>
                <a:lnTo>
                  <a:pt x="4752975" y="980408"/>
                </a:lnTo>
                <a:lnTo>
                  <a:pt x="4761548" y="951167"/>
                </a:lnTo>
                <a:lnTo>
                  <a:pt x="4777359" y="936593"/>
                </a:lnTo>
                <a:lnTo>
                  <a:pt x="4796886" y="923163"/>
                </a:lnTo>
                <a:lnTo>
                  <a:pt x="4815174" y="909733"/>
                </a:lnTo>
                <a:lnTo>
                  <a:pt x="4833461" y="896303"/>
                </a:lnTo>
                <a:lnTo>
                  <a:pt x="4826127" y="880491"/>
                </a:lnTo>
                <a:lnTo>
                  <a:pt x="4828604" y="863441"/>
                </a:lnTo>
                <a:lnTo>
                  <a:pt x="4837176" y="850011"/>
                </a:lnTo>
                <a:lnTo>
                  <a:pt x="4848130" y="839057"/>
                </a:lnTo>
                <a:lnTo>
                  <a:pt x="4861560" y="834200"/>
                </a:lnTo>
                <a:lnTo>
                  <a:pt x="4861560" y="828104"/>
                </a:lnTo>
                <a:lnTo>
                  <a:pt x="4845749" y="823246"/>
                </a:lnTo>
                <a:lnTo>
                  <a:pt x="4831176" y="815912"/>
                </a:lnTo>
                <a:lnTo>
                  <a:pt x="4817745" y="809816"/>
                </a:lnTo>
                <a:lnTo>
                  <a:pt x="4797076" y="804958"/>
                </a:lnTo>
                <a:close/>
                <a:moveTo>
                  <a:pt x="359474" y="289751"/>
                </a:moveTo>
                <a:lnTo>
                  <a:pt x="359474" y="289846"/>
                </a:lnTo>
                <a:lnTo>
                  <a:pt x="361950" y="289846"/>
                </a:lnTo>
                <a:lnTo>
                  <a:pt x="363188" y="292322"/>
                </a:lnTo>
                <a:lnTo>
                  <a:pt x="365665" y="292322"/>
                </a:lnTo>
                <a:lnTo>
                  <a:pt x="370427" y="293465"/>
                </a:lnTo>
                <a:lnTo>
                  <a:pt x="367951" y="292227"/>
                </a:lnTo>
                <a:lnTo>
                  <a:pt x="365474" y="292227"/>
                </a:lnTo>
                <a:lnTo>
                  <a:pt x="362998" y="289751"/>
                </a:lnTo>
                <a:close/>
                <a:moveTo>
                  <a:pt x="558070" y="254508"/>
                </a:moveTo>
                <a:lnTo>
                  <a:pt x="558070" y="263081"/>
                </a:lnTo>
                <a:lnTo>
                  <a:pt x="556832" y="267938"/>
                </a:lnTo>
                <a:lnTo>
                  <a:pt x="554355" y="269177"/>
                </a:lnTo>
                <a:lnTo>
                  <a:pt x="551879" y="274034"/>
                </a:lnTo>
                <a:lnTo>
                  <a:pt x="549402" y="278892"/>
                </a:lnTo>
                <a:lnTo>
                  <a:pt x="557975" y="278892"/>
                </a:lnTo>
                <a:lnTo>
                  <a:pt x="557975" y="269177"/>
                </a:lnTo>
                <a:lnTo>
                  <a:pt x="560451" y="265462"/>
                </a:lnTo>
                <a:lnTo>
                  <a:pt x="562928" y="262985"/>
                </a:lnTo>
                <a:lnTo>
                  <a:pt x="562928" y="260509"/>
                </a:lnTo>
                <a:lnTo>
                  <a:pt x="560451" y="258032"/>
                </a:lnTo>
                <a:close/>
                <a:moveTo>
                  <a:pt x="567785" y="209455"/>
                </a:moveTo>
                <a:lnTo>
                  <a:pt x="565309" y="214312"/>
                </a:lnTo>
                <a:lnTo>
                  <a:pt x="562832" y="216789"/>
                </a:lnTo>
                <a:lnTo>
                  <a:pt x="560356" y="220409"/>
                </a:lnTo>
                <a:lnTo>
                  <a:pt x="560356" y="222885"/>
                </a:lnTo>
                <a:lnTo>
                  <a:pt x="560356" y="227743"/>
                </a:lnTo>
                <a:lnTo>
                  <a:pt x="557879" y="233839"/>
                </a:lnTo>
                <a:lnTo>
                  <a:pt x="570071" y="241173"/>
                </a:lnTo>
                <a:lnTo>
                  <a:pt x="567595" y="233839"/>
                </a:lnTo>
                <a:lnTo>
                  <a:pt x="567595" y="230219"/>
                </a:lnTo>
                <a:lnTo>
                  <a:pt x="567595" y="225362"/>
                </a:lnTo>
                <a:lnTo>
                  <a:pt x="567595" y="220504"/>
                </a:lnTo>
                <a:lnTo>
                  <a:pt x="570071" y="216884"/>
                </a:lnTo>
                <a:lnTo>
                  <a:pt x="570071" y="212027"/>
                </a:lnTo>
                <a:close/>
                <a:moveTo>
                  <a:pt x="625031" y="0"/>
                </a:moveTo>
                <a:lnTo>
                  <a:pt x="644557" y="12192"/>
                </a:lnTo>
                <a:lnTo>
                  <a:pt x="673799" y="24384"/>
                </a:lnTo>
                <a:lnTo>
                  <a:pt x="706660" y="30480"/>
                </a:lnTo>
                <a:lnTo>
                  <a:pt x="740759" y="35338"/>
                </a:lnTo>
                <a:lnTo>
                  <a:pt x="773621" y="41434"/>
                </a:lnTo>
                <a:lnTo>
                  <a:pt x="800386" y="48768"/>
                </a:lnTo>
                <a:lnTo>
                  <a:pt x="901446" y="79248"/>
                </a:lnTo>
                <a:lnTo>
                  <a:pt x="1003745" y="103632"/>
                </a:lnTo>
                <a:lnTo>
                  <a:pt x="1109758" y="123158"/>
                </a:lnTo>
                <a:lnTo>
                  <a:pt x="1215771" y="143828"/>
                </a:lnTo>
                <a:lnTo>
                  <a:pt x="1325404" y="168212"/>
                </a:lnTo>
                <a:lnTo>
                  <a:pt x="1410653" y="185261"/>
                </a:lnTo>
                <a:lnTo>
                  <a:pt x="1501997" y="201073"/>
                </a:lnTo>
                <a:lnTo>
                  <a:pt x="1594580" y="216884"/>
                </a:lnTo>
                <a:lnTo>
                  <a:pt x="1688402" y="233934"/>
                </a:lnTo>
                <a:lnTo>
                  <a:pt x="1774889" y="255842"/>
                </a:lnTo>
                <a:lnTo>
                  <a:pt x="1886998" y="265462"/>
                </a:lnTo>
                <a:lnTo>
                  <a:pt x="1951577" y="278892"/>
                </a:lnTo>
                <a:lnTo>
                  <a:pt x="2022253" y="287465"/>
                </a:lnTo>
                <a:lnTo>
                  <a:pt x="2091690" y="296037"/>
                </a:lnTo>
                <a:lnTo>
                  <a:pt x="2157508" y="309467"/>
                </a:lnTo>
                <a:lnTo>
                  <a:pt x="2319528" y="318040"/>
                </a:lnTo>
                <a:lnTo>
                  <a:pt x="2374297" y="328993"/>
                </a:lnTo>
                <a:lnTo>
                  <a:pt x="2436400" y="336328"/>
                </a:lnTo>
                <a:lnTo>
                  <a:pt x="2500979" y="341186"/>
                </a:lnTo>
                <a:lnTo>
                  <a:pt x="2563082" y="344805"/>
                </a:lnTo>
                <a:lnTo>
                  <a:pt x="2617851" y="353378"/>
                </a:lnTo>
                <a:lnTo>
                  <a:pt x="2714054" y="353378"/>
                </a:lnTo>
                <a:lnTo>
                  <a:pt x="2755487" y="360712"/>
                </a:lnTo>
                <a:lnTo>
                  <a:pt x="2801779" y="358235"/>
                </a:lnTo>
                <a:lnTo>
                  <a:pt x="2848070" y="358235"/>
                </a:lnTo>
                <a:lnTo>
                  <a:pt x="2896838" y="358235"/>
                </a:lnTo>
                <a:lnTo>
                  <a:pt x="2944368" y="365569"/>
                </a:lnTo>
                <a:lnTo>
                  <a:pt x="2968752" y="366808"/>
                </a:lnTo>
                <a:lnTo>
                  <a:pt x="2994374" y="366808"/>
                </a:lnTo>
                <a:lnTo>
                  <a:pt x="3026093" y="365569"/>
                </a:lnTo>
                <a:lnTo>
                  <a:pt x="3052858" y="369189"/>
                </a:lnTo>
                <a:lnTo>
                  <a:pt x="3104008" y="376523"/>
                </a:lnTo>
                <a:lnTo>
                  <a:pt x="3161252" y="377762"/>
                </a:lnTo>
                <a:lnTo>
                  <a:pt x="3218498" y="377762"/>
                </a:lnTo>
                <a:lnTo>
                  <a:pt x="3278219" y="377762"/>
                </a:lnTo>
                <a:lnTo>
                  <a:pt x="3364707" y="382619"/>
                </a:lnTo>
                <a:lnTo>
                  <a:pt x="3453670" y="380143"/>
                </a:lnTo>
                <a:lnTo>
                  <a:pt x="3542633" y="380143"/>
                </a:lnTo>
                <a:lnTo>
                  <a:pt x="3627882" y="380143"/>
                </a:lnTo>
                <a:lnTo>
                  <a:pt x="3627882" y="316802"/>
                </a:lnTo>
                <a:lnTo>
                  <a:pt x="3668078" y="320421"/>
                </a:lnTo>
                <a:lnTo>
                  <a:pt x="3670555" y="325279"/>
                </a:lnTo>
                <a:lnTo>
                  <a:pt x="3673031" y="327755"/>
                </a:lnTo>
                <a:lnTo>
                  <a:pt x="3673031" y="328993"/>
                </a:lnTo>
                <a:lnTo>
                  <a:pt x="3675507" y="331470"/>
                </a:lnTo>
                <a:lnTo>
                  <a:pt x="3679127" y="331470"/>
                </a:lnTo>
                <a:lnTo>
                  <a:pt x="3683984" y="336328"/>
                </a:lnTo>
                <a:lnTo>
                  <a:pt x="3686461" y="369189"/>
                </a:lnTo>
                <a:lnTo>
                  <a:pt x="3690080" y="400812"/>
                </a:lnTo>
                <a:lnTo>
                  <a:pt x="3697415" y="425196"/>
                </a:lnTo>
                <a:lnTo>
                  <a:pt x="3727895" y="431292"/>
                </a:lnTo>
                <a:lnTo>
                  <a:pt x="3757136" y="436150"/>
                </a:lnTo>
                <a:lnTo>
                  <a:pt x="3783902" y="444722"/>
                </a:lnTo>
                <a:lnTo>
                  <a:pt x="3805809" y="458153"/>
                </a:lnTo>
                <a:lnTo>
                  <a:pt x="3843528" y="447199"/>
                </a:lnTo>
                <a:lnTo>
                  <a:pt x="3876389" y="444722"/>
                </a:lnTo>
                <a:lnTo>
                  <a:pt x="3908108" y="450818"/>
                </a:lnTo>
                <a:lnTo>
                  <a:pt x="3933730" y="464249"/>
                </a:lnTo>
                <a:lnTo>
                  <a:pt x="3958114" y="488633"/>
                </a:lnTo>
                <a:lnTo>
                  <a:pt x="3971544" y="480060"/>
                </a:lnTo>
                <a:lnTo>
                  <a:pt x="3987356" y="480060"/>
                </a:lnTo>
                <a:lnTo>
                  <a:pt x="4003167" y="487394"/>
                </a:lnTo>
                <a:lnTo>
                  <a:pt x="4020217" y="495967"/>
                </a:lnTo>
                <a:lnTo>
                  <a:pt x="4038505" y="506921"/>
                </a:lnTo>
                <a:lnTo>
                  <a:pt x="4054316" y="517874"/>
                </a:lnTo>
                <a:lnTo>
                  <a:pt x="4066508" y="522732"/>
                </a:lnTo>
                <a:lnTo>
                  <a:pt x="4087178" y="506921"/>
                </a:lnTo>
                <a:lnTo>
                  <a:pt x="4109085" y="493490"/>
                </a:lnTo>
                <a:lnTo>
                  <a:pt x="4138327" y="488633"/>
                </a:lnTo>
                <a:lnTo>
                  <a:pt x="4138327" y="493490"/>
                </a:lnTo>
                <a:lnTo>
                  <a:pt x="4138327" y="495967"/>
                </a:lnTo>
                <a:lnTo>
                  <a:pt x="4139565" y="498443"/>
                </a:lnTo>
                <a:lnTo>
                  <a:pt x="4139565" y="499682"/>
                </a:lnTo>
                <a:lnTo>
                  <a:pt x="4142042" y="502158"/>
                </a:lnTo>
                <a:lnTo>
                  <a:pt x="4151757" y="504635"/>
                </a:lnTo>
                <a:lnTo>
                  <a:pt x="4173665" y="507111"/>
                </a:lnTo>
                <a:lnTo>
                  <a:pt x="4201668" y="509588"/>
                </a:lnTo>
                <a:lnTo>
                  <a:pt x="4233386" y="512064"/>
                </a:lnTo>
                <a:lnTo>
                  <a:pt x="4261390" y="512064"/>
                </a:lnTo>
                <a:lnTo>
                  <a:pt x="4288155" y="513302"/>
                </a:lnTo>
                <a:lnTo>
                  <a:pt x="4303967" y="513302"/>
                </a:lnTo>
                <a:lnTo>
                  <a:pt x="4308825" y="533972"/>
                </a:lnTo>
                <a:lnTo>
                  <a:pt x="4285679" y="540068"/>
                </a:lnTo>
                <a:lnTo>
                  <a:pt x="4261295" y="548640"/>
                </a:lnTo>
                <a:lnTo>
                  <a:pt x="4239387" y="562070"/>
                </a:lnTo>
                <a:lnTo>
                  <a:pt x="4219861" y="571786"/>
                </a:lnTo>
                <a:lnTo>
                  <a:pt x="4195477" y="582740"/>
                </a:lnTo>
                <a:lnTo>
                  <a:pt x="4168712" y="588836"/>
                </a:lnTo>
                <a:lnTo>
                  <a:pt x="4146804" y="602266"/>
                </a:lnTo>
                <a:lnTo>
                  <a:pt x="4117562" y="626650"/>
                </a:lnTo>
                <a:lnTo>
                  <a:pt x="4093178" y="655892"/>
                </a:lnTo>
                <a:lnTo>
                  <a:pt x="4068794" y="686372"/>
                </a:lnTo>
                <a:lnTo>
                  <a:pt x="4040791" y="717995"/>
                </a:lnTo>
                <a:lnTo>
                  <a:pt x="4006691" y="743617"/>
                </a:lnTo>
                <a:lnTo>
                  <a:pt x="4006691" y="748475"/>
                </a:lnTo>
                <a:lnTo>
                  <a:pt x="4014026" y="748475"/>
                </a:lnTo>
                <a:lnTo>
                  <a:pt x="4016502" y="750951"/>
                </a:lnTo>
                <a:lnTo>
                  <a:pt x="4017741" y="753428"/>
                </a:lnTo>
                <a:lnTo>
                  <a:pt x="4022598" y="753428"/>
                </a:lnTo>
                <a:lnTo>
                  <a:pt x="4033552" y="748570"/>
                </a:lnTo>
                <a:lnTo>
                  <a:pt x="4051840" y="739997"/>
                </a:lnTo>
                <a:lnTo>
                  <a:pt x="4073747" y="729044"/>
                </a:lnTo>
                <a:lnTo>
                  <a:pt x="4095655" y="719328"/>
                </a:lnTo>
                <a:lnTo>
                  <a:pt x="4117562" y="710756"/>
                </a:lnTo>
                <a:lnTo>
                  <a:pt x="4133374" y="707136"/>
                </a:lnTo>
                <a:lnTo>
                  <a:pt x="4141946" y="704660"/>
                </a:lnTo>
                <a:lnTo>
                  <a:pt x="4149281" y="708279"/>
                </a:lnTo>
                <a:lnTo>
                  <a:pt x="4152900" y="710756"/>
                </a:lnTo>
                <a:lnTo>
                  <a:pt x="4155377" y="713232"/>
                </a:lnTo>
                <a:lnTo>
                  <a:pt x="4155377" y="718090"/>
                </a:lnTo>
                <a:lnTo>
                  <a:pt x="4155377" y="724186"/>
                </a:lnTo>
                <a:lnTo>
                  <a:pt x="4155377" y="735140"/>
                </a:lnTo>
                <a:lnTo>
                  <a:pt x="4152900" y="739997"/>
                </a:lnTo>
                <a:lnTo>
                  <a:pt x="4149281" y="746093"/>
                </a:lnTo>
                <a:lnTo>
                  <a:pt x="4146804" y="753428"/>
                </a:lnTo>
                <a:lnTo>
                  <a:pt x="4151662" y="753428"/>
                </a:lnTo>
                <a:lnTo>
                  <a:pt x="4162616" y="753428"/>
                </a:lnTo>
                <a:lnTo>
                  <a:pt x="4173569" y="757047"/>
                </a:lnTo>
                <a:lnTo>
                  <a:pt x="4187000" y="759524"/>
                </a:lnTo>
                <a:lnTo>
                  <a:pt x="4200430" y="759524"/>
                </a:lnTo>
                <a:lnTo>
                  <a:pt x="4217480" y="748570"/>
                </a:lnTo>
                <a:lnTo>
                  <a:pt x="4230910" y="735140"/>
                </a:lnTo>
                <a:lnTo>
                  <a:pt x="4246721" y="719328"/>
                </a:lnTo>
                <a:lnTo>
                  <a:pt x="4260152" y="710756"/>
                </a:lnTo>
                <a:lnTo>
                  <a:pt x="4314920" y="704660"/>
                </a:lnTo>
                <a:lnTo>
                  <a:pt x="4334447" y="691229"/>
                </a:lnTo>
                <a:lnTo>
                  <a:pt x="4350258" y="670560"/>
                </a:lnTo>
                <a:lnTo>
                  <a:pt x="4368546" y="651034"/>
                </a:lnTo>
                <a:lnTo>
                  <a:pt x="4388072" y="635222"/>
                </a:lnTo>
                <a:lnTo>
                  <a:pt x="4431887" y="686372"/>
                </a:lnTo>
                <a:lnTo>
                  <a:pt x="4444079" y="680276"/>
                </a:lnTo>
                <a:lnTo>
                  <a:pt x="4458653" y="677799"/>
                </a:lnTo>
                <a:lnTo>
                  <a:pt x="4476941" y="680276"/>
                </a:lnTo>
                <a:lnTo>
                  <a:pt x="4496467" y="680276"/>
                </a:lnTo>
                <a:lnTo>
                  <a:pt x="4501325" y="683895"/>
                </a:lnTo>
                <a:lnTo>
                  <a:pt x="4507421" y="688753"/>
                </a:lnTo>
                <a:lnTo>
                  <a:pt x="4512278" y="688753"/>
                </a:lnTo>
                <a:lnTo>
                  <a:pt x="4517136" y="691229"/>
                </a:lnTo>
                <a:lnTo>
                  <a:pt x="4520756" y="694849"/>
                </a:lnTo>
                <a:lnTo>
                  <a:pt x="4531710" y="707041"/>
                </a:lnTo>
                <a:lnTo>
                  <a:pt x="4539044" y="717995"/>
                </a:lnTo>
                <a:lnTo>
                  <a:pt x="4545140" y="728948"/>
                </a:lnTo>
                <a:lnTo>
                  <a:pt x="4556094" y="735044"/>
                </a:lnTo>
                <a:lnTo>
                  <a:pt x="4576763" y="739902"/>
                </a:lnTo>
                <a:lnTo>
                  <a:pt x="4582859" y="737426"/>
                </a:lnTo>
                <a:lnTo>
                  <a:pt x="4587717" y="734949"/>
                </a:lnTo>
                <a:lnTo>
                  <a:pt x="4593812" y="734949"/>
                </a:lnTo>
                <a:lnTo>
                  <a:pt x="4598670" y="734949"/>
                </a:lnTo>
                <a:lnTo>
                  <a:pt x="4604766" y="737426"/>
                </a:lnTo>
                <a:lnTo>
                  <a:pt x="4612101" y="739902"/>
                </a:lnTo>
                <a:lnTo>
                  <a:pt x="4625531" y="719233"/>
                </a:lnTo>
                <a:lnTo>
                  <a:pt x="4640104" y="707041"/>
                </a:lnTo>
                <a:lnTo>
                  <a:pt x="4658392" y="699706"/>
                </a:lnTo>
                <a:lnTo>
                  <a:pt x="4677918" y="694849"/>
                </a:lnTo>
                <a:lnTo>
                  <a:pt x="4702302" y="691229"/>
                </a:lnTo>
                <a:lnTo>
                  <a:pt x="4729068" y="686372"/>
                </a:lnTo>
                <a:lnTo>
                  <a:pt x="4747355" y="680276"/>
                </a:lnTo>
                <a:lnTo>
                  <a:pt x="4761929" y="670560"/>
                </a:lnTo>
                <a:lnTo>
                  <a:pt x="4780217" y="664464"/>
                </a:lnTo>
                <a:lnTo>
                  <a:pt x="4804601" y="661988"/>
                </a:lnTo>
                <a:lnTo>
                  <a:pt x="4804601" y="710756"/>
                </a:lnTo>
                <a:lnTo>
                  <a:pt x="4828985" y="708279"/>
                </a:lnTo>
                <a:lnTo>
                  <a:pt x="4848511" y="707041"/>
                </a:lnTo>
                <a:lnTo>
                  <a:pt x="4866799" y="704564"/>
                </a:lnTo>
                <a:lnTo>
                  <a:pt x="4888706" y="702088"/>
                </a:lnTo>
                <a:lnTo>
                  <a:pt x="4893564" y="715518"/>
                </a:lnTo>
                <a:lnTo>
                  <a:pt x="4899660" y="735044"/>
                </a:lnTo>
                <a:lnTo>
                  <a:pt x="4908232" y="750856"/>
                </a:lnTo>
                <a:lnTo>
                  <a:pt x="4917948" y="756952"/>
                </a:lnTo>
                <a:lnTo>
                  <a:pt x="4931379" y="761810"/>
                </a:lnTo>
                <a:lnTo>
                  <a:pt x="4943570" y="767906"/>
                </a:lnTo>
                <a:lnTo>
                  <a:pt x="4957001" y="775240"/>
                </a:lnTo>
                <a:lnTo>
                  <a:pt x="4966716" y="783812"/>
                </a:lnTo>
                <a:lnTo>
                  <a:pt x="4972812" y="799624"/>
                </a:lnTo>
                <a:lnTo>
                  <a:pt x="4953286" y="804481"/>
                </a:lnTo>
                <a:lnTo>
                  <a:pt x="4928902" y="804481"/>
                </a:lnTo>
                <a:lnTo>
                  <a:pt x="4902137" y="804481"/>
                </a:lnTo>
                <a:lnTo>
                  <a:pt x="4877753" y="804481"/>
                </a:lnTo>
                <a:lnTo>
                  <a:pt x="4877753" y="828866"/>
                </a:lnTo>
                <a:lnTo>
                  <a:pt x="4931379" y="853250"/>
                </a:lnTo>
                <a:lnTo>
                  <a:pt x="4986148" y="872776"/>
                </a:lnTo>
                <a:lnTo>
                  <a:pt x="5045869" y="888587"/>
                </a:lnTo>
                <a:lnTo>
                  <a:pt x="5050727" y="902018"/>
                </a:lnTo>
                <a:lnTo>
                  <a:pt x="5054346" y="910590"/>
                </a:lnTo>
                <a:lnTo>
                  <a:pt x="5056823" y="921544"/>
                </a:lnTo>
                <a:lnTo>
                  <a:pt x="5061681" y="937355"/>
                </a:lnTo>
                <a:lnTo>
                  <a:pt x="5056823" y="938594"/>
                </a:lnTo>
                <a:lnTo>
                  <a:pt x="5054346" y="941070"/>
                </a:lnTo>
                <a:lnTo>
                  <a:pt x="5054346" y="943547"/>
                </a:lnTo>
                <a:lnTo>
                  <a:pt x="5053108" y="946023"/>
                </a:lnTo>
                <a:lnTo>
                  <a:pt x="5053108" y="948500"/>
                </a:lnTo>
                <a:lnTo>
                  <a:pt x="5050631" y="952119"/>
                </a:lnTo>
                <a:lnTo>
                  <a:pt x="5064062" y="967931"/>
                </a:lnTo>
                <a:lnTo>
                  <a:pt x="5072634" y="987457"/>
                </a:lnTo>
                <a:lnTo>
                  <a:pt x="5077492" y="1011841"/>
                </a:lnTo>
                <a:lnTo>
                  <a:pt x="5078730" y="1038606"/>
                </a:lnTo>
                <a:lnTo>
                  <a:pt x="5078730" y="1065371"/>
                </a:lnTo>
                <a:lnTo>
                  <a:pt x="5065300" y="1065371"/>
                </a:lnTo>
                <a:lnTo>
                  <a:pt x="5059204" y="1081183"/>
                </a:lnTo>
                <a:lnTo>
                  <a:pt x="5056728" y="1098233"/>
                </a:lnTo>
                <a:lnTo>
                  <a:pt x="5050631" y="1114044"/>
                </a:lnTo>
                <a:lnTo>
                  <a:pt x="5040916" y="1122617"/>
                </a:lnTo>
                <a:lnTo>
                  <a:pt x="5034820" y="1129951"/>
                </a:lnTo>
                <a:lnTo>
                  <a:pt x="5028724" y="1132427"/>
                </a:lnTo>
                <a:lnTo>
                  <a:pt x="5023866" y="1138523"/>
                </a:lnTo>
                <a:lnTo>
                  <a:pt x="5021390" y="1149477"/>
                </a:lnTo>
                <a:lnTo>
                  <a:pt x="5018914" y="1170146"/>
                </a:lnTo>
                <a:lnTo>
                  <a:pt x="5026247" y="1170146"/>
                </a:lnTo>
                <a:lnTo>
                  <a:pt x="5029867" y="1171385"/>
                </a:lnTo>
                <a:lnTo>
                  <a:pt x="5037201" y="1171385"/>
                </a:lnTo>
                <a:lnTo>
                  <a:pt x="5043298" y="1173861"/>
                </a:lnTo>
                <a:lnTo>
                  <a:pt x="5063967" y="1145858"/>
                </a:lnTo>
                <a:lnTo>
                  <a:pt x="5088351" y="1119092"/>
                </a:lnTo>
                <a:lnTo>
                  <a:pt x="5121212" y="1098423"/>
                </a:lnTo>
                <a:lnTo>
                  <a:pt x="5158931" y="1089851"/>
                </a:lnTo>
                <a:lnTo>
                  <a:pt x="5165027" y="1098423"/>
                </a:lnTo>
                <a:lnTo>
                  <a:pt x="5172361" y="1105757"/>
                </a:lnTo>
                <a:lnTo>
                  <a:pt x="5180933" y="1111853"/>
                </a:lnTo>
                <a:lnTo>
                  <a:pt x="5187029" y="1116711"/>
                </a:lnTo>
                <a:lnTo>
                  <a:pt x="5191887" y="1125284"/>
                </a:lnTo>
                <a:lnTo>
                  <a:pt x="5199222" y="1141095"/>
                </a:lnTo>
                <a:lnTo>
                  <a:pt x="5199222" y="1158145"/>
                </a:lnTo>
                <a:lnTo>
                  <a:pt x="5202841" y="1178814"/>
                </a:lnTo>
                <a:lnTo>
                  <a:pt x="5207699" y="1195864"/>
                </a:lnTo>
                <a:lnTo>
                  <a:pt x="5216271" y="1219010"/>
                </a:lnTo>
                <a:lnTo>
                  <a:pt x="5223606" y="1240917"/>
                </a:lnTo>
                <a:lnTo>
                  <a:pt x="5232178" y="1257967"/>
                </a:lnTo>
                <a:lnTo>
                  <a:pt x="5240751" y="1257967"/>
                </a:lnTo>
                <a:lnTo>
                  <a:pt x="5245608" y="1268921"/>
                </a:lnTo>
                <a:lnTo>
                  <a:pt x="5245608" y="1287209"/>
                </a:lnTo>
                <a:lnTo>
                  <a:pt x="5243132" y="1306735"/>
                </a:lnTo>
                <a:lnTo>
                  <a:pt x="5238274" y="1322546"/>
                </a:lnTo>
                <a:lnTo>
                  <a:pt x="5235797" y="1331119"/>
                </a:lnTo>
                <a:lnTo>
                  <a:pt x="5234559" y="1340834"/>
                </a:lnTo>
                <a:lnTo>
                  <a:pt x="5229701" y="1346930"/>
                </a:lnTo>
                <a:lnTo>
                  <a:pt x="5224844" y="1351788"/>
                </a:lnTo>
                <a:lnTo>
                  <a:pt x="5216271" y="1353026"/>
                </a:lnTo>
                <a:lnTo>
                  <a:pt x="5207699" y="1355503"/>
                </a:lnTo>
                <a:lnTo>
                  <a:pt x="5205223" y="1351883"/>
                </a:lnTo>
                <a:lnTo>
                  <a:pt x="5205223" y="1347026"/>
                </a:lnTo>
                <a:lnTo>
                  <a:pt x="5205223" y="1344549"/>
                </a:lnTo>
                <a:lnTo>
                  <a:pt x="5202746" y="1342073"/>
                </a:lnTo>
                <a:lnTo>
                  <a:pt x="5200269" y="1340834"/>
                </a:lnTo>
                <a:lnTo>
                  <a:pt x="5200269" y="1351788"/>
                </a:lnTo>
                <a:lnTo>
                  <a:pt x="5199031" y="1355407"/>
                </a:lnTo>
                <a:lnTo>
                  <a:pt x="5191697" y="1360265"/>
                </a:lnTo>
                <a:lnTo>
                  <a:pt x="5186839" y="1365123"/>
                </a:lnTo>
                <a:lnTo>
                  <a:pt x="5180743" y="1368743"/>
                </a:lnTo>
                <a:lnTo>
                  <a:pt x="5175885" y="1376077"/>
                </a:lnTo>
                <a:lnTo>
                  <a:pt x="5151501" y="1395603"/>
                </a:lnTo>
                <a:lnTo>
                  <a:pt x="5151501" y="1444371"/>
                </a:lnTo>
                <a:lnTo>
                  <a:pt x="5145405" y="1455325"/>
                </a:lnTo>
                <a:lnTo>
                  <a:pt x="5138071" y="1463897"/>
                </a:lnTo>
                <a:lnTo>
                  <a:pt x="5131975" y="1474851"/>
                </a:lnTo>
                <a:lnTo>
                  <a:pt x="5127117" y="1493139"/>
                </a:lnTo>
                <a:lnTo>
                  <a:pt x="5156359" y="1497997"/>
                </a:lnTo>
                <a:lnTo>
                  <a:pt x="5178267" y="1504093"/>
                </a:lnTo>
                <a:lnTo>
                  <a:pt x="5200174" y="1511427"/>
                </a:lnTo>
                <a:lnTo>
                  <a:pt x="5223320" y="1517523"/>
                </a:lnTo>
                <a:lnTo>
                  <a:pt x="5248942" y="1522381"/>
                </a:lnTo>
                <a:lnTo>
                  <a:pt x="5264754" y="1511427"/>
                </a:lnTo>
                <a:lnTo>
                  <a:pt x="5278184" y="1504093"/>
                </a:lnTo>
                <a:lnTo>
                  <a:pt x="5289138" y="1504093"/>
                </a:lnTo>
                <a:lnTo>
                  <a:pt x="5300091" y="1504093"/>
                </a:lnTo>
                <a:lnTo>
                  <a:pt x="5313522" y="1504093"/>
                </a:lnTo>
                <a:lnTo>
                  <a:pt x="5329333" y="1497997"/>
                </a:lnTo>
                <a:lnTo>
                  <a:pt x="5346382" y="1484567"/>
                </a:lnTo>
                <a:lnTo>
                  <a:pt x="5364671" y="1462659"/>
                </a:lnTo>
                <a:lnTo>
                  <a:pt x="5380482" y="1441990"/>
                </a:lnTo>
                <a:lnTo>
                  <a:pt x="5400008" y="1424940"/>
                </a:lnTo>
                <a:lnTo>
                  <a:pt x="5437728" y="1404271"/>
                </a:lnTo>
                <a:lnTo>
                  <a:pt x="5477923" y="1379887"/>
                </a:lnTo>
                <a:lnTo>
                  <a:pt x="5519357" y="1353122"/>
                </a:lnTo>
                <a:lnTo>
                  <a:pt x="5557076" y="1325118"/>
                </a:lnTo>
                <a:lnTo>
                  <a:pt x="5592413" y="1293495"/>
                </a:lnTo>
                <a:lnTo>
                  <a:pt x="5619179" y="1258157"/>
                </a:lnTo>
                <a:lnTo>
                  <a:pt x="5638705" y="1219200"/>
                </a:lnTo>
                <a:lnTo>
                  <a:pt x="5635085" y="1214342"/>
                </a:lnTo>
                <a:lnTo>
                  <a:pt x="5632609" y="1207008"/>
                </a:lnTo>
                <a:lnTo>
                  <a:pt x="5630133" y="1198436"/>
                </a:lnTo>
                <a:lnTo>
                  <a:pt x="5627656" y="1189863"/>
                </a:lnTo>
                <a:lnTo>
                  <a:pt x="5608130" y="1189863"/>
                </a:lnTo>
                <a:lnTo>
                  <a:pt x="5603272" y="1146048"/>
                </a:lnTo>
                <a:lnTo>
                  <a:pt x="5632514" y="1130237"/>
                </a:lnTo>
                <a:lnTo>
                  <a:pt x="5661756" y="1116806"/>
                </a:lnTo>
                <a:lnTo>
                  <a:pt x="5687378" y="1109472"/>
                </a:lnTo>
                <a:lnTo>
                  <a:pt x="5719096" y="1105853"/>
                </a:lnTo>
                <a:lnTo>
                  <a:pt x="5751957" y="1105853"/>
                </a:lnTo>
                <a:lnTo>
                  <a:pt x="5792153" y="1111949"/>
                </a:lnTo>
                <a:lnTo>
                  <a:pt x="5811679" y="1103376"/>
                </a:lnTo>
                <a:lnTo>
                  <a:pt x="5827490" y="1097280"/>
                </a:lnTo>
                <a:lnTo>
                  <a:pt x="5844540" y="1092422"/>
                </a:lnTo>
                <a:lnTo>
                  <a:pt x="5867686" y="1092422"/>
                </a:lnTo>
                <a:lnTo>
                  <a:pt x="5884736" y="1068038"/>
                </a:lnTo>
                <a:lnTo>
                  <a:pt x="5905405" y="1038797"/>
                </a:lnTo>
                <a:lnTo>
                  <a:pt x="5919978" y="1008317"/>
                </a:lnTo>
                <a:lnTo>
                  <a:pt x="5927313" y="975455"/>
                </a:lnTo>
                <a:lnTo>
                  <a:pt x="5917597" y="962025"/>
                </a:lnTo>
                <a:lnTo>
                  <a:pt x="5909024" y="946214"/>
                </a:lnTo>
                <a:lnTo>
                  <a:pt x="5902929" y="926687"/>
                </a:lnTo>
                <a:lnTo>
                  <a:pt x="5898071" y="906018"/>
                </a:lnTo>
                <a:lnTo>
                  <a:pt x="5922455" y="884111"/>
                </a:lnTo>
                <a:lnTo>
                  <a:pt x="5940743" y="859727"/>
                </a:lnTo>
                <a:lnTo>
                  <a:pt x="5955316" y="832961"/>
                </a:lnTo>
                <a:lnTo>
                  <a:pt x="5968746" y="804958"/>
                </a:lnTo>
                <a:lnTo>
                  <a:pt x="5984557" y="775716"/>
                </a:lnTo>
                <a:lnTo>
                  <a:pt x="6004084" y="748951"/>
                </a:lnTo>
                <a:lnTo>
                  <a:pt x="6028468" y="729425"/>
                </a:lnTo>
                <a:lnTo>
                  <a:pt x="6051614" y="718471"/>
                </a:lnTo>
                <a:lnTo>
                  <a:pt x="6077236" y="711137"/>
                </a:lnTo>
                <a:lnTo>
                  <a:pt x="6106478" y="708660"/>
                </a:lnTo>
                <a:lnTo>
                  <a:pt x="6135720" y="705041"/>
                </a:lnTo>
                <a:lnTo>
                  <a:pt x="6163723" y="697706"/>
                </a:lnTo>
                <a:lnTo>
                  <a:pt x="6244114" y="670941"/>
                </a:lnTo>
                <a:lnTo>
                  <a:pt x="6323266" y="649033"/>
                </a:lnTo>
                <a:lnTo>
                  <a:pt x="6409754" y="629507"/>
                </a:lnTo>
                <a:lnTo>
                  <a:pt x="6409754" y="585692"/>
                </a:lnTo>
                <a:lnTo>
                  <a:pt x="6425565" y="583216"/>
                </a:lnTo>
                <a:lnTo>
                  <a:pt x="6438995" y="578358"/>
                </a:lnTo>
                <a:lnTo>
                  <a:pt x="6449949" y="569786"/>
                </a:lnTo>
                <a:lnTo>
                  <a:pt x="6453569" y="556355"/>
                </a:lnTo>
                <a:lnTo>
                  <a:pt x="6458426" y="553879"/>
                </a:lnTo>
                <a:lnTo>
                  <a:pt x="6460903" y="553879"/>
                </a:lnTo>
                <a:lnTo>
                  <a:pt x="6465761" y="556355"/>
                </a:lnTo>
                <a:lnTo>
                  <a:pt x="6466999" y="556355"/>
                </a:lnTo>
                <a:lnTo>
                  <a:pt x="6469476" y="558832"/>
                </a:lnTo>
                <a:lnTo>
                  <a:pt x="6474333" y="556355"/>
                </a:lnTo>
                <a:lnTo>
                  <a:pt x="6471857" y="536829"/>
                </a:lnTo>
                <a:lnTo>
                  <a:pt x="6480429" y="516160"/>
                </a:lnTo>
                <a:lnTo>
                  <a:pt x="6491383" y="494252"/>
                </a:lnTo>
                <a:lnTo>
                  <a:pt x="6501099" y="472345"/>
                </a:lnTo>
                <a:lnTo>
                  <a:pt x="6498622" y="458915"/>
                </a:lnTo>
                <a:lnTo>
                  <a:pt x="6496145" y="440627"/>
                </a:lnTo>
                <a:lnTo>
                  <a:pt x="6493669" y="418719"/>
                </a:lnTo>
                <a:lnTo>
                  <a:pt x="6493669" y="396812"/>
                </a:lnTo>
                <a:lnTo>
                  <a:pt x="6496145" y="377285"/>
                </a:lnTo>
                <a:lnTo>
                  <a:pt x="6496145" y="374809"/>
                </a:lnTo>
                <a:lnTo>
                  <a:pt x="6501003" y="372332"/>
                </a:lnTo>
                <a:lnTo>
                  <a:pt x="6502242" y="367475"/>
                </a:lnTo>
                <a:lnTo>
                  <a:pt x="6507099" y="363855"/>
                </a:lnTo>
                <a:lnTo>
                  <a:pt x="6509576" y="361379"/>
                </a:lnTo>
                <a:lnTo>
                  <a:pt x="6512052" y="358902"/>
                </a:lnTo>
                <a:lnTo>
                  <a:pt x="6509576" y="343091"/>
                </a:lnTo>
                <a:lnTo>
                  <a:pt x="6502242" y="326041"/>
                </a:lnTo>
                <a:lnTo>
                  <a:pt x="6501003" y="307753"/>
                </a:lnTo>
                <a:lnTo>
                  <a:pt x="6509576" y="283369"/>
                </a:lnTo>
                <a:lnTo>
                  <a:pt x="6520529" y="258985"/>
                </a:lnTo>
                <a:lnTo>
                  <a:pt x="6531483" y="239459"/>
                </a:lnTo>
                <a:lnTo>
                  <a:pt x="6538817" y="221171"/>
                </a:lnTo>
                <a:lnTo>
                  <a:pt x="6540056" y="206597"/>
                </a:lnTo>
                <a:lnTo>
                  <a:pt x="6542532" y="190786"/>
                </a:lnTo>
                <a:lnTo>
                  <a:pt x="6549867" y="177356"/>
                </a:lnTo>
                <a:lnTo>
                  <a:pt x="6558439" y="166402"/>
                </a:lnTo>
                <a:lnTo>
                  <a:pt x="6571869" y="159068"/>
                </a:lnTo>
                <a:lnTo>
                  <a:pt x="6577965" y="157829"/>
                </a:lnTo>
                <a:lnTo>
                  <a:pt x="6585299" y="157829"/>
                </a:lnTo>
                <a:lnTo>
                  <a:pt x="6591395" y="157829"/>
                </a:lnTo>
                <a:lnTo>
                  <a:pt x="6599968" y="155353"/>
                </a:lnTo>
                <a:lnTo>
                  <a:pt x="6607302" y="155353"/>
                </a:lnTo>
                <a:lnTo>
                  <a:pt x="6609779" y="161449"/>
                </a:lnTo>
                <a:lnTo>
                  <a:pt x="6609779" y="166307"/>
                </a:lnTo>
                <a:lnTo>
                  <a:pt x="6607302" y="172403"/>
                </a:lnTo>
                <a:lnTo>
                  <a:pt x="6607302" y="177260"/>
                </a:lnTo>
                <a:lnTo>
                  <a:pt x="6607302" y="182118"/>
                </a:lnTo>
                <a:lnTo>
                  <a:pt x="6607302" y="183356"/>
                </a:lnTo>
                <a:lnTo>
                  <a:pt x="6612160" y="188214"/>
                </a:lnTo>
                <a:lnTo>
                  <a:pt x="6618256" y="190691"/>
                </a:lnTo>
                <a:lnTo>
                  <a:pt x="6640163" y="168783"/>
                </a:lnTo>
                <a:lnTo>
                  <a:pt x="6673025" y="152972"/>
                </a:lnTo>
                <a:lnTo>
                  <a:pt x="6710744" y="144399"/>
                </a:lnTo>
                <a:lnTo>
                  <a:pt x="6726555" y="152972"/>
                </a:lnTo>
                <a:lnTo>
                  <a:pt x="6744843" y="161544"/>
                </a:lnTo>
                <a:lnTo>
                  <a:pt x="6761893" y="171260"/>
                </a:lnTo>
                <a:lnTo>
                  <a:pt x="6770465" y="183452"/>
                </a:lnTo>
                <a:lnTo>
                  <a:pt x="6788754" y="217551"/>
                </a:lnTo>
                <a:lnTo>
                  <a:pt x="6802184" y="255270"/>
                </a:lnTo>
                <a:lnTo>
                  <a:pt x="6815614" y="294227"/>
                </a:lnTo>
                <a:lnTo>
                  <a:pt x="6826568" y="328327"/>
                </a:lnTo>
                <a:lnTo>
                  <a:pt x="6829044" y="345377"/>
                </a:lnTo>
                <a:lnTo>
                  <a:pt x="6831521" y="363665"/>
                </a:lnTo>
                <a:lnTo>
                  <a:pt x="6835140" y="380714"/>
                </a:lnTo>
                <a:lnTo>
                  <a:pt x="6843713" y="391668"/>
                </a:lnTo>
                <a:lnTo>
                  <a:pt x="6857143" y="396526"/>
                </a:lnTo>
                <a:lnTo>
                  <a:pt x="6872954" y="399002"/>
                </a:lnTo>
                <a:lnTo>
                  <a:pt x="6883908" y="402622"/>
                </a:lnTo>
                <a:lnTo>
                  <a:pt x="6892481" y="420910"/>
                </a:lnTo>
                <a:lnTo>
                  <a:pt x="6897338" y="442817"/>
                </a:lnTo>
                <a:lnTo>
                  <a:pt x="6904673" y="463487"/>
                </a:lnTo>
                <a:lnTo>
                  <a:pt x="6910769" y="461010"/>
                </a:lnTo>
                <a:lnTo>
                  <a:pt x="6916865" y="458534"/>
                </a:lnTo>
                <a:lnTo>
                  <a:pt x="6924199" y="458534"/>
                </a:lnTo>
                <a:lnTo>
                  <a:pt x="6935153" y="456057"/>
                </a:lnTo>
                <a:lnTo>
                  <a:pt x="6940010" y="464630"/>
                </a:lnTo>
                <a:lnTo>
                  <a:pt x="6946106" y="471964"/>
                </a:lnTo>
                <a:lnTo>
                  <a:pt x="6953441" y="478060"/>
                </a:lnTo>
                <a:lnTo>
                  <a:pt x="6964395" y="482918"/>
                </a:lnTo>
                <a:lnTo>
                  <a:pt x="6964395" y="498729"/>
                </a:lnTo>
                <a:lnTo>
                  <a:pt x="6965632" y="515779"/>
                </a:lnTo>
                <a:lnTo>
                  <a:pt x="6968109" y="540163"/>
                </a:lnTo>
                <a:lnTo>
                  <a:pt x="6948583" y="553593"/>
                </a:lnTo>
                <a:lnTo>
                  <a:pt x="6926676" y="571881"/>
                </a:lnTo>
                <a:lnTo>
                  <a:pt x="6904768" y="588931"/>
                </a:lnTo>
                <a:lnTo>
                  <a:pt x="6886480" y="610838"/>
                </a:lnTo>
                <a:lnTo>
                  <a:pt x="6877908" y="635222"/>
                </a:lnTo>
                <a:lnTo>
                  <a:pt x="6862096" y="633984"/>
                </a:lnTo>
                <a:lnTo>
                  <a:pt x="6851142" y="629126"/>
                </a:lnTo>
                <a:lnTo>
                  <a:pt x="6837712" y="624269"/>
                </a:lnTo>
                <a:lnTo>
                  <a:pt x="6832854" y="629126"/>
                </a:lnTo>
                <a:lnTo>
                  <a:pt x="6829235" y="633984"/>
                </a:lnTo>
                <a:lnTo>
                  <a:pt x="6821901" y="635222"/>
                </a:lnTo>
                <a:lnTo>
                  <a:pt x="6818281" y="640080"/>
                </a:lnTo>
                <a:lnTo>
                  <a:pt x="6821901" y="646176"/>
                </a:lnTo>
                <a:lnTo>
                  <a:pt x="6824377" y="653510"/>
                </a:lnTo>
                <a:lnTo>
                  <a:pt x="6826854" y="659606"/>
                </a:lnTo>
                <a:lnTo>
                  <a:pt x="6826854" y="669322"/>
                </a:lnTo>
                <a:lnTo>
                  <a:pt x="6773228" y="664464"/>
                </a:lnTo>
                <a:lnTo>
                  <a:pt x="6770751" y="683990"/>
                </a:lnTo>
                <a:lnTo>
                  <a:pt x="6770751" y="702278"/>
                </a:lnTo>
                <a:lnTo>
                  <a:pt x="6770751" y="724186"/>
                </a:lnTo>
                <a:lnTo>
                  <a:pt x="6767132" y="729044"/>
                </a:lnTo>
                <a:lnTo>
                  <a:pt x="6762274" y="731520"/>
                </a:lnTo>
                <a:lnTo>
                  <a:pt x="6758654" y="735140"/>
                </a:lnTo>
                <a:lnTo>
                  <a:pt x="6756178" y="737616"/>
                </a:lnTo>
                <a:lnTo>
                  <a:pt x="6748653" y="741712"/>
                </a:lnTo>
                <a:lnTo>
                  <a:pt x="6742557" y="742950"/>
                </a:lnTo>
                <a:lnTo>
                  <a:pt x="6740081" y="741712"/>
                </a:lnTo>
                <a:lnTo>
                  <a:pt x="6737604" y="741712"/>
                </a:lnTo>
                <a:lnTo>
                  <a:pt x="6737604" y="739235"/>
                </a:lnTo>
                <a:lnTo>
                  <a:pt x="6735128" y="739235"/>
                </a:lnTo>
                <a:lnTo>
                  <a:pt x="6731508" y="736759"/>
                </a:lnTo>
                <a:lnTo>
                  <a:pt x="6729032" y="756285"/>
                </a:lnTo>
                <a:lnTo>
                  <a:pt x="6720459" y="769715"/>
                </a:lnTo>
                <a:lnTo>
                  <a:pt x="6710744" y="779431"/>
                </a:lnTo>
                <a:lnTo>
                  <a:pt x="6702171" y="790385"/>
                </a:lnTo>
                <a:lnTo>
                  <a:pt x="6691217" y="801338"/>
                </a:lnTo>
                <a:lnTo>
                  <a:pt x="6680264" y="798862"/>
                </a:lnTo>
                <a:lnTo>
                  <a:pt x="6672929" y="798862"/>
                </a:lnTo>
                <a:lnTo>
                  <a:pt x="6664357" y="798862"/>
                </a:lnTo>
                <a:lnTo>
                  <a:pt x="6650927" y="796385"/>
                </a:lnTo>
                <a:lnTo>
                  <a:pt x="6650927" y="812197"/>
                </a:lnTo>
                <a:lnTo>
                  <a:pt x="6653403" y="825627"/>
                </a:lnTo>
                <a:lnTo>
                  <a:pt x="6648545" y="845153"/>
                </a:lnTo>
                <a:lnTo>
                  <a:pt x="6642449" y="869537"/>
                </a:lnTo>
                <a:lnTo>
                  <a:pt x="6633877" y="896303"/>
                </a:lnTo>
                <a:lnTo>
                  <a:pt x="6626543" y="926783"/>
                </a:lnTo>
                <a:lnTo>
                  <a:pt x="6622923" y="956024"/>
                </a:lnTo>
                <a:lnTo>
                  <a:pt x="6624161" y="985266"/>
                </a:lnTo>
                <a:lnTo>
                  <a:pt x="6653403" y="985266"/>
                </a:lnTo>
                <a:lnTo>
                  <a:pt x="6653403" y="1009650"/>
                </a:lnTo>
                <a:lnTo>
                  <a:pt x="6647307" y="1010888"/>
                </a:lnTo>
                <a:lnTo>
                  <a:pt x="6639973" y="1015746"/>
                </a:lnTo>
                <a:lnTo>
                  <a:pt x="6633877" y="1020604"/>
                </a:lnTo>
                <a:lnTo>
                  <a:pt x="6629019" y="1024223"/>
                </a:lnTo>
                <a:lnTo>
                  <a:pt x="6624161" y="1029081"/>
                </a:lnTo>
                <a:lnTo>
                  <a:pt x="6624161" y="1058323"/>
                </a:lnTo>
                <a:lnTo>
                  <a:pt x="6644831" y="1058323"/>
                </a:lnTo>
                <a:lnTo>
                  <a:pt x="6658261" y="1066895"/>
                </a:lnTo>
                <a:lnTo>
                  <a:pt x="6671691" y="1080326"/>
                </a:lnTo>
                <a:lnTo>
                  <a:pt x="6682645" y="1096137"/>
                </a:lnTo>
                <a:lnTo>
                  <a:pt x="6693599" y="1108329"/>
                </a:lnTo>
                <a:lnTo>
                  <a:pt x="6709410" y="1121759"/>
                </a:lnTo>
                <a:lnTo>
                  <a:pt x="6726460" y="1126617"/>
                </a:lnTo>
                <a:lnTo>
                  <a:pt x="6733794" y="1121759"/>
                </a:lnTo>
                <a:lnTo>
                  <a:pt x="6737414" y="1115663"/>
                </a:lnTo>
                <a:lnTo>
                  <a:pt x="6739890" y="1110806"/>
                </a:lnTo>
                <a:lnTo>
                  <a:pt x="6744748" y="1107186"/>
                </a:lnTo>
                <a:lnTo>
                  <a:pt x="6748367" y="1097471"/>
                </a:lnTo>
                <a:lnTo>
                  <a:pt x="6733794" y="1091375"/>
                </a:lnTo>
                <a:lnTo>
                  <a:pt x="6720364" y="1084040"/>
                </a:lnTo>
                <a:lnTo>
                  <a:pt x="6702076" y="1077944"/>
                </a:lnTo>
                <a:lnTo>
                  <a:pt x="6704553" y="1062133"/>
                </a:lnTo>
                <a:lnTo>
                  <a:pt x="6715506" y="1062133"/>
                </a:lnTo>
                <a:lnTo>
                  <a:pt x="6724079" y="1062133"/>
                </a:lnTo>
                <a:lnTo>
                  <a:pt x="6731413" y="1062133"/>
                </a:lnTo>
                <a:lnTo>
                  <a:pt x="6744843" y="1064609"/>
                </a:lnTo>
                <a:lnTo>
                  <a:pt x="6753416" y="1078040"/>
                </a:lnTo>
                <a:lnTo>
                  <a:pt x="6764370" y="1091470"/>
                </a:lnTo>
                <a:lnTo>
                  <a:pt x="6772942" y="1107281"/>
                </a:lnTo>
                <a:lnTo>
                  <a:pt x="6777800" y="1126808"/>
                </a:lnTo>
                <a:lnTo>
                  <a:pt x="6755892" y="1145096"/>
                </a:lnTo>
                <a:lnTo>
                  <a:pt x="6731508" y="1159669"/>
                </a:lnTo>
                <a:lnTo>
                  <a:pt x="6707124" y="1175480"/>
                </a:lnTo>
                <a:lnTo>
                  <a:pt x="6677883" y="1181576"/>
                </a:lnTo>
                <a:lnTo>
                  <a:pt x="6677883" y="1162050"/>
                </a:lnTo>
                <a:lnTo>
                  <a:pt x="6673025" y="1162050"/>
                </a:lnTo>
                <a:lnTo>
                  <a:pt x="6673025" y="1170623"/>
                </a:lnTo>
                <a:lnTo>
                  <a:pt x="6660832" y="1180338"/>
                </a:lnTo>
                <a:lnTo>
                  <a:pt x="6653499" y="1191292"/>
                </a:lnTo>
                <a:lnTo>
                  <a:pt x="6644926" y="1199864"/>
                </a:lnTo>
                <a:lnTo>
                  <a:pt x="6633973" y="1205960"/>
                </a:lnTo>
                <a:lnTo>
                  <a:pt x="6618161" y="1210818"/>
                </a:lnTo>
                <a:lnTo>
                  <a:pt x="6618161" y="1202246"/>
                </a:lnTo>
                <a:lnTo>
                  <a:pt x="6613303" y="1197388"/>
                </a:lnTo>
                <a:lnTo>
                  <a:pt x="6612065" y="1193768"/>
                </a:lnTo>
                <a:lnTo>
                  <a:pt x="6609589" y="1188911"/>
                </a:lnTo>
                <a:lnTo>
                  <a:pt x="6609589" y="1184053"/>
                </a:lnTo>
                <a:lnTo>
                  <a:pt x="6607112" y="1177957"/>
                </a:lnTo>
                <a:lnTo>
                  <a:pt x="6602254" y="1177957"/>
                </a:lnTo>
                <a:lnTo>
                  <a:pt x="6599778" y="1177957"/>
                </a:lnTo>
                <a:lnTo>
                  <a:pt x="6598539" y="1177957"/>
                </a:lnTo>
                <a:lnTo>
                  <a:pt x="6596063" y="1180433"/>
                </a:lnTo>
                <a:lnTo>
                  <a:pt x="6593586" y="1181672"/>
                </a:lnTo>
                <a:lnTo>
                  <a:pt x="6599682" y="1197483"/>
                </a:lnTo>
                <a:lnTo>
                  <a:pt x="6604540" y="1213295"/>
                </a:lnTo>
                <a:lnTo>
                  <a:pt x="6602063" y="1230344"/>
                </a:lnTo>
                <a:lnTo>
                  <a:pt x="6560630" y="1253490"/>
                </a:lnTo>
                <a:lnTo>
                  <a:pt x="6515576" y="1275398"/>
                </a:lnTo>
                <a:lnTo>
                  <a:pt x="6469285" y="1302163"/>
                </a:lnTo>
                <a:lnTo>
                  <a:pt x="6425470" y="1327785"/>
                </a:lnTo>
                <a:lnTo>
                  <a:pt x="6385274" y="1359408"/>
                </a:lnTo>
                <a:lnTo>
                  <a:pt x="6356032" y="1392269"/>
                </a:lnTo>
                <a:lnTo>
                  <a:pt x="6352414" y="1421511"/>
                </a:lnTo>
                <a:lnTo>
                  <a:pt x="6341460" y="1432465"/>
                </a:lnTo>
                <a:lnTo>
                  <a:pt x="6330506" y="1441037"/>
                </a:lnTo>
                <a:lnTo>
                  <a:pt x="6319552" y="1448372"/>
                </a:lnTo>
                <a:lnTo>
                  <a:pt x="6309836" y="1461802"/>
                </a:lnTo>
                <a:lnTo>
                  <a:pt x="6306217" y="1481328"/>
                </a:lnTo>
                <a:lnTo>
                  <a:pt x="6345174" y="1481328"/>
                </a:lnTo>
                <a:lnTo>
                  <a:pt x="6345174" y="1489901"/>
                </a:lnTo>
                <a:lnTo>
                  <a:pt x="6350032" y="1503331"/>
                </a:lnTo>
                <a:lnTo>
                  <a:pt x="6350032" y="1521619"/>
                </a:lnTo>
                <a:lnTo>
                  <a:pt x="6350032" y="1538669"/>
                </a:lnTo>
                <a:lnTo>
                  <a:pt x="6352508" y="1571530"/>
                </a:lnTo>
                <a:lnTo>
                  <a:pt x="6354985" y="1598295"/>
                </a:lnTo>
                <a:lnTo>
                  <a:pt x="6350127" y="1622679"/>
                </a:lnTo>
                <a:lnTo>
                  <a:pt x="6344031" y="1638491"/>
                </a:lnTo>
                <a:lnTo>
                  <a:pt x="6334316" y="1649444"/>
                </a:lnTo>
                <a:lnTo>
                  <a:pt x="6330696" y="1665256"/>
                </a:lnTo>
                <a:lnTo>
                  <a:pt x="6325838" y="1687163"/>
                </a:lnTo>
                <a:lnTo>
                  <a:pt x="6319742" y="1687163"/>
                </a:lnTo>
                <a:lnTo>
                  <a:pt x="6317266" y="1689640"/>
                </a:lnTo>
                <a:lnTo>
                  <a:pt x="6314790" y="1689640"/>
                </a:lnTo>
                <a:lnTo>
                  <a:pt x="6312313" y="1689640"/>
                </a:lnTo>
                <a:lnTo>
                  <a:pt x="6312313" y="1692116"/>
                </a:lnTo>
                <a:lnTo>
                  <a:pt x="6309836" y="1695736"/>
                </a:lnTo>
                <a:lnTo>
                  <a:pt x="6312313" y="1706690"/>
                </a:lnTo>
                <a:lnTo>
                  <a:pt x="6307455" y="1722501"/>
                </a:lnTo>
                <a:lnTo>
                  <a:pt x="6301359" y="1738313"/>
                </a:lnTo>
                <a:lnTo>
                  <a:pt x="6290406" y="1754124"/>
                </a:lnTo>
                <a:lnTo>
                  <a:pt x="6276975" y="1765078"/>
                </a:lnTo>
                <a:lnTo>
                  <a:pt x="6263545" y="1768697"/>
                </a:lnTo>
                <a:lnTo>
                  <a:pt x="6263545" y="1765078"/>
                </a:lnTo>
                <a:lnTo>
                  <a:pt x="6258687" y="1765078"/>
                </a:lnTo>
                <a:lnTo>
                  <a:pt x="6261164" y="1746790"/>
                </a:lnTo>
                <a:lnTo>
                  <a:pt x="6258687" y="1735836"/>
                </a:lnTo>
                <a:lnTo>
                  <a:pt x="6250115" y="1727264"/>
                </a:lnTo>
                <a:lnTo>
                  <a:pt x="6236685" y="1730883"/>
                </a:lnTo>
                <a:lnTo>
                  <a:pt x="6228112" y="1730883"/>
                </a:lnTo>
                <a:lnTo>
                  <a:pt x="6217158" y="1724787"/>
                </a:lnTo>
                <a:lnTo>
                  <a:pt x="6206204" y="1716215"/>
                </a:lnTo>
                <a:lnTo>
                  <a:pt x="6206204" y="1719834"/>
                </a:lnTo>
                <a:lnTo>
                  <a:pt x="6214777" y="1735646"/>
                </a:lnTo>
                <a:lnTo>
                  <a:pt x="6222111" y="1751457"/>
                </a:lnTo>
                <a:lnTo>
                  <a:pt x="6230684" y="1764887"/>
                </a:lnTo>
                <a:lnTo>
                  <a:pt x="6244114" y="1775841"/>
                </a:lnTo>
                <a:lnTo>
                  <a:pt x="6250210" y="1778318"/>
                </a:lnTo>
                <a:lnTo>
                  <a:pt x="6257544" y="1779556"/>
                </a:lnTo>
                <a:lnTo>
                  <a:pt x="6263640" y="1782032"/>
                </a:lnTo>
                <a:lnTo>
                  <a:pt x="6270974" y="1784509"/>
                </a:lnTo>
                <a:lnTo>
                  <a:pt x="6270974" y="1804035"/>
                </a:lnTo>
                <a:lnTo>
                  <a:pt x="6272213" y="1814989"/>
                </a:lnTo>
                <a:lnTo>
                  <a:pt x="6274689" y="1822323"/>
                </a:lnTo>
                <a:lnTo>
                  <a:pt x="6279547" y="1827181"/>
                </a:lnTo>
                <a:lnTo>
                  <a:pt x="6283167" y="1833277"/>
                </a:lnTo>
                <a:lnTo>
                  <a:pt x="6288024" y="1849088"/>
                </a:lnTo>
                <a:lnTo>
                  <a:pt x="6283167" y="1849088"/>
                </a:lnTo>
                <a:lnTo>
                  <a:pt x="6279547" y="1851565"/>
                </a:lnTo>
                <a:lnTo>
                  <a:pt x="6277070" y="1851565"/>
                </a:lnTo>
                <a:lnTo>
                  <a:pt x="6277070" y="1852803"/>
                </a:lnTo>
                <a:lnTo>
                  <a:pt x="6274594" y="1857661"/>
                </a:lnTo>
                <a:lnTo>
                  <a:pt x="6274594" y="1862519"/>
                </a:lnTo>
                <a:lnTo>
                  <a:pt x="6277070" y="1866138"/>
                </a:lnTo>
                <a:lnTo>
                  <a:pt x="6279547" y="1873472"/>
                </a:lnTo>
                <a:lnTo>
                  <a:pt x="6279547" y="1882045"/>
                </a:lnTo>
                <a:lnTo>
                  <a:pt x="6279547" y="1888141"/>
                </a:lnTo>
                <a:lnTo>
                  <a:pt x="6274689" y="1892999"/>
                </a:lnTo>
                <a:lnTo>
                  <a:pt x="6271070" y="1897856"/>
                </a:lnTo>
                <a:lnTo>
                  <a:pt x="6266212" y="1901476"/>
                </a:lnTo>
                <a:lnTo>
                  <a:pt x="6261354" y="1908810"/>
                </a:lnTo>
                <a:lnTo>
                  <a:pt x="6257735" y="1912430"/>
                </a:lnTo>
                <a:lnTo>
                  <a:pt x="6252877" y="1917287"/>
                </a:lnTo>
                <a:lnTo>
                  <a:pt x="6248019" y="1935575"/>
                </a:lnTo>
                <a:lnTo>
                  <a:pt x="6246781" y="1959959"/>
                </a:lnTo>
                <a:lnTo>
                  <a:pt x="6244304" y="1985582"/>
                </a:lnTo>
                <a:lnTo>
                  <a:pt x="6241828" y="2009966"/>
                </a:lnTo>
                <a:lnTo>
                  <a:pt x="6236970" y="2030635"/>
                </a:lnTo>
                <a:lnTo>
                  <a:pt x="6222397" y="2030635"/>
                </a:lnTo>
                <a:lnTo>
                  <a:pt x="6222397" y="2050161"/>
                </a:lnTo>
                <a:lnTo>
                  <a:pt x="6219920" y="2070830"/>
                </a:lnTo>
                <a:lnTo>
                  <a:pt x="6212586" y="2087880"/>
                </a:lnTo>
                <a:lnTo>
                  <a:pt x="6210110" y="2090357"/>
                </a:lnTo>
                <a:lnTo>
                  <a:pt x="6208872" y="2090357"/>
                </a:lnTo>
                <a:lnTo>
                  <a:pt x="6206395" y="2092833"/>
                </a:lnTo>
                <a:lnTo>
                  <a:pt x="6201537" y="2092833"/>
                </a:lnTo>
                <a:lnTo>
                  <a:pt x="6197918" y="2092833"/>
                </a:lnTo>
                <a:lnTo>
                  <a:pt x="6190583" y="2074545"/>
                </a:lnTo>
                <a:lnTo>
                  <a:pt x="6185726" y="2057495"/>
                </a:lnTo>
                <a:lnTo>
                  <a:pt x="6184488" y="2036826"/>
                </a:lnTo>
                <a:lnTo>
                  <a:pt x="6184488" y="2010061"/>
                </a:lnTo>
                <a:lnTo>
                  <a:pt x="6190583" y="1995488"/>
                </a:lnTo>
                <a:lnTo>
                  <a:pt x="6197918" y="1973580"/>
                </a:lnTo>
                <a:lnTo>
                  <a:pt x="6204014" y="1955292"/>
                </a:lnTo>
                <a:lnTo>
                  <a:pt x="6179630" y="1955292"/>
                </a:lnTo>
                <a:lnTo>
                  <a:pt x="6179630" y="1949196"/>
                </a:lnTo>
                <a:lnTo>
                  <a:pt x="6179630" y="1941862"/>
                </a:lnTo>
                <a:lnTo>
                  <a:pt x="6182106" y="1937004"/>
                </a:lnTo>
                <a:lnTo>
                  <a:pt x="6184582" y="1930908"/>
                </a:lnTo>
                <a:lnTo>
                  <a:pt x="6161437" y="1924812"/>
                </a:lnTo>
                <a:lnTo>
                  <a:pt x="6146864" y="1912620"/>
                </a:lnTo>
                <a:lnTo>
                  <a:pt x="6131052" y="1904048"/>
                </a:lnTo>
                <a:lnTo>
                  <a:pt x="6115241" y="1901571"/>
                </a:lnTo>
                <a:lnTo>
                  <a:pt x="6109145" y="1901571"/>
                </a:lnTo>
                <a:lnTo>
                  <a:pt x="6115241" y="1908905"/>
                </a:lnTo>
                <a:lnTo>
                  <a:pt x="6120099" y="1912525"/>
                </a:lnTo>
                <a:lnTo>
                  <a:pt x="6126195" y="1919859"/>
                </a:lnTo>
                <a:lnTo>
                  <a:pt x="6128671" y="1925955"/>
                </a:lnTo>
                <a:lnTo>
                  <a:pt x="6131147" y="1933289"/>
                </a:lnTo>
                <a:lnTo>
                  <a:pt x="6131147" y="1936909"/>
                </a:lnTo>
                <a:lnTo>
                  <a:pt x="6131147" y="1941767"/>
                </a:lnTo>
                <a:lnTo>
                  <a:pt x="6128671" y="1946624"/>
                </a:lnTo>
                <a:lnTo>
                  <a:pt x="6128671" y="1949101"/>
                </a:lnTo>
                <a:lnTo>
                  <a:pt x="6128671" y="1952720"/>
                </a:lnTo>
                <a:lnTo>
                  <a:pt x="6128671" y="1955197"/>
                </a:lnTo>
                <a:lnTo>
                  <a:pt x="6139625" y="1966151"/>
                </a:lnTo>
                <a:lnTo>
                  <a:pt x="6146959" y="1974723"/>
                </a:lnTo>
                <a:lnTo>
                  <a:pt x="6149435" y="1988153"/>
                </a:lnTo>
                <a:lnTo>
                  <a:pt x="6149435" y="2010061"/>
                </a:lnTo>
                <a:lnTo>
                  <a:pt x="6146959" y="2012537"/>
                </a:lnTo>
                <a:lnTo>
                  <a:pt x="6144483" y="2017395"/>
                </a:lnTo>
                <a:lnTo>
                  <a:pt x="6144483" y="2022253"/>
                </a:lnTo>
                <a:lnTo>
                  <a:pt x="6144483" y="2030825"/>
                </a:lnTo>
                <a:lnTo>
                  <a:pt x="6157913" y="2030825"/>
                </a:lnTo>
                <a:lnTo>
                  <a:pt x="6164009" y="2041779"/>
                </a:lnTo>
                <a:lnTo>
                  <a:pt x="6166485" y="2055209"/>
                </a:lnTo>
                <a:lnTo>
                  <a:pt x="6168962" y="2072259"/>
                </a:lnTo>
                <a:lnTo>
                  <a:pt x="6149435" y="2072259"/>
                </a:lnTo>
                <a:lnTo>
                  <a:pt x="6149435" y="2079593"/>
                </a:lnTo>
                <a:lnTo>
                  <a:pt x="6160389" y="2085689"/>
                </a:lnTo>
                <a:lnTo>
                  <a:pt x="6166485" y="2093024"/>
                </a:lnTo>
                <a:lnTo>
                  <a:pt x="6171343" y="2101596"/>
                </a:lnTo>
                <a:lnTo>
                  <a:pt x="6173820" y="2117408"/>
                </a:lnTo>
                <a:lnTo>
                  <a:pt x="6212777" y="2117408"/>
                </a:lnTo>
                <a:lnTo>
                  <a:pt x="6222492" y="2131981"/>
                </a:lnTo>
                <a:lnTo>
                  <a:pt x="6237065" y="2147792"/>
                </a:lnTo>
                <a:lnTo>
                  <a:pt x="6250496" y="2163604"/>
                </a:lnTo>
                <a:lnTo>
                  <a:pt x="6261449" y="2177034"/>
                </a:lnTo>
                <a:lnTo>
                  <a:pt x="6271165" y="2198942"/>
                </a:lnTo>
                <a:lnTo>
                  <a:pt x="6274785" y="2223326"/>
                </a:lnTo>
                <a:lnTo>
                  <a:pt x="6285739" y="2245233"/>
                </a:lnTo>
                <a:lnTo>
                  <a:pt x="6295454" y="2258663"/>
                </a:lnTo>
                <a:lnTo>
                  <a:pt x="6306408" y="2267236"/>
                </a:lnTo>
                <a:lnTo>
                  <a:pt x="6317361" y="2278190"/>
                </a:lnTo>
                <a:lnTo>
                  <a:pt x="6325934" y="2294001"/>
                </a:lnTo>
                <a:lnTo>
                  <a:pt x="6330792" y="2314670"/>
                </a:lnTo>
                <a:lnTo>
                  <a:pt x="6310123" y="2314670"/>
                </a:lnTo>
                <a:lnTo>
                  <a:pt x="6310123" y="2298859"/>
                </a:lnTo>
                <a:lnTo>
                  <a:pt x="6295549" y="2290286"/>
                </a:lnTo>
                <a:lnTo>
                  <a:pt x="6295549" y="2293906"/>
                </a:lnTo>
                <a:lnTo>
                  <a:pt x="6304122" y="2307336"/>
                </a:lnTo>
                <a:lnTo>
                  <a:pt x="6307741" y="2323148"/>
                </a:lnTo>
                <a:lnTo>
                  <a:pt x="6310217" y="2342674"/>
                </a:lnTo>
                <a:lnTo>
                  <a:pt x="6296787" y="2358485"/>
                </a:lnTo>
                <a:lnTo>
                  <a:pt x="6288215" y="2371916"/>
                </a:lnTo>
                <a:lnTo>
                  <a:pt x="6279642" y="2387727"/>
                </a:lnTo>
                <a:lnTo>
                  <a:pt x="6268688" y="2399919"/>
                </a:lnTo>
                <a:lnTo>
                  <a:pt x="6252877" y="2407253"/>
                </a:lnTo>
                <a:lnTo>
                  <a:pt x="6230970" y="2412111"/>
                </a:lnTo>
                <a:lnTo>
                  <a:pt x="6223635" y="2407253"/>
                </a:lnTo>
                <a:lnTo>
                  <a:pt x="6217539" y="2404777"/>
                </a:lnTo>
                <a:lnTo>
                  <a:pt x="6208966" y="2402300"/>
                </a:lnTo>
                <a:lnTo>
                  <a:pt x="6199251" y="2399824"/>
                </a:lnTo>
                <a:lnTo>
                  <a:pt x="6199251" y="2407158"/>
                </a:lnTo>
                <a:lnTo>
                  <a:pt x="6204109" y="2407158"/>
                </a:lnTo>
                <a:lnTo>
                  <a:pt x="6210205" y="2409635"/>
                </a:lnTo>
                <a:lnTo>
                  <a:pt x="6215063" y="2413254"/>
                </a:lnTo>
                <a:lnTo>
                  <a:pt x="6222397" y="2415731"/>
                </a:lnTo>
                <a:lnTo>
                  <a:pt x="6226017" y="2420588"/>
                </a:lnTo>
                <a:lnTo>
                  <a:pt x="6228493" y="2426684"/>
                </a:lnTo>
                <a:lnTo>
                  <a:pt x="6223635" y="2429161"/>
                </a:lnTo>
                <a:lnTo>
                  <a:pt x="6220016" y="2434019"/>
                </a:lnTo>
                <a:lnTo>
                  <a:pt x="6217539" y="2436495"/>
                </a:lnTo>
                <a:lnTo>
                  <a:pt x="6217539" y="2440115"/>
                </a:lnTo>
                <a:lnTo>
                  <a:pt x="6215063" y="2447449"/>
                </a:lnTo>
                <a:lnTo>
                  <a:pt x="6215063" y="2456021"/>
                </a:lnTo>
                <a:lnTo>
                  <a:pt x="6219920" y="2456021"/>
                </a:lnTo>
                <a:lnTo>
                  <a:pt x="6228493" y="2448687"/>
                </a:lnTo>
                <a:lnTo>
                  <a:pt x="6239447" y="2448687"/>
                </a:lnTo>
                <a:lnTo>
                  <a:pt x="6258973" y="2451164"/>
                </a:lnTo>
                <a:lnTo>
                  <a:pt x="6258973" y="2484787"/>
                </a:lnTo>
                <a:lnTo>
                  <a:pt x="6252877" y="2490883"/>
                </a:lnTo>
                <a:lnTo>
                  <a:pt x="6246781" y="2499455"/>
                </a:lnTo>
                <a:lnTo>
                  <a:pt x="6241923" y="2506790"/>
                </a:lnTo>
                <a:lnTo>
                  <a:pt x="6233351" y="2512886"/>
                </a:lnTo>
                <a:lnTo>
                  <a:pt x="6215063" y="2521458"/>
                </a:lnTo>
                <a:lnTo>
                  <a:pt x="6190679" y="2526316"/>
                </a:lnTo>
                <a:lnTo>
                  <a:pt x="6166295" y="2531174"/>
                </a:lnTo>
                <a:lnTo>
                  <a:pt x="6149245" y="2537270"/>
                </a:lnTo>
                <a:lnTo>
                  <a:pt x="6144387" y="2542127"/>
                </a:lnTo>
                <a:lnTo>
                  <a:pt x="6135815" y="2553081"/>
                </a:lnTo>
                <a:lnTo>
                  <a:pt x="6124861" y="2566511"/>
                </a:lnTo>
                <a:lnTo>
                  <a:pt x="6112669" y="2582323"/>
                </a:lnTo>
                <a:lnTo>
                  <a:pt x="6101715" y="2596896"/>
                </a:lnTo>
                <a:lnTo>
                  <a:pt x="6093143" y="2607850"/>
                </a:lnTo>
                <a:lnTo>
                  <a:pt x="6088285" y="2615184"/>
                </a:lnTo>
                <a:lnTo>
                  <a:pt x="6084665" y="2615184"/>
                </a:lnTo>
                <a:lnTo>
                  <a:pt x="6076093" y="2637092"/>
                </a:lnTo>
                <a:lnTo>
                  <a:pt x="6071235" y="2655380"/>
                </a:lnTo>
                <a:lnTo>
                  <a:pt x="6068759" y="2672429"/>
                </a:lnTo>
                <a:lnTo>
                  <a:pt x="6062663" y="2685859"/>
                </a:lnTo>
                <a:lnTo>
                  <a:pt x="6051709" y="2694432"/>
                </a:lnTo>
                <a:lnTo>
                  <a:pt x="6033421" y="2701766"/>
                </a:lnTo>
                <a:lnTo>
                  <a:pt x="6004179" y="2704243"/>
                </a:lnTo>
                <a:lnTo>
                  <a:pt x="5984653" y="2716435"/>
                </a:lnTo>
                <a:lnTo>
                  <a:pt x="5962745" y="2729865"/>
                </a:lnTo>
                <a:lnTo>
                  <a:pt x="5940838" y="2743296"/>
                </a:lnTo>
                <a:lnTo>
                  <a:pt x="5922550" y="2759107"/>
                </a:lnTo>
                <a:lnTo>
                  <a:pt x="5909120" y="2781014"/>
                </a:lnTo>
                <a:lnTo>
                  <a:pt x="5909120" y="2838259"/>
                </a:lnTo>
                <a:lnTo>
                  <a:pt x="5906643" y="2840736"/>
                </a:lnTo>
                <a:lnTo>
                  <a:pt x="5903024" y="2845594"/>
                </a:lnTo>
                <a:lnTo>
                  <a:pt x="5898166" y="2848071"/>
                </a:lnTo>
                <a:lnTo>
                  <a:pt x="5893308" y="2851690"/>
                </a:lnTo>
                <a:lnTo>
                  <a:pt x="5889689" y="2859024"/>
                </a:lnTo>
                <a:lnTo>
                  <a:pt x="5884831" y="2867597"/>
                </a:lnTo>
                <a:lnTo>
                  <a:pt x="5871401" y="2867597"/>
                </a:lnTo>
                <a:lnTo>
                  <a:pt x="5860447" y="2862739"/>
                </a:lnTo>
                <a:lnTo>
                  <a:pt x="5851874" y="2861501"/>
                </a:lnTo>
                <a:lnTo>
                  <a:pt x="5843302" y="2859024"/>
                </a:lnTo>
                <a:lnTo>
                  <a:pt x="5838444" y="2862644"/>
                </a:lnTo>
                <a:lnTo>
                  <a:pt x="5835968" y="2872359"/>
                </a:lnTo>
                <a:lnTo>
                  <a:pt x="5820156" y="2872359"/>
                </a:lnTo>
                <a:lnTo>
                  <a:pt x="5809203" y="2899124"/>
                </a:lnTo>
                <a:lnTo>
                  <a:pt x="5789676" y="2923508"/>
                </a:lnTo>
                <a:lnTo>
                  <a:pt x="5765292" y="2940558"/>
                </a:lnTo>
                <a:lnTo>
                  <a:pt x="5736051" y="2949131"/>
                </a:lnTo>
                <a:lnTo>
                  <a:pt x="5729954" y="2960084"/>
                </a:lnTo>
                <a:lnTo>
                  <a:pt x="5729954" y="2969800"/>
                </a:lnTo>
                <a:lnTo>
                  <a:pt x="5729954" y="2975896"/>
                </a:lnTo>
                <a:lnTo>
                  <a:pt x="5729954" y="2983230"/>
                </a:lnTo>
                <a:lnTo>
                  <a:pt x="5727478" y="2989326"/>
                </a:lnTo>
                <a:lnTo>
                  <a:pt x="5716524" y="2991803"/>
                </a:lnTo>
                <a:lnTo>
                  <a:pt x="5696998" y="2994279"/>
                </a:lnTo>
                <a:lnTo>
                  <a:pt x="5696998" y="2989421"/>
                </a:lnTo>
                <a:lnTo>
                  <a:pt x="5692140" y="2989421"/>
                </a:lnTo>
                <a:lnTo>
                  <a:pt x="5692140" y="2994279"/>
                </a:lnTo>
                <a:lnTo>
                  <a:pt x="5696998" y="2996756"/>
                </a:lnTo>
                <a:lnTo>
                  <a:pt x="5698236" y="2997994"/>
                </a:lnTo>
                <a:lnTo>
                  <a:pt x="5700713" y="3000471"/>
                </a:lnTo>
                <a:lnTo>
                  <a:pt x="5700713" y="3002947"/>
                </a:lnTo>
                <a:lnTo>
                  <a:pt x="5700713" y="3005423"/>
                </a:lnTo>
                <a:lnTo>
                  <a:pt x="5700713" y="3007900"/>
                </a:lnTo>
                <a:lnTo>
                  <a:pt x="5698236" y="3011519"/>
                </a:lnTo>
                <a:lnTo>
                  <a:pt x="5696998" y="3013996"/>
                </a:lnTo>
                <a:lnTo>
                  <a:pt x="5692140" y="3018854"/>
                </a:lnTo>
                <a:lnTo>
                  <a:pt x="5689664" y="3021330"/>
                </a:lnTo>
                <a:lnTo>
                  <a:pt x="5687187" y="3022568"/>
                </a:lnTo>
                <a:lnTo>
                  <a:pt x="5685949" y="3022568"/>
                </a:lnTo>
                <a:lnTo>
                  <a:pt x="5689569" y="3046952"/>
                </a:lnTo>
                <a:lnTo>
                  <a:pt x="5687092" y="3051810"/>
                </a:lnTo>
                <a:lnTo>
                  <a:pt x="5680996" y="3056668"/>
                </a:lnTo>
                <a:lnTo>
                  <a:pt x="5672424" y="3062764"/>
                </a:lnTo>
                <a:lnTo>
                  <a:pt x="5665089" y="3067622"/>
                </a:lnTo>
                <a:lnTo>
                  <a:pt x="5661470" y="3071241"/>
                </a:lnTo>
                <a:lnTo>
                  <a:pt x="5656612" y="3087053"/>
                </a:lnTo>
                <a:lnTo>
                  <a:pt x="5654135" y="3106579"/>
                </a:lnTo>
                <a:lnTo>
                  <a:pt x="5656612" y="3124867"/>
                </a:lnTo>
                <a:lnTo>
                  <a:pt x="5656612" y="3140678"/>
                </a:lnTo>
                <a:lnTo>
                  <a:pt x="5654135" y="3143155"/>
                </a:lnTo>
                <a:lnTo>
                  <a:pt x="5649278" y="3144393"/>
                </a:lnTo>
                <a:lnTo>
                  <a:pt x="5645658" y="3149251"/>
                </a:lnTo>
                <a:lnTo>
                  <a:pt x="5640801" y="3154109"/>
                </a:lnTo>
                <a:lnTo>
                  <a:pt x="5638324" y="3155347"/>
                </a:lnTo>
                <a:lnTo>
                  <a:pt x="5637086" y="3157823"/>
                </a:lnTo>
                <a:lnTo>
                  <a:pt x="5637086" y="3162681"/>
                </a:lnTo>
                <a:lnTo>
                  <a:pt x="5640705" y="3162681"/>
                </a:lnTo>
                <a:lnTo>
                  <a:pt x="5643182" y="3173635"/>
                </a:lnTo>
                <a:lnTo>
                  <a:pt x="5645658" y="3193161"/>
                </a:lnTo>
                <a:lnTo>
                  <a:pt x="5645658" y="3216307"/>
                </a:lnTo>
                <a:lnTo>
                  <a:pt x="5645658" y="3240691"/>
                </a:lnTo>
                <a:lnTo>
                  <a:pt x="5645658" y="3257741"/>
                </a:lnTo>
                <a:lnTo>
                  <a:pt x="5645658" y="3266313"/>
                </a:lnTo>
                <a:lnTo>
                  <a:pt x="5662708" y="3293078"/>
                </a:lnTo>
                <a:lnTo>
                  <a:pt x="5680996" y="3330797"/>
                </a:lnTo>
                <a:lnTo>
                  <a:pt x="5694426" y="3370993"/>
                </a:lnTo>
                <a:lnTo>
                  <a:pt x="5710238" y="3412427"/>
                </a:lnTo>
                <a:lnTo>
                  <a:pt x="5724811" y="3450146"/>
                </a:lnTo>
                <a:lnTo>
                  <a:pt x="5743099" y="3484245"/>
                </a:lnTo>
                <a:lnTo>
                  <a:pt x="5758910" y="3508629"/>
                </a:lnTo>
                <a:lnTo>
                  <a:pt x="5783295" y="3534251"/>
                </a:lnTo>
                <a:lnTo>
                  <a:pt x="5807679" y="3561017"/>
                </a:lnTo>
                <a:lnTo>
                  <a:pt x="5829586" y="3590258"/>
                </a:lnTo>
                <a:lnTo>
                  <a:pt x="5846636" y="3618262"/>
                </a:lnTo>
                <a:lnTo>
                  <a:pt x="5853970" y="3645027"/>
                </a:lnTo>
                <a:lnTo>
                  <a:pt x="5849112" y="3652361"/>
                </a:lnTo>
                <a:lnTo>
                  <a:pt x="5849112" y="3665792"/>
                </a:lnTo>
                <a:lnTo>
                  <a:pt x="5853970" y="3679222"/>
                </a:lnTo>
                <a:lnTo>
                  <a:pt x="5860066" y="3693795"/>
                </a:lnTo>
                <a:lnTo>
                  <a:pt x="5867400" y="3707225"/>
                </a:lnTo>
                <a:lnTo>
                  <a:pt x="5873496" y="3718179"/>
                </a:lnTo>
                <a:lnTo>
                  <a:pt x="5889307" y="3747421"/>
                </a:lnTo>
                <a:lnTo>
                  <a:pt x="5902738" y="3777901"/>
                </a:lnTo>
                <a:lnTo>
                  <a:pt x="5917311" y="3804666"/>
                </a:lnTo>
                <a:lnTo>
                  <a:pt x="5933123" y="3829050"/>
                </a:lnTo>
                <a:lnTo>
                  <a:pt x="5951411" y="3853434"/>
                </a:lnTo>
                <a:lnTo>
                  <a:pt x="5968460" y="3880199"/>
                </a:lnTo>
                <a:lnTo>
                  <a:pt x="5979414" y="3909441"/>
                </a:lnTo>
                <a:lnTo>
                  <a:pt x="5981891" y="3948398"/>
                </a:lnTo>
                <a:lnTo>
                  <a:pt x="5984367" y="3995928"/>
                </a:lnTo>
                <a:lnTo>
                  <a:pt x="5986844" y="4042220"/>
                </a:lnTo>
                <a:lnTo>
                  <a:pt x="5989320" y="4081177"/>
                </a:lnTo>
                <a:lnTo>
                  <a:pt x="5986844" y="4086034"/>
                </a:lnTo>
                <a:lnTo>
                  <a:pt x="5984367" y="4090892"/>
                </a:lnTo>
                <a:lnTo>
                  <a:pt x="5979510" y="4094512"/>
                </a:lnTo>
                <a:lnTo>
                  <a:pt x="5975890" y="4099370"/>
                </a:lnTo>
                <a:lnTo>
                  <a:pt x="5971032" y="4104227"/>
                </a:lnTo>
                <a:lnTo>
                  <a:pt x="5968556" y="4105466"/>
                </a:lnTo>
                <a:lnTo>
                  <a:pt x="5966079" y="4118896"/>
                </a:lnTo>
                <a:lnTo>
                  <a:pt x="5970937" y="4129850"/>
                </a:lnTo>
                <a:lnTo>
                  <a:pt x="5975795" y="4142042"/>
                </a:lnTo>
                <a:lnTo>
                  <a:pt x="5979414" y="4150614"/>
                </a:lnTo>
                <a:lnTo>
                  <a:pt x="5979414" y="4159187"/>
                </a:lnTo>
                <a:lnTo>
                  <a:pt x="5978176" y="4161663"/>
                </a:lnTo>
                <a:lnTo>
                  <a:pt x="5975699" y="4164140"/>
                </a:lnTo>
                <a:lnTo>
                  <a:pt x="5973223" y="4164140"/>
                </a:lnTo>
                <a:lnTo>
                  <a:pt x="5970747" y="4164140"/>
                </a:lnTo>
                <a:lnTo>
                  <a:pt x="5968270" y="4166616"/>
                </a:lnTo>
                <a:lnTo>
                  <a:pt x="5968270" y="4167854"/>
                </a:lnTo>
                <a:lnTo>
                  <a:pt x="5965794" y="4172712"/>
                </a:lnTo>
                <a:lnTo>
                  <a:pt x="5964555" y="4178808"/>
                </a:lnTo>
                <a:lnTo>
                  <a:pt x="5964555" y="4188524"/>
                </a:lnTo>
                <a:lnTo>
                  <a:pt x="5932837" y="4192143"/>
                </a:lnTo>
                <a:lnTo>
                  <a:pt x="5904833" y="4203097"/>
                </a:lnTo>
                <a:lnTo>
                  <a:pt x="5875591" y="4215289"/>
                </a:lnTo>
                <a:lnTo>
                  <a:pt x="5843874" y="4221385"/>
                </a:lnTo>
                <a:lnTo>
                  <a:pt x="5842635" y="4215289"/>
                </a:lnTo>
                <a:lnTo>
                  <a:pt x="5840159" y="4210431"/>
                </a:lnTo>
                <a:lnTo>
                  <a:pt x="5837682" y="4205574"/>
                </a:lnTo>
                <a:lnTo>
                  <a:pt x="5835206" y="4201954"/>
                </a:lnTo>
                <a:lnTo>
                  <a:pt x="5832729" y="4194620"/>
                </a:lnTo>
                <a:lnTo>
                  <a:pt x="5831491" y="4188524"/>
                </a:lnTo>
                <a:lnTo>
                  <a:pt x="5832729" y="4186047"/>
                </a:lnTo>
                <a:lnTo>
                  <a:pt x="5835206" y="4183571"/>
                </a:lnTo>
                <a:lnTo>
                  <a:pt x="5837682" y="4181094"/>
                </a:lnTo>
                <a:lnTo>
                  <a:pt x="5837682" y="4178617"/>
                </a:lnTo>
                <a:lnTo>
                  <a:pt x="5837682" y="4177379"/>
                </a:lnTo>
                <a:lnTo>
                  <a:pt x="5840159" y="4172522"/>
                </a:lnTo>
                <a:lnTo>
                  <a:pt x="5819490" y="4154234"/>
                </a:lnTo>
                <a:lnTo>
                  <a:pt x="5802440" y="4129850"/>
                </a:lnTo>
                <a:lnTo>
                  <a:pt x="5786628" y="4104227"/>
                </a:lnTo>
                <a:lnTo>
                  <a:pt x="5758625" y="4104227"/>
                </a:lnTo>
                <a:lnTo>
                  <a:pt x="5734241" y="4099370"/>
                </a:lnTo>
                <a:lnTo>
                  <a:pt x="5726906" y="4081082"/>
                </a:lnTo>
                <a:lnTo>
                  <a:pt x="5718334" y="4056698"/>
                </a:lnTo>
                <a:lnTo>
                  <a:pt x="5707380" y="4032314"/>
                </a:lnTo>
                <a:lnTo>
                  <a:pt x="5693950" y="4010406"/>
                </a:lnTo>
                <a:lnTo>
                  <a:pt x="5678138" y="3995833"/>
                </a:lnTo>
                <a:lnTo>
                  <a:pt x="5661089" y="3986117"/>
                </a:lnTo>
                <a:lnTo>
                  <a:pt x="5653754" y="3944684"/>
                </a:lnTo>
                <a:lnTo>
                  <a:pt x="5620893" y="3944684"/>
                </a:lnTo>
                <a:lnTo>
                  <a:pt x="5607463" y="3922776"/>
                </a:lnTo>
                <a:lnTo>
                  <a:pt x="5591651" y="3896011"/>
                </a:lnTo>
                <a:lnTo>
                  <a:pt x="5575840" y="3864388"/>
                </a:lnTo>
                <a:lnTo>
                  <a:pt x="5563648" y="3836384"/>
                </a:lnTo>
                <a:lnTo>
                  <a:pt x="5556314" y="3812000"/>
                </a:lnTo>
                <a:lnTo>
                  <a:pt x="5563648" y="3813239"/>
                </a:lnTo>
                <a:lnTo>
                  <a:pt x="5564886" y="3813239"/>
                </a:lnTo>
                <a:lnTo>
                  <a:pt x="5567363" y="3813239"/>
                </a:lnTo>
                <a:lnTo>
                  <a:pt x="5569839" y="3813239"/>
                </a:lnTo>
                <a:lnTo>
                  <a:pt x="5572316" y="3813239"/>
                </a:lnTo>
                <a:lnTo>
                  <a:pt x="5575935" y="3813239"/>
                </a:lnTo>
                <a:lnTo>
                  <a:pt x="5580793" y="3813239"/>
                </a:lnTo>
                <a:lnTo>
                  <a:pt x="5585651" y="3796189"/>
                </a:lnTo>
                <a:lnTo>
                  <a:pt x="5589270" y="3785235"/>
                </a:lnTo>
                <a:lnTo>
                  <a:pt x="5594128" y="3776663"/>
                </a:lnTo>
                <a:lnTo>
                  <a:pt x="5600224" y="3764471"/>
                </a:lnTo>
                <a:lnTo>
                  <a:pt x="5591651" y="3764471"/>
                </a:lnTo>
                <a:lnTo>
                  <a:pt x="5591651" y="3769328"/>
                </a:lnTo>
                <a:lnTo>
                  <a:pt x="5585556" y="3780282"/>
                </a:lnTo>
                <a:lnTo>
                  <a:pt x="5580698" y="3788855"/>
                </a:lnTo>
                <a:lnTo>
                  <a:pt x="5574602" y="3796189"/>
                </a:lnTo>
                <a:lnTo>
                  <a:pt x="5564886" y="3801047"/>
                </a:lnTo>
                <a:lnTo>
                  <a:pt x="5547836" y="3802285"/>
                </a:lnTo>
                <a:lnTo>
                  <a:pt x="5540502" y="3791331"/>
                </a:lnTo>
                <a:lnTo>
                  <a:pt x="5531930" y="3782759"/>
                </a:lnTo>
                <a:lnTo>
                  <a:pt x="5534406" y="3753517"/>
                </a:lnTo>
                <a:lnTo>
                  <a:pt x="5534406" y="3723037"/>
                </a:lnTo>
                <a:lnTo>
                  <a:pt x="5534406" y="3690176"/>
                </a:lnTo>
                <a:lnTo>
                  <a:pt x="5529549" y="3656076"/>
                </a:lnTo>
                <a:lnTo>
                  <a:pt x="5523453" y="3628073"/>
                </a:lnTo>
                <a:lnTo>
                  <a:pt x="5514880" y="3603689"/>
                </a:lnTo>
                <a:lnTo>
                  <a:pt x="5496592" y="3585401"/>
                </a:lnTo>
                <a:lnTo>
                  <a:pt x="5474685" y="3574447"/>
                </a:lnTo>
                <a:lnTo>
                  <a:pt x="5461254" y="3574447"/>
                </a:lnTo>
                <a:lnTo>
                  <a:pt x="5445443" y="3565874"/>
                </a:lnTo>
                <a:lnTo>
                  <a:pt x="5429631" y="3552444"/>
                </a:lnTo>
                <a:lnTo>
                  <a:pt x="5415058" y="3534156"/>
                </a:lnTo>
                <a:lnTo>
                  <a:pt x="5401628" y="3519583"/>
                </a:lnTo>
                <a:lnTo>
                  <a:pt x="5393055" y="3506153"/>
                </a:lnTo>
                <a:lnTo>
                  <a:pt x="5388197" y="3503676"/>
                </a:lnTo>
                <a:lnTo>
                  <a:pt x="5383340" y="3501200"/>
                </a:lnTo>
                <a:lnTo>
                  <a:pt x="5377244" y="3501200"/>
                </a:lnTo>
                <a:lnTo>
                  <a:pt x="5372386" y="3498723"/>
                </a:lnTo>
                <a:lnTo>
                  <a:pt x="5368767" y="3496247"/>
                </a:lnTo>
                <a:lnTo>
                  <a:pt x="5356574" y="3476721"/>
                </a:lnTo>
                <a:lnTo>
                  <a:pt x="5337048" y="3460909"/>
                </a:lnTo>
                <a:lnTo>
                  <a:pt x="5315141" y="3454813"/>
                </a:lnTo>
                <a:lnTo>
                  <a:pt x="5288376" y="3449955"/>
                </a:lnTo>
                <a:lnTo>
                  <a:pt x="5259134" y="3452432"/>
                </a:lnTo>
                <a:lnTo>
                  <a:pt x="5263992" y="3481673"/>
                </a:lnTo>
                <a:lnTo>
                  <a:pt x="5231130" y="3495104"/>
                </a:lnTo>
                <a:lnTo>
                  <a:pt x="5204365" y="3508534"/>
                </a:lnTo>
                <a:lnTo>
                  <a:pt x="5175123" y="3520726"/>
                </a:lnTo>
                <a:lnTo>
                  <a:pt x="5147120" y="3532918"/>
                </a:lnTo>
                <a:lnTo>
                  <a:pt x="5111782" y="3539014"/>
                </a:lnTo>
                <a:lnTo>
                  <a:pt x="5106924" y="3534156"/>
                </a:lnTo>
                <a:lnTo>
                  <a:pt x="5104448" y="3530537"/>
                </a:lnTo>
                <a:lnTo>
                  <a:pt x="5100828" y="3528060"/>
                </a:lnTo>
                <a:lnTo>
                  <a:pt x="5095970" y="3523202"/>
                </a:lnTo>
                <a:lnTo>
                  <a:pt x="5095970" y="3495199"/>
                </a:lnTo>
                <a:lnTo>
                  <a:pt x="5085016" y="3485483"/>
                </a:lnTo>
                <a:lnTo>
                  <a:pt x="5064347" y="3474530"/>
                </a:lnTo>
                <a:lnTo>
                  <a:pt x="5038725" y="3463576"/>
                </a:lnTo>
                <a:lnTo>
                  <a:pt x="5007007" y="3452622"/>
                </a:lnTo>
                <a:lnTo>
                  <a:pt x="4979004" y="3441668"/>
                </a:lnTo>
                <a:lnTo>
                  <a:pt x="4954620" y="3435572"/>
                </a:lnTo>
                <a:lnTo>
                  <a:pt x="4933950" y="3430715"/>
                </a:lnTo>
                <a:lnTo>
                  <a:pt x="4930331" y="3430715"/>
                </a:lnTo>
                <a:lnTo>
                  <a:pt x="4918139" y="3435572"/>
                </a:lnTo>
                <a:lnTo>
                  <a:pt x="4905947" y="3439192"/>
                </a:lnTo>
                <a:lnTo>
                  <a:pt x="4893755" y="3441668"/>
                </a:lnTo>
                <a:lnTo>
                  <a:pt x="4885182" y="3444145"/>
                </a:lnTo>
                <a:lnTo>
                  <a:pt x="4871752" y="3446621"/>
                </a:lnTo>
                <a:lnTo>
                  <a:pt x="4857179" y="3446621"/>
                </a:lnTo>
                <a:lnTo>
                  <a:pt x="4843749" y="3444145"/>
                </a:lnTo>
                <a:lnTo>
                  <a:pt x="4836414" y="3444145"/>
                </a:lnTo>
                <a:lnTo>
                  <a:pt x="4833938" y="3447764"/>
                </a:lnTo>
                <a:lnTo>
                  <a:pt x="4830318" y="3450241"/>
                </a:lnTo>
                <a:lnTo>
                  <a:pt x="4827842" y="3457575"/>
                </a:lnTo>
                <a:lnTo>
                  <a:pt x="4825365" y="3461195"/>
                </a:lnTo>
                <a:lnTo>
                  <a:pt x="4820508" y="3463671"/>
                </a:lnTo>
                <a:lnTo>
                  <a:pt x="4809554" y="3468529"/>
                </a:lnTo>
                <a:lnTo>
                  <a:pt x="4787646" y="3474625"/>
                </a:lnTo>
                <a:lnTo>
                  <a:pt x="4763262" y="3481959"/>
                </a:lnTo>
                <a:lnTo>
                  <a:pt x="4736497" y="3485579"/>
                </a:lnTo>
                <a:lnTo>
                  <a:pt x="4719447" y="3488055"/>
                </a:lnTo>
                <a:lnTo>
                  <a:pt x="4719447" y="3481959"/>
                </a:lnTo>
                <a:lnTo>
                  <a:pt x="4719447" y="3479483"/>
                </a:lnTo>
                <a:lnTo>
                  <a:pt x="4721924" y="3477006"/>
                </a:lnTo>
                <a:lnTo>
                  <a:pt x="4721924" y="3474530"/>
                </a:lnTo>
                <a:lnTo>
                  <a:pt x="4723162" y="3472053"/>
                </a:lnTo>
                <a:lnTo>
                  <a:pt x="4728020" y="3470815"/>
                </a:lnTo>
                <a:lnTo>
                  <a:pt x="4736592" y="3468338"/>
                </a:lnTo>
                <a:lnTo>
                  <a:pt x="4743927" y="3465862"/>
                </a:lnTo>
                <a:lnTo>
                  <a:pt x="4747546" y="3463385"/>
                </a:lnTo>
                <a:lnTo>
                  <a:pt x="4741450" y="3459766"/>
                </a:lnTo>
                <a:lnTo>
                  <a:pt x="4732878" y="3454908"/>
                </a:lnTo>
                <a:lnTo>
                  <a:pt x="4728020" y="3447574"/>
                </a:lnTo>
                <a:lnTo>
                  <a:pt x="4723162" y="3441478"/>
                </a:lnTo>
                <a:lnTo>
                  <a:pt x="4719543" y="3435382"/>
                </a:lnTo>
                <a:lnTo>
                  <a:pt x="4714685" y="3435382"/>
                </a:lnTo>
                <a:lnTo>
                  <a:pt x="4714685" y="3468243"/>
                </a:lnTo>
                <a:lnTo>
                  <a:pt x="4686681" y="3465767"/>
                </a:lnTo>
                <a:lnTo>
                  <a:pt x="4652582" y="3465767"/>
                </a:lnTo>
                <a:lnTo>
                  <a:pt x="4619720" y="3468243"/>
                </a:lnTo>
                <a:lnTo>
                  <a:pt x="4586859" y="3470720"/>
                </a:lnTo>
                <a:lnTo>
                  <a:pt x="4555141" y="3476816"/>
                </a:lnTo>
                <a:lnTo>
                  <a:pt x="4533234" y="3485388"/>
                </a:lnTo>
                <a:lnTo>
                  <a:pt x="4528376" y="3487865"/>
                </a:lnTo>
                <a:lnTo>
                  <a:pt x="4528376" y="3492722"/>
                </a:lnTo>
                <a:lnTo>
                  <a:pt x="4527137" y="3496342"/>
                </a:lnTo>
                <a:lnTo>
                  <a:pt x="4527137" y="3503676"/>
                </a:lnTo>
                <a:lnTo>
                  <a:pt x="4524661" y="3506153"/>
                </a:lnTo>
                <a:lnTo>
                  <a:pt x="4522185" y="3509772"/>
                </a:lnTo>
                <a:lnTo>
                  <a:pt x="4517327" y="3512249"/>
                </a:lnTo>
                <a:lnTo>
                  <a:pt x="4513707" y="3514725"/>
                </a:lnTo>
                <a:lnTo>
                  <a:pt x="4503992" y="3519583"/>
                </a:lnTo>
                <a:lnTo>
                  <a:pt x="4491800" y="3525679"/>
                </a:lnTo>
                <a:lnTo>
                  <a:pt x="4478369" y="3530537"/>
                </a:lnTo>
                <a:lnTo>
                  <a:pt x="4473512" y="3534156"/>
                </a:lnTo>
                <a:lnTo>
                  <a:pt x="4473512" y="3539014"/>
                </a:lnTo>
                <a:lnTo>
                  <a:pt x="4479608" y="3539014"/>
                </a:lnTo>
                <a:lnTo>
                  <a:pt x="4484466" y="3541490"/>
                </a:lnTo>
                <a:lnTo>
                  <a:pt x="4489323" y="3541490"/>
                </a:lnTo>
                <a:lnTo>
                  <a:pt x="4492943" y="3543967"/>
                </a:lnTo>
                <a:lnTo>
                  <a:pt x="4495419" y="3534251"/>
                </a:lnTo>
                <a:lnTo>
                  <a:pt x="4497896" y="3530632"/>
                </a:lnTo>
                <a:lnTo>
                  <a:pt x="4500372" y="3525774"/>
                </a:lnTo>
                <a:lnTo>
                  <a:pt x="4503992" y="3523298"/>
                </a:lnTo>
                <a:lnTo>
                  <a:pt x="4506468" y="3519678"/>
                </a:lnTo>
                <a:lnTo>
                  <a:pt x="4513803" y="3514821"/>
                </a:lnTo>
                <a:lnTo>
                  <a:pt x="4516279" y="3517297"/>
                </a:lnTo>
                <a:lnTo>
                  <a:pt x="4517517" y="3517297"/>
                </a:lnTo>
                <a:lnTo>
                  <a:pt x="4519994" y="3517297"/>
                </a:lnTo>
                <a:lnTo>
                  <a:pt x="4522470" y="3519773"/>
                </a:lnTo>
                <a:lnTo>
                  <a:pt x="4533424" y="3536823"/>
                </a:lnTo>
                <a:lnTo>
                  <a:pt x="4538282" y="3555111"/>
                </a:lnTo>
                <a:lnTo>
                  <a:pt x="4538282" y="3577019"/>
                </a:lnTo>
                <a:lnTo>
                  <a:pt x="4513898" y="3572161"/>
                </a:lnTo>
                <a:lnTo>
                  <a:pt x="4513898" y="3577019"/>
                </a:lnTo>
                <a:lnTo>
                  <a:pt x="4516374" y="3581876"/>
                </a:lnTo>
                <a:lnTo>
                  <a:pt x="4517612" y="3585496"/>
                </a:lnTo>
                <a:lnTo>
                  <a:pt x="4520089" y="3590354"/>
                </a:lnTo>
                <a:lnTo>
                  <a:pt x="4522566" y="3596450"/>
                </a:lnTo>
                <a:lnTo>
                  <a:pt x="4516469" y="3596450"/>
                </a:lnTo>
                <a:lnTo>
                  <a:pt x="4511612" y="3596450"/>
                </a:lnTo>
                <a:lnTo>
                  <a:pt x="4509135" y="3598926"/>
                </a:lnTo>
                <a:lnTo>
                  <a:pt x="4506659" y="3598926"/>
                </a:lnTo>
                <a:lnTo>
                  <a:pt x="4504182" y="3603784"/>
                </a:lnTo>
                <a:lnTo>
                  <a:pt x="4502944" y="3606260"/>
                </a:lnTo>
                <a:lnTo>
                  <a:pt x="4506563" y="3606260"/>
                </a:lnTo>
                <a:lnTo>
                  <a:pt x="4519994" y="3617214"/>
                </a:lnTo>
                <a:lnTo>
                  <a:pt x="4530947" y="3618452"/>
                </a:lnTo>
                <a:lnTo>
                  <a:pt x="4544378" y="3620929"/>
                </a:lnTo>
                <a:lnTo>
                  <a:pt x="4562666" y="3625787"/>
                </a:lnTo>
                <a:lnTo>
                  <a:pt x="4573619" y="3631883"/>
                </a:lnTo>
                <a:lnTo>
                  <a:pt x="4589431" y="3642836"/>
                </a:lnTo>
                <a:lnTo>
                  <a:pt x="4601623" y="3652552"/>
                </a:lnTo>
                <a:lnTo>
                  <a:pt x="4615053" y="3661124"/>
                </a:lnTo>
                <a:lnTo>
                  <a:pt x="4606481" y="3685508"/>
                </a:lnTo>
                <a:lnTo>
                  <a:pt x="4595527" y="3709892"/>
                </a:lnTo>
                <a:lnTo>
                  <a:pt x="4589431" y="3705034"/>
                </a:lnTo>
                <a:lnTo>
                  <a:pt x="4586954" y="3703796"/>
                </a:lnTo>
                <a:lnTo>
                  <a:pt x="4582097" y="3701320"/>
                </a:lnTo>
                <a:lnTo>
                  <a:pt x="4579620" y="3698843"/>
                </a:lnTo>
                <a:lnTo>
                  <a:pt x="4576001" y="3696367"/>
                </a:lnTo>
                <a:lnTo>
                  <a:pt x="4571143" y="3693890"/>
                </a:lnTo>
                <a:lnTo>
                  <a:pt x="4568667" y="3701225"/>
                </a:lnTo>
                <a:lnTo>
                  <a:pt x="4566190" y="3707321"/>
                </a:lnTo>
                <a:lnTo>
                  <a:pt x="4564952" y="3712178"/>
                </a:lnTo>
                <a:lnTo>
                  <a:pt x="4560094" y="3714655"/>
                </a:lnTo>
                <a:lnTo>
                  <a:pt x="4555236" y="3715893"/>
                </a:lnTo>
                <a:lnTo>
                  <a:pt x="4546664" y="3718370"/>
                </a:lnTo>
                <a:lnTo>
                  <a:pt x="4546664" y="3707416"/>
                </a:lnTo>
                <a:lnTo>
                  <a:pt x="4546664" y="3698843"/>
                </a:lnTo>
                <a:lnTo>
                  <a:pt x="4546664" y="3691509"/>
                </a:lnTo>
                <a:lnTo>
                  <a:pt x="4546664" y="3690271"/>
                </a:lnTo>
                <a:lnTo>
                  <a:pt x="4535710" y="3669602"/>
                </a:lnTo>
                <a:lnTo>
                  <a:pt x="4517422" y="3667125"/>
                </a:lnTo>
                <a:lnTo>
                  <a:pt x="4506468" y="3665887"/>
                </a:lnTo>
                <a:lnTo>
                  <a:pt x="4495514" y="3663410"/>
                </a:lnTo>
                <a:lnTo>
                  <a:pt x="4482084" y="3658553"/>
                </a:lnTo>
                <a:lnTo>
                  <a:pt x="4482084" y="3652457"/>
                </a:lnTo>
                <a:lnTo>
                  <a:pt x="4479608" y="3645122"/>
                </a:lnTo>
                <a:lnTo>
                  <a:pt x="4478369" y="3641503"/>
                </a:lnTo>
                <a:lnTo>
                  <a:pt x="4475893" y="3639026"/>
                </a:lnTo>
                <a:lnTo>
                  <a:pt x="4468559" y="3636550"/>
                </a:lnTo>
                <a:lnTo>
                  <a:pt x="4462463" y="3636550"/>
                </a:lnTo>
                <a:lnTo>
                  <a:pt x="4453890" y="3634073"/>
                </a:lnTo>
                <a:lnTo>
                  <a:pt x="4453890" y="3630454"/>
                </a:lnTo>
                <a:lnTo>
                  <a:pt x="4449033" y="3630454"/>
                </a:lnTo>
                <a:lnTo>
                  <a:pt x="4455128" y="3649980"/>
                </a:lnTo>
                <a:lnTo>
                  <a:pt x="4459986" y="3669506"/>
                </a:lnTo>
                <a:lnTo>
                  <a:pt x="4457510" y="3687794"/>
                </a:lnTo>
                <a:lnTo>
                  <a:pt x="4448937" y="3691414"/>
                </a:lnTo>
                <a:lnTo>
                  <a:pt x="4440365" y="3696272"/>
                </a:lnTo>
                <a:lnTo>
                  <a:pt x="4433030" y="3703606"/>
                </a:lnTo>
                <a:lnTo>
                  <a:pt x="4418457" y="3698748"/>
                </a:lnTo>
                <a:lnTo>
                  <a:pt x="4418457" y="3674364"/>
                </a:lnTo>
                <a:lnTo>
                  <a:pt x="4380738" y="3667030"/>
                </a:lnTo>
                <a:lnTo>
                  <a:pt x="4380738" y="3691414"/>
                </a:lnTo>
                <a:lnTo>
                  <a:pt x="4373404" y="3696272"/>
                </a:lnTo>
                <a:lnTo>
                  <a:pt x="4370928" y="3698748"/>
                </a:lnTo>
                <a:lnTo>
                  <a:pt x="4367308" y="3698748"/>
                </a:lnTo>
                <a:lnTo>
                  <a:pt x="4362450" y="3701225"/>
                </a:lnTo>
                <a:lnTo>
                  <a:pt x="4356354" y="3703701"/>
                </a:lnTo>
                <a:lnTo>
                  <a:pt x="4335685" y="3693986"/>
                </a:lnTo>
                <a:lnTo>
                  <a:pt x="4313778" y="3690366"/>
                </a:lnTo>
                <a:lnTo>
                  <a:pt x="4291870" y="3687890"/>
                </a:lnTo>
                <a:lnTo>
                  <a:pt x="4280916" y="3665982"/>
                </a:lnTo>
                <a:lnTo>
                  <a:pt x="4265105" y="3647694"/>
                </a:lnTo>
                <a:lnTo>
                  <a:pt x="4243197" y="3634264"/>
                </a:lnTo>
                <a:lnTo>
                  <a:pt x="4218813" y="3634264"/>
                </a:lnTo>
                <a:lnTo>
                  <a:pt x="4194429" y="3598926"/>
                </a:lnTo>
                <a:lnTo>
                  <a:pt x="4187095" y="3601403"/>
                </a:lnTo>
                <a:lnTo>
                  <a:pt x="4180999" y="3603879"/>
                </a:lnTo>
                <a:lnTo>
                  <a:pt x="4174903" y="3603879"/>
                </a:lnTo>
                <a:lnTo>
                  <a:pt x="4162711" y="3603879"/>
                </a:lnTo>
                <a:lnTo>
                  <a:pt x="4162711" y="3599021"/>
                </a:lnTo>
                <a:lnTo>
                  <a:pt x="4162711" y="3596545"/>
                </a:lnTo>
                <a:lnTo>
                  <a:pt x="4162711" y="3594068"/>
                </a:lnTo>
                <a:lnTo>
                  <a:pt x="4161473" y="3592830"/>
                </a:lnTo>
                <a:lnTo>
                  <a:pt x="4158996" y="3590354"/>
                </a:lnTo>
                <a:lnTo>
                  <a:pt x="4158876" y="3590415"/>
                </a:lnTo>
                <a:lnTo>
                  <a:pt x="4154921" y="3563286"/>
                </a:lnTo>
                <a:cubicBezTo>
                  <a:pt x="4154921" y="3544785"/>
                  <a:pt x="4152145" y="3524431"/>
                  <a:pt x="4150295" y="3505929"/>
                </a:cubicBezTo>
                <a:cubicBezTo>
                  <a:pt x="4149369" y="3489276"/>
                  <a:pt x="4154921" y="3472625"/>
                  <a:pt x="4151220" y="3455972"/>
                </a:cubicBezTo>
                <a:cubicBezTo>
                  <a:pt x="4163246" y="3455972"/>
                  <a:pt x="4173423" y="3460598"/>
                  <a:pt x="4183600" y="3458748"/>
                </a:cubicBezTo>
                <a:cubicBezTo>
                  <a:pt x="4191001" y="3456897"/>
                  <a:pt x="4196552" y="3444871"/>
                  <a:pt x="4189150" y="3441170"/>
                </a:cubicBezTo>
                <a:cubicBezTo>
                  <a:pt x="4205803" y="3435620"/>
                  <a:pt x="4202102" y="3408791"/>
                  <a:pt x="4203953" y="3391213"/>
                </a:cubicBezTo>
                <a:cubicBezTo>
                  <a:pt x="4204878" y="3385663"/>
                  <a:pt x="4204878" y="3381036"/>
                  <a:pt x="4204878" y="3375487"/>
                </a:cubicBezTo>
                <a:cubicBezTo>
                  <a:pt x="4204878" y="3369935"/>
                  <a:pt x="4200252" y="3372711"/>
                  <a:pt x="4198403" y="3367159"/>
                </a:cubicBezTo>
                <a:cubicBezTo>
                  <a:pt x="4193776" y="3353284"/>
                  <a:pt x="4189150" y="3356983"/>
                  <a:pt x="4179899" y="3347732"/>
                </a:cubicBezTo>
                <a:cubicBezTo>
                  <a:pt x="4194702" y="3344957"/>
                  <a:pt x="4196552" y="3347732"/>
                  <a:pt x="4198403" y="3332005"/>
                </a:cubicBezTo>
                <a:cubicBezTo>
                  <a:pt x="4199326" y="3320903"/>
                  <a:pt x="4209504" y="3325529"/>
                  <a:pt x="4208577" y="3316279"/>
                </a:cubicBezTo>
                <a:cubicBezTo>
                  <a:pt x="4224305" y="3319053"/>
                  <a:pt x="4240958" y="3318129"/>
                  <a:pt x="4256684" y="3319053"/>
                </a:cubicBezTo>
                <a:cubicBezTo>
                  <a:pt x="4254835" y="3302401"/>
                  <a:pt x="4270563" y="3286674"/>
                  <a:pt x="4267787" y="3270946"/>
                </a:cubicBezTo>
                <a:cubicBezTo>
                  <a:pt x="4265011" y="3255220"/>
                  <a:pt x="4264086" y="3240418"/>
                  <a:pt x="4264086" y="3223765"/>
                </a:cubicBezTo>
                <a:cubicBezTo>
                  <a:pt x="4278888" y="3229316"/>
                  <a:pt x="4309417" y="3250594"/>
                  <a:pt x="4321443" y="3230240"/>
                </a:cubicBezTo>
                <a:cubicBezTo>
                  <a:pt x="4343646" y="3252444"/>
                  <a:pt x="4370475" y="3263546"/>
                  <a:pt x="4398229" y="3278348"/>
                </a:cubicBezTo>
                <a:cubicBezTo>
                  <a:pt x="4413032" y="3285749"/>
                  <a:pt x="4438935" y="3306101"/>
                  <a:pt x="4454661" y="3295925"/>
                </a:cubicBezTo>
                <a:cubicBezTo>
                  <a:pt x="4472240" y="3283898"/>
                  <a:pt x="4452811" y="3278348"/>
                  <a:pt x="4446336" y="3271871"/>
                </a:cubicBezTo>
                <a:cubicBezTo>
                  <a:pt x="4461138" y="3260770"/>
                  <a:pt x="4502768" y="3295925"/>
                  <a:pt x="4519421" y="3282048"/>
                </a:cubicBezTo>
                <a:cubicBezTo>
                  <a:pt x="4527748" y="3275572"/>
                  <a:pt x="4542549" y="3266322"/>
                  <a:pt x="4526821" y="3260770"/>
                </a:cubicBezTo>
                <a:cubicBezTo>
                  <a:pt x="4511095" y="3255220"/>
                  <a:pt x="4495368" y="3249669"/>
                  <a:pt x="4479642" y="3244119"/>
                </a:cubicBezTo>
                <a:cubicBezTo>
                  <a:pt x="4499994" y="3246893"/>
                  <a:pt x="4543474" y="3256144"/>
                  <a:pt x="4561052" y="3242268"/>
                </a:cubicBezTo>
                <a:cubicBezTo>
                  <a:pt x="4574004" y="3233017"/>
                  <a:pt x="4570303" y="3224690"/>
                  <a:pt x="4559202" y="3219139"/>
                </a:cubicBezTo>
                <a:cubicBezTo>
                  <a:pt x="4552725" y="3215439"/>
                  <a:pt x="4544399" y="3219139"/>
                  <a:pt x="4537924" y="3216365"/>
                </a:cubicBezTo>
                <a:cubicBezTo>
                  <a:pt x="4531447" y="3213589"/>
                  <a:pt x="4525898" y="3206187"/>
                  <a:pt x="4521271" y="3202487"/>
                </a:cubicBezTo>
                <a:cubicBezTo>
                  <a:pt x="4538849" y="3204338"/>
                  <a:pt x="4570303" y="3197861"/>
                  <a:pt x="4577705" y="3181210"/>
                </a:cubicBezTo>
                <a:cubicBezTo>
                  <a:pt x="4590657" y="3156230"/>
                  <a:pt x="4544399" y="3151605"/>
                  <a:pt x="4529597" y="3146979"/>
                </a:cubicBezTo>
                <a:cubicBezTo>
                  <a:pt x="4524047" y="3145128"/>
                  <a:pt x="4492593" y="3138653"/>
                  <a:pt x="4492593" y="3133103"/>
                </a:cubicBezTo>
                <a:cubicBezTo>
                  <a:pt x="4492593" y="3124776"/>
                  <a:pt x="4512020" y="3130328"/>
                  <a:pt x="4517570" y="3132177"/>
                </a:cubicBezTo>
                <a:cubicBezTo>
                  <a:pt x="4534223" y="3135878"/>
                  <a:pt x="4550874" y="3139579"/>
                  <a:pt x="4567527" y="3143280"/>
                </a:cubicBezTo>
                <a:cubicBezTo>
                  <a:pt x="4577705" y="3145128"/>
                  <a:pt x="4579554" y="3157157"/>
                  <a:pt x="4588806" y="3146979"/>
                </a:cubicBezTo>
                <a:cubicBezTo>
                  <a:pt x="4589730" y="3164557"/>
                  <a:pt x="4584180" y="3182134"/>
                  <a:pt x="4583255" y="3199712"/>
                </a:cubicBezTo>
                <a:cubicBezTo>
                  <a:pt x="4581404" y="3227466"/>
                  <a:pt x="4580479" y="3254293"/>
                  <a:pt x="4581404" y="3282048"/>
                </a:cubicBezTo>
                <a:cubicBezTo>
                  <a:pt x="4582330" y="3300551"/>
                  <a:pt x="4583255" y="3319053"/>
                  <a:pt x="4584180" y="3336631"/>
                </a:cubicBezTo>
                <a:cubicBezTo>
                  <a:pt x="4584180" y="3345882"/>
                  <a:pt x="4595282" y="3341256"/>
                  <a:pt x="4603607" y="3341256"/>
                </a:cubicBezTo>
                <a:cubicBezTo>
                  <a:pt x="4635062" y="3340332"/>
                  <a:pt x="4666516" y="3339407"/>
                  <a:pt x="4698895" y="3338481"/>
                </a:cubicBezTo>
                <a:cubicBezTo>
                  <a:pt x="4697971" y="3304250"/>
                  <a:pt x="4689644" y="3262621"/>
                  <a:pt x="4696121" y="3229316"/>
                </a:cubicBezTo>
                <a:cubicBezTo>
                  <a:pt x="4699822" y="3207114"/>
                  <a:pt x="4704447" y="3184909"/>
                  <a:pt x="4708148" y="3163632"/>
                </a:cubicBezTo>
                <a:cubicBezTo>
                  <a:pt x="4709996" y="3151605"/>
                  <a:pt x="4722025" y="3193235"/>
                  <a:pt x="4722948" y="3197861"/>
                </a:cubicBezTo>
                <a:cubicBezTo>
                  <a:pt x="4722948" y="3188610"/>
                  <a:pt x="4718324" y="3179359"/>
                  <a:pt x="4718324" y="3170109"/>
                </a:cubicBezTo>
                <a:cubicBezTo>
                  <a:pt x="4718324" y="3157157"/>
                  <a:pt x="4724799" y="3165482"/>
                  <a:pt x="4726649" y="3159006"/>
                </a:cubicBezTo>
                <a:cubicBezTo>
                  <a:pt x="4729425" y="3152530"/>
                  <a:pt x="4727575" y="3145128"/>
                  <a:pt x="4729425" y="3136803"/>
                </a:cubicBezTo>
                <a:cubicBezTo>
                  <a:pt x="4732201" y="3122926"/>
                  <a:pt x="4734977" y="3109050"/>
                  <a:pt x="4738676" y="3095171"/>
                </a:cubicBezTo>
                <a:cubicBezTo>
                  <a:pt x="4765505" y="3094246"/>
                  <a:pt x="4738676" y="3134954"/>
                  <a:pt x="4742377" y="3149755"/>
                </a:cubicBezTo>
                <a:cubicBezTo>
                  <a:pt x="4746078" y="3165482"/>
                  <a:pt x="4747002" y="3173808"/>
                  <a:pt x="4745153" y="3190461"/>
                </a:cubicBezTo>
                <a:cubicBezTo>
                  <a:pt x="4743302" y="3200637"/>
                  <a:pt x="4744227" y="3214514"/>
                  <a:pt x="4758105" y="3208037"/>
                </a:cubicBezTo>
                <a:cubicBezTo>
                  <a:pt x="4750703" y="3199712"/>
                  <a:pt x="4756254" y="3191386"/>
                  <a:pt x="4759030" y="3182134"/>
                </a:cubicBezTo>
                <a:cubicBezTo>
                  <a:pt x="4762729" y="3171957"/>
                  <a:pt x="4774756" y="3181210"/>
                  <a:pt x="4784007" y="3183984"/>
                </a:cubicBezTo>
                <a:cubicBezTo>
                  <a:pt x="4798809" y="3188610"/>
                  <a:pt x="4826563" y="3193235"/>
                  <a:pt x="4817312" y="3216365"/>
                </a:cubicBezTo>
                <a:cubicBezTo>
                  <a:pt x="4810837" y="3233017"/>
                  <a:pt x="4789558" y="3230240"/>
                  <a:pt x="4775681" y="3226541"/>
                </a:cubicBezTo>
                <a:cubicBezTo>
                  <a:pt x="4747928" y="3220066"/>
                  <a:pt x="4738676" y="3221914"/>
                  <a:pt x="4723875" y="3197861"/>
                </a:cubicBezTo>
                <a:cubicBezTo>
                  <a:pt x="4727575" y="3233017"/>
                  <a:pt x="4767355" y="3235792"/>
                  <a:pt x="4796035" y="3233941"/>
                </a:cubicBezTo>
                <a:cubicBezTo>
                  <a:pt x="4807136" y="3233017"/>
                  <a:pt x="4808060" y="3232091"/>
                  <a:pt x="4817312" y="3223765"/>
                </a:cubicBezTo>
                <a:cubicBezTo>
                  <a:pt x="4822862" y="3218215"/>
                  <a:pt x="4827489" y="3230240"/>
                  <a:pt x="4834891" y="3221914"/>
                </a:cubicBezTo>
                <a:cubicBezTo>
                  <a:pt x="4842291" y="3212664"/>
                  <a:pt x="4841366" y="3212664"/>
                  <a:pt x="4853392" y="3214514"/>
                </a:cubicBezTo>
                <a:cubicBezTo>
                  <a:pt x="4858017" y="3215439"/>
                  <a:pt x="4863568" y="3216365"/>
                  <a:pt x="4868195" y="3217288"/>
                </a:cubicBezTo>
                <a:cubicBezTo>
                  <a:pt x="4871896" y="3218215"/>
                  <a:pt x="4869118" y="3221914"/>
                  <a:pt x="4871896" y="3223765"/>
                </a:cubicBezTo>
                <a:cubicBezTo>
                  <a:pt x="4880221" y="3227466"/>
                  <a:pt x="4888547" y="3231167"/>
                  <a:pt x="4896873" y="3234866"/>
                </a:cubicBezTo>
                <a:cubicBezTo>
                  <a:pt x="4902424" y="3237642"/>
                  <a:pt x="4909824" y="3233017"/>
                  <a:pt x="4915376" y="3233941"/>
                </a:cubicBezTo>
                <a:cubicBezTo>
                  <a:pt x="4923702" y="3235792"/>
                  <a:pt x="4924627" y="3241343"/>
                  <a:pt x="4934803" y="3240418"/>
                </a:cubicBezTo>
                <a:cubicBezTo>
                  <a:pt x="4944979" y="3239493"/>
                  <a:pt x="4946830" y="3248743"/>
                  <a:pt x="4955157" y="3248743"/>
                </a:cubicBezTo>
                <a:cubicBezTo>
                  <a:pt x="4965333" y="3248743"/>
                  <a:pt x="4970883" y="3246893"/>
                  <a:pt x="4979210" y="3253370"/>
                </a:cubicBezTo>
                <a:cubicBezTo>
                  <a:pt x="4984760" y="3257994"/>
                  <a:pt x="4993086" y="3252444"/>
                  <a:pt x="4999562" y="3254293"/>
                </a:cubicBezTo>
                <a:cubicBezTo>
                  <a:pt x="5001413" y="3262621"/>
                  <a:pt x="5019915" y="3263546"/>
                  <a:pt x="5025466" y="3264471"/>
                </a:cubicBezTo>
                <a:cubicBezTo>
                  <a:pt x="5035642" y="3266322"/>
                  <a:pt x="5044893" y="3266322"/>
                  <a:pt x="5055071" y="3267245"/>
                </a:cubicBezTo>
                <a:cubicBezTo>
                  <a:pt x="5058770" y="3269096"/>
                  <a:pt x="5062471" y="3275572"/>
                  <a:pt x="5066172" y="3275572"/>
                </a:cubicBezTo>
                <a:cubicBezTo>
                  <a:pt x="5071722" y="3276498"/>
                  <a:pt x="5080048" y="3271871"/>
                  <a:pt x="5084674" y="3275572"/>
                </a:cubicBezTo>
                <a:cubicBezTo>
                  <a:pt x="5093925" y="3282048"/>
                  <a:pt x="5094850" y="3282973"/>
                  <a:pt x="5105952" y="3282048"/>
                </a:cubicBezTo>
                <a:cubicBezTo>
                  <a:pt x="5115202" y="3281124"/>
                  <a:pt x="5115202" y="3287599"/>
                  <a:pt x="5123530" y="3290375"/>
                </a:cubicBezTo>
                <a:cubicBezTo>
                  <a:pt x="5133706" y="3293149"/>
                  <a:pt x="5137407" y="3286674"/>
                  <a:pt x="5146658" y="3294076"/>
                </a:cubicBezTo>
                <a:cubicBezTo>
                  <a:pt x="5152208" y="3298700"/>
                  <a:pt x="5164236" y="3296850"/>
                  <a:pt x="5171636" y="3296850"/>
                </a:cubicBezTo>
                <a:cubicBezTo>
                  <a:pt x="5181812" y="3297775"/>
                  <a:pt x="5181812" y="3290375"/>
                  <a:pt x="5187362" y="3290375"/>
                </a:cubicBezTo>
                <a:cubicBezTo>
                  <a:pt x="5195690" y="3289450"/>
                  <a:pt x="5208641" y="3294999"/>
                  <a:pt x="5216967" y="3297775"/>
                </a:cubicBezTo>
                <a:cubicBezTo>
                  <a:pt x="5264150" y="3308877"/>
                  <a:pt x="5311330" y="3319978"/>
                  <a:pt x="5358512" y="3331081"/>
                </a:cubicBezTo>
                <a:cubicBezTo>
                  <a:pt x="5370539" y="3333855"/>
                  <a:pt x="5434373" y="3356983"/>
                  <a:pt x="5440848" y="3345882"/>
                </a:cubicBezTo>
                <a:cubicBezTo>
                  <a:pt x="5452875" y="3324604"/>
                  <a:pt x="5455651" y="3310727"/>
                  <a:pt x="5458427" y="3285749"/>
                </a:cubicBezTo>
                <a:cubicBezTo>
                  <a:pt x="5460275" y="3268172"/>
                  <a:pt x="5450099" y="3269096"/>
                  <a:pt x="5435297" y="3265396"/>
                </a:cubicBezTo>
                <a:cubicBezTo>
                  <a:pt x="5390891" y="3255220"/>
                  <a:pt x="5347411" y="3245042"/>
                  <a:pt x="5303004" y="3234866"/>
                </a:cubicBezTo>
                <a:cubicBezTo>
                  <a:pt x="5304854" y="3229316"/>
                  <a:pt x="5315956" y="3191386"/>
                  <a:pt x="5318732" y="3192311"/>
                </a:cubicBezTo>
                <a:cubicBezTo>
                  <a:pt x="5336310" y="3196012"/>
                  <a:pt x="5352961" y="3200637"/>
                  <a:pt x="5370539" y="3204338"/>
                </a:cubicBezTo>
                <a:cubicBezTo>
                  <a:pt x="5414019" y="3214514"/>
                  <a:pt x="5456576" y="3224690"/>
                  <a:pt x="5500056" y="3234866"/>
                </a:cubicBezTo>
                <a:cubicBezTo>
                  <a:pt x="5502832" y="3235792"/>
                  <a:pt x="5514859" y="3200637"/>
                  <a:pt x="5507457" y="3198786"/>
                </a:cubicBezTo>
                <a:cubicBezTo>
                  <a:pt x="5489880" y="3194162"/>
                  <a:pt x="5472302" y="3190461"/>
                  <a:pt x="5454726" y="3185835"/>
                </a:cubicBezTo>
                <a:cubicBezTo>
                  <a:pt x="5408469" y="3175658"/>
                  <a:pt x="5366838" y="3165482"/>
                  <a:pt x="5324281" y="3155306"/>
                </a:cubicBezTo>
                <a:cubicBezTo>
                  <a:pt x="5326132" y="3142354"/>
                  <a:pt x="5316881" y="3141429"/>
                  <a:pt x="5307630" y="3139579"/>
                </a:cubicBezTo>
                <a:cubicBezTo>
                  <a:pt x="5301155" y="3137728"/>
                  <a:pt x="5294678" y="3136803"/>
                  <a:pt x="5289127" y="3134954"/>
                </a:cubicBezTo>
                <a:cubicBezTo>
                  <a:pt x="5285426" y="3134027"/>
                  <a:pt x="5285426" y="3143280"/>
                  <a:pt x="5282652" y="3144205"/>
                </a:cubicBezTo>
                <a:cubicBezTo>
                  <a:pt x="5273401" y="3146055"/>
                  <a:pt x="5254897" y="3137728"/>
                  <a:pt x="5245647" y="3134954"/>
                </a:cubicBezTo>
                <a:cubicBezTo>
                  <a:pt x="5233620" y="3132177"/>
                  <a:pt x="5220668" y="3128477"/>
                  <a:pt x="5208641" y="3125701"/>
                </a:cubicBezTo>
                <a:cubicBezTo>
                  <a:pt x="5215117" y="3111824"/>
                  <a:pt x="5216967" y="3087771"/>
                  <a:pt x="5221593" y="3072045"/>
                </a:cubicBezTo>
                <a:cubicBezTo>
                  <a:pt x="5226218" y="3054467"/>
                  <a:pt x="5246572" y="3023012"/>
                  <a:pt x="5221593" y="3019312"/>
                </a:cubicBezTo>
                <a:cubicBezTo>
                  <a:pt x="5179962" y="3013761"/>
                  <a:pt x="5150359" y="3065568"/>
                  <a:pt x="5117978" y="3080371"/>
                </a:cubicBezTo>
                <a:cubicBezTo>
                  <a:pt x="5121679" y="3059093"/>
                  <a:pt x="5122604" y="3052616"/>
                  <a:pt x="5100402" y="3047990"/>
                </a:cubicBezTo>
                <a:cubicBezTo>
                  <a:pt x="5087450" y="3045216"/>
                  <a:pt x="5075423" y="3041515"/>
                  <a:pt x="5062471" y="3038739"/>
                </a:cubicBezTo>
                <a:cubicBezTo>
                  <a:pt x="5016215" y="3027638"/>
                  <a:pt x="4969959" y="3016537"/>
                  <a:pt x="4923702" y="3005435"/>
                </a:cubicBezTo>
                <a:cubicBezTo>
                  <a:pt x="4912600" y="3002659"/>
                  <a:pt x="4835814" y="2974905"/>
                  <a:pt x="4829339" y="2988782"/>
                </a:cubicBezTo>
                <a:cubicBezTo>
                  <a:pt x="4825638" y="2996184"/>
                  <a:pt x="4824713" y="3004510"/>
                  <a:pt x="4816387" y="3003585"/>
                </a:cubicBezTo>
                <a:cubicBezTo>
                  <a:pt x="4811761" y="3002659"/>
                  <a:pt x="4789558" y="3001734"/>
                  <a:pt x="4787708" y="2997108"/>
                </a:cubicBezTo>
                <a:cubicBezTo>
                  <a:pt x="4785857" y="2992483"/>
                  <a:pt x="4786784" y="2976756"/>
                  <a:pt x="4783083" y="2975830"/>
                </a:cubicBezTo>
                <a:cubicBezTo>
                  <a:pt x="4772905" y="2973980"/>
                  <a:pt x="4761804" y="2971206"/>
                  <a:pt x="4751628" y="2969355"/>
                </a:cubicBezTo>
                <a:cubicBezTo>
                  <a:pt x="4761804" y="2945302"/>
                  <a:pt x="4716473" y="2957329"/>
                  <a:pt x="4716473" y="2931425"/>
                </a:cubicBezTo>
                <a:cubicBezTo>
                  <a:pt x="4716473" y="2928649"/>
                  <a:pt x="4758105" y="2896270"/>
                  <a:pt x="4762729" y="2890719"/>
                </a:cubicBezTo>
                <a:cubicBezTo>
                  <a:pt x="4768281" y="2882393"/>
                  <a:pt x="4771982" y="2873142"/>
                  <a:pt x="4776606" y="2863890"/>
                </a:cubicBezTo>
                <a:cubicBezTo>
                  <a:pt x="4754404" y="2859265"/>
                  <a:pt x="4732201" y="2855564"/>
                  <a:pt x="4710923" y="2850938"/>
                </a:cubicBezTo>
                <a:cubicBezTo>
                  <a:pt x="4699822" y="2849089"/>
                  <a:pt x="4688720" y="2853714"/>
                  <a:pt x="4676692" y="2853714"/>
                </a:cubicBezTo>
                <a:cubicBezTo>
                  <a:pt x="4663740" y="2852788"/>
                  <a:pt x="4650788" y="2850938"/>
                  <a:pt x="4638763" y="2847238"/>
                </a:cubicBezTo>
                <a:cubicBezTo>
                  <a:pt x="4620260" y="2842612"/>
                  <a:pt x="4633212" y="2839836"/>
                  <a:pt x="4623036" y="2835210"/>
                </a:cubicBezTo>
                <a:cubicBezTo>
                  <a:pt x="4586031" y="2819484"/>
                  <a:pt x="4537924" y="2816708"/>
                  <a:pt x="4498143" y="2808383"/>
                </a:cubicBezTo>
                <a:cubicBezTo>
                  <a:pt x="4491667" y="2806532"/>
                  <a:pt x="4480565" y="2849089"/>
                  <a:pt x="4479642" y="2858340"/>
                </a:cubicBezTo>
                <a:cubicBezTo>
                  <a:pt x="4478715" y="2876842"/>
                  <a:pt x="4492593" y="2875918"/>
                  <a:pt x="4509245" y="2879617"/>
                </a:cubicBezTo>
                <a:cubicBezTo>
                  <a:pt x="4532373" y="2885169"/>
                  <a:pt x="4554575" y="2890719"/>
                  <a:pt x="4577705" y="2895345"/>
                </a:cubicBezTo>
                <a:cubicBezTo>
                  <a:pt x="4575855" y="2901822"/>
                  <a:pt x="4573079" y="2925875"/>
                  <a:pt x="4568453" y="2929574"/>
                </a:cubicBezTo>
                <a:cubicBezTo>
                  <a:pt x="4561052" y="2934201"/>
                  <a:pt x="4517570" y="2917548"/>
                  <a:pt x="4508319" y="2915697"/>
                </a:cubicBezTo>
                <a:cubicBezTo>
                  <a:pt x="4490743" y="2911996"/>
                  <a:pt x="4473165" y="2905521"/>
                  <a:pt x="4455587" y="2903671"/>
                </a:cubicBezTo>
                <a:cubicBezTo>
                  <a:pt x="4450037" y="2902745"/>
                  <a:pt x="4444485" y="2902745"/>
                  <a:pt x="4439861" y="2901822"/>
                </a:cubicBezTo>
                <a:cubicBezTo>
                  <a:pt x="4430608" y="2900895"/>
                  <a:pt x="4437085" y="2902745"/>
                  <a:pt x="4432459" y="2908297"/>
                </a:cubicBezTo>
                <a:cubicBezTo>
                  <a:pt x="4430608" y="2910147"/>
                  <a:pt x="4426909" y="2925875"/>
                  <a:pt x="4423208" y="2924948"/>
                </a:cubicBezTo>
                <a:cubicBezTo>
                  <a:pt x="4380651" y="2914772"/>
                  <a:pt x="4337171" y="2903671"/>
                  <a:pt x="4294616" y="2893494"/>
                </a:cubicBezTo>
                <a:cubicBezTo>
                  <a:pt x="4275187" y="2888870"/>
                  <a:pt x="4255760" y="2884244"/>
                  <a:pt x="4235406" y="2879617"/>
                </a:cubicBezTo>
                <a:cubicBezTo>
                  <a:pt x="4228931" y="2877767"/>
                  <a:pt x="4230782" y="2873142"/>
                  <a:pt x="4228931" y="2866665"/>
                </a:cubicBezTo>
                <a:cubicBezTo>
                  <a:pt x="4226155" y="2852788"/>
                  <a:pt x="4218755" y="2856489"/>
                  <a:pt x="4215054" y="2846313"/>
                </a:cubicBezTo>
                <a:cubicBezTo>
                  <a:pt x="4231707" y="2848164"/>
                  <a:pt x="4220605" y="2780629"/>
                  <a:pt x="4217830" y="2767677"/>
                </a:cubicBezTo>
                <a:cubicBezTo>
                  <a:pt x="4215979" y="2759351"/>
                  <a:pt x="4215054" y="2750100"/>
                  <a:pt x="4206728" y="2747324"/>
                </a:cubicBezTo>
                <a:cubicBezTo>
                  <a:pt x="4200252" y="2745474"/>
                  <a:pt x="4187300" y="2743623"/>
                  <a:pt x="4186374" y="2737148"/>
                </a:cubicBezTo>
                <a:cubicBezTo>
                  <a:pt x="4185451" y="2731597"/>
                  <a:pt x="4186374" y="2729748"/>
                  <a:pt x="4188225" y="2724196"/>
                </a:cubicBezTo>
                <a:cubicBezTo>
                  <a:pt x="4190075" y="2718645"/>
                  <a:pt x="4179899" y="2714020"/>
                  <a:pt x="4177124" y="2709394"/>
                </a:cubicBezTo>
                <a:cubicBezTo>
                  <a:pt x="4173423" y="2701068"/>
                  <a:pt x="4177124" y="2698293"/>
                  <a:pt x="4173423" y="2689965"/>
                </a:cubicBezTo>
                <a:cubicBezTo>
                  <a:pt x="4165097" y="2673314"/>
                  <a:pt x="4156771" y="2655738"/>
                  <a:pt x="4147519" y="2639085"/>
                </a:cubicBezTo>
                <a:cubicBezTo>
                  <a:pt x="4139193" y="2621507"/>
                  <a:pt x="4134567" y="2631683"/>
                  <a:pt x="4119766" y="2622432"/>
                </a:cubicBezTo>
                <a:cubicBezTo>
                  <a:pt x="4112364" y="2617806"/>
                  <a:pt x="4109590" y="2617806"/>
                  <a:pt x="4108665" y="2610405"/>
                </a:cubicBezTo>
                <a:cubicBezTo>
                  <a:pt x="4107740" y="2599304"/>
                  <a:pt x="4110514" y="2592829"/>
                  <a:pt x="4099412" y="2592829"/>
                </a:cubicBezTo>
                <a:cubicBezTo>
                  <a:pt x="4092937" y="2592829"/>
                  <a:pt x="4084610" y="2579875"/>
                  <a:pt x="4081836" y="2571550"/>
                </a:cubicBezTo>
                <a:cubicBezTo>
                  <a:pt x="4095713" y="2573400"/>
                  <a:pt x="4108665" y="2566925"/>
                  <a:pt x="4122542" y="2567849"/>
                </a:cubicBezTo>
                <a:cubicBezTo>
                  <a:pt x="4133643" y="2568775"/>
                  <a:pt x="4137343" y="2572475"/>
                  <a:pt x="4145670" y="2578950"/>
                </a:cubicBezTo>
                <a:cubicBezTo>
                  <a:pt x="4154921" y="2585427"/>
                  <a:pt x="4154921" y="2607629"/>
                  <a:pt x="4168798" y="2606704"/>
                </a:cubicBezTo>
                <a:cubicBezTo>
                  <a:pt x="4195625" y="2604854"/>
                  <a:pt x="4180825" y="2565074"/>
                  <a:pt x="4170648" y="2568775"/>
                </a:cubicBezTo>
                <a:cubicBezTo>
                  <a:pt x="4162321" y="2572475"/>
                  <a:pt x="4156771" y="2578026"/>
                  <a:pt x="4149369" y="2571550"/>
                </a:cubicBezTo>
                <a:cubicBezTo>
                  <a:pt x="4145670" y="2567849"/>
                  <a:pt x="4141969" y="2564149"/>
                  <a:pt x="4138268" y="2561373"/>
                </a:cubicBezTo>
                <a:cubicBezTo>
                  <a:pt x="4134567" y="2558598"/>
                  <a:pt x="4139193" y="2552121"/>
                  <a:pt x="4137343" y="2548422"/>
                </a:cubicBezTo>
                <a:cubicBezTo>
                  <a:pt x="4135494" y="2544722"/>
                  <a:pt x="4128092" y="2545646"/>
                  <a:pt x="4126241" y="2541946"/>
                </a:cubicBezTo>
                <a:cubicBezTo>
                  <a:pt x="4125316" y="2539171"/>
                  <a:pt x="4124392" y="2529920"/>
                  <a:pt x="4123466" y="2527144"/>
                </a:cubicBezTo>
                <a:cubicBezTo>
                  <a:pt x="4120691" y="2516043"/>
                  <a:pt x="4127167" y="2513267"/>
                  <a:pt x="4126241" y="2504941"/>
                </a:cubicBezTo>
                <a:cubicBezTo>
                  <a:pt x="4125316" y="2494765"/>
                  <a:pt x="4116065" y="2492915"/>
                  <a:pt x="4123466" y="2483664"/>
                </a:cubicBezTo>
                <a:cubicBezTo>
                  <a:pt x="4135494" y="2468860"/>
                  <a:pt x="4109590" y="2454059"/>
                  <a:pt x="4135494" y="2449433"/>
                </a:cubicBezTo>
                <a:cubicBezTo>
                  <a:pt x="4166022" y="2442958"/>
                  <a:pt x="4138268" y="2422605"/>
                  <a:pt x="4143819" y="2411502"/>
                </a:cubicBezTo>
                <a:cubicBezTo>
                  <a:pt x="4150295" y="2397625"/>
                  <a:pt x="4161398" y="2380974"/>
                  <a:pt x="4163246" y="2366172"/>
                </a:cubicBezTo>
                <a:cubicBezTo>
                  <a:pt x="4166022" y="2348595"/>
                  <a:pt x="4161398" y="2327316"/>
                  <a:pt x="4160471" y="2309738"/>
                </a:cubicBezTo>
                <a:cubicBezTo>
                  <a:pt x="4159547" y="2299562"/>
                  <a:pt x="4179899" y="2299562"/>
                  <a:pt x="4177124" y="2284759"/>
                </a:cubicBezTo>
                <a:cubicBezTo>
                  <a:pt x="4174348" y="2269959"/>
                  <a:pt x="4168798" y="2244978"/>
                  <a:pt x="4149369" y="2247756"/>
                </a:cubicBezTo>
                <a:cubicBezTo>
                  <a:pt x="4134567" y="2249605"/>
                  <a:pt x="4120691" y="2224626"/>
                  <a:pt x="4111441" y="2214450"/>
                </a:cubicBezTo>
                <a:cubicBezTo>
                  <a:pt x="4098489" y="2201498"/>
                  <a:pt x="4085537" y="2188546"/>
                  <a:pt x="4071660" y="2177445"/>
                </a:cubicBezTo>
                <a:cubicBezTo>
                  <a:pt x="4056857" y="2166344"/>
                  <a:pt x="4031879" y="2147842"/>
                  <a:pt x="4012450" y="2159867"/>
                </a:cubicBezTo>
                <a:cubicBezTo>
                  <a:pt x="4001349" y="2166344"/>
                  <a:pt x="3968970" y="2158018"/>
                  <a:pt x="3955093" y="2157093"/>
                </a:cubicBezTo>
                <a:cubicBezTo>
                  <a:pt x="3936591" y="2157093"/>
                  <a:pt x="3917162" y="2158018"/>
                  <a:pt x="3899586" y="2160794"/>
                </a:cubicBezTo>
                <a:cubicBezTo>
                  <a:pt x="3867207" y="2166344"/>
                  <a:pt x="3835752" y="2178370"/>
                  <a:pt x="3812624" y="2202423"/>
                </a:cubicBezTo>
                <a:cubicBezTo>
                  <a:pt x="3758966" y="2257007"/>
                  <a:pt x="3743240" y="2333793"/>
                  <a:pt x="3762667" y="2406878"/>
                </a:cubicBezTo>
                <a:cubicBezTo>
                  <a:pt x="3769143" y="2433707"/>
                  <a:pt x="3776544" y="2417054"/>
                  <a:pt x="3792270" y="2431856"/>
                </a:cubicBezTo>
                <a:cubicBezTo>
                  <a:pt x="3788570" y="2442032"/>
                  <a:pt x="3800597" y="2456833"/>
                  <a:pt x="3806149" y="2464235"/>
                </a:cubicBezTo>
                <a:cubicBezTo>
                  <a:pt x="3809848" y="2468860"/>
                  <a:pt x="3826501" y="2479963"/>
                  <a:pt x="3828351" y="2483664"/>
                </a:cubicBezTo>
                <a:cubicBezTo>
                  <a:pt x="3833901" y="2501240"/>
                  <a:pt x="3809848" y="2508641"/>
                  <a:pt x="3799672" y="2513267"/>
                </a:cubicBezTo>
                <a:cubicBezTo>
                  <a:pt x="3792270" y="2516968"/>
                  <a:pt x="3799672" y="2541021"/>
                  <a:pt x="3791346" y="2547496"/>
                </a:cubicBezTo>
                <a:cubicBezTo>
                  <a:pt x="3780245" y="2555824"/>
                  <a:pt x="3757115" y="2566925"/>
                  <a:pt x="3757115" y="2581727"/>
                </a:cubicBezTo>
                <a:cubicBezTo>
                  <a:pt x="3757115" y="2603930"/>
                  <a:pt x="3739539" y="2590978"/>
                  <a:pt x="3730288" y="2603005"/>
                </a:cubicBezTo>
                <a:cubicBezTo>
                  <a:pt x="3721035" y="2615955"/>
                  <a:pt x="3709934" y="2626131"/>
                  <a:pt x="3700683" y="2639085"/>
                </a:cubicBezTo>
                <a:cubicBezTo>
                  <a:pt x="3690507" y="2652960"/>
                  <a:pt x="3691432" y="2669613"/>
                  <a:pt x="3682181" y="2685341"/>
                </a:cubicBezTo>
                <a:cubicBezTo>
                  <a:pt x="3656277" y="2729748"/>
                  <a:pt x="3645176" y="2781554"/>
                  <a:pt x="3639625" y="2832436"/>
                </a:cubicBezTo>
                <a:cubicBezTo>
                  <a:pt x="3623897" y="2986007"/>
                  <a:pt x="3658128" y="3145128"/>
                  <a:pt x="3696982" y="3293149"/>
                </a:cubicBezTo>
                <a:cubicBezTo>
                  <a:pt x="3686806" y="3280197"/>
                  <a:pt x="3660902" y="3307026"/>
                  <a:pt x="3657201" y="3313503"/>
                </a:cubicBezTo>
                <a:cubicBezTo>
                  <a:pt x="3639625" y="3339407"/>
                  <a:pt x="3640550" y="3361609"/>
                  <a:pt x="3639625" y="3392138"/>
                </a:cubicBezTo>
                <a:cubicBezTo>
                  <a:pt x="3638699" y="3421743"/>
                  <a:pt x="3632224" y="3455047"/>
                  <a:pt x="3643326" y="3482801"/>
                </a:cubicBezTo>
                <a:cubicBezTo>
                  <a:pt x="3647950" y="3494828"/>
                  <a:pt x="3672003" y="3499454"/>
                  <a:pt x="3684030" y="3504078"/>
                </a:cubicBezTo>
                <a:cubicBezTo>
                  <a:pt x="3700683" y="3510555"/>
                  <a:pt x="3705308" y="3509630"/>
                  <a:pt x="3722886" y="3505004"/>
                </a:cubicBezTo>
                <a:cubicBezTo>
                  <a:pt x="3718260" y="3536459"/>
                  <a:pt x="3714560" y="3559587"/>
                  <a:pt x="3719186" y="3591041"/>
                </a:cubicBezTo>
                <a:cubicBezTo>
                  <a:pt x="3724736" y="3624345"/>
                  <a:pt x="3727512" y="3659499"/>
                  <a:pt x="3734912" y="3691880"/>
                </a:cubicBezTo>
                <a:lnTo>
                  <a:pt x="3734998" y="3692282"/>
                </a:lnTo>
                <a:lnTo>
                  <a:pt x="3716655" y="3702844"/>
                </a:lnTo>
                <a:lnTo>
                  <a:pt x="3686175" y="3727228"/>
                </a:lnTo>
                <a:lnTo>
                  <a:pt x="3678841" y="3735800"/>
                </a:lnTo>
                <a:lnTo>
                  <a:pt x="3675221" y="3749231"/>
                </a:lnTo>
                <a:lnTo>
                  <a:pt x="3667887" y="3763804"/>
                </a:lnTo>
                <a:lnTo>
                  <a:pt x="3661791" y="3773519"/>
                </a:lnTo>
                <a:lnTo>
                  <a:pt x="3645980" y="3784473"/>
                </a:lnTo>
                <a:lnTo>
                  <a:pt x="3627692" y="3790569"/>
                </a:lnTo>
                <a:lnTo>
                  <a:pt x="3613118" y="3801523"/>
                </a:lnTo>
                <a:lnTo>
                  <a:pt x="3592449" y="3801523"/>
                </a:lnTo>
                <a:lnTo>
                  <a:pt x="3592449" y="3817334"/>
                </a:lnTo>
                <a:lnTo>
                  <a:pt x="3572923" y="3824669"/>
                </a:lnTo>
                <a:lnTo>
                  <a:pt x="3554635" y="3833241"/>
                </a:lnTo>
                <a:lnTo>
                  <a:pt x="3537585" y="3839337"/>
                </a:lnTo>
                <a:lnTo>
                  <a:pt x="3515678" y="3844195"/>
                </a:lnTo>
                <a:lnTo>
                  <a:pt x="3515678" y="3839337"/>
                </a:lnTo>
                <a:lnTo>
                  <a:pt x="3515678" y="3835717"/>
                </a:lnTo>
                <a:lnTo>
                  <a:pt x="3518154" y="3833241"/>
                </a:lnTo>
                <a:lnTo>
                  <a:pt x="3518154" y="3830765"/>
                </a:lnTo>
                <a:lnTo>
                  <a:pt x="3518154" y="3828288"/>
                </a:lnTo>
                <a:lnTo>
                  <a:pt x="3515678" y="3825812"/>
                </a:lnTo>
                <a:lnTo>
                  <a:pt x="3513201" y="3824573"/>
                </a:lnTo>
                <a:lnTo>
                  <a:pt x="3515678" y="3824573"/>
                </a:lnTo>
                <a:lnTo>
                  <a:pt x="3518154" y="3817239"/>
                </a:lnTo>
                <a:lnTo>
                  <a:pt x="3515678" y="3811143"/>
                </a:lnTo>
                <a:lnTo>
                  <a:pt x="3515678" y="3803809"/>
                </a:lnTo>
                <a:lnTo>
                  <a:pt x="3513201" y="3808667"/>
                </a:lnTo>
                <a:lnTo>
                  <a:pt x="3508343" y="3811143"/>
                </a:lnTo>
                <a:lnTo>
                  <a:pt x="3505867" y="3814763"/>
                </a:lnTo>
                <a:lnTo>
                  <a:pt x="3502247" y="3817239"/>
                </a:lnTo>
                <a:lnTo>
                  <a:pt x="3499771" y="3819716"/>
                </a:lnTo>
                <a:lnTo>
                  <a:pt x="3499771" y="3822192"/>
                </a:lnTo>
                <a:lnTo>
                  <a:pt x="3505867" y="3822192"/>
                </a:lnTo>
                <a:lnTo>
                  <a:pt x="3508343" y="3822192"/>
                </a:lnTo>
                <a:lnTo>
                  <a:pt x="3510820" y="3824669"/>
                </a:lnTo>
                <a:lnTo>
                  <a:pt x="3513296" y="3824669"/>
                </a:lnTo>
                <a:lnTo>
                  <a:pt x="3508440" y="3833241"/>
                </a:lnTo>
                <a:lnTo>
                  <a:pt x="3502343" y="3844195"/>
                </a:lnTo>
                <a:lnTo>
                  <a:pt x="3499866" y="3855149"/>
                </a:lnTo>
                <a:lnTo>
                  <a:pt x="3495008" y="3857625"/>
                </a:lnTo>
                <a:lnTo>
                  <a:pt x="3491389" y="3860102"/>
                </a:lnTo>
                <a:lnTo>
                  <a:pt x="3488912" y="3857625"/>
                </a:lnTo>
                <a:lnTo>
                  <a:pt x="3486436" y="3857625"/>
                </a:lnTo>
                <a:lnTo>
                  <a:pt x="3483959" y="3855149"/>
                </a:lnTo>
                <a:lnTo>
                  <a:pt x="3483959" y="3852672"/>
                </a:lnTo>
                <a:lnTo>
                  <a:pt x="3481483" y="3850196"/>
                </a:lnTo>
                <a:lnTo>
                  <a:pt x="3477863" y="3848957"/>
                </a:lnTo>
                <a:lnTo>
                  <a:pt x="3473006" y="3846481"/>
                </a:lnTo>
                <a:lnTo>
                  <a:pt x="3466910" y="3844004"/>
                </a:lnTo>
                <a:lnTo>
                  <a:pt x="3464433" y="3854958"/>
                </a:lnTo>
                <a:lnTo>
                  <a:pt x="3461957" y="3863531"/>
                </a:lnTo>
                <a:lnTo>
                  <a:pt x="3457099" y="3870865"/>
                </a:lnTo>
                <a:lnTo>
                  <a:pt x="3453479" y="3874484"/>
                </a:lnTo>
                <a:lnTo>
                  <a:pt x="3444907" y="3876961"/>
                </a:lnTo>
                <a:lnTo>
                  <a:pt x="3439265" y="3876961"/>
                </a:lnTo>
                <a:lnTo>
                  <a:pt x="3449847" y="3845009"/>
                </a:lnTo>
                <a:cubicBezTo>
                  <a:pt x="3452848" y="3836339"/>
                  <a:pt x="3457183" y="3827670"/>
                  <a:pt x="3462518" y="3820335"/>
                </a:cubicBezTo>
                <a:cubicBezTo>
                  <a:pt x="3493528" y="3778654"/>
                  <a:pt x="3517869" y="3735307"/>
                  <a:pt x="3507532" y="3680623"/>
                </a:cubicBezTo>
                <a:cubicBezTo>
                  <a:pt x="3507198" y="3678955"/>
                  <a:pt x="3507532" y="3677288"/>
                  <a:pt x="3507198" y="3675621"/>
                </a:cubicBezTo>
                <a:cubicBezTo>
                  <a:pt x="3505198" y="3665950"/>
                  <a:pt x="3510535" y="3662283"/>
                  <a:pt x="3518870" y="3658948"/>
                </a:cubicBezTo>
                <a:cubicBezTo>
                  <a:pt x="3527205" y="3655615"/>
                  <a:pt x="3534874" y="3650279"/>
                  <a:pt x="3541211" y="3643944"/>
                </a:cubicBezTo>
                <a:cubicBezTo>
                  <a:pt x="3556216" y="3628939"/>
                  <a:pt x="3546545" y="3611268"/>
                  <a:pt x="3544878" y="3594928"/>
                </a:cubicBezTo>
                <a:cubicBezTo>
                  <a:pt x="3541877" y="3567921"/>
                  <a:pt x="3535542" y="3541244"/>
                  <a:pt x="3532874" y="3514237"/>
                </a:cubicBezTo>
                <a:cubicBezTo>
                  <a:pt x="3530874" y="3494563"/>
                  <a:pt x="3536209" y="3489895"/>
                  <a:pt x="3555549" y="3493563"/>
                </a:cubicBezTo>
                <a:cubicBezTo>
                  <a:pt x="3565218" y="3495229"/>
                  <a:pt x="3569886" y="3492229"/>
                  <a:pt x="3573887" y="3484560"/>
                </a:cubicBezTo>
                <a:cubicBezTo>
                  <a:pt x="3591227" y="3450549"/>
                  <a:pt x="3612233" y="3418205"/>
                  <a:pt x="3606230" y="3376858"/>
                </a:cubicBezTo>
                <a:cubicBezTo>
                  <a:pt x="3604231" y="3362188"/>
                  <a:pt x="3611567" y="3350184"/>
                  <a:pt x="3625571" y="3342847"/>
                </a:cubicBezTo>
                <a:cubicBezTo>
                  <a:pt x="3628906" y="3341180"/>
                  <a:pt x="3632573" y="3336845"/>
                  <a:pt x="3632907" y="3333511"/>
                </a:cubicBezTo>
                <a:cubicBezTo>
                  <a:pt x="3636574" y="3299833"/>
                  <a:pt x="3640241" y="3266156"/>
                  <a:pt x="3642243" y="3232478"/>
                </a:cubicBezTo>
                <a:cubicBezTo>
                  <a:pt x="3642577" y="3225810"/>
                  <a:pt x="3637241" y="3215806"/>
                  <a:pt x="3631572" y="3212472"/>
                </a:cubicBezTo>
                <a:cubicBezTo>
                  <a:pt x="3602563" y="3194800"/>
                  <a:pt x="3573887" y="3176460"/>
                  <a:pt x="3538209" y="3175793"/>
                </a:cubicBezTo>
                <a:cubicBezTo>
                  <a:pt x="3535208" y="3175793"/>
                  <a:pt x="3532207" y="3173792"/>
                  <a:pt x="3529541" y="3172793"/>
                </a:cubicBezTo>
                <a:cubicBezTo>
                  <a:pt x="3554548" y="3076761"/>
                  <a:pt x="3580224" y="2948720"/>
                  <a:pt x="3572554" y="2848021"/>
                </a:cubicBezTo>
                <a:cubicBezTo>
                  <a:pt x="3571220" y="2831683"/>
                  <a:pt x="3569553" y="2815011"/>
                  <a:pt x="3569219" y="2798338"/>
                </a:cubicBezTo>
                <a:cubicBezTo>
                  <a:pt x="3567552" y="2734985"/>
                  <a:pt x="3554548" y="2673965"/>
                  <a:pt x="3531207" y="2615279"/>
                </a:cubicBezTo>
                <a:cubicBezTo>
                  <a:pt x="3512535" y="2568265"/>
                  <a:pt x="3490860" y="2522250"/>
                  <a:pt x="3443512" y="2497242"/>
                </a:cubicBezTo>
                <a:cubicBezTo>
                  <a:pt x="3447513" y="2484571"/>
                  <a:pt x="3451515" y="2470567"/>
                  <a:pt x="3455182" y="2458229"/>
                </a:cubicBezTo>
                <a:cubicBezTo>
                  <a:pt x="3440844" y="2446892"/>
                  <a:pt x="3430507" y="2434221"/>
                  <a:pt x="3417171" y="2429553"/>
                </a:cubicBezTo>
                <a:cubicBezTo>
                  <a:pt x="3398163" y="2422885"/>
                  <a:pt x="3395163" y="2410212"/>
                  <a:pt x="3395829" y="2394209"/>
                </a:cubicBezTo>
                <a:cubicBezTo>
                  <a:pt x="3396164" y="2378203"/>
                  <a:pt x="3397497" y="2362532"/>
                  <a:pt x="3398163" y="2346860"/>
                </a:cubicBezTo>
                <a:cubicBezTo>
                  <a:pt x="3418837" y="2342192"/>
                  <a:pt x="3436844" y="2338523"/>
                  <a:pt x="3456183" y="2334189"/>
                </a:cubicBezTo>
                <a:cubicBezTo>
                  <a:pt x="3446847" y="2298511"/>
                  <a:pt x="3437509" y="2265167"/>
                  <a:pt x="3429508" y="2231156"/>
                </a:cubicBezTo>
                <a:cubicBezTo>
                  <a:pt x="3419504" y="2188808"/>
                  <a:pt x="3412169" y="2145129"/>
                  <a:pt x="3380158" y="2111784"/>
                </a:cubicBezTo>
                <a:cubicBezTo>
                  <a:pt x="3372489" y="2103782"/>
                  <a:pt x="3366488" y="2094111"/>
                  <a:pt x="3358818" y="2086109"/>
                </a:cubicBezTo>
                <a:cubicBezTo>
                  <a:pt x="3354150" y="2081441"/>
                  <a:pt x="3348147" y="2076773"/>
                  <a:pt x="3341813" y="2074439"/>
                </a:cubicBezTo>
                <a:cubicBezTo>
                  <a:pt x="3258120" y="2043428"/>
                  <a:pt x="3178092" y="2057767"/>
                  <a:pt x="3100068" y="2094111"/>
                </a:cubicBezTo>
                <a:cubicBezTo>
                  <a:pt x="3073726" y="2106450"/>
                  <a:pt x="3055388" y="2127122"/>
                  <a:pt x="3048718" y="2156132"/>
                </a:cubicBezTo>
                <a:cubicBezTo>
                  <a:pt x="3038715" y="2200812"/>
                  <a:pt x="3029046" y="2245828"/>
                  <a:pt x="3019709" y="2290841"/>
                </a:cubicBezTo>
                <a:cubicBezTo>
                  <a:pt x="3019041" y="2294176"/>
                  <a:pt x="3019375" y="2298844"/>
                  <a:pt x="3021043" y="2301512"/>
                </a:cubicBezTo>
                <a:cubicBezTo>
                  <a:pt x="3035715" y="2324852"/>
                  <a:pt x="3050718" y="2347859"/>
                  <a:pt x="3066391" y="2371534"/>
                </a:cubicBezTo>
                <a:cubicBezTo>
                  <a:pt x="3059389" y="2374534"/>
                  <a:pt x="3054719" y="2376536"/>
                  <a:pt x="3045049" y="2380871"/>
                </a:cubicBezTo>
                <a:cubicBezTo>
                  <a:pt x="3056387" y="2389541"/>
                  <a:pt x="3064057" y="2399543"/>
                  <a:pt x="3074060" y="2402544"/>
                </a:cubicBezTo>
                <a:cubicBezTo>
                  <a:pt x="3086731" y="2406213"/>
                  <a:pt x="3090065" y="2413881"/>
                  <a:pt x="3090065" y="2423884"/>
                </a:cubicBezTo>
                <a:cubicBezTo>
                  <a:pt x="3090065" y="2450226"/>
                  <a:pt x="3088064" y="2476901"/>
                  <a:pt x="3088064" y="2503243"/>
                </a:cubicBezTo>
                <a:cubicBezTo>
                  <a:pt x="3088064" y="2512579"/>
                  <a:pt x="3080061" y="2526918"/>
                  <a:pt x="3094399" y="2530585"/>
                </a:cubicBezTo>
                <a:cubicBezTo>
                  <a:pt x="3107736" y="2533920"/>
                  <a:pt x="3112404" y="2521249"/>
                  <a:pt x="3116740" y="2510580"/>
                </a:cubicBezTo>
                <a:cubicBezTo>
                  <a:pt x="3117074" y="2509579"/>
                  <a:pt x="3118407" y="2509246"/>
                  <a:pt x="3118407" y="2509246"/>
                </a:cubicBezTo>
                <a:cubicBezTo>
                  <a:pt x="3130744" y="2518581"/>
                  <a:pt x="3142748" y="2527918"/>
                  <a:pt x="3154753" y="2537254"/>
                </a:cubicBezTo>
                <a:cubicBezTo>
                  <a:pt x="3153752" y="2537921"/>
                  <a:pt x="3152084" y="2539256"/>
                  <a:pt x="3150084" y="2540589"/>
                </a:cubicBezTo>
                <a:cubicBezTo>
                  <a:pt x="3115073" y="2563262"/>
                  <a:pt x="3106071" y="2587271"/>
                  <a:pt x="3116406" y="2627617"/>
                </a:cubicBezTo>
                <a:cubicBezTo>
                  <a:pt x="3117407" y="2631284"/>
                  <a:pt x="3116406" y="2636286"/>
                  <a:pt x="3115073" y="2639954"/>
                </a:cubicBezTo>
                <a:cubicBezTo>
                  <a:pt x="3105070" y="2667297"/>
                  <a:pt x="3094399" y="2694306"/>
                  <a:pt x="3084396" y="2721647"/>
                </a:cubicBezTo>
                <a:cubicBezTo>
                  <a:pt x="3081062" y="2731317"/>
                  <a:pt x="3078728" y="2741654"/>
                  <a:pt x="3075394" y="2752657"/>
                </a:cubicBezTo>
                <a:cubicBezTo>
                  <a:pt x="3067724" y="2750323"/>
                  <a:pt x="3061721" y="2748322"/>
                  <a:pt x="3054719" y="2746322"/>
                </a:cubicBezTo>
                <a:cubicBezTo>
                  <a:pt x="3060388" y="2728317"/>
                  <a:pt x="3067058" y="2711643"/>
                  <a:pt x="3070058" y="2694306"/>
                </a:cubicBezTo>
                <a:cubicBezTo>
                  <a:pt x="3071726" y="2682968"/>
                  <a:pt x="3071726" y="2668964"/>
                  <a:pt x="3066391" y="2659627"/>
                </a:cubicBezTo>
                <a:cubicBezTo>
                  <a:pt x="3045049" y="2622949"/>
                  <a:pt x="3021377" y="2587271"/>
                  <a:pt x="2997703" y="2551592"/>
                </a:cubicBezTo>
                <a:cubicBezTo>
                  <a:pt x="2994034" y="2545924"/>
                  <a:pt x="2987032" y="2539922"/>
                  <a:pt x="2981363" y="2539256"/>
                </a:cubicBezTo>
                <a:cubicBezTo>
                  <a:pt x="2960357" y="2536922"/>
                  <a:pt x="2949353" y="2524918"/>
                  <a:pt x="2941683" y="2506911"/>
                </a:cubicBezTo>
                <a:cubicBezTo>
                  <a:pt x="2937682" y="2497242"/>
                  <a:pt x="2931680" y="2488239"/>
                  <a:pt x="2926679" y="2478903"/>
                </a:cubicBezTo>
                <a:cubicBezTo>
                  <a:pt x="2904672" y="2436889"/>
                  <a:pt x="2882665" y="2394875"/>
                  <a:pt x="2860324" y="2352527"/>
                </a:cubicBezTo>
                <a:cubicBezTo>
                  <a:pt x="2879664" y="2345193"/>
                  <a:pt x="2885332" y="2324519"/>
                  <a:pt x="2874328" y="2307181"/>
                </a:cubicBezTo>
                <a:cubicBezTo>
                  <a:pt x="2862992" y="2289508"/>
                  <a:pt x="2852321" y="2271502"/>
                  <a:pt x="2840317" y="2254496"/>
                </a:cubicBezTo>
                <a:cubicBezTo>
                  <a:pt x="2836650" y="2248829"/>
                  <a:pt x="2829314" y="2245494"/>
                  <a:pt x="2822978" y="2242492"/>
                </a:cubicBezTo>
                <a:cubicBezTo>
                  <a:pt x="2814643" y="2238492"/>
                  <a:pt x="2808308" y="2235490"/>
                  <a:pt x="2809641" y="2223820"/>
                </a:cubicBezTo>
                <a:cubicBezTo>
                  <a:pt x="2811975" y="2200480"/>
                  <a:pt x="2812309" y="2177472"/>
                  <a:pt x="2813642" y="2154465"/>
                </a:cubicBezTo>
                <a:cubicBezTo>
                  <a:pt x="2789634" y="2145461"/>
                  <a:pt x="2786967" y="2146462"/>
                  <a:pt x="2773628" y="2166135"/>
                </a:cubicBezTo>
                <a:cubicBezTo>
                  <a:pt x="2766960" y="2176139"/>
                  <a:pt x="2759958" y="2186142"/>
                  <a:pt x="2752290" y="2197478"/>
                </a:cubicBezTo>
                <a:cubicBezTo>
                  <a:pt x="2731949" y="2153796"/>
                  <a:pt x="2711610" y="2112117"/>
                  <a:pt x="2692937" y="2069437"/>
                </a:cubicBezTo>
                <a:cubicBezTo>
                  <a:pt x="2689770" y="2062267"/>
                  <a:pt x="2685852" y="2059016"/>
                  <a:pt x="2681307" y="2057808"/>
                </a:cubicBezTo>
                <a:cubicBezTo>
                  <a:pt x="2676765" y="2056599"/>
                  <a:pt x="2671597" y="2057432"/>
                  <a:pt x="2665929" y="2058433"/>
                </a:cubicBezTo>
                <a:cubicBezTo>
                  <a:pt x="2652924" y="2061101"/>
                  <a:pt x="2652590" y="2070437"/>
                  <a:pt x="2656258" y="2081775"/>
                </a:cubicBezTo>
                <a:cubicBezTo>
                  <a:pt x="2657259" y="2087776"/>
                  <a:pt x="2659927" y="2093445"/>
                  <a:pt x="2662594" y="2098779"/>
                </a:cubicBezTo>
                <a:cubicBezTo>
                  <a:pt x="2680933" y="2136125"/>
                  <a:pt x="2698272" y="2173803"/>
                  <a:pt x="2718611" y="2210150"/>
                </a:cubicBezTo>
                <a:cubicBezTo>
                  <a:pt x="2730616" y="2231488"/>
                  <a:pt x="2727615" y="2251829"/>
                  <a:pt x="2724280" y="2273502"/>
                </a:cubicBezTo>
                <a:cubicBezTo>
                  <a:pt x="2665262" y="2277838"/>
                  <a:pt x="2664261" y="2305513"/>
                  <a:pt x="2682266" y="2343525"/>
                </a:cubicBezTo>
                <a:cubicBezTo>
                  <a:pt x="2691602" y="2363198"/>
                  <a:pt x="2702273" y="2384206"/>
                  <a:pt x="2704940" y="2405544"/>
                </a:cubicBezTo>
                <a:cubicBezTo>
                  <a:pt x="2710276" y="2446892"/>
                  <a:pt x="2710610" y="2489239"/>
                  <a:pt x="2713277" y="2531253"/>
                </a:cubicBezTo>
                <a:cubicBezTo>
                  <a:pt x="2713943" y="2538588"/>
                  <a:pt x="2716611" y="2545590"/>
                  <a:pt x="2718277" y="2552926"/>
                </a:cubicBezTo>
                <a:cubicBezTo>
                  <a:pt x="2724947" y="2550592"/>
                  <a:pt x="2731616" y="2548258"/>
                  <a:pt x="2739619" y="2545590"/>
                </a:cubicBezTo>
                <a:cubicBezTo>
                  <a:pt x="2740952" y="2564930"/>
                  <a:pt x="2742286" y="2584937"/>
                  <a:pt x="2744620" y="2604610"/>
                </a:cubicBezTo>
                <a:cubicBezTo>
                  <a:pt x="2745288" y="2612612"/>
                  <a:pt x="2745953" y="2621616"/>
                  <a:pt x="2750289" y="2627617"/>
                </a:cubicBezTo>
                <a:cubicBezTo>
                  <a:pt x="2778965" y="2669631"/>
                  <a:pt x="2805639" y="2713644"/>
                  <a:pt x="2849655" y="2744321"/>
                </a:cubicBezTo>
                <a:cubicBezTo>
                  <a:pt x="2840985" y="2756659"/>
                  <a:pt x="2834982" y="2769330"/>
                  <a:pt x="2825312" y="2777999"/>
                </a:cubicBezTo>
                <a:cubicBezTo>
                  <a:pt x="2792969" y="2807342"/>
                  <a:pt x="2784966" y="2841685"/>
                  <a:pt x="2799638" y="2882366"/>
                </a:cubicBezTo>
                <a:cubicBezTo>
                  <a:pt x="2800971" y="2885701"/>
                  <a:pt x="2800638" y="2890369"/>
                  <a:pt x="2802639" y="2893369"/>
                </a:cubicBezTo>
                <a:cubicBezTo>
                  <a:pt x="2807307" y="2900039"/>
                  <a:pt x="2811975" y="2908708"/>
                  <a:pt x="2818645" y="2911375"/>
                </a:cubicBezTo>
                <a:cubicBezTo>
                  <a:pt x="2828313" y="2915710"/>
                  <a:pt x="2839984" y="2917043"/>
                  <a:pt x="2848320" y="2905373"/>
                </a:cubicBezTo>
                <a:cubicBezTo>
                  <a:pt x="2855656" y="2895369"/>
                  <a:pt x="2864659" y="2886367"/>
                  <a:pt x="2874995" y="2874363"/>
                </a:cubicBezTo>
                <a:cubicBezTo>
                  <a:pt x="2875329" y="2880364"/>
                  <a:pt x="2875329" y="2882698"/>
                  <a:pt x="2875663" y="2885366"/>
                </a:cubicBezTo>
                <a:cubicBezTo>
                  <a:pt x="2878996" y="2918711"/>
                  <a:pt x="2875995" y="2953388"/>
                  <a:pt x="2893334" y="2984399"/>
                </a:cubicBezTo>
                <a:cubicBezTo>
                  <a:pt x="2895001" y="2987399"/>
                  <a:pt x="2893668" y="2992734"/>
                  <a:pt x="2892667" y="2996735"/>
                </a:cubicBezTo>
                <a:cubicBezTo>
                  <a:pt x="2889334" y="3013075"/>
                  <a:pt x="2882997" y="3029080"/>
                  <a:pt x="2882665" y="3045418"/>
                </a:cubicBezTo>
                <a:cubicBezTo>
                  <a:pt x="2881664" y="3085431"/>
                  <a:pt x="2898002" y="3120776"/>
                  <a:pt x="2916342" y="3155454"/>
                </a:cubicBezTo>
                <a:cubicBezTo>
                  <a:pt x="2923678" y="3169458"/>
                  <a:pt x="2934681" y="3173125"/>
                  <a:pt x="2949353" y="3171125"/>
                </a:cubicBezTo>
                <a:cubicBezTo>
                  <a:pt x="2963025" y="3169458"/>
                  <a:pt x="2977029" y="3168459"/>
                  <a:pt x="2990699" y="3168125"/>
                </a:cubicBezTo>
                <a:cubicBezTo>
                  <a:pt x="2995034" y="3168125"/>
                  <a:pt x="2999702" y="3171792"/>
                  <a:pt x="3004370" y="3173792"/>
                </a:cubicBezTo>
                <a:cubicBezTo>
                  <a:pt x="3000703" y="3176794"/>
                  <a:pt x="2997034" y="3182129"/>
                  <a:pt x="2993035" y="3182795"/>
                </a:cubicBezTo>
                <a:cubicBezTo>
                  <a:pt x="2983030" y="3184463"/>
                  <a:pt x="2976695" y="3187131"/>
                  <a:pt x="2975694" y="3198467"/>
                </a:cubicBezTo>
                <a:cubicBezTo>
                  <a:pt x="2972027" y="3236813"/>
                  <a:pt x="2967025" y="3275492"/>
                  <a:pt x="2963690" y="3314171"/>
                </a:cubicBezTo>
                <a:cubicBezTo>
                  <a:pt x="2960357" y="3350850"/>
                  <a:pt x="2964358" y="3385195"/>
                  <a:pt x="3000703" y="3406201"/>
                </a:cubicBezTo>
                <a:cubicBezTo>
                  <a:pt x="3007371" y="3409869"/>
                  <a:pt x="3013706" y="3413870"/>
                  <a:pt x="3021377" y="3418538"/>
                </a:cubicBezTo>
                <a:cubicBezTo>
                  <a:pt x="3016040" y="3427876"/>
                  <a:pt x="3011707" y="3437878"/>
                  <a:pt x="3005705" y="3446213"/>
                </a:cubicBezTo>
                <a:cubicBezTo>
                  <a:pt x="2982696" y="3478224"/>
                  <a:pt x="2969693" y="3513569"/>
                  <a:pt x="2963357" y="3551915"/>
                </a:cubicBezTo>
                <a:cubicBezTo>
                  <a:pt x="2954021" y="3609933"/>
                  <a:pt x="2956021" y="3666619"/>
                  <a:pt x="2985364" y="3719968"/>
                </a:cubicBezTo>
                <a:cubicBezTo>
                  <a:pt x="2989366" y="3727637"/>
                  <a:pt x="2993701" y="3735974"/>
                  <a:pt x="2994366" y="3744309"/>
                </a:cubicBezTo>
                <a:cubicBezTo>
                  <a:pt x="2996368" y="3771318"/>
                  <a:pt x="2997703" y="3798661"/>
                  <a:pt x="2998035" y="3825670"/>
                </a:cubicBezTo>
                <a:lnTo>
                  <a:pt x="2998333" y="3911044"/>
                </a:lnTo>
                <a:lnTo>
                  <a:pt x="2974467" y="3879533"/>
                </a:lnTo>
                <a:lnTo>
                  <a:pt x="2950083" y="3839337"/>
                </a:lnTo>
                <a:lnTo>
                  <a:pt x="2928176" y="3800380"/>
                </a:lnTo>
                <a:lnTo>
                  <a:pt x="2909887" y="3763804"/>
                </a:lnTo>
                <a:lnTo>
                  <a:pt x="2895314" y="3733324"/>
                </a:lnTo>
                <a:lnTo>
                  <a:pt x="2879503" y="3704082"/>
                </a:lnTo>
                <a:lnTo>
                  <a:pt x="2859977" y="3671221"/>
                </a:lnTo>
                <a:lnTo>
                  <a:pt x="2830735" y="3641979"/>
                </a:lnTo>
                <a:lnTo>
                  <a:pt x="2809191" y="3625839"/>
                </a:lnTo>
                <a:lnTo>
                  <a:pt x="2821378" y="3626187"/>
                </a:lnTo>
                <a:cubicBezTo>
                  <a:pt x="2829349" y="3626187"/>
                  <a:pt x="2837318" y="3626187"/>
                  <a:pt x="2837318" y="3626187"/>
                </a:cubicBezTo>
                <a:cubicBezTo>
                  <a:pt x="2837318" y="3626187"/>
                  <a:pt x="2845287" y="3626187"/>
                  <a:pt x="2853258" y="3626187"/>
                </a:cubicBezTo>
                <a:cubicBezTo>
                  <a:pt x="2861227" y="3626187"/>
                  <a:pt x="2869196" y="3618217"/>
                  <a:pt x="2869196" y="3610248"/>
                </a:cubicBezTo>
                <a:cubicBezTo>
                  <a:pt x="2877167" y="3594308"/>
                  <a:pt x="2877167" y="3514611"/>
                  <a:pt x="2877167" y="3466794"/>
                </a:cubicBezTo>
                <a:cubicBezTo>
                  <a:pt x="2877167" y="3426945"/>
                  <a:pt x="2877167" y="3403037"/>
                  <a:pt x="2861227" y="3363188"/>
                </a:cubicBezTo>
                <a:lnTo>
                  <a:pt x="2853258" y="3347249"/>
                </a:lnTo>
                <a:lnTo>
                  <a:pt x="2853258" y="3331309"/>
                </a:lnTo>
                <a:cubicBezTo>
                  <a:pt x="2853258" y="3323340"/>
                  <a:pt x="2861227" y="3315371"/>
                  <a:pt x="2861227" y="3307400"/>
                </a:cubicBezTo>
                <a:cubicBezTo>
                  <a:pt x="2861227" y="3283492"/>
                  <a:pt x="2853258" y="3259583"/>
                  <a:pt x="2837318" y="3235673"/>
                </a:cubicBezTo>
                <a:cubicBezTo>
                  <a:pt x="2829349" y="3219735"/>
                  <a:pt x="2821378" y="3219735"/>
                  <a:pt x="2805439" y="3211764"/>
                </a:cubicBezTo>
                <a:cubicBezTo>
                  <a:pt x="2813409" y="3163947"/>
                  <a:pt x="2813409" y="3163947"/>
                  <a:pt x="2813409" y="3155976"/>
                </a:cubicBezTo>
                <a:cubicBezTo>
                  <a:pt x="2813409" y="3155976"/>
                  <a:pt x="2813409" y="3140038"/>
                  <a:pt x="2805439" y="3124098"/>
                </a:cubicBezTo>
                <a:cubicBezTo>
                  <a:pt x="2805439" y="3108159"/>
                  <a:pt x="2797470" y="3092219"/>
                  <a:pt x="2797470" y="3084250"/>
                </a:cubicBezTo>
                <a:cubicBezTo>
                  <a:pt x="2797470" y="3076279"/>
                  <a:pt x="2789501" y="3060340"/>
                  <a:pt x="2789501" y="3052371"/>
                </a:cubicBezTo>
                <a:cubicBezTo>
                  <a:pt x="2789501" y="3036433"/>
                  <a:pt x="2781532" y="3028462"/>
                  <a:pt x="2781532" y="3020493"/>
                </a:cubicBezTo>
                <a:cubicBezTo>
                  <a:pt x="2781532" y="3012522"/>
                  <a:pt x="2781532" y="3004553"/>
                  <a:pt x="2773561" y="2996583"/>
                </a:cubicBezTo>
                <a:cubicBezTo>
                  <a:pt x="2765590" y="2956734"/>
                  <a:pt x="2741682" y="2869069"/>
                  <a:pt x="2725744" y="2829220"/>
                </a:cubicBezTo>
                <a:cubicBezTo>
                  <a:pt x="2725744" y="2829220"/>
                  <a:pt x="2717773" y="2813280"/>
                  <a:pt x="2717773" y="2805311"/>
                </a:cubicBezTo>
                <a:cubicBezTo>
                  <a:pt x="2717773" y="2797341"/>
                  <a:pt x="2709804" y="2789372"/>
                  <a:pt x="2709804" y="2781403"/>
                </a:cubicBezTo>
                <a:cubicBezTo>
                  <a:pt x="2709804" y="2773432"/>
                  <a:pt x="2701833" y="2773432"/>
                  <a:pt x="2701833" y="2773432"/>
                </a:cubicBezTo>
                <a:cubicBezTo>
                  <a:pt x="2693864" y="2765463"/>
                  <a:pt x="2677925" y="2741554"/>
                  <a:pt x="2669955" y="2725615"/>
                </a:cubicBezTo>
                <a:cubicBezTo>
                  <a:pt x="2661985" y="2717646"/>
                  <a:pt x="2661985" y="2709675"/>
                  <a:pt x="2661985" y="2709675"/>
                </a:cubicBezTo>
                <a:cubicBezTo>
                  <a:pt x="2661985" y="2709675"/>
                  <a:pt x="2638076" y="2685766"/>
                  <a:pt x="2638076" y="2685766"/>
                </a:cubicBezTo>
                <a:cubicBezTo>
                  <a:pt x="2638076" y="2685766"/>
                  <a:pt x="2630107" y="2685766"/>
                  <a:pt x="2622137" y="2677796"/>
                </a:cubicBezTo>
                <a:cubicBezTo>
                  <a:pt x="2590259" y="2677796"/>
                  <a:pt x="2590259" y="2669827"/>
                  <a:pt x="2566350" y="2653887"/>
                </a:cubicBezTo>
                <a:cubicBezTo>
                  <a:pt x="2550410" y="2637947"/>
                  <a:pt x="2526500" y="2622009"/>
                  <a:pt x="2494622" y="2606070"/>
                </a:cubicBezTo>
                <a:cubicBezTo>
                  <a:pt x="2478683" y="2598101"/>
                  <a:pt x="2478683" y="2598101"/>
                  <a:pt x="2446805" y="2590130"/>
                </a:cubicBezTo>
                <a:cubicBezTo>
                  <a:pt x="2398986" y="2582161"/>
                  <a:pt x="2391017" y="2582161"/>
                  <a:pt x="2367107" y="2566221"/>
                </a:cubicBezTo>
                <a:cubicBezTo>
                  <a:pt x="2359138" y="2558252"/>
                  <a:pt x="2359138" y="2558252"/>
                  <a:pt x="2359138" y="2542313"/>
                </a:cubicBezTo>
                <a:cubicBezTo>
                  <a:pt x="2359138" y="2534342"/>
                  <a:pt x="2359138" y="2518402"/>
                  <a:pt x="2351169" y="2518402"/>
                </a:cubicBezTo>
                <a:cubicBezTo>
                  <a:pt x="2343200" y="2502464"/>
                  <a:pt x="2343200" y="2478556"/>
                  <a:pt x="2343200" y="2478556"/>
                </a:cubicBezTo>
                <a:cubicBezTo>
                  <a:pt x="2351169" y="2478556"/>
                  <a:pt x="2351169" y="2470585"/>
                  <a:pt x="2351169" y="2462616"/>
                </a:cubicBezTo>
                <a:cubicBezTo>
                  <a:pt x="2351169" y="2454645"/>
                  <a:pt x="2351169" y="2446676"/>
                  <a:pt x="2343200" y="2446676"/>
                </a:cubicBezTo>
                <a:cubicBezTo>
                  <a:pt x="2335229" y="2446676"/>
                  <a:pt x="2335229" y="2446676"/>
                  <a:pt x="2335229" y="2438707"/>
                </a:cubicBezTo>
                <a:cubicBezTo>
                  <a:pt x="2335229" y="2422768"/>
                  <a:pt x="2327260" y="2406828"/>
                  <a:pt x="2311320" y="2390888"/>
                </a:cubicBezTo>
                <a:cubicBezTo>
                  <a:pt x="2295381" y="2359009"/>
                  <a:pt x="2287412" y="2351040"/>
                  <a:pt x="2255532" y="2335100"/>
                </a:cubicBezTo>
                <a:cubicBezTo>
                  <a:pt x="2239593" y="2327131"/>
                  <a:pt x="2223655" y="2319162"/>
                  <a:pt x="2223655" y="2319162"/>
                </a:cubicBezTo>
                <a:cubicBezTo>
                  <a:pt x="2223655" y="2319162"/>
                  <a:pt x="2215684" y="2319162"/>
                  <a:pt x="2215684" y="2319162"/>
                </a:cubicBezTo>
                <a:cubicBezTo>
                  <a:pt x="2215684" y="2327131"/>
                  <a:pt x="2191775" y="2327131"/>
                  <a:pt x="2167867" y="2327131"/>
                </a:cubicBezTo>
                <a:cubicBezTo>
                  <a:pt x="2151927" y="2327131"/>
                  <a:pt x="2135987" y="2327131"/>
                  <a:pt x="2128018" y="2327131"/>
                </a:cubicBezTo>
                <a:cubicBezTo>
                  <a:pt x="2088170" y="2335100"/>
                  <a:pt x="2064261" y="2343071"/>
                  <a:pt x="2040351" y="2359009"/>
                </a:cubicBezTo>
                <a:cubicBezTo>
                  <a:pt x="2016442" y="2374949"/>
                  <a:pt x="2016442" y="2382919"/>
                  <a:pt x="2000503" y="2414797"/>
                </a:cubicBezTo>
                <a:cubicBezTo>
                  <a:pt x="1992533" y="2438707"/>
                  <a:pt x="1976594" y="2486525"/>
                  <a:pt x="1976594" y="2486525"/>
                </a:cubicBezTo>
                <a:cubicBezTo>
                  <a:pt x="1976594" y="2486525"/>
                  <a:pt x="1976594" y="2494494"/>
                  <a:pt x="1968625" y="2494494"/>
                </a:cubicBezTo>
                <a:cubicBezTo>
                  <a:pt x="1944716" y="2510433"/>
                  <a:pt x="1936745" y="2526373"/>
                  <a:pt x="1936745" y="2542313"/>
                </a:cubicBezTo>
                <a:cubicBezTo>
                  <a:pt x="1944716" y="2558252"/>
                  <a:pt x="1968625" y="2566221"/>
                  <a:pt x="2000503" y="2566221"/>
                </a:cubicBezTo>
                <a:lnTo>
                  <a:pt x="2016442" y="2566221"/>
                </a:lnTo>
                <a:lnTo>
                  <a:pt x="2024413" y="2582161"/>
                </a:lnTo>
                <a:cubicBezTo>
                  <a:pt x="2032382" y="2590130"/>
                  <a:pt x="2032382" y="2598101"/>
                  <a:pt x="2032382" y="2598101"/>
                </a:cubicBezTo>
                <a:cubicBezTo>
                  <a:pt x="2032382" y="2606070"/>
                  <a:pt x="2024413" y="2614039"/>
                  <a:pt x="2024413" y="2622009"/>
                </a:cubicBezTo>
                <a:cubicBezTo>
                  <a:pt x="2016442" y="2645918"/>
                  <a:pt x="2016442" y="2653887"/>
                  <a:pt x="2024413" y="2661858"/>
                </a:cubicBezTo>
                <a:lnTo>
                  <a:pt x="2032382" y="2669827"/>
                </a:lnTo>
                <a:lnTo>
                  <a:pt x="2024413" y="2677796"/>
                </a:lnTo>
                <a:cubicBezTo>
                  <a:pt x="2024413" y="2685766"/>
                  <a:pt x="2016442" y="2693735"/>
                  <a:pt x="2016442" y="2693735"/>
                </a:cubicBezTo>
                <a:cubicBezTo>
                  <a:pt x="2016442" y="2701706"/>
                  <a:pt x="2016442" y="2701706"/>
                  <a:pt x="2000503" y="2701706"/>
                </a:cubicBezTo>
                <a:cubicBezTo>
                  <a:pt x="1984563" y="2701706"/>
                  <a:pt x="1976594" y="2701706"/>
                  <a:pt x="1976594" y="2693735"/>
                </a:cubicBezTo>
                <a:cubicBezTo>
                  <a:pt x="1976594" y="2685766"/>
                  <a:pt x="1968625" y="2685766"/>
                  <a:pt x="1968625" y="2685766"/>
                </a:cubicBezTo>
                <a:cubicBezTo>
                  <a:pt x="1960654" y="2685766"/>
                  <a:pt x="1960654" y="2677796"/>
                  <a:pt x="1952685" y="2677796"/>
                </a:cubicBezTo>
                <a:cubicBezTo>
                  <a:pt x="1944716" y="2669827"/>
                  <a:pt x="1936745" y="2653887"/>
                  <a:pt x="1936745" y="2645918"/>
                </a:cubicBezTo>
                <a:cubicBezTo>
                  <a:pt x="1936745" y="2637947"/>
                  <a:pt x="1928777" y="2629978"/>
                  <a:pt x="1920806" y="2622009"/>
                </a:cubicBezTo>
                <a:lnTo>
                  <a:pt x="1911841" y="2622009"/>
                </a:lnTo>
                <a:lnTo>
                  <a:pt x="1904868" y="2622009"/>
                </a:lnTo>
                <a:lnTo>
                  <a:pt x="1896897" y="2622009"/>
                </a:lnTo>
                <a:cubicBezTo>
                  <a:pt x="1896897" y="2622009"/>
                  <a:pt x="1888928" y="2622009"/>
                  <a:pt x="1888928" y="2622009"/>
                </a:cubicBezTo>
                <a:lnTo>
                  <a:pt x="1880958" y="2622009"/>
                </a:lnTo>
                <a:lnTo>
                  <a:pt x="1849080" y="2622009"/>
                </a:lnTo>
                <a:cubicBezTo>
                  <a:pt x="1841111" y="2622009"/>
                  <a:pt x="1817200" y="2622009"/>
                  <a:pt x="1793292" y="2629978"/>
                </a:cubicBezTo>
                <a:cubicBezTo>
                  <a:pt x="1713595" y="2637947"/>
                  <a:pt x="1689686" y="2637947"/>
                  <a:pt x="1681717" y="2653887"/>
                </a:cubicBezTo>
                <a:cubicBezTo>
                  <a:pt x="1673747" y="2661858"/>
                  <a:pt x="1673747" y="2669827"/>
                  <a:pt x="1673747" y="2669827"/>
                </a:cubicBezTo>
                <a:lnTo>
                  <a:pt x="1673747" y="2677796"/>
                </a:lnTo>
                <a:lnTo>
                  <a:pt x="1657807" y="2677796"/>
                </a:lnTo>
                <a:cubicBezTo>
                  <a:pt x="1641867" y="2677796"/>
                  <a:pt x="1625929" y="2677796"/>
                  <a:pt x="1625929" y="2685766"/>
                </a:cubicBezTo>
                <a:cubicBezTo>
                  <a:pt x="1625929" y="2685766"/>
                  <a:pt x="1617960" y="2685766"/>
                  <a:pt x="1602019" y="2685766"/>
                </a:cubicBezTo>
                <a:cubicBezTo>
                  <a:pt x="1586081" y="2685766"/>
                  <a:pt x="1570141" y="2685766"/>
                  <a:pt x="1562172" y="2685766"/>
                </a:cubicBezTo>
                <a:lnTo>
                  <a:pt x="1554202" y="2685766"/>
                </a:lnTo>
                <a:lnTo>
                  <a:pt x="1546233" y="2685766"/>
                </a:lnTo>
                <a:cubicBezTo>
                  <a:pt x="1538262" y="2685766"/>
                  <a:pt x="1530293" y="2685766"/>
                  <a:pt x="1530293" y="2685766"/>
                </a:cubicBezTo>
                <a:lnTo>
                  <a:pt x="1522324" y="2685766"/>
                </a:lnTo>
                <a:lnTo>
                  <a:pt x="1514353" y="2685766"/>
                </a:lnTo>
                <a:cubicBezTo>
                  <a:pt x="1506384" y="2685766"/>
                  <a:pt x="1506384" y="2685766"/>
                  <a:pt x="1498414" y="2685766"/>
                </a:cubicBezTo>
                <a:cubicBezTo>
                  <a:pt x="1490445" y="2685766"/>
                  <a:pt x="1482474" y="2685766"/>
                  <a:pt x="1466536" y="2685766"/>
                </a:cubicBezTo>
                <a:cubicBezTo>
                  <a:pt x="1458567" y="2685766"/>
                  <a:pt x="1426687" y="2685766"/>
                  <a:pt x="1402779" y="2685766"/>
                </a:cubicBezTo>
                <a:cubicBezTo>
                  <a:pt x="1378868" y="2685766"/>
                  <a:pt x="1331051" y="2685766"/>
                  <a:pt x="1299173" y="2685766"/>
                </a:cubicBezTo>
                <a:cubicBezTo>
                  <a:pt x="1267294" y="2685766"/>
                  <a:pt x="1219477" y="2685766"/>
                  <a:pt x="1195566" y="2685766"/>
                </a:cubicBezTo>
                <a:cubicBezTo>
                  <a:pt x="1179628" y="2685766"/>
                  <a:pt x="1163689" y="2685766"/>
                  <a:pt x="1155718" y="2685766"/>
                </a:cubicBezTo>
                <a:cubicBezTo>
                  <a:pt x="1163689" y="2685766"/>
                  <a:pt x="1131809" y="2645918"/>
                  <a:pt x="1123840" y="2637947"/>
                </a:cubicBezTo>
                <a:lnTo>
                  <a:pt x="1115870" y="2622009"/>
                </a:lnTo>
                <a:lnTo>
                  <a:pt x="1107901" y="2622009"/>
                </a:lnTo>
                <a:cubicBezTo>
                  <a:pt x="1099930" y="2622009"/>
                  <a:pt x="1099930" y="2622009"/>
                  <a:pt x="1099930" y="2622009"/>
                </a:cubicBezTo>
                <a:cubicBezTo>
                  <a:pt x="1099930" y="2622009"/>
                  <a:pt x="1099930" y="2627987"/>
                  <a:pt x="1099930" y="2636952"/>
                </a:cubicBezTo>
                <a:lnTo>
                  <a:pt x="1099930" y="2641934"/>
                </a:lnTo>
                <a:lnTo>
                  <a:pt x="1091961" y="2653887"/>
                </a:lnTo>
                <a:lnTo>
                  <a:pt x="1091961" y="2661858"/>
                </a:lnTo>
                <a:lnTo>
                  <a:pt x="1099930" y="2661858"/>
                </a:lnTo>
                <a:lnTo>
                  <a:pt x="1099930" y="2669827"/>
                </a:lnTo>
                <a:cubicBezTo>
                  <a:pt x="1099930" y="2693735"/>
                  <a:pt x="1099930" y="2717646"/>
                  <a:pt x="1099930" y="2717646"/>
                </a:cubicBezTo>
                <a:cubicBezTo>
                  <a:pt x="1099930" y="2717646"/>
                  <a:pt x="1044142" y="2725615"/>
                  <a:pt x="996325" y="2725615"/>
                </a:cubicBezTo>
                <a:cubicBezTo>
                  <a:pt x="956476" y="2725615"/>
                  <a:pt x="916628" y="2725615"/>
                  <a:pt x="916628" y="2725615"/>
                </a:cubicBezTo>
                <a:cubicBezTo>
                  <a:pt x="916628" y="2725615"/>
                  <a:pt x="908659" y="2725615"/>
                  <a:pt x="892719" y="2725615"/>
                </a:cubicBezTo>
                <a:cubicBezTo>
                  <a:pt x="892719" y="2725615"/>
                  <a:pt x="884749" y="2725615"/>
                  <a:pt x="884749" y="2725615"/>
                </a:cubicBezTo>
                <a:lnTo>
                  <a:pt x="876780" y="2725615"/>
                </a:lnTo>
                <a:lnTo>
                  <a:pt x="868811" y="2725615"/>
                </a:lnTo>
                <a:lnTo>
                  <a:pt x="847890" y="2725615"/>
                </a:lnTo>
                <a:cubicBezTo>
                  <a:pt x="840917" y="2725615"/>
                  <a:pt x="836931" y="2725615"/>
                  <a:pt x="836931" y="2725615"/>
                </a:cubicBezTo>
                <a:cubicBezTo>
                  <a:pt x="836931" y="2725615"/>
                  <a:pt x="836931" y="2733584"/>
                  <a:pt x="836931" y="2741554"/>
                </a:cubicBezTo>
                <a:lnTo>
                  <a:pt x="836931" y="2757494"/>
                </a:lnTo>
                <a:lnTo>
                  <a:pt x="844902" y="2757494"/>
                </a:lnTo>
                <a:cubicBezTo>
                  <a:pt x="852871" y="2757494"/>
                  <a:pt x="868811" y="2757494"/>
                  <a:pt x="884749" y="2757494"/>
                </a:cubicBezTo>
                <a:lnTo>
                  <a:pt x="916628" y="2757494"/>
                </a:lnTo>
                <a:lnTo>
                  <a:pt x="916628" y="2749523"/>
                </a:lnTo>
                <a:lnTo>
                  <a:pt x="916628" y="2741554"/>
                </a:lnTo>
                <a:lnTo>
                  <a:pt x="937549" y="2741554"/>
                </a:lnTo>
                <a:cubicBezTo>
                  <a:pt x="936553" y="2741554"/>
                  <a:pt x="936553" y="2741554"/>
                  <a:pt x="940537" y="2741554"/>
                </a:cubicBezTo>
                <a:lnTo>
                  <a:pt x="948507" y="2741554"/>
                </a:lnTo>
                <a:cubicBezTo>
                  <a:pt x="948507" y="2741554"/>
                  <a:pt x="956476" y="2741554"/>
                  <a:pt x="964447" y="2741554"/>
                </a:cubicBezTo>
                <a:cubicBezTo>
                  <a:pt x="980385" y="2741554"/>
                  <a:pt x="1012264" y="2741554"/>
                  <a:pt x="1044142" y="2741554"/>
                </a:cubicBezTo>
                <a:lnTo>
                  <a:pt x="1060082" y="2741554"/>
                </a:lnTo>
                <a:lnTo>
                  <a:pt x="1071040" y="2741554"/>
                </a:lnTo>
                <a:lnTo>
                  <a:pt x="1076021" y="2741554"/>
                </a:lnTo>
                <a:cubicBezTo>
                  <a:pt x="1083992" y="2741554"/>
                  <a:pt x="1083992" y="2741554"/>
                  <a:pt x="1083992" y="2741554"/>
                </a:cubicBezTo>
                <a:lnTo>
                  <a:pt x="1091961" y="2741554"/>
                </a:lnTo>
                <a:cubicBezTo>
                  <a:pt x="1107901" y="2741554"/>
                  <a:pt x="1107901" y="2741554"/>
                  <a:pt x="1107901" y="2741554"/>
                </a:cubicBezTo>
                <a:cubicBezTo>
                  <a:pt x="1107901" y="2741554"/>
                  <a:pt x="1107901" y="2749523"/>
                  <a:pt x="1107901" y="2749523"/>
                </a:cubicBezTo>
                <a:cubicBezTo>
                  <a:pt x="1107901" y="2757494"/>
                  <a:pt x="1107901" y="2757494"/>
                  <a:pt x="1115870" y="2757494"/>
                </a:cubicBezTo>
                <a:cubicBezTo>
                  <a:pt x="1115870" y="2757494"/>
                  <a:pt x="1123840" y="2757494"/>
                  <a:pt x="1123840" y="2757494"/>
                </a:cubicBezTo>
                <a:cubicBezTo>
                  <a:pt x="1123840" y="2757494"/>
                  <a:pt x="1131809" y="2757494"/>
                  <a:pt x="1139778" y="2757494"/>
                </a:cubicBezTo>
                <a:cubicBezTo>
                  <a:pt x="1139778" y="2757494"/>
                  <a:pt x="1139778" y="2749523"/>
                  <a:pt x="1139778" y="2741554"/>
                </a:cubicBezTo>
                <a:lnTo>
                  <a:pt x="1139778" y="2725615"/>
                </a:lnTo>
                <a:lnTo>
                  <a:pt x="1155718" y="2725615"/>
                </a:lnTo>
                <a:cubicBezTo>
                  <a:pt x="1163689" y="2725615"/>
                  <a:pt x="1171658" y="2725615"/>
                  <a:pt x="1171658" y="2725615"/>
                </a:cubicBezTo>
                <a:cubicBezTo>
                  <a:pt x="1171658" y="2725615"/>
                  <a:pt x="1179628" y="2749523"/>
                  <a:pt x="1179628" y="2765463"/>
                </a:cubicBezTo>
                <a:cubicBezTo>
                  <a:pt x="1171658" y="2757494"/>
                  <a:pt x="1171658" y="2757494"/>
                  <a:pt x="1171658" y="2757494"/>
                </a:cubicBezTo>
                <a:cubicBezTo>
                  <a:pt x="1171658" y="2757494"/>
                  <a:pt x="1171658" y="2765463"/>
                  <a:pt x="1171658" y="2773432"/>
                </a:cubicBezTo>
                <a:lnTo>
                  <a:pt x="1171658" y="2778868"/>
                </a:lnTo>
                <a:lnTo>
                  <a:pt x="1165930" y="2788500"/>
                </a:lnTo>
                <a:cubicBezTo>
                  <a:pt x="1156216" y="2805311"/>
                  <a:pt x="1157712" y="2805311"/>
                  <a:pt x="1163689" y="2805311"/>
                </a:cubicBezTo>
                <a:cubicBezTo>
                  <a:pt x="1171658" y="2805311"/>
                  <a:pt x="1171658" y="2805311"/>
                  <a:pt x="1171658" y="2797341"/>
                </a:cubicBezTo>
                <a:cubicBezTo>
                  <a:pt x="1171658" y="2797341"/>
                  <a:pt x="1171658" y="2793357"/>
                  <a:pt x="1171658" y="2788376"/>
                </a:cubicBezTo>
                <a:lnTo>
                  <a:pt x="1171658" y="2778868"/>
                </a:lnTo>
                <a:lnTo>
                  <a:pt x="1179628" y="2765463"/>
                </a:lnTo>
                <a:cubicBezTo>
                  <a:pt x="1187597" y="2765463"/>
                  <a:pt x="1195566" y="2765463"/>
                  <a:pt x="1283234" y="2773432"/>
                </a:cubicBezTo>
                <a:cubicBezTo>
                  <a:pt x="1339022" y="2773432"/>
                  <a:pt x="1394808" y="2773432"/>
                  <a:pt x="1418717" y="2773432"/>
                </a:cubicBezTo>
                <a:lnTo>
                  <a:pt x="1450596" y="2773432"/>
                </a:lnTo>
                <a:lnTo>
                  <a:pt x="1458567" y="2781403"/>
                </a:lnTo>
                <a:cubicBezTo>
                  <a:pt x="1474505" y="2797341"/>
                  <a:pt x="1498414" y="2813280"/>
                  <a:pt x="1506384" y="2813280"/>
                </a:cubicBezTo>
                <a:cubicBezTo>
                  <a:pt x="1506384" y="2813280"/>
                  <a:pt x="1514353" y="2813280"/>
                  <a:pt x="1514353" y="2821251"/>
                </a:cubicBezTo>
                <a:cubicBezTo>
                  <a:pt x="1522324" y="2829220"/>
                  <a:pt x="1530293" y="2829220"/>
                  <a:pt x="1546233" y="2837189"/>
                </a:cubicBezTo>
                <a:cubicBezTo>
                  <a:pt x="1570141" y="2837189"/>
                  <a:pt x="1578110" y="2845160"/>
                  <a:pt x="1586081" y="2845160"/>
                </a:cubicBezTo>
                <a:cubicBezTo>
                  <a:pt x="1594050" y="2853129"/>
                  <a:pt x="1594050" y="2853129"/>
                  <a:pt x="1594050" y="2861099"/>
                </a:cubicBezTo>
                <a:cubicBezTo>
                  <a:pt x="1594050" y="2869069"/>
                  <a:pt x="1594050" y="2885008"/>
                  <a:pt x="1594050" y="2908917"/>
                </a:cubicBezTo>
                <a:cubicBezTo>
                  <a:pt x="1594050" y="2932826"/>
                  <a:pt x="1594050" y="2956734"/>
                  <a:pt x="1594050" y="2956734"/>
                </a:cubicBezTo>
                <a:cubicBezTo>
                  <a:pt x="1594050" y="2972674"/>
                  <a:pt x="1602019" y="3012522"/>
                  <a:pt x="1602019" y="3036433"/>
                </a:cubicBezTo>
                <a:cubicBezTo>
                  <a:pt x="1602019" y="3044402"/>
                  <a:pt x="1602019" y="3052371"/>
                  <a:pt x="1602019" y="3068310"/>
                </a:cubicBezTo>
                <a:cubicBezTo>
                  <a:pt x="1602019" y="3084250"/>
                  <a:pt x="1602019" y="3084250"/>
                  <a:pt x="1602019" y="3092219"/>
                </a:cubicBezTo>
                <a:cubicBezTo>
                  <a:pt x="1602019" y="3100190"/>
                  <a:pt x="1609990" y="3108159"/>
                  <a:pt x="1609990" y="3116128"/>
                </a:cubicBezTo>
                <a:cubicBezTo>
                  <a:pt x="1617960" y="3140038"/>
                  <a:pt x="1617960" y="3155976"/>
                  <a:pt x="1625929" y="3171916"/>
                </a:cubicBezTo>
                <a:cubicBezTo>
                  <a:pt x="1633898" y="3187855"/>
                  <a:pt x="1665778" y="3211764"/>
                  <a:pt x="1689686" y="3227704"/>
                </a:cubicBezTo>
                <a:cubicBezTo>
                  <a:pt x="1693671" y="3227704"/>
                  <a:pt x="1697655" y="3229696"/>
                  <a:pt x="1701640" y="3231688"/>
                </a:cubicBezTo>
                <a:lnTo>
                  <a:pt x="1702125" y="3231850"/>
                </a:lnTo>
                <a:lnTo>
                  <a:pt x="1678305" y="3229832"/>
                </a:lnTo>
                <a:lnTo>
                  <a:pt x="1623536" y="3218879"/>
                </a:lnTo>
                <a:lnTo>
                  <a:pt x="1566291" y="3215259"/>
                </a:lnTo>
                <a:lnTo>
                  <a:pt x="1507808" y="3210401"/>
                </a:lnTo>
                <a:lnTo>
                  <a:pt x="1450562" y="3199448"/>
                </a:lnTo>
                <a:lnTo>
                  <a:pt x="1417701" y="3188494"/>
                </a:lnTo>
                <a:lnTo>
                  <a:pt x="1388459" y="3170206"/>
                </a:lnTo>
                <a:lnTo>
                  <a:pt x="1360456" y="3153156"/>
                </a:lnTo>
                <a:lnTo>
                  <a:pt x="1333691" y="3134868"/>
                </a:lnTo>
                <a:lnTo>
                  <a:pt x="1271588" y="3097149"/>
                </a:lnTo>
                <a:lnTo>
                  <a:pt x="1214342" y="3061811"/>
                </a:lnTo>
                <a:lnTo>
                  <a:pt x="1155859" y="3028950"/>
                </a:lnTo>
                <a:lnTo>
                  <a:pt x="1096137" y="2988755"/>
                </a:lnTo>
                <a:lnTo>
                  <a:pt x="1076611" y="2980182"/>
                </a:lnTo>
                <a:lnTo>
                  <a:pt x="1057085" y="2972848"/>
                </a:lnTo>
                <a:lnTo>
                  <a:pt x="1036415" y="2964275"/>
                </a:lnTo>
                <a:lnTo>
                  <a:pt x="1019366" y="2958179"/>
                </a:lnTo>
                <a:lnTo>
                  <a:pt x="1001078" y="2947226"/>
                </a:lnTo>
                <a:lnTo>
                  <a:pt x="990124" y="2931414"/>
                </a:lnTo>
                <a:lnTo>
                  <a:pt x="984028" y="2910745"/>
                </a:lnTo>
                <a:lnTo>
                  <a:pt x="987647" y="2909507"/>
                </a:lnTo>
                <a:lnTo>
                  <a:pt x="987647" y="2907030"/>
                </a:lnTo>
                <a:lnTo>
                  <a:pt x="990124" y="2904554"/>
                </a:lnTo>
                <a:lnTo>
                  <a:pt x="992600" y="2902077"/>
                </a:lnTo>
                <a:lnTo>
                  <a:pt x="949928" y="2902077"/>
                </a:lnTo>
                <a:lnTo>
                  <a:pt x="932879" y="2895981"/>
                </a:lnTo>
                <a:lnTo>
                  <a:pt x="901160" y="2888647"/>
                </a:lnTo>
                <a:lnTo>
                  <a:pt x="863441" y="2885027"/>
                </a:lnTo>
                <a:lnTo>
                  <a:pt x="822008" y="2880170"/>
                </a:lnTo>
                <a:lnTo>
                  <a:pt x="776954" y="2877693"/>
                </a:lnTo>
                <a:lnTo>
                  <a:pt x="737997" y="2874074"/>
                </a:lnTo>
                <a:lnTo>
                  <a:pt x="702659" y="2871597"/>
                </a:lnTo>
                <a:lnTo>
                  <a:pt x="678275" y="2871597"/>
                </a:lnTo>
                <a:lnTo>
                  <a:pt x="673418" y="2864263"/>
                </a:lnTo>
                <a:lnTo>
                  <a:pt x="670941" y="2861786"/>
                </a:lnTo>
                <a:lnTo>
                  <a:pt x="668465" y="2858167"/>
                </a:lnTo>
                <a:lnTo>
                  <a:pt x="667226" y="2853309"/>
                </a:lnTo>
                <a:lnTo>
                  <a:pt x="664750" y="2847213"/>
                </a:lnTo>
                <a:lnTo>
                  <a:pt x="664750" y="2837498"/>
                </a:lnTo>
                <a:lnTo>
                  <a:pt x="657416" y="2822924"/>
                </a:lnTo>
                <a:lnTo>
                  <a:pt x="657416" y="2804636"/>
                </a:lnTo>
                <a:lnTo>
                  <a:pt x="659892" y="2785110"/>
                </a:lnTo>
                <a:lnTo>
                  <a:pt x="659892" y="2764441"/>
                </a:lnTo>
                <a:lnTo>
                  <a:pt x="657416" y="2744915"/>
                </a:lnTo>
                <a:lnTo>
                  <a:pt x="651320" y="2731484"/>
                </a:lnTo>
                <a:lnTo>
                  <a:pt x="635508" y="2711958"/>
                </a:lnTo>
                <a:lnTo>
                  <a:pt x="618458" y="2690051"/>
                </a:lnTo>
                <a:lnTo>
                  <a:pt x="597789" y="2665667"/>
                </a:lnTo>
                <a:lnTo>
                  <a:pt x="578263" y="2644997"/>
                </a:lnTo>
                <a:lnTo>
                  <a:pt x="562451" y="2630424"/>
                </a:lnTo>
                <a:lnTo>
                  <a:pt x="549021" y="2618232"/>
                </a:lnTo>
                <a:lnTo>
                  <a:pt x="545402" y="2618232"/>
                </a:lnTo>
                <a:lnTo>
                  <a:pt x="535686" y="2616994"/>
                </a:lnTo>
                <a:lnTo>
                  <a:pt x="527114" y="2616994"/>
                </a:lnTo>
                <a:lnTo>
                  <a:pt x="516160" y="2614517"/>
                </a:lnTo>
                <a:lnTo>
                  <a:pt x="516160" y="2593848"/>
                </a:lnTo>
                <a:lnTo>
                  <a:pt x="513683" y="2571941"/>
                </a:lnTo>
                <a:lnTo>
                  <a:pt x="513683" y="2547557"/>
                </a:lnTo>
                <a:lnTo>
                  <a:pt x="511207" y="2532983"/>
                </a:lnTo>
                <a:lnTo>
                  <a:pt x="486823" y="2525649"/>
                </a:lnTo>
                <a:lnTo>
                  <a:pt x="460058" y="2517077"/>
                </a:lnTo>
                <a:lnTo>
                  <a:pt x="435674" y="2506123"/>
                </a:lnTo>
                <a:lnTo>
                  <a:pt x="418624" y="2492692"/>
                </a:lnTo>
                <a:lnTo>
                  <a:pt x="411290" y="2481739"/>
                </a:lnTo>
                <a:lnTo>
                  <a:pt x="407670" y="2468309"/>
                </a:lnTo>
                <a:lnTo>
                  <a:pt x="402812" y="2457355"/>
                </a:lnTo>
                <a:lnTo>
                  <a:pt x="396716" y="2443925"/>
                </a:lnTo>
                <a:lnTo>
                  <a:pt x="385763" y="2435352"/>
                </a:lnTo>
                <a:lnTo>
                  <a:pt x="361379" y="2428018"/>
                </a:lnTo>
                <a:lnTo>
                  <a:pt x="336995" y="2421922"/>
                </a:lnTo>
                <a:lnTo>
                  <a:pt x="312611" y="2414588"/>
                </a:lnTo>
                <a:lnTo>
                  <a:pt x="288227" y="2406015"/>
                </a:lnTo>
                <a:lnTo>
                  <a:pt x="267557" y="2392585"/>
                </a:lnTo>
                <a:lnTo>
                  <a:pt x="254127" y="2374297"/>
                </a:lnTo>
                <a:lnTo>
                  <a:pt x="248031" y="2352389"/>
                </a:lnTo>
                <a:lnTo>
                  <a:pt x="254127" y="2341436"/>
                </a:lnTo>
                <a:lnTo>
                  <a:pt x="261461" y="2321909"/>
                </a:lnTo>
                <a:lnTo>
                  <a:pt x="267557" y="2300002"/>
                </a:lnTo>
                <a:lnTo>
                  <a:pt x="272415" y="2279333"/>
                </a:lnTo>
                <a:lnTo>
                  <a:pt x="254127" y="2270760"/>
                </a:lnTo>
                <a:lnTo>
                  <a:pt x="248031" y="2262188"/>
                </a:lnTo>
                <a:lnTo>
                  <a:pt x="245555" y="2254853"/>
                </a:lnTo>
                <a:lnTo>
                  <a:pt x="245555" y="2248757"/>
                </a:lnTo>
                <a:lnTo>
                  <a:pt x="250412" y="2241423"/>
                </a:lnTo>
                <a:lnTo>
                  <a:pt x="250412" y="2232851"/>
                </a:lnTo>
                <a:lnTo>
                  <a:pt x="245555" y="2221897"/>
                </a:lnTo>
                <a:lnTo>
                  <a:pt x="234601" y="2203609"/>
                </a:lnTo>
                <a:lnTo>
                  <a:pt x="218789" y="2186559"/>
                </a:lnTo>
                <a:lnTo>
                  <a:pt x="207836" y="2168271"/>
                </a:lnTo>
                <a:lnTo>
                  <a:pt x="190786" y="2142649"/>
                </a:lnTo>
                <a:lnTo>
                  <a:pt x="170117" y="2118265"/>
                </a:lnTo>
                <a:lnTo>
                  <a:pt x="153067" y="2091500"/>
                </a:lnTo>
                <a:lnTo>
                  <a:pt x="143351" y="2080546"/>
                </a:lnTo>
                <a:lnTo>
                  <a:pt x="134779" y="2069592"/>
                </a:lnTo>
                <a:lnTo>
                  <a:pt x="128683" y="2051304"/>
                </a:lnTo>
                <a:lnTo>
                  <a:pt x="132302" y="2040350"/>
                </a:lnTo>
                <a:lnTo>
                  <a:pt x="132302" y="2024539"/>
                </a:lnTo>
                <a:lnTo>
                  <a:pt x="137160" y="2008727"/>
                </a:lnTo>
                <a:lnTo>
                  <a:pt x="142018" y="2005108"/>
                </a:lnTo>
                <a:lnTo>
                  <a:pt x="143256" y="2002631"/>
                </a:lnTo>
                <a:lnTo>
                  <a:pt x="150590" y="2000155"/>
                </a:lnTo>
                <a:lnTo>
                  <a:pt x="155448" y="1997678"/>
                </a:lnTo>
                <a:lnTo>
                  <a:pt x="159068" y="1994059"/>
                </a:lnTo>
                <a:lnTo>
                  <a:pt x="161544" y="1994059"/>
                </a:lnTo>
                <a:lnTo>
                  <a:pt x="161544" y="1997678"/>
                </a:lnTo>
                <a:lnTo>
                  <a:pt x="161544" y="2000155"/>
                </a:lnTo>
                <a:lnTo>
                  <a:pt x="164021" y="1997678"/>
                </a:lnTo>
                <a:lnTo>
                  <a:pt x="164021" y="1996440"/>
                </a:lnTo>
                <a:lnTo>
                  <a:pt x="164021" y="1993964"/>
                </a:lnTo>
                <a:lnTo>
                  <a:pt x="164021" y="1991487"/>
                </a:lnTo>
                <a:lnTo>
                  <a:pt x="161544" y="1989011"/>
                </a:lnTo>
                <a:lnTo>
                  <a:pt x="159068" y="1993868"/>
                </a:lnTo>
                <a:lnTo>
                  <a:pt x="137160" y="1989011"/>
                </a:lnTo>
                <a:lnTo>
                  <a:pt x="128588" y="1975580"/>
                </a:lnTo>
                <a:lnTo>
                  <a:pt x="118872" y="1962150"/>
                </a:lnTo>
                <a:lnTo>
                  <a:pt x="112776" y="1948720"/>
                </a:lnTo>
                <a:lnTo>
                  <a:pt x="106680" y="1934147"/>
                </a:lnTo>
                <a:lnTo>
                  <a:pt x="101822" y="1911001"/>
                </a:lnTo>
                <a:lnTo>
                  <a:pt x="110395" y="1900047"/>
                </a:lnTo>
                <a:lnTo>
                  <a:pt x="110395" y="1893951"/>
                </a:lnTo>
                <a:lnTo>
                  <a:pt x="106775" y="1885379"/>
                </a:lnTo>
                <a:lnTo>
                  <a:pt x="101918" y="1875663"/>
                </a:lnTo>
                <a:lnTo>
                  <a:pt x="101918" y="1862233"/>
                </a:lnTo>
                <a:lnTo>
                  <a:pt x="106775" y="1853660"/>
                </a:lnTo>
                <a:lnTo>
                  <a:pt x="112871" y="1840230"/>
                </a:lnTo>
                <a:lnTo>
                  <a:pt x="117729" y="1825657"/>
                </a:lnTo>
                <a:lnTo>
                  <a:pt x="97060" y="1809845"/>
                </a:lnTo>
                <a:lnTo>
                  <a:pt x="86106" y="1785461"/>
                </a:lnTo>
                <a:lnTo>
                  <a:pt x="80582" y="1785461"/>
                </a:lnTo>
                <a:lnTo>
                  <a:pt x="75724" y="1787938"/>
                </a:lnTo>
                <a:lnTo>
                  <a:pt x="73247" y="1787938"/>
                </a:lnTo>
                <a:lnTo>
                  <a:pt x="70771" y="1787938"/>
                </a:lnTo>
                <a:lnTo>
                  <a:pt x="69533" y="1785461"/>
                </a:lnTo>
                <a:lnTo>
                  <a:pt x="69533" y="1780604"/>
                </a:lnTo>
                <a:lnTo>
                  <a:pt x="69533" y="1774507"/>
                </a:lnTo>
                <a:lnTo>
                  <a:pt x="67056" y="1764792"/>
                </a:lnTo>
                <a:lnTo>
                  <a:pt x="73152" y="1747742"/>
                </a:lnTo>
                <a:lnTo>
                  <a:pt x="70676" y="1723358"/>
                </a:lnTo>
                <a:lnTo>
                  <a:pt x="62103" y="1698974"/>
                </a:lnTo>
                <a:lnTo>
                  <a:pt x="46291" y="1674590"/>
                </a:lnTo>
                <a:lnTo>
                  <a:pt x="34100" y="1650206"/>
                </a:lnTo>
                <a:lnTo>
                  <a:pt x="20669" y="1630680"/>
                </a:lnTo>
                <a:lnTo>
                  <a:pt x="13335" y="1610011"/>
                </a:lnTo>
                <a:lnTo>
                  <a:pt x="13335" y="1601438"/>
                </a:lnTo>
                <a:lnTo>
                  <a:pt x="13335" y="1596581"/>
                </a:lnTo>
                <a:lnTo>
                  <a:pt x="15812" y="1592961"/>
                </a:lnTo>
                <a:lnTo>
                  <a:pt x="18288" y="1590485"/>
                </a:lnTo>
                <a:lnTo>
                  <a:pt x="20765" y="1588008"/>
                </a:lnTo>
                <a:lnTo>
                  <a:pt x="22003" y="1585532"/>
                </a:lnTo>
                <a:lnTo>
                  <a:pt x="15907" y="1523429"/>
                </a:lnTo>
                <a:lnTo>
                  <a:pt x="22003" y="1514856"/>
                </a:lnTo>
                <a:lnTo>
                  <a:pt x="31718" y="1503902"/>
                </a:lnTo>
                <a:lnTo>
                  <a:pt x="37814" y="1490472"/>
                </a:lnTo>
                <a:lnTo>
                  <a:pt x="40291" y="1474661"/>
                </a:lnTo>
                <a:lnTo>
                  <a:pt x="35433" y="1452753"/>
                </a:lnTo>
                <a:lnTo>
                  <a:pt x="29337" y="1430846"/>
                </a:lnTo>
                <a:lnTo>
                  <a:pt x="20765" y="1411319"/>
                </a:lnTo>
                <a:lnTo>
                  <a:pt x="11049" y="1388174"/>
                </a:lnTo>
                <a:lnTo>
                  <a:pt x="2477" y="1362551"/>
                </a:lnTo>
                <a:lnTo>
                  <a:pt x="0" y="1328452"/>
                </a:lnTo>
                <a:lnTo>
                  <a:pt x="18288" y="1308926"/>
                </a:lnTo>
                <a:lnTo>
                  <a:pt x="40196" y="1279684"/>
                </a:lnTo>
                <a:lnTo>
                  <a:pt x="59722" y="1249204"/>
                </a:lnTo>
                <a:lnTo>
                  <a:pt x="75629" y="1217962"/>
                </a:lnTo>
                <a:lnTo>
                  <a:pt x="86582" y="1191197"/>
                </a:lnTo>
                <a:lnTo>
                  <a:pt x="91440" y="1175385"/>
                </a:lnTo>
                <a:lnTo>
                  <a:pt x="97536" y="1161955"/>
                </a:lnTo>
                <a:lnTo>
                  <a:pt x="100013" y="1151001"/>
                </a:lnTo>
                <a:lnTo>
                  <a:pt x="100013" y="1144905"/>
                </a:lnTo>
                <a:lnTo>
                  <a:pt x="100013" y="1137571"/>
                </a:lnTo>
                <a:lnTo>
                  <a:pt x="102489" y="1131475"/>
                </a:lnTo>
                <a:lnTo>
                  <a:pt x="107347" y="1126617"/>
                </a:lnTo>
                <a:lnTo>
                  <a:pt x="108585" y="1121759"/>
                </a:lnTo>
                <a:lnTo>
                  <a:pt x="108585" y="1118140"/>
                </a:lnTo>
                <a:lnTo>
                  <a:pt x="111062" y="1110806"/>
                </a:lnTo>
                <a:lnTo>
                  <a:pt x="108585" y="1104710"/>
                </a:lnTo>
                <a:lnTo>
                  <a:pt x="108585" y="1102233"/>
                </a:lnTo>
                <a:lnTo>
                  <a:pt x="107347" y="1097375"/>
                </a:lnTo>
                <a:lnTo>
                  <a:pt x="102489" y="1096137"/>
                </a:lnTo>
                <a:lnTo>
                  <a:pt x="100013" y="1091279"/>
                </a:lnTo>
                <a:lnTo>
                  <a:pt x="100013" y="1088803"/>
                </a:lnTo>
                <a:lnTo>
                  <a:pt x="100013" y="1066895"/>
                </a:lnTo>
                <a:lnTo>
                  <a:pt x="107347" y="1047369"/>
                </a:lnTo>
                <a:lnTo>
                  <a:pt x="119539" y="1024223"/>
                </a:lnTo>
                <a:lnTo>
                  <a:pt x="131731" y="1009650"/>
                </a:lnTo>
                <a:lnTo>
                  <a:pt x="137827" y="996220"/>
                </a:lnTo>
                <a:lnTo>
                  <a:pt x="132969" y="931640"/>
                </a:lnTo>
                <a:lnTo>
                  <a:pt x="135446" y="931640"/>
                </a:lnTo>
                <a:lnTo>
                  <a:pt x="140303" y="929164"/>
                </a:lnTo>
                <a:lnTo>
                  <a:pt x="143923" y="926687"/>
                </a:lnTo>
                <a:lnTo>
                  <a:pt x="148781" y="925449"/>
                </a:lnTo>
                <a:lnTo>
                  <a:pt x="151257" y="922973"/>
                </a:lnTo>
                <a:lnTo>
                  <a:pt x="167069" y="893731"/>
                </a:lnTo>
                <a:lnTo>
                  <a:pt x="175641" y="858393"/>
                </a:lnTo>
                <a:lnTo>
                  <a:pt x="191452" y="858393"/>
                </a:lnTo>
                <a:lnTo>
                  <a:pt x="204883" y="825532"/>
                </a:lnTo>
                <a:lnTo>
                  <a:pt x="224409" y="790194"/>
                </a:lnTo>
                <a:lnTo>
                  <a:pt x="241459" y="756095"/>
                </a:lnTo>
                <a:lnTo>
                  <a:pt x="251174" y="707327"/>
                </a:lnTo>
                <a:lnTo>
                  <a:pt x="265652" y="703993"/>
                </a:lnTo>
                <a:lnTo>
                  <a:pt x="270510" y="682085"/>
                </a:lnTo>
                <a:lnTo>
                  <a:pt x="270510" y="657701"/>
                </a:lnTo>
                <a:lnTo>
                  <a:pt x="275368" y="634556"/>
                </a:lnTo>
                <a:lnTo>
                  <a:pt x="286322" y="615029"/>
                </a:lnTo>
                <a:lnTo>
                  <a:pt x="302133" y="590645"/>
                </a:lnTo>
                <a:lnTo>
                  <a:pt x="313087" y="566261"/>
                </a:lnTo>
                <a:lnTo>
                  <a:pt x="321659" y="533400"/>
                </a:lnTo>
                <a:lnTo>
                  <a:pt x="321659" y="499301"/>
                </a:lnTo>
                <a:lnTo>
                  <a:pt x="324136" y="466439"/>
                </a:lnTo>
                <a:lnTo>
                  <a:pt x="327755" y="435959"/>
                </a:lnTo>
                <a:lnTo>
                  <a:pt x="341186" y="406718"/>
                </a:lnTo>
                <a:lnTo>
                  <a:pt x="326612" y="406718"/>
                </a:lnTo>
                <a:lnTo>
                  <a:pt x="327851" y="379952"/>
                </a:lnTo>
                <a:lnTo>
                  <a:pt x="332708" y="358045"/>
                </a:lnTo>
                <a:lnTo>
                  <a:pt x="341281" y="338518"/>
                </a:lnTo>
                <a:lnTo>
                  <a:pt x="354711" y="342138"/>
                </a:lnTo>
                <a:lnTo>
                  <a:pt x="348615" y="320231"/>
                </a:lnTo>
                <a:lnTo>
                  <a:pt x="346139" y="293465"/>
                </a:lnTo>
                <a:lnTo>
                  <a:pt x="346139" y="265462"/>
                </a:lnTo>
                <a:lnTo>
                  <a:pt x="348615" y="236220"/>
                </a:lnTo>
                <a:lnTo>
                  <a:pt x="343757" y="209455"/>
                </a:lnTo>
                <a:lnTo>
                  <a:pt x="343757" y="185071"/>
                </a:lnTo>
                <a:lnTo>
                  <a:pt x="346234" y="158306"/>
                </a:lnTo>
                <a:lnTo>
                  <a:pt x="343757" y="132683"/>
                </a:lnTo>
                <a:lnTo>
                  <a:pt x="337661" y="119253"/>
                </a:lnTo>
                <a:lnTo>
                  <a:pt x="330327" y="108299"/>
                </a:lnTo>
                <a:lnTo>
                  <a:pt x="324231" y="94869"/>
                </a:lnTo>
                <a:lnTo>
                  <a:pt x="324231" y="79153"/>
                </a:lnTo>
                <a:lnTo>
                  <a:pt x="330327" y="59627"/>
                </a:lnTo>
                <a:lnTo>
                  <a:pt x="337661" y="38957"/>
                </a:lnTo>
                <a:lnTo>
                  <a:pt x="341281" y="14573"/>
                </a:lnTo>
                <a:lnTo>
                  <a:pt x="348615" y="14573"/>
                </a:lnTo>
                <a:lnTo>
                  <a:pt x="351092" y="17050"/>
                </a:lnTo>
                <a:lnTo>
                  <a:pt x="352330" y="17050"/>
                </a:lnTo>
                <a:lnTo>
                  <a:pt x="354806" y="17050"/>
                </a:lnTo>
                <a:lnTo>
                  <a:pt x="357283" y="19526"/>
                </a:lnTo>
                <a:lnTo>
                  <a:pt x="375571" y="32957"/>
                </a:lnTo>
                <a:lnTo>
                  <a:pt x="390144" y="52483"/>
                </a:lnTo>
                <a:lnTo>
                  <a:pt x="403574" y="73152"/>
                </a:lnTo>
                <a:lnTo>
                  <a:pt x="417005" y="87725"/>
                </a:lnTo>
                <a:lnTo>
                  <a:pt x="438912" y="101156"/>
                </a:lnTo>
                <a:lnTo>
                  <a:pt x="468154" y="109728"/>
                </a:lnTo>
                <a:lnTo>
                  <a:pt x="498634" y="114586"/>
                </a:lnTo>
                <a:lnTo>
                  <a:pt x="527876" y="123158"/>
                </a:lnTo>
                <a:lnTo>
                  <a:pt x="527876" y="128016"/>
                </a:lnTo>
                <a:lnTo>
                  <a:pt x="527876" y="130493"/>
                </a:lnTo>
                <a:lnTo>
                  <a:pt x="527876" y="132969"/>
                </a:lnTo>
                <a:lnTo>
                  <a:pt x="527876" y="134207"/>
                </a:lnTo>
                <a:lnTo>
                  <a:pt x="527876" y="136684"/>
                </a:lnTo>
                <a:lnTo>
                  <a:pt x="533972" y="134207"/>
                </a:lnTo>
                <a:lnTo>
                  <a:pt x="538829" y="134207"/>
                </a:lnTo>
                <a:lnTo>
                  <a:pt x="546164" y="132969"/>
                </a:lnTo>
                <a:lnTo>
                  <a:pt x="552260" y="132969"/>
                </a:lnTo>
                <a:lnTo>
                  <a:pt x="563213" y="132969"/>
                </a:lnTo>
                <a:lnTo>
                  <a:pt x="563213" y="154877"/>
                </a:lnTo>
                <a:lnTo>
                  <a:pt x="568071" y="168307"/>
                </a:lnTo>
                <a:lnTo>
                  <a:pt x="571691" y="181737"/>
                </a:lnTo>
                <a:lnTo>
                  <a:pt x="579025" y="196310"/>
                </a:lnTo>
                <a:lnTo>
                  <a:pt x="579025" y="195072"/>
                </a:lnTo>
                <a:lnTo>
                  <a:pt x="581501" y="192596"/>
                </a:lnTo>
                <a:lnTo>
                  <a:pt x="581501" y="190119"/>
                </a:lnTo>
                <a:lnTo>
                  <a:pt x="582740" y="185261"/>
                </a:lnTo>
                <a:lnTo>
                  <a:pt x="587597" y="182785"/>
                </a:lnTo>
                <a:lnTo>
                  <a:pt x="590074" y="182785"/>
                </a:lnTo>
                <a:lnTo>
                  <a:pt x="592550" y="181547"/>
                </a:lnTo>
                <a:lnTo>
                  <a:pt x="592550" y="179070"/>
                </a:lnTo>
                <a:lnTo>
                  <a:pt x="592550" y="176594"/>
                </a:lnTo>
                <a:lnTo>
                  <a:pt x="592550" y="171736"/>
                </a:lnTo>
                <a:lnTo>
                  <a:pt x="592550" y="165640"/>
                </a:lnTo>
                <a:lnTo>
                  <a:pt x="590074" y="157067"/>
                </a:lnTo>
                <a:lnTo>
                  <a:pt x="587597" y="143637"/>
                </a:lnTo>
                <a:lnTo>
                  <a:pt x="587597" y="133922"/>
                </a:lnTo>
                <a:lnTo>
                  <a:pt x="587597" y="127826"/>
                </a:lnTo>
                <a:lnTo>
                  <a:pt x="582740" y="112014"/>
                </a:lnTo>
                <a:lnTo>
                  <a:pt x="568166" y="112014"/>
                </a:lnTo>
                <a:lnTo>
                  <a:pt x="568166" y="87630"/>
                </a:lnTo>
                <a:lnTo>
                  <a:pt x="587693" y="87630"/>
                </a:lnTo>
                <a:lnTo>
                  <a:pt x="587693" y="84011"/>
                </a:lnTo>
                <a:lnTo>
                  <a:pt x="590169" y="79153"/>
                </a:lnTo>
                <a:lnTo>
                  <a:pt x="590169" y="76676"/>
                </a:lnTo>
                <a:lnTo>
                  <a:pt x="592646" y="73057"/>
                </a:lnTo>
                <a:lnTo>
                  <a:pt x="596265" y="73057"/>
                </a:lnTo>
                <a:lnTo>
                  <a:pt x="596265" y="59627"/>
                </a:lnTo>
                <a:lnTo>
                  <a:pt x="587693" y="43815"/>
                </a:lnTo>
                <a:lnTo>
                  <a:pt x="576739" y="28004"/>
                </a:lnTo>
                <a:lnTo>
                  <a:pt x="571405" y="10954"/>
                </a:lnTo>
                <a:lnTo>
                  <a:pt x="584835" y="3620"/>
                </a:lnTo>
                <a:lnTo>
                  <a:pt x="603123" y="1143"/>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latin typeface="+mn-lt"/>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669684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0"/>
        <p:cNvGrpSpPr/>
        <p:nvPr/>
      </p:nvGrpSpPr>
      <p:grpSpPr>
        <a:xfrm>
          <a:off x="0" y="0"/>
          <a:ext cx="0" cy="0"/>
          <a:chOff x="0" y="0"/>
          <a:chExt cx="0" cy="0"/>
        </a:xfrm>
      </p:grpSpPr>
      <p:sp>
        <p:nvSpPr>
          <p:cNvPr id="21" name="Google Shape;21;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2" name="Google Shape;22;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3" name="Google Shape;2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t>7/7/2024</a:t>
            </a:fld>
            <a:endParaRPr lang="en-US"/>
          </a:p>
        </p:txBody>
      </p:sp>
      <p:sp>
        <p:nvSpPr>
          <p:cNvPr id="24" name="Google Shape;2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t>‹#›</a:t>
            </a:fld>
            <a:endParaRPr lang="en-US"/>
          </a:p>
        </p:txBody>
      </p:sp>
    </p:spTree>
    <p:extLst>
      <p:ext uri="{BB962C8B-B14F-4D97-AF65-F5344CB8AC3E}">
        <p14:creationId xmlns:p14="http://schemas.microsoft.com/office/powerpoint/2010/main" val="217744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32"/>
        <p:cNvGrpSpPr/>
        <p:nvPr/>
      </p:nvGrpSpPr>
      <p:grpSpPr>
        <a:xfrm>
          <a:off x="0" y="0"/>
          <a:ext cx="0" cy="0"/>
          <a:chOff x="0" y="0"/>
          <a:chExt cx="0" cy="0"/>
        </a:xfrm>
      </p:grpSpPr>
    </p:spTree>
    <p:extLst>
      <p:ext uri="{BB962C8B-B14F-4D97-AF65-F5344CB8AC3E}">
        <p14:creationId xmlns:p14="http://schemas.microsoft.com/office/powerpoint/2010/main" val="310577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
        <p:cNvGrpSpPr/>
        <p:nvPr/>
      </p:nvGrpSpPr>
      <p:grpSpPr>
        <a:xfrm>
          <a:off x="0" y="0"/>
          <a:ext cx="0" cy="0"/>
          <a:chOff x="0" y="0"/>
          <a:chExt cx="0" cy="0"/>
        </a:xfrm>
      </p:grpSpPr>
      <p:sp>
        <p:nvSpPr>
          <p:cNvPr id="34" name="Google Shape;34;p3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3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6" name="Google Shape;36;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t>7/7/2024</a:t>
            </a:fld>
            <a:endParaRPr lang="en-US"/>
          </a:p>
        </p:txBody>
      </p:sp>
      <p:sp>
        <p:nvSpPr>
          <p:cNvPr id="37" name="Google Shape;37;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8" name="Google Shape;38;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t>‹#›</a:t>
            </a:fld>
            <a:endParaRPr lang="en-US"/>
          </a:p>
        </p:txBody>
      </p:sp>
    </p:spTree>
    <p:extLst>
      <p:ext uri="{BB962C8B-B14F-4D97-AF65-F5344CB8AC3E}">
        <p14:creationId xmlns:p14="http://schemas.microsoft.com/office/powerpoint/2010/main" val="2568945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9"/>
        <p:cNvGrpSpPr/>
        <p:nvPr/>
      </p:nvGrpSpPr>
      <p:grpSpPr>
        <a:xfrm>
          <a:off x="0" y="0"/>
          <a:ext cx="0" cy="0"/>
          <a:chOff x="0" y="0"/>
          <a:chExt cx="0" cy="0"/>
        </a:xfrm>
      </p:grpSpPr>
      <p:sp>
        <p:nvSpPr>
          <p:cNvPr id="40" name="Google Shape;40;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1" name="Google Shape;41;p3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2" name="Google Shape;42;p3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3" name="Google Shape;43;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t>7/7/2024</a:t>
            </a:fld>
            <a:endParaRPr lang="en-US"/>
          </a:p>
        </p:txBody>
      </p:sp>
      <p:sp>
        <p:nvSpPr>
          <p:cNvPr id="44" name="Google Shape;44;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5" name="Google Shape;45;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t>‹#›</a:t>
            </a:fld>
            <a:endParaRPr lang="en-US"/>
          </a:p>
        </p:txBody>
      </p:sp>
    </p:spTree>
    <p:extLst>
      <p:ext uri="{BB962C8B-B14F-4D97-AF65-F5344CB8AC3E}">
        <p14:creationId xmlns:p14="http://schemas.microsoft.com/office/powerpoint/2010/main" val="4059168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6"/>
        <p:cNvGrpSpPr/>
        <p:nvPr/>
      </p:nvGrpSpPr>
      <p:grpSpPr>
        <a:xfrm>
          <a:off x="0" y="0"/>
          <a:ext cx="0" cy="0"/>
          <a:chOff x="0" y="0"/>
          <a:chExt cx="0" cy="0"/>
        </a:xfrm>
      </p:grpSpPr>
      <p:sp>
        <p:nvSpPr>
          <p:cNvPr id="47" name="Google Shape;47;p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8" name="Google Shape;48;p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9" name="Google Shape;49;p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0" name="Google Shape;50;p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51" name="Google Shape;51;p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2" name="Google Shape;5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t>7/7/2024</a:t>
            </a:fld>
            <a:endParaRPr lang="en-US"/>
          </a:p>
        </p:txBody>
      </p:sp>
      <p:sp>
        <p:nvSpPr>
          <p:cNvPr id="53" name="Google Shape;5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54" name="Google Shape;5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t>‹#›</a:t>
            </a:fld>
            <a:endParaRPr lang="en-US"/>
          </a:p>
        </p:txBody>
      </p:sp>
    </p:spTree>
    <p:extLst>
      <p:ext uri="{BB962C8B-B14F-4D97-AF65-F5344CB8AC3E}">
        <p14:creationId xmlns:p14="http://schemas.microsoft.com/office/powerpoint/2010/main" val="1647910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0"/>
        <p:cNvGrpSpPr/>
        <p:nvPr/>
      </p:nvGrpSpPr>
      <p:grpSpPr>
        <a:xfrm>
          <a:off x="0" y="0"/>
          <a:ext cx="0" cy="0"/>
          <a:chOff x="0" y="0"/>
          <a:chExt cx="0" cy="0"/>
        </a:xfrm>
      </p:grpSpPr>
      <p:sp>
        <p:nvSpPr>
          <p:cNvPr id="61" name="Google Shape;61;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2" name="Google Shape;62;p4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3" name="Google Shape;63;p4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4" name="Google Shape;6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t>7/7/2024</a:t>
            </a:fld>
            <a:endParaRPr lang="en-US"/>
          </a:p>
        </p:txBody>
      </p:sp>
      <p:sp>
        <p:nvSpPr>
          <p:cNvPr id="65" name="Google Shape;6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66" name="Google Shape;6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t>‹#›</a:t>
            </a:fld>
            <a:endParaRPr lang="en-US"/>
          </a:p>
        </p:txBody>
      </p:sp>
    </p:spTree>
    <p:extLst>
      <p:ext uri="{BB962C8B-B14F-4D97-AF65-F5344CB8AC3E}">
        <p14:creationId xmlns:p14="http://schemas.microsoft.com/office/powerpoint/2010/main" val="2764416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7"/>
        <p:cNvGrpSpPr/>
        <p:nvPr/>
      </p:nvGrpSpPr>
      <p:grpSpPr>
        <a:xfrm>
          <a:off x="0" y="0"/>
          <a:ext cx="0" cy="0"/>
          <a:chOff x="0" y="0"/>
          <a:chExt cx="0" cy="0"/>
        </a:xfrm>
      </p:grpSpPr>
      <p:sp>
        <p:nvSpPr>
          <p:cNvPr id="68" name="Google Shape;68;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9" name="Google Shape;69;p42"/>
          <p:cNvSpPr>
            <a:spLocks noGrp="1"/>
          </p:cNvSpPr>
          <p:nvPr>
            <p:ph type="pic" idx="2"/>
          </p:nvPr>
        </p:nvSpPr>
        <p:spPr>
          <a:xfrm>
            <a:off x="5183188" y="987425"/>
            <a:ext cx="6172200" cy="4873625"/>
          </a:xfrm>
          <a:prstGeom prst="rect">
            <a:avLst/>
          </a:prstGeom>
          <a:noFill/>
          <a:ln>
            <a:noFill/>
          </a:ln>
        </p:spPr>
      </p:sp>
      <p:sp>
        <p:nvSpPr>
          <p:cNvPr id="70" name="Google Shape;70;p4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71" name="Google Shape;7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pPr/>
              <a:t>7/7/2024</a:t>
            </a:fld>
            <a:endParaRPr lang="en-US" dirty="0"/>
          </a:p>
        </p:txBody>
      </p:sp>
      <p:sp>
        <p:nvSpPr>
          <p:cNvPr id="72" name="Google Shape;7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3" name="Google Shape;7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pPr/>
              <a:t>‹#›</a:t>
            </a:fld>
            <a:endParaRPr lang="en-US"/>
          </a:p>
        </p:txBody>
      </p:sp>
    </p:spTree>
    <p:extLst>
      <p:ext uri="{BB962C8B-B14F-4D97-AF65-F5344CB8AC3E}">
        <p14:creationId xmlns:p14="http://schemas.microsoft.com/office/powerpoint/2010/main" val="1276026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4"/>
        <p:cNvGrpSpPr/>
        <p:nvPr/>
      </p:nvGrpSpPr>
      <p:grpSpPr>
        <a:xfrm>
          <a:off x="0" y="0"/>
          <a:ext cx="0" cy="0"/>
          <a:chOff x="0" y="0"/>
          <a:chExt cx="0" cy="0"/>
        </a:xfrm>
      </p:grpSpPr>
      <p:sp>
        <p:nvSpPr>
          <p:cNvPr id="75" name="Google Shape;75;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6" name="Google Shape;76;p4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7" name="Google Shape;77;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t>7/7/2024</a:t>
            </a:fld>
            <a:endParaRPr lang="en-US"/>
          </a:p>
        </p:txBody>
      </p:sp>
      <p:sp>
        <p:nvSpPr>
          <p:cNvPr id="78" name="Google Shape;78;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79" name="Google Shape;79;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t>‹#›</a:t>
            </a:fld>
            <a:endParaRPr lang="en-US"/>
          </a:p>
        </p:txBody>
      </p:sp>
    </p:spTree>
    <p:extLst>
      <p:ext uri="{BB962C8B-B14F-4D97-AF65-F5344CB8AC3E}">
        <p14:creationId xmlns:p14="http://schemas.microsoft.com/office/powerpoint/2010/main" val="4086479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fld id="{4CDE23C7-78A4-413A-A84B-93D4CC0A9EB1}" type="datetimeFigureOut">
              <a:rPr lang="en-US" smtClean="0"/>
              <a:pPr/>
              <a:t>7/7/2024</a:t>
            </a:fld>
            <a:endParaRPr lang="en-US" dirty="0"/>
          </a:p>
        </p:txBody>
      </p:sp>
      <p:sp>
        <p:nvSpPr>
          <p:cNvPr id="13" name="Google Shape;1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14" name="Google Shape;1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6CB39E08-E0E5-4B1A-8F7D-08FE7678A3B6}" type="slidenum">
              <a:rPr lang="en-US" smtClean="0"/>
              <a:pPr/>
              <a:t>‹#›</a:t>
            </a:fld>
            <a:endParaRPr lang="en-US"/>
          </a:p>
        </p:txBody>
      </p:sp>
      <p:pic>
        <p:nvPicPr>
          <p:cNvPr id="15" name="Google Shape;15;p32" descr="100+ hình nền powerpoint giáo dục - hinhanhsieudep.net"/>
          <p:cNvPicPr preferRelativeResize="0"/>
          <p:nvPr/>
        </p:nvPicPr>
        <p:blipFill rotWithShape="1">
          <a:blip r:embed="rId13">
            <a:alphaModFix/>
          </a:blip>
          <a:srcRect/>
          <a:stretch/>
        </p:blipFill>
        <p:spPr>
          <a:xfrm>
            <a:off x="0" y="-1"/>
            <a:ext cx="12192000" cy="6883627"/>
          </a:xfrm>
          <a:prstGeom prst="rect">
            <a:avLst/>
          </a:prstGeom>
          <a:noFill/>
          <a:ln>
            <a:noFill/>
          </a:ln>
        </p:spPr>
      </p:pic>
    </p:spTree>
    <p:extLst>
      <p:ext uri="{BB962C8B-B14F-4D97-AF65-F5344CB8AC3E}">
        <p14:creationId xmlns:p14="http://schemas.microsoft.com/office/powerpoint/2010/main" val="2291801634"/>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4" r:id="rId3"/>
    <p:sldLayoutId id="2147483705" r:id="rId4"/>
    <p:sldLayoutId id="2147483706" r:id="rId5"/>
    <p:sldLayoutId id="2147483707" r:id="rId6"/>
    <p:sldLayoutId id="2147483709" r:id="rId7"/>
    <p:sldLayoutId id="2147483710" r:id="rId8"/>
    <p:sldLayoutId id="2147483711" r:id="rId9"/>
    <p:sldLayoutId id="2147483712" r:id="rId10"/>
    <p:sldLayoutId id="2147483714" r:id="rId11"/>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1.xml"/><Relationship Id="rId6" Type="http://schemas.openxmlformats.org/officeDocument/2006/relationships/image" Target="../media/image25.jpg"/><Relationship Id="rId5" Type="http://schemas.openxmlformats.org/officeDocument/2006/relationships/image" Target="../media/image24.gif"/><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28E6D0-0D67-1F2F-8AF5-88DE49B60128}"/>
              </a:ext>
            </a:extLst>
          </p:cNvPr>
          <p:cNvSpPr txBox="1"/>
          <p:nvPr/>
        </p:nvSpPr>
        <p:spPr>
          <a:xfrm>
            <a:off x="2047067" y="597761"/>
            <a:ext cx="8128000" cy="913199"/>
          </a:xfrm>
          <a:prstGeom prst="rect">
            <a:avLst/>
          </a:prstGeom>
          <a:noFill/>
        </p:spPr>
        <p:txBody>
          <a:bodyPr wrap="square">
            <a:spAutoFit/>
          </a:bodyPr>
          <a:lstStyle/>
          <a:p>
            <a:pPr algn="ctr" eaLnBrk="1" fontAlgn="base" hangingPunct="1">
              <a:spcBef>
                <a:spcPct val="0"/>
              </a:spcBef>
              <a:spcAft>
                <a:spcPct val="0"/>
              </a:spcAft>
            </a:pPr>
            <a:r>
              <a:rPr lang="en-US" altLang="vi-VN" sz="2667"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TRƯỜNG TRUNG HỌC CƠ SỞ …..</a:t>
            </a:r>
          </a:p>
          <a:p>
            <a:pPr algn="ctr" eaLnBrk="1" fontAlgn="base" hangingPunct="1">
              <a:spcBef>
                <a:spcPct val="0"/>
              </a:spcBef>
              <a:spcAft>
                <a:spcPct val="0"/>
              </a:spcAft>
            </a:pPr>
            <a:r>
              <a:rPr lang="en-US" altLang="vi-VN" sz="2667"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TỔ KHOA HỌC XÃ HỘI</a:t>
            </a:r>
          </a:p>
        </p:txBody>
      </p:sp>
      <p:sp>
        <p:nvSpPr>
          <p:cNvPr id="4" name="WordArt 11">
            <a:extLst>
              <a:ext uri="{FF2B5EF4-FFF2-40B4-BE49-F238E27FC236}">
                <a16:creationId xmlns:a16="http://schemas.microsoft.com/office/drawing/2014/main" id="{A8D1601B-B89D-C9C8-68B0-045320405184}"/>
              </a:ext>
            </a:extLst>
          </p:cNvPr>
          <p:cNvSpPr>
            <a:spLocks noChangeArrowheads="1" noChangeShapeType="1" noTextEdit="1"/>
          </p:cNvSpPr>
          <p:nvPr/>
        </p:nvSpPr>
        <p:spPr bwMode="auto">
          <a:xfrm>
            <a:off x="613393" y="1682309"/>
            <a:ext cx="11159185" cy="2943675"/>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eaLnBrk="0" fontAlgn="base" hangingPunct="0">
              <a:spcBef>
                <a:spcPct val="0"/>
              </a:spcBef>
              <a:spcAft>
                <a:spcPct val="0"/>
              </a:spcAft>
            </a:pPr>
            <a:r>
              <a:rPr lang="en-US" sz="4796" kern="10" dirty="0">
                <a:ln w="9525">
                  <a:round/>
                  <a:headEnd/>
                  <a:tailEnd/>
                </a:ln>
                <a:gradFill rotWithShape="1">
                  <a:gsLst>
                    <a:gs pos="0">
                      <a:srgbClr val="FFFF00"/>
                    </a:gs>
                    <a:gs pos="100000">
                      <a:srgbClr val="FF3300"/>
                    </a:gs>
                  </a:gsLst>
                  <a:path path="rect">
                    <a:fillToRect l="50000" t="50000" r="50000" b="50000"/>
                  </a:path>
                </a:gradFill>
                <a:latin typeface="Times New Roman" panose="02020603050405020304" pitchFamily="18" charset="0"/>
                <a:cs typeface="Times New Roman" panose="02020603050405020304" pitchFamily="18" charset="0"/>
              </a:rPr>
              <a:t>CHÀO MỪNG CÁC EM ĐẾN VỚI TIẾT HỌC NGÀY HÔM NAY</a:t>
            </a:r>
          </a:p>
        </p:txBody>
      </p:sp>
      <p:grpSp>
        <p:nvGrpSpPr>
          <p:cNvPr id="5" name="Group 2">
            <a:extLst>
              <a:ext uri="{FF2B5EF4-FFF2-40B4-BE49-F238E27FC236}">
                <a16:creationId xmlns:a16="http://schemas.microsoft.com/office/drawing/2014/main" id="{AB7E7D7C-E3A1-1728-05E4-9AD3CE4AC194}"/>
              </a:ext>
            </a:extLst>
          </p:cNvPr>
          <p:cNvGrpSpPr>
            <a:grpSpLocks noChangeAspect="1"/>
          </p:cNvGrpSpPr>
          <p:nvPr/>
        </p:nvGrpSpPr>
        <p:grpSpPr bwMode="auto">
          <a:xfrm>
            <a:off x="3129430" y="4879439"/>
            <a:ext cx="6127113" cy="2465891"/>
            <a:chOff x="0" y="0"/>
            <a:chExt cx="5460" cy="3810"/>
          </a:xfrm>
        </p:grpSpPr>
        <p:sp>
          <p:nvSpPr>
            <p:cNvPr id="6" name="AutoShape 3">
              <a:extLst>
                <a:ext uri="{FF2B5EF4-FFF2-40B4-BE49-F238E27FC236}">
                  <a16:creationId xmlns:a16="http://schemas.microsoft.com/office/drawing/2014/main" id="{C1695E13-016C-1326-EEE8-DE2BE7706CB8}"/>
                </a:ext>
              </a:extLst>
            </p:cNvPr>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239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7" name="Freeform 4">
              <a:extLst>
                <a:ext uri="{FF2B5EF4-FFF2-40B4-BE49-F238E27FC236}">
                  <a16:creationId xmlns:a16="http://schemas.microsoft.com/office/drawing/2014/main" id="{EEC1E0F9-C420-8CC6-7A7B-3D050422BF3C}"/>
                </a:ext>
              </a:extLst>
            </p:cNvPr>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8" name="Freeform 5">
              <a:extLst>
                <a:ext uri="{FF2B5EF4-FFF2-40B4-BE49-F238E27FC236}">
                  <a16:creationId xmlns:a16="http://schemas.microsoft.com/office/drawing/2014/main" id="{72D57638-CE4E-2F1A-E2CF-D90774EDCA69}"/>
                </a:ext>
              </a:extLst>
            </p:cNvPr>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9" name="Freeform 6">
              <a:extLst>
                <a:ext uri="{FF2B5EF4-FFF2-40B4-BE49-F238E27FC236}">
                  <a16:creationId xmlns:a16="http://schemas.microsoft.com/office/drawing/2014/main" id="{1FF61000-A128-7841-D8AF-7C200292AD19}"/>
                </a:ext>
              </a:extLst>
            </p:cNvPr>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0" name="Freeform 7">
              <a:extLst>
                <a:ext uri="{FF2B5EF4-FFF2-40B4-BE49-F238E27FC236}">
                  <a16:creationId xmlns:a16="http://schemas.microsoft.com/office/drawing/2014/main" id="{75E7D51E-A318-EDC6-C13E-453D8D227E16}"/>
                </a:ext>
              </a:extLst>
            </p:cNvPr>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1" name="Freeform 8">
              <a:extLst>
                <a:ext uri="{FF2B5EF4-FFF2-40B4-BE49-F238E27FC236}">
                  <a16:creationId xmlns:a16="http://schemas.microsoft.com/office/drawing/2014/main" id="{672A1464-8615-34EE-6200-132D635C8794}"/>
                </a:ext>
              </a:extLst>
            </p:cNvPr>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2" name="Freeform 9">
              <a:extLst>
                <a:ext uri="{FF2B5EF4-FFF2-40B4-BE49-F238E27FC236}">
                  <a16:creationId xmlns:a16="http://schemas.microsoft.com/office/drawing/2014/main" id="{C0379B59-D2DA-819A-3F3B-9E5C8EB297EB}"/>
                </a:ext>
              </a:extLst>
            </p:cNvPr>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3" name="Freeform 10">
              <a:extLst>
                <a:ext uri="{FF2B5EF4-FFF2-40B4-BE49-F238E27FC236}">
                  <a16:creationId xmlns:a16="http://schemas.microsoft.com/office/drawing/2014/main" id="{2E792D42-FF45-3FF7-A78D-9B35EFA7D839}"/>
                </a:ext>
              </a:extLst>
            </p:cNvPr>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4" name="Freeform 11">
              <a:extLst>
                <a:ext uri="{FF2B5EF4-FFF2-40B4-BE49-F238E27FC236}">
                  <a16:creationId xmlns:a16="http://schemas.microsoft.com/office/drawing/2014/main" id="{4E99E944-B91B-09D7-2E95-971C79D3C694}"/>
                </a:ext>
              </a:extLst>
            </p:cNvPr>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5" name="Freeform 12">
              <a:extLst>
                <a:ext uri="{FF2B5EF4-FFF2-40B4-BE49-F238E27FC236}">
                  <a16:creationId xmlns:a16="http://schemas.microsoft.com/office/drawing/2014/main" id="{74434814-B27F-7D34-45CA-BED681BCDEB4}"/>
                </a:ext>
              </a:extLst>
            </p:cNvPr>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6" name="Freeform 13">
              <a:extLst>
                <a:ext uri="{FF2B5EF4-FFF2-40B4-BE49-F238E27FC236}">
                  <a16:creationId xmlns:a16="http://schemas.microsoft.com/office/drawing/2014/main" id="{8366413D-07EC-4490-4D76-DBD646B75595}"/>
                </a:ext>
              </a:extLst>
            </p:cNvPr>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14">
              <a:extLst>
                <a:ext uri="{FF2B5EF4-FFF2-40B4-BE49-F238E27FC236}">
                  <a16:creationId xmlns:a16="http://schemas.microsoft.com/office/drawing/2014/main" id="{A57FF050-E773-CC4E-5966-17005E870772}"/>
                </a:ext>
              </a:extLst>
            </p:cNvPr>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15">
              <a:extLst>
                <a:ext uri="{FF2B5EF4-FFF2-40B4-BE49-F238E27FC236}">
                  <a16:creationId xmlns:a16="http://schemas.microsoft.com/office/drawing/2014/main" id="{958F3F30-AA9A-858B-3990-CC8C57E055FB}"/>
                </a:ext>
              </a:extLst>
            </p:cNvPr>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16">
              <a:extLst>
                <a:ext uri="{FF2B5EF4-FFF2-40B4-BE49-F238E27FC236}">
                  <a16:creationId xmlns:a16="http://schemas.microsoft.com/office/drawing/2014/main" id="{428A5871-2008-33E3-CF05-BCCA2F1A890B}"/>
                </a:ext>
              </a:extLst>
            </p:cNvPr>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17">
              <a:extLst>
                <a:ext uri="{FF2B5EF4-FFF2-40B4-BE49-F238E27FC236}">
                  <a16:creationId xmlns:a16="http://schemas.microsoft.com/office/drawing/2014/main" id="{0332A403-EFCE-53BB-3D8D-4D507FA05728}"/>
                </a:ext>
              </a:extLst>
            </p:cNvPr>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18">
              <a:extLst>
                <a:ext uri="{FF2B5EF4-FFF2-40B4-BE49-F238E27FC236}">
                  <a16:creationId xmlns:a16="http://schemas.microsoft.com/office/drawing/2014/main" id="{CFB2B769-7226-6BA4-75DF-E029037067DE}"/>
                </a:ext>
              </a:extLst>
            </p:cNvPr>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19">
              <a:extLst>
                <a:ext uri="{FF2B5EF4-FFF2-40B4-BE49-F238E27FC236}">
                  <a16:creationId xmlns:a16="http://schemas.microsoft.com/office/drawing/2014/main" id="{4D338B36-185A-ADBC-6A9F-61E48F4C397C}"/>
                </a:ext>
              </a:extLst>
            </p:cNvPr>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20">
              <a:extLst>
                <a:ext uri="{FF2B5EF4-FFF2-40B4-BE49-F238E27FC236}">
                  <a16:creationId xmlns:a16="http://schemas.microsoft.com/office/drawing/2014/main" id="{FB9CBC97-D1D0-0B24-89B6-3ABF9CBB4C4A}"/>
                </a:ext>
              </a:extLst>
            </p:cNvPr>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21">
              <a:extLst>
                <a:ext uri="{FF2B5EF4-FFF2-40B4-BE49-F238E27FC236}">
                  <a16:creationId xmlns:a16="http://schemas.microsoft.com/office/drawing/2014/main" id="{E96BD71B-729B-F62B-5F36-D18B3703625D}"/>
                </a:ext>
              </a:extLst>
            </p:cNvPr>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5" name="Freeform 22">
              <a:extLst>
                <a:ext uri="{FF2B5EF4-FFF2-40B4-BE49-F238E27FC236}">
                  <a16:creationId xmlns:a16="http://schemas.microsoft.com/office/drawing/2014/main" id="{AD569792-4D12-FCB7-0928-B38DA125A597}"/>
                </a:ext>
              </a:extLst>
            </p:cNvPr>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grpSp>
    </p:spTree>
    <p:extLst>
      <p:ext uri="{BB962C8B-B14F-4D97-AF65-F5344CB8AC3E}">
        <p14:creationId xmlns:p14="http://schemas.microsoft.com/office/powerpoint/2010/main" val="3174484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6219C-4D93-EA9A-BB03-6891FBE0E560}"/>
              </a:ext>
            </a:extLst>
          </p:cNvPr>
          <p:cNvSpPr>
            <a:spLocks noGrp="1"/>
          </p:cNvSpPr>
          <p:nvPr>
            <p:ph type="title"/>
          </p:nvPr>
        </p:nvSpPr>
        <p:spPr/>
        <p:txBody>
          <a:bodyPr/>
          <a:lstStyle/>
          <a:p>
            <a:endParaRPr lang="vi-VN"/>
          </a:p>
        </p:txBody>
      </p:sp>
      <p:sp>
        <p:nvSpPr>
          <p:cNvPr id="3" name="Text Placeholder 2">
            <a:extLst>
              <a:ext uri="{FF2B5EF4-FFF2-40B4-BE49-F238E27FC236}">
                <a16:creationId xmlns:a16="http://schemas.microsoft.com/office/drawing/2014/main" id="{7DBA0E29-8FEE-3207-A572-1FD3F07EAB2A}"/>
              </a:ext>
            </a:extLst>
          </p:cNvPr>
          <p:cNvSpPr>
            <a:spLocks noGrp="1"/>
          </p:cNvSpPr>
          <p:nvPr>
            <p:ph type="body" idx="1"/>
          </p:nvPr>
        </p:nvSpPr>
        <p:spPr/>
        <p:txBody>
          <a:bodyPr/>
          <a:lstStyle/>
          <a:p>
            <a:endParaRPr lang="vi-VN"/>
          </a:p>
        </p:txBody>
      </p:sp>
      <p:pic>
        <p:nvPicPr>
          <p:cNvPr id="4" name="Picture 2" descr="Bản đồ thế giới và các châu lục mới nhất hiện nay">
            <a:extLst>
              <a:ext uri="{FF2B5EF4-FFF2-40B4-BE49-F238E27FC236}">
                <a16:creationId xmlns:a16="http://schemas.microsoft.com/office/drawing/2014/main" id="{273D3ECF-B590-7E21-1BF6-A7F7834195A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068" r="2692"/>
          <a:stretch/>
        </p:blipFill>
        <p:spPr bwMode="auto">
          <a:xfrm>
            <a:off x="0" y="1"/>
            <a:ext cx="12192000" cy="685799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Picture 5">
            <a:extLst>
              <a:ext uri="{FF2B5EF4-FFF2-40B4-BE49-F238E27FC236}">
                <a16:creationId xmlns:a16="http://schemas.microsoft.com/office/drawing/2014/main" id="{AF7AEC8D-236B-276B-F4BF-A90989F576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8482" y="154539"/>
            <a:ext cx="5769033" cy="2401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18">
            <a:extLst>
              <a:ext uri="{FF2B5EF4-FFF2-40B4-BE49-F238E27FC236}">
                <a16:creationId xmlns:a16="http://schemas.microsoft.com/office/drawing/2014/main" id="{FB831846-BB69-7B42-C737-145741C4FDD9}"/>
              </a:ext>
            </a:extLst>
          </p:cNvPr>
          <p:cNvSpPr txBox="1">
            <a:spLocks noChangeArrowheads="1"/>
          </p:cNvSpPr>
          <p:nvPr/>
        </p:nvSpPr>
        <p:spPr bwMode="auto">
          <a:xfrm>
            <a:off x="6096000" y="2401564"/>
            <a:ext cx="5769032" cy="143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None/>
            </a:pPr>
            <a:r>
              <a:rPr lang="en-US" altLang="en-US" sz="2400" b="1" dirty="0">
                <a:solidFill>
                  <a:schemeClr val="tx2"/>
                </a:solidFill>
                <a:latin typeface="VNI-Times" pitchFamily="2" charset="0"/>
              </a:rPr>
              <a:t>   </a:t>
            </a:r>
            <a:r>
              <a:rPr lang="en-US" altLang="vi-VN" sz="1800" b="1" dirty="0">
                <a:latin typeface=".VnTime" panose="020B7200000000000000" pitchFamily="34" charset="0"/>
              </a:rPr>
              <a:t>12/1991: </a:t>
            </a:r>
            <a:r>
              <a:rPr lang="en-US" altLang="vi-VN" sz="1800" b="1" dirty="0" err="1">
                <a:latin typeface=".VnTime" panose="020B7200000000000000" pitchFamily="34" charset="0"/>
              </a:rPr>
              <a:t>Héi</a:t>
            </a:r>
            <a:r>
              <a:rPr lang="en-US" altLang="vi-VN" sz="1800" b="1" dirty="0">
                <a:latin typeface=".VnTime" panose="020B7200000000000000" pitchFamily="34" charset="0"/>
              </a:rPr>
              <a:t> </a:t>
            </a:r>
            <a:r>
              <a:rPr lang="en-US" altLang="vi-VN" sz="1800" b="1" dirty="0" err="1">
                <a:latin typeface=".VnTime" panose="020B7200000000000000" pitchFamily="34" charset="0"/>
              </a:rPr>
              <a:t>nghÞ</a:t>
            </a:r>
            <a:r>
              <a:rPr lang="en-US" altLang="vi-VN" sz="1800" b="1" dirty="0">
                <a:latin typeface=".VnTime" panose="020B7200000000000000" pitchFamily="34" charset="0"/>
              </a:rPr>
              <a:t> </a:t>
            </a:r>
            <a:r>
              <a:rPr lang="en-US" altLang="vi-VN" sz="1800" b="1" dirty="0" err="1">
                <a:latin typeface=".VnTime" panose="020B7200000000000000" pitchFamily="34" charset="0"/>
              </a:rPr>
              <a:t>cÊp</a:t>
            </a:r>
            <a:r>
              <a:rPr lang="en-US" altLang="vi-VN" sz="1800" b="1" dirty="0">
                <a:latin typeface=".VnTime" panose="020B7200000000000000" pitchFamily="34" charset="0"/>
              </a:rPr>
              <a:t> </a:t>
            </a:r>
            <a:r>
              <a:rPr lang="en-US" altLang="vi-VN" sz="1800" b="1" dirty="0" err="1">
                <a:latin typeface=".VnTime" panose="020B7200000000000000" pitchFamily="34" charset="0"/>
              </a:rPr>
              <a:t>cao</a:t>
            </a:r>
            <a:r>
              <a:rPr lang="en-US" altLang="vi-VN" sz="1800" b="1" dirty="0">
                <a:latin typeface=".VnTime" panose="020B7200000000000000" pitchFamily="34" charset="0"/>
              </a:rPr>
              <a:t> t¹i Ma-</a:t>
            </a:r>
            <a:r>
              <a:rPr lang="en-US" altLang="vi-VN" sz="1800" b="1" dirty="0" err="1">
                <a:latin typeface=".VnTime" panose="020B7200000000000000" pitchFamily="34" charset="0"/>
              </a:rPr>
              <a:t>xtrÝch</a:t>
            </a:r>
            <a:r>
              <a:rPr lang="en-US" altLang="vi-VN" sz="1800" b="1" dirty="0">
                <a:latin typeface=".VnTime" panose="020B7200000000000000" pitchFamily="34" charset="0"/>
              </a:rPr>
              <a:t> (Hµ Lan) ®¸</a:t>
            </a:r>
            <a:r>
              <a:rPr lang="en-US" altLang="vi-VN" sz="1800" b="1" dirty="0" err="1">
                <a:latin typeface=".VnTime" panose="020B7200000000000000" pitchFamily="34" charset="0"/>
              </a:rPr>
              <a:t>nh</a:t>
            </a:r>
            <a:r>
              <a:rPr lang="en-US" altLang="vi-VN" sz="1800" b="1" dirty="0">
                <a:latin typeface=".VnTime" panose="020B7200000000000000" pitchFamily="34" charset="0"/>
              </a:rPr>
              <a:t> </a:t>
            </a:r>
            <a:r>
              <a:rPr lang="en-US" altLang="vi-VN" sz="1800" b="1" dirty="0" err="1">
                <a:latin typeface=".VnTime" panose="020B7200000000000000" pitchFamily="34" charset="0"/>
              </a:rPr>
              <a:t>dÊu</a:t>
            </a:r>
            <a:r>
              <a:rPr lang="en-US" altLang="vi-VN" sz="1800" b="1" dirty="0">
                <a:latin typeface=".VnTime" panose="020B7200000000000000" pitchFamily="34" charset="0"/>
              </a:rPr>
              <a:t> </a:t>
            </a:r>
            <a:r>
              <a:rPr lang="en-US" altLang="vi-VN" sz="1800" b="1" dirty="0" err="1">
                <a:latin typeface=".VnTime" panose="020B7200000000000000" pitchFamily="34" charset="0"/>
              </a:rPr>
              <a:t>mèc</a:t>
            </a:r>
            <a:r>
              <a:rPr lang="en-US" altLang="vi-VN" sz="1800" b="1" dirty="0">
                <a:latin typeface=".VnTime" panose="020B7200000000000000" pitchFamily="34" charset="0"/>
              </a:rPr>
              <a:t> </a:t>
            </a:r>
            <a:r>
              <a:rPr lang="en-US" altLang="vi-VN" sz="1800" b="1" dirty="0" err="1">
                <a:latin typeface=".VnTime" panose="020B7200000000000000" pitchFamily="34" charset="0"/>
              </a:rPr>
              <a:t>quan</a:t>
            </a:r>
            <a:r>
              <a:rPr lang="en-US" altLang="vi-VN" sz="1800" b="1" dirty="0">
                <a:latin typeface=".VnTime" panose="020B7200000000000000" pitchFamily="34" charset="0"/>
              </a:rPr>
              <a:t> </a:t>
            </a:r>
            <a:r>
              <a:rPr lang="en-US" altLang="vi-VN" sz="1800" b="1" dirty="0" err="1">
                <a:latin typeface=".VnTime" panose="020B7200000000000000" pitchFamily="34" charset="0"/>
              </a:rPr>
              <a:t>träng</a:t>
            </a:r>
            <a:r>
              <a:rPr lang="en-US" altLang="vi-VN" sz="1800" b="1" dirty="0">
                <a:latin typeface=".VnTime" panose="020B7200000000000000" pitchFamily="34" charset="0"/>
              </a:rPr>
              <a:t> </a:t>
            </a:r>
            <a:r>
              <a:rPr lang="en-US" altLang="vi-VN" sz="1800" b="1" dirty="0" err="1">
                <a:latin typeface=".VnTime" panose="020B7200000000000000" pitchFamily="34" charset="0"/>
              </a:rPr>
              <a:t>mang</a:t>
            </a:r>
            <a:r>
              <a:rPr lang="en-US" altLang="vi-VN" sz="1800" b="1" dirty="0">
                <a:latin typeface=".VnTime" panose="020B7200000000000000" pitchFamily="34" charset="0"/>
              </a:rPr>
              <a:t> </a:t>
            </a:r>
            <a:r>
              <a:rPr lang="en-US" altLang="vi-VN" sz="1800" b="1" dirty="0" err="1">
                <a:latin typeface=".VnTime" panose="020B7200000000000000" pitchFamily="34" charset="0"/>
              </a:rPr>
              <a:t>tÝnh</a:t>
            </a:r>
            <a:r>
              <a:rPr lang="en-US" altLang="vi-VN" sz="1800" b="1" dirty="0">
                <a:latin typeface=".VnTime" panose="020B7200000000000000" pitchFamily="34" charset="0"/>
              </a:rPr>
              <a:t> ®</a:t>
            </a:r>
            <a:r>
              <a:rPr lang="en-US" altLang="vi-VN" sz="1800" b="1" dirty="0" err="1">
                <a:latin typeface=".VnTime" panose="020B7200000000000000" pitchFamily="34" charset="0"/>
              </a:rPr>
              <a:t>ét</a:t>
            </a:r>
            <a:r>
              <a:rPr lang="en-US" altLang="vi-VN" sz="1800" b="1" dirty="0">
                <a:latin typeface=".VnTime" panose="020B7200000000000000" pitchFamily="34" charset="0"/>
              </a:rPr>
              <a:t> </a:t>
            </a:r>
            <a:r>
              <a:rPr lang="en-US" altLang="vi-VN" sz="1800" b="1" dirty="0" err="1">
                <a:latin typeface=".VnTime" panose="020B7200000000000000" pitchFamily="34" charset="0"/>
              </a:rPr>
              <a:t>biÕn</a:t>
            </a:r>
            <a:r>
              <a:rPr lang="en-US" altLang="vi-VN" sz="1800" b="1" dirty="0">
                <a:latin typeface=".VnTime" panose="020B7200000000000000" pitchFamily="34" charset="0"/>
              </a:rPr>
              <a:t> </a:t>
            </a:r>
            <a:r>
              <a:rPr lang="en-US" altLang="vi-VN" sz="1800" b="1" dirty="0" err="1">
                <a:latin typeface=".VnTime" panose="020B7200000000000000" pitchFamily="34" charset="0"/>
              </a:rPr>
              <a:t>cña</a:t>
            </a:r>
            <a:r>
              <a:rPr lang="en-US" altLang="vi-VN" sz="1800" b="1" dirty="0">
                <a:latin typeface=".VnTime" panose="020B7200000000000000" pitchFamily="34" charset="0"/>
              </a:rPr>
              <a:t> </a:t>
            </a:r>
            <a:r>
              <a:rPr lang="en-US" altLang="vi-VN" sz="1800" b="1" dirty="0" err="1">
                <a:latin typeface=".VnTime" panose="020B7200000000000000" pitchFamily="34" charset="0"/>
              </a:rPr>
              <a:t>tæ</a:t>
            </a:r>
            <a:r>
              <a:rPr lang="en-US" altLang="vi-VN" sz="1800" b="1" dirty="0">
                <a:latin typeface=".VnTime" panose="020B7200000000000000" pitchFamily="34" charset="0"/>
              </a:rPr>
              <a:t> </a:t>
            </a:r>
            <a:r>
              <a:rPr lang="en-US" altLang="vi-VN" sz="1800" b="1" dirty="0" err="1">
                <a:latin typeface=".VnTime" panose="020B7200000000000000" pitchFamily="34" charset="0"/>
              </a:rPr>
              <a:t>chøc</a:t>
            </a:r>
            <a:r>
              <a:rPr lang="en-US" altLang="vi-VN" sz="1800" b="1" dirty="0">
                <a:latin typeface=".VnTime" panose="020B7200000000000000" pitchFamily="34" charset="0"/>
              </a:rPr>
              <a:t> EU.</a:t>
            </a:r>
          </a:p>
          <a:p>
            <a:pPr algn="ctr" eaLnBrk="1" hangingPunct="1">
              <a:spcBef>
                <a:spcPct val="50000"/>
              </a:spcBef>
              <a:buFontTx/>
              <a:buNone/>
            </a:pPr>
            <a:endParaRPr lang="en-US" altLang="en-US" sz="1800" b="1" dirty="0">
              <a:latin typeface="VNI-Times" pitchFamily="2" charset="0"/>
            </a:endParaRPr>
          </a:p>
        </p:txBody>
      </p:sp>
      <p:pic>
        <p:nvPicPr>
          <p:cNvPr id="7" name="Picture 10" descr="02">
            <a:extLst>
              <a:ext uri="{FF2B5EF4-FFF2-40B4-BE49-F238E27FC236}">
                <a16:creationId xmlns:a16="http://schemas.microsoft.com/office/drawing/2014/main" id="{5318632C-3DE3-C725-281A-6C4F376FE2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2184" y="3969249"/>
            <a:ext cx="2479349" cy="1504360"/>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11">
            <a:extLst>
              <a:ext uri="{FF2B5EF4-FFF2-40B4-BE49-F238E27FC236}">
                <a16:creationId xmlns:a16="http://schemas.microsoft.com/office/drawing/2014/main" id="{993F4353-CFAD-7D06-CCC5-4FDAAC05686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278049" y="4005427"/>
            <a:ext cx="2369466" cy="140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E00BC6C9-CCE9-0E2C-57BD-B0F954785197}"/>
              </a:ext>
            </a:extLst>
          </p:cNvPr>
          <p:cNvSpPr txBox="1"/>
          <p:nvPr/>
        </p:nvSpPr>
        <p:spPr>
          <a:xfrm>
            <a:off x="5561522" y="5542279"/>
            <a:ext cx="2479349" cy="523220"/>
          </a:xfrm>
          <a:prstGeom prst="rect">
            <a:avLst/>
          </a:prstGeom>
          <a:noFill/>
        </p:spPr>
        <p:txBody>
          <a:bodyPr wrap="square" rtlCol="0">
            <a:spAutoFit/>
          </a:bodyPr>
          <a:lstStyle/>
          <a:p>
            <a:pPr algn="just"/>
            <a:r>
              <a:rPr lang="en-US" dirty="0" err="1">
                <a:latin typeface="Times New Roman" panose="02020603050405020304" pitchFamily="18" charset="0"/>
                <a:cs typeface="Times New Roman" panose="02020603050405020304" pitchFamily="18" charset="0"/>
              </a:rPr>
              <a:t>Xây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tệ</a:t>
            </a:r>
            <a:endParaRPr lang="vi-VN"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A490A75-7E29-E806-9ECA-A6E6740C879F}"/>
              </a:ext>
            </a:extLst>
          </p:cNvPr>
          <p:cNvSpPr txBox="1"/>
          <p:nvPr/>
        </p:nvSpPr>
        <p:spPr>
          <a:xfrm>
            <a:off x="9179528" y="5524348"/>
            <a:ext cx="2129752" cy="738664"/>
          </a:xfrm>
          <a:prstGeom prst="rect">
            <a:avLst/>
          </a:prstGeom>
          <a:noFill/>
        </p:spPr>
        <p:txBody>
          <a:bodyPr wrap="square" rtlCol="0">
            <a:spAutoFit/>
          </a:bodyPr>
          <a:lstStyle/>
          <a:p>
            <a:pPr algn="just"/>
            <a:r>
              <a:rPr lang="en-US" dirty="0" err="1">
                <a:latin typeface="Times New Roman" panose="02020603050405020304" pitchFamily="18" charset="0"/>
                <a:cs typeface="Times New Roman" panose="02020603050405020304" pitchFamily="18" charset="0"/>
              </a:rPr>
              <a:t>Xây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Âu</a:t>
            </a:r>
            <a:endParaRPr lang="vi-VN" dirty="0">
              <a:latin typeface="Times New Roman" panose="02020603050405020304" pitchFamily="18" charset="0"/>
              <a:cs typeface="Times New Roman" panose="02020603050405020304" pitchFamily="18" charset="0"/>
            </a:endParaRPr>
          </a:p>
        </p:txBody>
      </p:sp>
      <p:sp>
        <p:nvSpPr>
          <p:cNvPr id="12" name="Left Bracket 11">
            <a:extLst>
              <a:ext uri="{FF2B5EF4-FFF2-40B4-BE49-F238E27FC236}">
                <a16:creationId xmlns:a16="http://schemas.microsoft.com/office/drawing/2014/main" id="{64E2D9BD-56CF-0336-B226-8CD2B4CB6ADE}"/>
              </a:ext>
            </a:extLst>
          </p:cNvPr>
          <p:cNvSpPr/>
          <p:nvPr/>
        </p:nvSpPr>
        <p:spPr>
          <a:xfrm rot="5400000">
            <a:off x="8578394" y="2248460"/>
            <a:ext cx="542798" cy="2898783"/>
          </a:xfrm>
          <a:prstGeom prst="leftBracket">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vi-VN"/>
          </a:p>
        </p:txBody>
      </p:sp>
      <p:pic>
        <p:nvPicPr>
          <p:cNvPr id="14" name="Picture 13">
            <a:extLst>
              <a:ext uri="{FF2B5EF4-FFF2-40B4-BE49-F238E27FC236}">
                <a16:creationId xmlns:a16="http://schemas.microsoft.com/office/drawing/2014/main" id="{5B057891-023F-DFB1-B24E-2089ABA9A165}"/>
              </a:ext>
            </a:extLst>
          </p:cNvPr>
          <p:cNvPicPr>
            <a:picLocks noChangeAspect="1"/>
          </p:cNvPicPr>
          <p:nvPr/>
        </p:nvPicPr>
        <p:blipFill>
          <a:blip r:embed="rId7"/>
          <a:stretch>
            <a:fillRect/>
          </a:stretch>
        </p:blipFill>
        <p:spPr>
          <a:xfrm>
            <a:off x="170682" y="1808614"/>
            <a:ext cx="5506218" cy="2981741"/>
          </a:xfrm>
          <a:prstGeom prst="rect">
            <a:avLst/>
          </a:prstGeom>
        </p:spPr>
      </p:pic>
    </p:spTree>
    <p:extLst>
      <p:ext uri="{BB962C8B-B14F-4D97-AF65-F5344CB8AC3E}">
        <p14:creationId xmlns:p14="http://schemas.microsoft.com/office/powerpoint/2010/main" val="740839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20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7" name="Content Placeholder 2">
            <a:extLst>
              <a:ext uri="{FF2B5EF4-FFF2-40B4-BE49-F238E27FC236}">
                <a16:creationId xmlns:a16="http://schemas.microsoft.com/office/drawing/2014/main" id="{2F108007-7543-5592-DB5D-A9B455638B30}"/>
              </a:ext>
            </a:extLst>
          </p:cNvPr>
          <p:cNvSpPr>
            <a:spLocks noGrp="1"/>
          </p:cNvSpPr>
          <p:nvPr>
            <p:ph idx="4294967295"/>
          </p:nvPr>
        </p:nvSpPr>
        <p:spPr/>
        <p:txBody>
          <a:bodyPr/>
          <a:lstStyle/>
          <a:p>
            <a:endParaRPr lang="vi-VN" altLang="vi-VN"/>
          </a:p>
        </p:txBody>
      </p:sp>
      <p:pic>
        <p:nvPicPr>
          <p:cNvPr id="707588" name="Picture 4" descr="Vai_tro_cua_EU_tren_the_gioi_-_nam_2004">
            <a:extLst>
              <a:ext uri="{FF2B5EF4-FFF2-40B4-BE49-F238E27FC236}">
                <a16:creationId xmlns:a16="http://schemas.microsoft.com/office/drawing/2014/main" id="{8E19A430-1116-29B1-9EA1-3999297B02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257" y="282633"/>
            <a:ext cx="11457709" cy="642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A345F78-F6A3-369B-B3B7-64B9D76C324C}"/>
              </a:ext>
            </a:extLst>
          </p:cNvPr>
          <p:cNvSpPr txBox="1">
            <a:spLocks/>
          </p:cNvSpPr>
          <p:nvPr/>
        </p:nvSpPr>
        <p:spPr>
          <a:xfrm>
            <a:off x="3124200" y="49877"/>
            <a:ext cx="5304905" cy="113982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tLang="vi-VN" sz="3600" dirty="0">
                <a:solidFill>
                  <a:schemeClr val="tx1"/>
                </a:solidFill>
                <a:latin typeface=".VnTime" panose="020B7200000000000000" pitchFamily="34" charset="0"/>
              </a:rPr>
              <a:t>Vai </a:t>
            </a:r>
            <a:r>
              <a:rPr lang="en-US" altLang="vi-VN" sz="3600" dirty="0" err="1">
                <a:solidFill>
                  <a:schemeClr val="tx1"/>
                </a:solidFill>
                <a:latin typeface=".VnTime" panose="020B7200000000000000" pitchFamily="34" charset="0"/>
              </a:rPr>
              <a:t>trß</a:t>
            </a:r>
            <a:r>
              <a:rPr lang="en-US" altLang="vi-VN" sz="3600" dirty="0">
                <a:solidFill>
                  <a:schemeClr val="tx1"/>
                </a:solidFill>
                <a:latin typeface=".VnTime" panose="020B7200000000000000" pitchFamily="34" charset="0"/>
              </a:rPr>
              <a:t> </a:t>
            </a:r>
            <a:r>
              <a:rPr lang="en-US" altLang="vi-VN" sz="3600" dirty="0" err="1">
                <a:solidFill>
                  <a:schemeClr val="tx1"/>
                </a:solidFill>
                <a:latin typeface=".VnTime" panose="020B7200000000000000" pitchFamily="34" charset="0"/>
              </a:rPr>
              <a:t>cña</a:t>
            </a:r>
            <a:r>
              <a:rPr lang="en-US" altLang="vi-VN" sz="3600" dirty="0">
                <a:solidFill>
                  <a:schemeClr val="tx1"/>
                </a:solidFill>
                <a:latin typeface=".VnTime" panose="020B7200000000000000" pitchFamily="34" charset="0"/>
              </a:rPr>
              <a:t> EU </a:t>
            </a:r>
            <a:r>
              <a:rPr lang="en-US" altLang="vi-VN" sz="3600" dirty="0" err="1">
                <a:solidFill>
                  <a:schemeClr val="tx1"/>
                </a:solidFill>
                <a:latin typeface=".VnTime" panose="020B7200000000000000" pitchFamily="34" charset="0"/>
              </a:rPr>
              <a:t>trªn</a:t>
            </a:r>
            <a:r>
              <a:rPr lang="en-US" altLang="vi-VN" sz="3600" dirty="0">
                <a:solidFill>
                  <a:schemeClr val="tx1"/>
                </a:solidFill>
                <a:latin typeface=".VnTime" panose="020B7200000000000000" pitchFamily="34" charset="0"/>
              </a:rPr>
              <a:t> </a:t>
            </a:r>
            <a:r>
              <a:rPr lang="en-US" altLang="vi-VN" sz="3600" dirty="0" err="1">
                <a:solidFill>
                  <a:schemeClr val="tx1"/>
                </a:solidFill>
                <a:latin typeface=".VnTime" panose="020B7200000000000000" pitchFamily="34" charset="0"/>
              </a:rPr>
              <a:t>thÕ</a:t>
            </a:r>
            <a:r>
              <a:rPr lang="en-US" altLang="vi-VN" sz="3600" dirty="0">
                <a:solidFill>
                  <a:schemeClr val="tx1"/>
                </a:solidFill>
                <a:latin typeface=".VnTime" panose="020B7200000000000000" pitchFamily="34" charset="0"/>
              </a:rPr>
              <a:t> </a:t>
            </a:r>
            <a:r>
              <a:rPr lang="en-US" altLang="vi-VN" sz="3600" dirty="0" err="1">
                <a:solidFill>
                  <a:schemeClr val="tx1"/>
                </a:solidFill>
                <a:latin typeface=".VnTime" panose="020B7200000000000000" pitchFamily="34" charset="0"/>
              </a:rPr>
              <a:t>giíi</a:t>
            </a:r>
            <a:endParaRPr lang="en-US" altLang="vi-VN" sz="3600" dirty="0">
              <a:solidFill>
                <a:schemeClr val="tx1"/>
              </a:solidFill>
              <a:latin typeface=".VnTime" panose="020B7200000000000000"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8BF5342C-8D55-4131-8952-F60FFE24DAEA}"/>
              </a:ext>
            </a:extLst>
          </p:cNvPr>
          <p:cNvGrpSpPr/>
          <p:nvPr/>
        </p:nvGrpSpPr>
        <p:grpSpPr>
          <a:xfrm>
            <a:off x="9367663" y="-829634"/>
            <a:ext cx="2509838" cy="376238"/>
            <a:chOff x="1123950" y="357187"/>
            <a:chExt cx="2509838" cy="376238"/>
          </a:xfrm>
          <a:solidFill>
            <a:srgbClr val="FFFF99"/>
          </a:solidFill>
        </p:grpSpPr>
        <p:sp>
          <p:nvSpPr>
            <p:cNvPr id="28" name="Star: 5 Points 27">
              <a:extLst>
                <a:ext uri="{FF2B5EF4-FFF2-40B4-BE49-F238E27FC236}">
                  <a16:creationId xmlns:a16="http://schemas.microsoft.com/office/drawing/2014/main" id="{F7F82C26-F163-4E94-99B2-85D0ECE4C61E}"/>
                </a:ext>
              </a:extLst>
            </p:cNvPr>
            <p:cNvSpPr/>
            <p:nvPr/>
          </p:nvSpPr>
          <p:spPr>
            <a:xfrm>
              <a:off x="3257550" y="357187"/>
              <a:ext cx="376238" cy="376238"/>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buClrTx/>
                <a:defRPr/>
              </a:pPr>
              <a:endParaRPr lang="en-US" sz="1800" kern="1200">
                <a:solidFill>
                  <a:prstClr val="white"/>
                </a:solidFill>
                <a:latin typeface="Arial"/>
              </a:endParaRPr>
            </a:p>
          </p:txBody>
        </p:sp>
        <p:sp>
          <p:nvSpPr>
            <p:cNvPr id="29" name="Star: 5 Points 28">
              <a:extLst>
                <a:ext uri="{FF2B5EF4-FFF2-40B4-BE49-F238E27FC236}">
                  <a16:creationId xmlns:a16="http://schemas.microsoft.com/office/drawing/2014/main" id="{8814142E-1B6B-4C24-8248-D1B86AF2A2F2}"/>
                </a:ext>
              </a:extLst>
            </p:cNvPr>
            <p:cNvSpPr/>
            <p:nvPr/>
          </p:nvSpPr>
          <p:spPr>
            <a:xfrm>
              <a:off x="2724150" y="357187"/>
              <a:ext cx="376238" cy="376238"/>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buClrTx/>
                <a:defRPr/>
              </a:pPr>
              <a:endParaRPr lang="en-US" sz="1800" kern="1200">
                <a:solidFill>
                  <a:prstClr val="white"/>
                </a:solidFill>
                <a:latin typeface="Arial"/>
              </a:endParaRPr>
            </a:p>
          </p:txBody>
        </p:sp>
        <p:sp>
          <p:nvSpPr>
            <p:cNvPr id="30" name="Star: 5 Points 29">
              <a:extLst>
                <a:ext uri="{FF2B5EF4-FFF2-40B4-BE49-F238E27FC236}">
                  <a16:creationId xmlns:a16="http://schemas.microsoft.com/office/drawing/2014/main" id="{0B7AFAC9-B5BE-4D0B-9C16-9EE33ADAF83B}"/>
                </a:ext>
              </a:extLst>
            </p:cNvPr>
            <p:cNvSpPr/>
            <p:nvPr/>
          </p:nvSpPr>
          <p:spPr>
            <a:xfrm>
              <a:off x="2190750" y="357187"/>
              <a:ext cx="376238" cy="376238"/>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buClrTx/>
                <a:defRPr/>
              </a:pPr>
              <a:endParaRPr lang="en-US" sz="1800" kern="1200">
                <a:solidFill>
                  <a:prstClr val="white"/>
                </a:solidFill>
                <a:latin typeface="Arial"/>
              </a:endParaRPr>
            </a:p>
          </p:txBody>
        </p:sp>
        <p:sp>
          <p:nvSpPr>
            <p:cNvPr id="31" name="Star: 5 Points 30">
              <a:extLst>
                <a:ext uri="{FF2B5EF4-FFF2-40B4-BE49-F238E27FC236}">
                  <a16:creationId xmlns:a16="http://schemas.microsoft.com/office/drawing/2014/main" id="{E1C368EB-1AE6-4AD9-A467-C69AFD7A2F9F}"/>
                </a:ext>
              </a:extLst>
            </p:cNvPr>
            <p:cNvSpPr/>
            <p:nvPr/>
          </p:nvSpPr>
          <p:spPr>
            <a:xfrm>
              <a:off x="1657350" y="357187"/>
              <a:ext cx="376238" cy="376238"/>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buClrTx/>
                <a:defRPr/>
              </a:pPr>
              <a:endParaRPr lang="en-US" sz="1800" kern="1200">
                <a:solidFill>
                  <a:prstClr val="white"/>
                </a:solidFill>
                <a:latin typeface="Arial"/>
              </a:endParaRPr>
            </a:p>
          </p:txBody>
        </p:sp>
        <p:sp>
          <p:nvSpPr>
            <p:cNvPr id="32" name="Star: 5 Points 31">
              <a:extLst>
                <a:ext uri="{FF2B5EF4-FFF2-40B4-BE49-F238E27FC236}">
                  <a16:creationId xmlns:a16="http://schemas.microsoft.com/office/drawing/2014/main" id="{6F205CAB-4A94-4C25-9CB3-078083B834FE}"/>
                </a:ext>
              </a:extLst>
            </p:cNvPr>
            <p:cNvSpPr/>
            <p:nvPr/>
          </p:nvSpPr>
          <p:spPr>
            <a:xfrm>
              <a:off x="1123950" y="357187"/>
              <a:ext cx="376238" cy="376238"/>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buClrTx/>
                <a:defRPr/>
              </a:pPr>
              <a:endParaRPr lang="en-US" sz="1800" kern="1200">
                <a:solidFill>
                  <a:prstClr val="white"/>
                </a:solidFill>
                <a:latin typeface="Arial"/>
              </a:endParaRPr>
            </a:p>
          </p:txBody>
        </p:sp>
      </p:grpSp>
      <p:sp>
        <p:nvSpPr>
          <p:cNvPr id="33" name="Text 3">
            <a:extLst>
              <a:ext uri="{FF2B5EF4-FFF2-40B4-BE49-F238E27FC236}">
                <a16:creationId xmlns:a16="http://schemas.microsoft.com/office/drawing/2014/main" id="{CAD6E2FC-C30D-99B0-DD36-6CA6898E9383}"/>
              </a:ext>
            </a:extLst>
          </p:cNvPr>
          <p:cNvSpPr/>
          <p:nvPr/>
        </p:nvSpPr>
        <p:spPr>
          <a:xfrm>
            <a:off x="34716" y="127229"/>
            <a:ext cx="6784578" cy="578644"/>
          </a:xfrm>
          <a:prstGeom prst="rect">
            <a:avLst/>
          </a:prstGeom>
          <a:noFill/>
          <a:ln/>
        </p:spPr>
        <p:txBody>
          <a:bodyPr wrap="none" rtlCol="0" anchor="t"/>
          <a:lstStyle/>
          <a:p>
            <a:pPr defTabSz="761970">
              <a:lnSpc>
                <a:spcPts val="4556"/>
              </a:lnSpc>
              <a:buClrTx/>
              <a:defRPr/>
            </a:pPr>
            <a:r>
              <a:rPr lang="en-US" sz="3200" b="1" kern="1200" dirty="0">
                <a:solidFill>
                  <a:srgbClr val="FFFF00"/>
                </a:solidFill>
                <a:latin typeface="Times New Roman" panose="02020603050405020304" pitchFamily="18" charset="0"/>
                <a:ea typeface="Poppins" pitchFamily="34" charset="-122"/>
                <a:cs typeface="Times New Roman" panose="02020603050405020304" pitchFamily="18" charset="0"/>
              </a:rPr>
              <a:t>2- </a:t>
            </a:r>
            <a:r>
              <a:rPr lang="en-US" sz="3200" b="1" kern="1200" dirty="0" err="1">
                <a:solidFill>
                  <a:srgbClr val="FFFF00"/>
                </a:solidFill>
                <a:latin typeface="Times New Roman" panose="02020603050405020304" pitchFamily="18" charset="0"/>
                <a:ea typeface="Poppins" pitchFamily="34" charset="-122"/>
                <a:cs typeface="Times New Roman" panose="02020603050405020304" pitchFamily="18" charset="0"/>
              </a:rPr>
              <a:t>Tây</a:t>
            </a:r>
            <a:r>
              <a:rPr lang="en-US" sz="3200" b="1" kern="1200" dirty="0">
                <a:solidFill>
                  <a:srgbClr val="FFFF00"/>
                </a:solidFill>
                <a:latin typeface="Times New Roman" panose="02020603050405020304" pitchFamily="18" charset="0"/>
                <a:ea typeface="Poppins" pitchFamily="34" charset="-122"/>
                <a:cs typeface="Times New Roman" panose="02020603050405020304" pitchFamily="18" charset="0"/>
              </a:rPr>
              <a:t> </a:t>
            </a:r>
            <a:r>
              <a:rPr lang="en-US" sz="3200" b="1" kern="1200" dirty="0" err="1">
                <a:solidFill>
                  <a:srgbClr val="FFFF00"/>
                </a:solidFill>
                <a:latin typeface="Times New Roman" panose="02020603050405020304" pitchFamily="18" charset="0"/>
                <a:ea typeface="Poppins" pitchFamily="34" charset="-122"/>
                <a:cs typeface="Times New Roman" panose="02020603050405020304" pitchFamily="18" charset="0"/>
              </a:rPr>
              <a:t>Âu</a:t>
            </a:r>
            <a:r>
              <a:rPr lang="en-US" sz="3200" b="1" kern="1200" dirty="0">
                <a:solidFill>
                  <a:srgbClr val="FFFF00"/>
                </a:solidFill>
                <a:latin typeface="Times New Roman" panose="02020603050405020304" pitchFamily="18" charset="0"/>
                <a:ea typeface="Poppins" pitchFamily="34" charset="-122"/>
                <a:cs typeface="Times New Roman" panose="02020603050405020304" pitchFamily="18" charset="0"/>
              </a:rPr>
              <a:t> từ năm 1945 đến 1991</a:t>
            </a:r>
            <a:endParaRPr lang="en-US" sz="3200" b="1" kern="1200" dirty="0">
              <a:solidFill>
                <a:srgbClr val="FFFF00"/>
              </a:solidFill>
              <a:latin typeface="Times New Roman" panose="02020603050405020304" pitchFamily="18" charset="0"/>
              <a:cs typeface="Times New Roman" panose="02020603050405020304" pitchFamily="18" charset="0"/>
            </a:endParaRPr>
          </a:p>
        </p:txBody>
      </p:sp>
      <p:sp>
        <p:nvSpPr>
          <p:cNvPr id="44" name="Text 3">
            <a:extLst>
              <a:ext uri="{FF2B5EF4-FFF2-40B4-BE49-F238E27FC236}">
                <a16:creationId xmlns:a16="http://schemas.microsoft.com/office/drawing/2014/main" id="{D0C2BD58-C7EC-C077-58B3-C5D721265422}"/>
              </a:ext>
            </a:extLst>
          </p:cNvPr>
          <p:cNvSpPr/>
          <p:nvPr/>
        </p:nvSpPr>
        <p:spPr>
          <a:xfrm>
            <a:off x="201351" y="811703"/>
            <a:ext cx="2698750" cy="578644"/>
          </a:xfrm>
          <a:prstGeom prst="rect">
            <a:avLst/>
          </a:prstGeom>
          <a:noFill/>
          <a:ln/>
        </p:spPr>
        <p:txBody>
          <a:bodyPr wrap="none" rtlCol="0" anchor="t"/>
          <a:lstStyle/>
          <a:p>
            <a:pPr lvl="0" algn="just">
              <a:defRPr/>
            </a:pPr>
            <a:r>
              <a:rPr lang="en-US" altLang="zh-CN" sz="2800" b="1" dirty="0">
                <a:solidFill>
                  <a:srgbClr val="FFFF00"/>
                </a:solidFill>
                <a:latin typeface="Times New Roman" panose="02020603050405020304" pitchFamily="18" charset="0"/>
                <a:cs typeface="Times New Roman" panose="02020603050405020304" pitchFamily="18" charset="0"/>
                <a:sym typeface="+mn-lt"/>
              </a:rPr>
              <a:t>a. </a:t>
            </a:r>
            <a:r>
              <a:rPr lang="en-US" altLang="zh-CN" sz="2800" b="1" dirty="0" err="1">
                <a:solidFill>
                  <a:srgbClr val="FFFF00"/>
                </a:solidFill>
                <a:latin typeface="Times New Roman" panose="02020603050405020304" pitchFamily="18" charset="0"/>
                <a:cs typeface="Times New Roman" panose="02020603050405020304" pitchFamily="18" charset="0"/>
                <a:sym typeface="+mn-lt"/>
              </a:rPr>
              <a:t>Tình</a:t>
            </a:r>
            <a:r>
              <a:rPr lang="en-US" altLang="zh-CN" sz="2800" b="1" dirty="0">
                <a:solidFill>
                  <a:srgbClr val="FFFF00"/>
                </a:solidFill>
                <a:latin typeface="Times New Roman" panose="02020603050405020304" pitchFamily="18" charset="0"/>
                <a:cs typeface="Times New Roman" panose="02020603050405020304" pitchFamily="18" charset="0"/>
                <a:sym typeface="+mn-lt"/>
              </a:rPr>
              <a:t> </a:t>
            </a:r>
            <a:r>
              <a:rPr lang="en-US" altLang="zh-CN" sz="2800" b="1" dirty="0" err="1">
                <a:solidFill>
                  <a:srgbClr val="FFFF00"/>
                </a:solidFill>
                <a:latin typeface="Times New Roman" panose="02020603050405020304" pitchFamily="18" charset="0"/>
                <a:cs typeface="Times New Roman" panose="02020603050405020304" pitchFamily="18" charset="0"/>
                <a:sym typeface="+mn-lt"/>
              </a:rPr>
              <a:t>hình</a:t>
            </a:r>
            <a:r>
              <a:rPr lang="en-US" altLang="zh-CN" sz="2800" b="1" dirty="0">
                <a:solidFill>
                  <a:srgbClr val="FFFF00"/>
                </a:solidFill>
                <a:latin typeface="Times New Roman" panose="02020603050405020304" pitchFamily="18" charset="0"/>
                <a:cs typeface="Times New Roman" panose="02020603050405020304" pitchFamily="18" charset="0"/>
                <a:sym typeface="+mn-lt"/>
              </a:rPr>
              <a:t> </a:t>
            </a:r>
            <a:r>
              <a:rPr lang="en-US" altLang="zh-CN" sz="2800" b="1" dirty="0" err="1">
                <a:solidFill>
                  <a:srgbClr val="FFFF00"/>
                </a:solidFill>
                <a:latin typeface="Times New Roman" panose="02020603050405020304" pitchFamily="18" charset="0"/>
                <a:cs typeface="Times New Roman" panose="02020603050405020304" pitchFamily="18" charset="0"/>
                <a:sym typeface="+mn-lt"/>
              </a:rPr>
              <a:t>kinh</a:t>
            </a:r>
            <a:r>
              <a:rPr lang="en-US" altLang="zh-CN" sz="2800" b="1" dirty="0">
                <a:solidFill>
                  <a:srgbClr val="FFFF00"/>
                </a:solidFill>
                <a:latin typeface="Times New Roman" panose="02020603050405020304" pitchFamily="18" charset="0"/>
                <a:cs typeface="Times New Roman" panose="02020603050405020304" pitchFamily="18" charset="0"/>
                <a:sym typeface="+mn-lt"/>
              </a:rPr>
              <a:t> </a:t>
            </a:r>
            <a:r>
              <a:rPr lang="en-US" altLang="zh-CN" sz="2800" b="1" dirty="0" err="1">
                <a:solidFill>
                  <a:srgbClr val="FFFF00"/>
                </a:solidFill>
                <a:latin typeface="Times New Roman" panose="02020603050405020304" pitchFamily="18" charset="0"/>
                <a:cs typeface="Times New Roman" panose="02020603050405020304" pitchFamily="18" charset="0"/>
                <a:sym typeface="+mn-lt"/>
              </a:rPr>
              <a:t>tế</a:t>
            </a:r>
            <a:endPar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mn-lt"/>
            </a:endParaRPr>
          </a:p>
        </p:txBody>
      </p:sp>
      <p:grpSp>
        <p:nvGrpSpPr>
          <p:cNvPr id="36" name="Group 35">
            <a:extLst>
              <a:ext uri="{FF2B5EF4-FFF2-40B4-BE49-F238E27FC236}">
                <a16:creationId xmlns:a16="http://schemas.microsoft.com/office/drawing/2014/main" id="{C0515E88-58CD-B083-E615-8C95CD7BF361}"/>
              </a:ext>
            </a:extLst>
          </p:cNvPr>
          <p:cNvGrpSpPr/>
          <p:nvPr/>
        </p:nvGrpSpPr>
        <p:grpSpPr>
          <a:xfrm>
            <a:off x="455372" y="1820450"/>
            <a:ext cx="1647703" cy="1219194"/>
            <a:chOff x="546446" y="2184539"/>
            <a:chExt cx="1977244" cy="1463033"/>
          </a:xfrm>
        </p:grpSpPr>
        <p:grpSp>
          <p:nvGrpSpPr>
            <p:cNvPr id="78" name="Group 77">
              <a:extLst>
                <a:ext uri="{FF2B5EF4-FFF2-40B4-BE49-F238E27FC236}">
                  <a16:creationId xmlns:a16="http://schemas.microsoft.com/office/drawing/2014/main" id="{CE904956-F624-E926-CB5D-80BA5F359EF7}"/>
                </a:ext>
              </a:extLst>
            </p:cNvPr>
            <p:cNvGrpSpPr/>
            <p:nvPr/>
          </p:nvGrpSpPr>
          <p:grpSpPr>
            <a:xfrm rot="10800000">
              <a:off x="546446" y="2184539"/>
              <a:ext cx="1977244" cy="1463033"/>
              <a:chOff x="5704613" y="3192805"/>
              <a:chExt cx="2357209" cy="1463033"/>
            </a:xfrm>
          </p:grpSpPr>
          <p:grpSp>
            <p:nvGrpSpPr>
              <p:cNvPr id="63" name="그룹 11">
                <a:extLst>
                  <a:ext uri="{FF2B5EF4-FFF2-40B4-BE49-F238E27FC236}">
                    <a16:creationId xmlns:a16="http://schemas.microsoft.com/office/drawing/2014/main" id="{6FCF94DD-3ED8-4C5D-A40F-BA5E4D6D64A5}"/>
                  </a:ext>
                </a:extLst>
              </p:cNvPr>
              <p:cNvGrpSpPr/>
              <p:nvPr/>
            </p:nvGrpSpPr>
            <p:grpSpPr>
              <a:xfrm rot="16200000">
                <a:off x="6151701" y="2745717"/>
                <a:ext cx="1463033" cy="2357209"/>
                <a:chOff x="3836504" y="2922104"/>
                <a:chExt cx="1818861" cy="2930515"/>
              </a:xfrm>
              <a:solidFill>
                <a:srgbClr val="FFDC49"/>
              </a:solidFill>
            </p:grpSpPr>
            <p:sp>
              <p:nvSpPr>
                <p:cNvPr id="64" name="자유형: 도형 12">
                  <a:extLst>
                    <a:ext uri="{FF2B5EF4-FFF2-40B4-BE49-F238E27FC236}">
                      <a16:creationId xmlns:a16="http://schemas.microsoft.com/office/drawing/2014/main" id="{9BDFD9B9-8FC2-48F2-B19D-F6FF0660947C}"/>
                    </a:ext>
                  </a:extLst>
                </p:cNvPr>
                <p:cNvSpPr/>
                <p:nvPr/>
              </p:nvSpPr>
              <p:spPr>
                <a:xfrm>
                  <a:off x="4745934" y="2922104"/>
                  <a:ext cx="909431" cy="2930514"/>
                </a:xfrm>
                <a:custGeom>
                  <a:avLst/>
                  <a:gdLst>
                    <a:gd name="connsiteX0" fmla="*/ 1 w 909431"/>
                    <a:gd name="connsiteY0" fmla="*/ 0 h 2930514"/>
                    <a:gd name="connsiteX1" fmla="*/ 909431 w 909431"/>
                    <a:gd name="connsiteY1" fmla="*/ 909431 h 2930514"/>
                    <a:gd name="connsiteX2" fmla="*/ 576634 w 909431"/>
                    <a:gd name="connsiteY2" fmla="*/ 909431 h 2930514"/>
                    <a:gd name="connsiteX3" fmla="*/ 576634 w 909431"/>
                    <a:gd name="connsiteY3" fmla="*/ 2285621 h 2930514"/>
                    <a:gd name="connsiteX4" fmla="*/ 909431 w 909431"/>
                    <a:gd name="connsiteY4" fmla="*/ 2285621 h 2930514"/>
                    <a:gd name="connsiteX5" fmla="*/ 909431 w 909431"/>
                    <a:gd name="connsiteY5" fmla="*/ 2930514 h 2930514"/>
                    <a:gd name="connsiteX6" fmla="*/ 0 w 909431"/>
                    <a:gd name="connsiteY6" fmla="*/ 2930514 h 2930514"/>
                    <a:gd name="connsiteX7" fmla="*/ 0 w 909431"/>
                    <a:gd name="connsiteY7" fmla="*/ 1 h 2930514"/>
                    <a:gd name="connsiteX8" fmla="*/ 1 w 909431"/>
                    <a:gd name="connsiteY8" fmla="*/ 0 h 293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9431" h="2930514">
                      <a:moveTo>
                        <a:pt x="1" y="0"/>
                      </a:moveTo>
                      <a:lnTo>
                        <a:pt x="909431" y="909431"/>
                      </a:lnTo>
                      <a:lnTo>
                        <a:pt x="576634" y="909431"/>
                      </a:lnTo>
                      <a:lnTo>
                        <a:pt x="576634" y="2285621"/>
                      </a:lnTo>
                      <a:lnTo>
                        <a:pt x="909431" y="2285621"/>
                      </a:lnTo>
                      <a:lnTo>
                        <a:pt x="909431" y="2930514"/>
                      </a:lnTo>
                      <a:lnTo>
                        <a:pt x="0" y="2930514"/>
                      </a:lnTo>
                      <a:lnTo>
                        <a:pt x="0" y="1"/>
                      </a:lnTo>
                      <a:lnTo>
                        <a:pt x="1" y="0"/>
                      </a:lnTo>
                      <a:close/>
                    </a:path>
                  </a:pathLst>
                </a:custGeom>
                <a:solidFill>
                  <a:srgbClr val="FFDC49">
                    <a:lumMod val="75000"/>
                  </a:srgbClr>
                </a:solidFill>
                <a:ln w="12700" cap="flat" cmpd="sng" algn="ctr">
                  <a:noFill/>
                  <a:prstDash val="solid"/>
                  <a:miter lim="800000"/>
                </a:ln>
                <a:effectLst/>
              </p:spPr>
              <p:txBody>
                <a:bodyPr wrap="square" rtlCol="0" anchor="ctr">
                  <a:noAutofit/>
                </a:bodyPr>
                <a:lstStyle/>
                <a:p>
                  <a:pPr algn="ctr" defTabSz="914363">
                    <a:buClrTx/>
                    <a:defRPr/>
                  </a:pPr>
                  <a:endParaRPr lang="ko-KR" altLang="en-US" sz="1800">
                    <a:solidFill>
                      <a:prstClr val="white"/>
                    </a:solidFill>
                    <a:cs typeface="+mn-cs"/>
                  </a:endParaRPr>
                </a:p>
              </p:txBody>
            </p:sp>
            <p:sp>
              <p:nvSpPr>
                <p:cNvPr id="65" name="자유형: 도형 13">
                  <a:extLst>
                    <a:ext uri="{FF2B5EF4-FFF2-40B4-BE49-F238E27FC236}">
                      <a16:creationId xmlns:a16="http://schemas.microsoft.com/office/drawing/2014/main" id="{3945777A-0101-4177-ACA5-32424A30863D}"/>
                    </a:ext>
                  </a:extLst>
                </p:cNvPr>
                <p:cNvSpPr/>
                <p:nvPr/>
              </p:nvSpPr>
              <p:spPr>
                <a:xfrm>
                  <a:off x="3836504" y="2922106"/>
                  <a:ext cx="909430" cy="2930513"/>
                </a:xfrm>
                <a:custGeom>
                  <a:avLst/>
                  <a:gdLst>
                    <a:gd name="connsiteX0" fmla="*/ 909430 w 909430"/>
                    <a:gd name="connsiteY0" fmla="*/ 0 h 2930513"/>
                    <a:gd name="connsiteX1" fmla="*/ 909430 w 909430"/>
                    <a:gd name="connsiteY1" fmla="*/ 2930513 h 2930513"/>
                    <a:gd name="connsiteX2" fmla="*/ 1 w 909430"/>
                    <a:gd name="connsiteY2" fmla="*/ 2930513 h 2930513"/>
                    <a:gd name="connsiteX3" fmla="*/ 1 w 909430"/>
                    <a:gd name="connsiteY3" fmla="*/ 2285620 h 2930513"/>
                    <a:gd name="connsiteX4" fmla="*/ 332797 w 909430"/>
                    <a:gd name="connsiteY4" fmla="*/ 2285620 h 2930513"/>
                    <a:gd name="connsiteX5" fmla="*/ 332797 w 909430"/>
                    <a:gd name="connsiteY5" fmla="*/ 909430 h 2930513"/>
                    <a:gd name="connsiteX6" fmla="*/ 0 w 909430"/>
                    <a:gd name="connsiteY6" fmla="*/ 909430 h 2930513"/>
                    <a:gd name="connsiteX7" fmla="*/ 909430 w 909430"/>
                    <a:gd name="connsiteY7" fmla="*/ 0 h 293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9430" h="2930513">
                      <a:moveTo>
                        <a:pt x="909430" y="0"/>
                      </a:moveTo>
                      <a:lnTo>
                        <a:pt x="909430" y="2930513"/>
                      </a:lnTo>
                      <a:lnTo>
                        <a:pt x="1" y="2930513"/>
                      </a:lnTo>
                      <a:lnTo>
                        <a:pt x="1" y="2285620"/>
                      </a:lnTo>
                      <a:lnTo>
                        <a:pt x="332797" y="2285620"/>
                      </a:lnTo>
                      <a:lnTo>
                        <a:pt x="332797" y="909430"/>
                      </a:lnTo>
                      <a:lnTo>
                        <a:pt x="0" y="909430"/>
                      </a:lnTo>
                      <a:lnTo>
                        <a:pt x="909430" y="0"/>
                      </a:lnTo>
                      <a:close/>
                    </a:path>
                  </a:pathLst>
                </a:custGeom>
                <a:grpFill/>
                <a:ln w="12700" cap="flat" cmpd="sng" algn="ctr">
                  <a:noFill/>
                  <a:prstDash val="solid"/>
                  <a:miter lim="800000"/>
                </a:ln>
                <a:effectLst/>
              </p:spPr>
              <p:txBody>
                <a:bodyPr wrap="square" rtlCol="0" anchor="ctr">
                  <a:noAutofit/>
                </a:bodyPr>
                <a:lstStyle/>
                <a:p>
                  <a:pPr algn="ctr" defTabSz="914363">
                    <a:buClrTx/>
                    <a:defRPr/>
                  </a:pPr>
                  <a:endParaRPr lang="ko-KR" altLang="en-US" sz="1800" dirty="0">
                    <a:solidFill>
                      <a:prstClr val="white"/>
                    </a:solidFill>
                    <a:cs typeface="+mn-cs"/>
                  </a:endParaRPr>
                </a:p>
              </p:txBody>
            </p:sp>
          </p:grpSp>
          <p:sp>
            <p:nvSpPr>
              <p:cNvPr id="69" name="타원 23">
                <a:extLst>
                  <a:ext uri="{FF2B5EF4-FFF2-40B4-BE49-F238E27FC236}">
                    <a16:creationId xmlns:a16="http://schemas.microsoft.com/office/drawing/2014/main" id="{A7E6D131-FB55-47E9-8E18-91E861AAC313}"/>
                  </a:ext>
                </a:extLst>
              </p:cNvPr>
              <p:cNvSpPr/>
              <p:nvPr/>
            </p:nvSpPr>
            <p:spPr>
              <a:xfrm>
                <a:off x="7539307" y="3663953"/>
                <a:ext cx="522514" cy="522514"/>
              </a:xfrm>
              <a:prstGeom prst="ellipse">
                <a:avLst/>
              </a:prstGeom>
              <a:solidFill>
                <a:srgbClr val="FFDC49"/>
              </a:solidFill>
              <a:ln w="38100" cap="flat" cmpd="sng" algn="ctr">
                <a:solidFill>
                  <a:sysClr val="window" lastClr="FFFFFF"/>
                </a:solidFill>
                <a:prstDash val="solid"/>
                <a:miter lim="800000"/>
              </a:ln>
              <a:effectLst/>
            </p:spPr>
            <p:txBody>
              <a:bodyPr rtlCol="0" anchor="ctr"/>
              <a:lstStyle/>
              <a:p>
                <a:pPr algn="ctr" defTabSz="914363">
                  <a:buClrTx/>
                  <a:defRPr/>
                </a:pPr>
                <a:endParaRPr lang="ko-KR" altLang="en-US" sz="1800">
                  <a:solidFill>
                    <a:prstClr val="white"/>
                  </a:solidFill>
                  <a:cs typeface="+mn-cs"/>
                </a:endParaRPr>
              </a:p>
            </p:txBody>
          </p:sp>
        </p:grpSp>
        <p:sp>
          <p:nvSpPr>
            <p:cNvPr id="8" name="TextBox 7">
              <a:extLst>
                <a:ext uri="{FF2B5EF4-FFF2-40B4-BE49-F238E27FC236}">
                  <a16:creationId xmlns:a16="http://schemas.microsoft.com/office/drawing/2014/main" id="{54F67C36-C6A2-808A-C6B4-B2A552FD96DA}"/>
                </a:ext>
              </a:extLst>
            </p:cNvPr>
            <p:cNvSpPr txBox="1"/>
            <p:nvPr/>
          </p:nvSpPr>
          <p:spPr>
            <a:xfrm>
              <a:off x="787442" y="2675988"/>
              <a:ext cx="1693157" cy="480132"/>
            </a:xfrm>
            <a:prstGeom prst="rect">
              <a:avLst/>
            </a:prstGeom>
            <a:noFill/>
          </p:spPr>
          <p:txBody>
            <a:bodyPr wrap="none" rtlCol="0">
              <a:spAutoFit/>
            </a:bodyPr>
            <a:lstStyle/>
            <a:p>
              <a:pPr defTabSz="761970">
                <a:buClrTx/>
                <a:defRPr/>
              </a:pPr>
              <a:r>
                <a:rPr lang="en-US" sz="2000" b="1" kern="1200" dirty="0">
                  <a:cs typeface="+mn-cs"/>
                </a:rPr>
                <a:t>1945-1950</a:t>
              </a:r>
            </a:p>
          </p:txBody>
        </p:sp>
      </p:grpSp>
      <p:grpSp>
        <p:nvGrpSpPr>
          <p:cNvPr id="16" name="Group 15">
            <a:extLst>
              <a:ext uri="{FF2B5EF4-FFF2-40B4-BE49-F238E27FC236}">
                <a16:creationId xmlns:a16="http://schemas.microsoft.com/office/drawing/2014/main" id="{64EB405C-2081-F4C9-DBD3-8C6ADB4B2914}"/>
              </a:ext>
            </a:extLst>
          </p:cNvPr>
          <p:cNvGrpSpPr/>
          <p:nvPr/>
        </p:nvGrpSpPr>
        <p:grpSpPr>
          <a:xfrm>
            <a:off x="412084" y="3572525"/>
            <a:ext cx="1964341" cy="1219194"/>
            <a:chOff x="5456051" y="5868594"/>
            <a:chExt cx="2357209" cy="1463033"/>
          </a:xfrm>
        </p:grpSpPr>
        <p:grpSp>
          <p:nvGrpSpPr>
            <p:cNvPr id="79" name="Group 78">
              <a:extLst>
                <a:ext uri="{FF2B5EF4-FFF2-40B4-BE49-F238E27FC236}">
                  <a16:creationId xmlns:a16="http://schemas.microsoft.com/office/drawing/2014/main" id="{5CB7FCC3-BA85-B6A8-E3DA-9694263D7DDF}"/>
                </a:ext>
              </a:extLst>
            </p:cNvPr>
            <p:cNvGrpSpPr/>
            <p:nvPr/>
          </p:nvGrpSpPr>
          <p:grpSpPr>
            <a:xfrm rot="10800000">
              <a:off x="5456051" y="5868594"/>
              <a:ext cx="2357209" cy="1463033"/>
              <a:chOff x="5730369" y="1729771"/>
              <a:chExt cx="2357209" cy="1463033"/>
            </a:xfrm>
          </p:grpSpPr>
          <p:grpSp>
            <p:nvGrpSpPr>
              <p:cNvPr id="60" name="그룹 8">
                <a:extLst>
                  <a:ext uri="{FF2B5EF4-FFF2-40B4-BE49-F238E27FC236}">
                    <a16:creationId xmlns:a16="http://schemas.microsoft.com/office/drawing/2014/main" id="{827FC76E-96C3-41B7-8023-8A630CED6969}"/>
                  </a:ext>
                </a:extLst>
              </p:cNvPr>
              <p:cNvGrpSpPr/>
              <p:nvPr/>
            </p:nvGrpSpPr>
            <p:grpSpPr>
              <a:xfrm rot="16200000" flipH="1">
                <a:off x="6177457" y="1282683"/>
                <a:ext cx="1463033" cy="2357209"/>
                <a:chOff x="3836504" y="2922104"/>
                <a:chExt cx="1818861" cy="2930515"/>
              </a:xfrm>
            </p:grpSpPr>
            <p:sp>
              <p:nvSpPr>
                <p:cNvPr id="61" name="자유형: 도형 9">
                  <a:extLst>
                    <a:ext uri="{FF2B5EF4-FFF2-40B4-BE49-F238E27FC236}">
                      <a16:creationId xmlns:a16="http://schemas.microsoft.com/office/drawing/2014/main" id="{3B592D32-2A69-4B4B-9EFD-6264FE419908}"/>
                    </a:ext>
                  </a:extLst>
                </p:cNvPr>
                <p:cNvSpPr/>
                <p:nvPr/>
              </p:nvSpPr>
              <p:spPr>
                <a:xfrm>
                  <a:off x="4745934" y="2922104"/>
                  <a:ext cx="909431" cy="2930514"/>
                </a:xfrm>
                <a:custGeom>
                  <a:avLst/>
                  <a:gdLst>
                    <a:gd name="connsiteX0" fmla="*/ 1 w 909431"/>
                    <a:gd name="connsiteY0" fmla="*/ 0 h 2930514"/>
                    <a:gd name="connsiteX1" fmla="*/ 909431 w 909431"/>
                    <a:gd name="connsiteY1" fmla="*/ 909431 h 2930514"/>
                    <a:gd name="connsiteX2" fmla="*/ 576634 w 909431"/>
                    <a:gd name="connsiteY2" fmla="*/ 909431 h 2930514"/>
                    <a:gd name="connsiteX3" fmla="*/ 576634 w 909431"/>
                    <a:gd name="connsiteY3" fmla="*/ 2285621 h 2930514"/>
                    <a:gd name="connsiteX4" fmla="*/ 909431 w 909431"/>
                    <a:gd name="connsiteY4" fmla="*/ 2285621 h 2930514"/>
                    <a:gd name="connsiteX5" fmla="*/ 909431 w 909431"/>
                    <a:gd name="connsiteY5" fmla="*/ 2930514 h 2930514"/>
                    <a:gd name="connsiteX6" fmla="*/ 0 w 909431"/>
                    <a:gd name="connsiteY6" fmla="*/ 2930514 h 2930514"/>
                    <a:gd name="connsiteX7" fmla="*/ 0 w 909431"/>
                    <a:gd name="connsiteY7" fmla="*/ 1 h 2930514"/>
                    <a:gd name="connsiteX8" fmla="*/ 1 w 909431"/>
                    <a:gd name="connsiteY8" fmla="*/ 0 h 293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9431" h="2930514">
                      <a:moveTo>
                        <a:pt x="1" y="0"/>
                      </a:moveTo>
                      <a:lnTo>
                        <a:pt x="909431" y="909431"/>
                      </a:lnTo>
                      <a:lnTo>
                        <a:pt x="576634" y="909431"/>
                      </a:lnTo>
                      <a:lnTo>
                        <a:pt x="576634" y="2285621"/>
                      </a:lnTo>
                      <a:lnTo>
                        <a:pt x="909431" y="2285621"/>
                      </a:lnTo>
                      <a:lnTo>
                        <a:pt x="909431" y="2930514"/>
                      </a:lnTo>
                      <a:lnTo>
                        <a:pt x="0" y="2930514"/>
                      </a:lnTo>
                      <a:lnTo>
                        <a:pt x="0" y="1"/>
                      </a:lnTo>
                      <a:lnTo>
                        <a:pt x="1" y="0"/>
                      </a:lnTo>
                      <a:close/>
                    </a:path>
                  </a:pathLst>
                </a:custGeom>
                <a:solidFill>
                  <a:srgbClr val="92DB5B">
                    <a:lumMod val="75000"/>
                  </a:srgbClr>
                </a:solidFill>
                <a:ln w="12700" cap="flat" cmpd="sng" algn="ctr">
                  <a:noFill/>
                  <a:prstDash val="solid"/>
                  <a:miter lim="800000"/>
                </a:ln>
                <a:effectLst/>
              </p:spPr>
              <p:txBody>
                <a:bodyPr wrap="square" rtlCol="0" anchor="ctr">
                  <a:noAutofit/>
                </a:bodyPr>
                <a:lstStyle/>
                <a:p>
                  <a:pPr algn="ctr" defTabSz="914363">
                    <a:buClrTx/>
                    <a:defRPr/>
                  </a:pPr>
                  <a:endParaRPr lang="ko-KR" altLang="en-US" sz="1800" dirty="0">
                    <a:solidFill>
                      <a:prstClr val="white"/>
                    </a:solidFill>
                    <a:cs typeface="+mn-cs"/>
                  </a:endParaRPr>
                </a:p>
              </p:txBody>
            </p:sp>
            <p:sp>
              <p:nvSpPr>
                <p:cNvPr id="62" name="자유형: 도형 10">
                  <a:extLst>
                    <a:ext uri="{FF2B5EF4-FFF2-40B4-BE49-F238E27FC236}">
                      <a16:creationId xmlns:a16="http://schemas.microsoft.com/office/drawing/2014/main" id="{00C3EE00-DE77-462D-9593-FD22F7E8D29C}"/>
                    </a:ext>
                  </a:extLst>
                </p:cNvPr>
                <p:cNvSpPr/>
                <p:nvPr/>
              </p:nvSpPr>
              <p:spPr>
                <a:xfrm>
                  <a:off x="3836504" y="2922106"/>
                  <a:ext cx="909430" cy="2930513"/>
                </a:xfrm>
                <a:custGeom>
                  <a:avLst/>
                  <a:gdLst>
                    <a:gd name="connsiteX0" fmla="*/ 909430 w 909430"/>
                    <a:gd name="connsiteY0" fmla="*/ 0 h 2930513"/>
                    <a:gd name="connsiteX1" fmla="*/ 909430 w 909430"/>
                    <a:gd name="connsiteY1" fmla="*/ 2930513 h 2930513"/>
                    <a:gd name="connsiteX2" fmla="*/ 1 w 909430"/>
                    <a:gd name="connsiteY2" fmla="*/ 2930513 h 2930513"/>
                    <a:gd name="connsiteX3" fmla="*/ 1 w 909430"/>
                    <a:gd name="connsiteY3" fmla="*/ 2285620 h 2930513"/>
                    <a:gd name="connsiteX4" fmla="*/ 332797 w 909430"/>
                    <a:gd name="connsiteY4" fmla="*/ 2285620 h 2930513"/>
                    <a:gd name="connsiteX5" fmla="*/ 332797 w 909430"/>
                    <a:gd name="connsiteY5" fmla="*/ 909430 h 2930513"/>
                    <a:gd name="connsiteX6" fmla="*/ 0 w 909430"/>
                    <a:gd name="connsiteY6" fmla="*/ 909430 h 2930513"/>
                    <a:gd name="connsiteX7" fmla="*/ 909430 w 909430"/>
                    <a:gd name="connsiteY7" fmla="*/ 0 h 293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9430" h="2930513">
                      <a:moveTo>
                        <a:pt x="909430" y="0"/>
                      </a:moveTo>
                      <a:lnTo>
                        <a:pt x="909430" y="2930513"/>
                      </a:lnTo>
                      <a:lnTo>
                        <a:pt x="1" y="2930513"/>
                      </a:lnTo>
                      <a:lnTo>
                        <a:pt x="1" y="2285620"/>
                      </a:lnTo>
                      <a:lnTo>
                        <a:pt x="332797" y="2285620"/>
                      </a:lnTo>
                      <a:lnTo>
                        <a:pt x="332797" y="909430"/>
                      </a:lnTo>
                      <a:lnTo>
                        <a:pt x="0" y="909430"/>
                      </a:lnTo>
                      <a:lnTo>
                        <a:pt x="909430" y="0"/>
                      </a:lnTo>
                      <a:close/>
                    </a:path>
                  </a:pathLst>
                </a:custGeom>
                <a:solidFill>
                  <a:srgbClr val="92DB5B"/>
                </a:solidFill>
                <a:ln w="12700" cap="flat" cmpd="sng" algn="ctr">
                  <a:noFill/>
                  <a:prstDash val="solid"/>
                  <a:miter lim="800000"/>
                </a:ln>
                <a:effectLst/>
              </p:spPr>
              <p:txBody>
                <a:bodyPr wrap="square" rtlCol="0" anchor="ctr">
                  <a:noAutofit/>
                </a:bodyPr>
                <a:lstStyle/>
                <a:p>
                  <a:pPr algn="ctr" defTabSz="914363">
                    <a:buClrTx/>
                    <a:defRPr/>
                  </a:pPr>
                  <a:endParaRPr lang="ko-KR" altLang="en-US" sz="1800">
                    <a:solidFill>
                      <a:prstClr val="white"/>
                    </a:solidFill>
                    <a:cs typeface="+mn-cs"/>
                  </a:endParaRPr>
                </a:p>
              </p:txBody>
            </p:sp>
          </p:grpSp>
          <p:sp>
            <p:nvSpPr>
              <p:cNvPr id="68" name="타원 22">
                <a:extLst>
                  <a:ext uri="{FF2B5EF4-FFF2-40B4-BE49-F238E27FC236}">
                    <a16:creationId xmlns:a16="http://schemas.microsoft.com/office/drawing/2014/main" id="{F5037DE8-1A62-41AB-BFC6-F4B81AD79B20}"/>
                  </a:ext>
                </a:extLst>
              </p:cNvPr>
              <p:cNvSpPr/>
              <p:nvPr/>
            </p:nvSpPr>
            <p:spPr>
              <a:xfrm>
                <a:off x="7539307" y="2213091"/>
                <a:ext cx="522514" cy="522514"/>
              </a:xfrm>
              <a:prstGeom prst="ellipse">
                <a:avLst/>
              </a:prstGeom>
              <a:solidFill>
                <a:srgbClr val="92DB5B"/>
              </a:solidFill>
              <a:ln w="38100" cap="flat" cmpd="sng" algn="ctr">
                <a:solidFill>
                  <a:sysClr val="window" lastClr="FFFFFF"/>
                </a:solidFill>
                <a:prstDash val="solid"/>
                <a:miter lim="800000"/>
              </a:ln>
              <a:effectLst/>
            </p:spPr>
            <p:txBody>
              <a:bodyPr rtlCol="0" anchor="ctr"/>
              <a:lstStyle/>
              <a:p>
                <a:pPr algn="ctr" defTabSz="914363">
                  <a:buClrTx/>
                  <a:defRPr/>
                </a:pPr>
                <a:endParaRPr lang="ko-KR" altLang="en-US" sz="1800">
                  <a:solidFill>
                    <a:prstClr val="white"/>
                  </a:solidFill>
                  <a:cs typeface="+mn-cs"/>
                </a:endParaRPr>
              </a:p>
            </p:txBody>
          </p:sp>
        </p:grpSp>
        <p:sp>
          <p:nvSpPr>
            <p:cNvPr id="9" name="TextBox 8">
              <a:extLst>
                <a:ext uri="{FF2B5EF4-FFF2-40B4-BE49-F238E27FC236}">
                  <a16:creationId xmlns:a16="http://schemas.microsoft.com/office/drawing/2014/main" id="{C5696B0C-88B0-E029-0A6A-4174D7BF273C}"/>
                </a:ext>
              </a:extLst>
            </p:cNvPr>
            <p:cNvSpPr txBox="1"/>
            <p:nvPr/>
          </p:nvSpPr>
          <p:spPr>
            <a:xfrm>
              <a:off x="5975843" y="6385418"/>
              <a:ext cx="1693157" cy="480132"/>
            </a:xfrm>
            <a:prstGeom prst="rect">
              <a:avLst/>
            </a:prstGeom>
            <a:noFill/>
          </p:spPr>
          <p:txBody>
            <a:bodyPr wrap="none" rtlCol="0">
              <a:spAutoFit/>
            </a:bodyPr>
            <a:lstStyle/>
            <a:p>
              <a:pPr defTabSz="761970">
                <a:buClrTx/>
                <a:defRPr/>
              </a:pPr>
              <a:r>
                <a:rPr lang="en-US" sz="2000" b="1" kern="1200" dirty="0">
                  <a:cs typeface="+mn-cs"/>
                </a:rPr>
                <a:t>1950-1973</a:t>
              </a:r>
            </a:p>
          </p:txBody>
        </p:sp>
      </p:grpSp>
      <p:pic>
        <p:nvPicPr>
          <p:cNvPr id="11" name="Picture 10">
            <a:extLst>
              <a:ext uri="{FF2B5EF4-FFF2-40B4-BE49-F238E27FC236}">
                <a16:creationId xmlns:a16="http://schemas.microsoft.com/office/drawing/2014/main" id="{2607BA49-C30E-BFA1-0D37-5310F244DF5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1434" y="1544816"/>
            <a:ext cx="1688563" cy="1553314"/>
          </a:xfrm>
          <a:prstGeom prst="rect">
            <a:avLst/>
          </a:prstGeom>
          <a:noFill/>
          <a:ln>
            <a:solidFill>
              <a:srgbClr val="FF0000"/>
            </a:solidFill>
          </a:ln>
        </p:spPr>
      </p:pic>
      <p:sp>
        <p:nvSpPr>
          <p:cNvPr id="14" name="Text 5">
            <a:extLst>
              <a:ext uri="{FF2B5EF4-FFF2-40B4-BE49-F238E27FC236}">
                <a16:creationId xmlns:a16="http://schemas.microsoft.com/office/drawing/2014/main" id="{94F125CC-A0B1-F6F3-CB9C-06F0BFF5FF14}"/>
              </a:ext>
            </a:extLst>
          </p:cNvPr>
          <p:cNvSpPr/>
          <p:nvPr/>
        </p:nvSpPr>
        <p:spPr>
          <a:xfrm>
            <a:off x="3869916" y="1554047"/>
            <a:ext cx="2573139" cy="266403"/>
          </a:xfrm>
          <a:prstGeom prst="rect">
            <a:avLst/>
          </a:prstGeom>
          <a:noFill/>
          <a:ln/>
        </p:spPr>
        <p:txBody>
          <a:bodyPr wrap="none" rtlCol="0" anchor="t"/>
          <a:lstStyle/>
          <a:p>
            <a:r>
              <a:rPr lang="en-US" sz="2400" b="1" dirty="0">
                <a:solidFill>
                  <a:srgbClr val="FF0000"/>
                </a:solidFill>
                <a:latin typeface="Times New Roman" panose="02020603050405020304" pitchFamily="18" charset="0"/>
                <a:ea typeface="Poppins" pitchFamily="34" charset="-122"/>
                <a:cs typeface="Times New Roman" panose="02020603050405020304" pitchFamily="18" charset="0"/>
              </a:rPr>
              <a:t>Phục hồi sau chiến tranh</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5" name="Text 6">
            <a:extLst>
              <a:ext uri="{FF2B5EF4-FFF2-40B4-BE49-F238E27FC236}">
                <a16:creationId xmlns:a16="http://schemas.microsoft.com/office/drawing/2014/main" id="{41B4A0D6-5B67-3B35-AB01-07ED18BE4691}"/>
              </a:ext>
            </a:extLst>
          </p:cNvPr>
          <p:cNvSpPr/>
          <p:nvPr/>
        </p:nvSpPr>
        <p:spPr>
          <a:xfrm>
            <a:off x="3869916" y="2038287"/>
            <a:ext cx="8168382" cy="949482"/>
          </a:xfrm>
          <a:prstGeom prst="rect">
            <a:avLst/>
          </a:prstGeom>
          <a:noFill/>
          <a:ln/>
        </p:spPr>
        <p:txBody>
          <a:bodyPr wrap="square" rtlCol="0" anchor="t"/>
          <a:lstStyle/>
          <a:p>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Nền kinh tế Tây Âu hồi phục sau Chiến tranh Thế giới II với sự hỗ trợ của Kế hoạch Marshall từ Mỹ.</a:t>
            </a:r>
            <a:endParaRPr lang="en-US" sz="2400" dirty="0">
              <a:solidFill>
                <a:srgbClr val="FFFF00"/>
              </a:solidFill>
              <a:latin typeface="Times New Roman" panose="02020603050405020304" pitchFamily="18" charset="0"/>
              <a:cs typeface="Times New Roman" panose="02020603050405020304" pitchFamily="18" charset="0"/>
            </a:endParaRPr>
          </a:p>
        </p:txBody>
      </p:sp>
      <p:cxnSp>
        <p:nvCxnSpPr>
          <p:cNvPr id="66" name="직선 연결선 20">
            <a:extLst>
              <a:ext uri="{FF2B5EF4-FFF2-40B4-BE49-F238E27FC236}">
                <a16:creationId xmlns:a16="http://schemas.microsoft.com/office/drawing/2014/main" id="{D37FA01A-03B3-4993-8861-F51A7807D4F4}"/>
              </a:ext>
            </a:extLst>
          </p:cNvPr>
          <p:cNvCxnSpPr>
            <a:cxnSpLocks/>
          </p:cNvCxnSpPr>
          <p:nvPr/>
        </p:nvCxnSpPr>
        <p:spPr>
          <a:xfrm>
            <a:off x="632876" y="1547290"/>
            <a:ext cx="0" cy="5085683"/>
          </a:xfrm>
          <a:prstGeom prst="line">
            <a:avLst/>
          </a:prstGeom>
          <a:noFill/>
          <a:ln w="38100" cap="flat" cmpd="sng" algn="ctr">
            <a:solidFill>
              <a:sysClr val="window" lastClr="FFFFFF"/>
            </a:solidFill>
            <a:prstDash val="solid"/>
            <a:miter lim="800000"/>
          </a:ln>
          <a:effectLst/>
        </p:spPr>
      </p:cxnSp>
      <p:sp>
        <p:nvSpPr>
          <p:cNvPr id="18" name="Text 10">
            <a:extLst>
              <a:ext uri="{FF2B5EF4-FFF2-40B4-BE49-F238E27FC236}">
                <a16:creationId xmlns:a16="http://schemas.microsoft.com/office/drawing/2014/main" id="{5165A3EA-BACC-B8EE-A048-545C3544B300}"/>
              </a:ext>
            </a:extLst>
          </p:cNvPr>
          <p:cNvSpPr/>
          <p:nvPr/>
        </p:nvSpPr>
        <p:spPr>
          <a:xfrm>
            <a:off x="6096000" y="3106276"/>
            <a:ext cx="3778906" cy="300257"/>
          </a:xfrm>
          <a:prstGeom prst="rect">
            <a:avLst/>
          </a:prstGeom>
          <a:noFill/>
          <a:ln/>
        </p:spPr>
        <p:txBody>
          <a:bodyPr wrap="none" rtlCol="0" anchor="t"/>
          <a:lstStyle/>
          <a:p>
            <a:r>
              <a:rPr lang="en-US" sz="2400" b="1" dirty="0">
                <a:solidFill>
                  <a:srgbClr val="FF0000"/>
                </a:solidFill>
                <a:latin typeface="Times New Roman" panose="02020603050405020304" pitchFamily="18" charset="0"/>
                <a:ea typeface="Poppins" pitchFamily="34" charset="-122"/>
                <a:cs typeface="Times New Roman" panose="02020603050405020304" pitchFamily="18" charset="0"/>
              </a:rPr>
              <a:t>Thời kỳ phát triển bùng nổ</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9" name="Text 11">
            <a:extLst>
              <a:ext uri="{FF2B5EF4-FFF2-40B4-BE49-F238E27FC236}">
                <a16:creationId xmlns:a16="http://schemas.microsoft.com/office/drawing/2014/main" id="{CEE64771-A191-9417-E6AF-5564759A1C9B}"/>
              </a:ext>
            </a:extLst>
          </p:cNvPr>
          <p:cNvSpPr/>
          <p:nvPr/>
        </p:nvSpPr>
        <p:spPr>
          <a:xfrm>
            <a:off x="6048856" y="3490966"/>
            <a:ext cx="5731059" cy="1308867"/>
          </a:xfrm>
          <a:prstGeom prst="rect">
            <a:avLst/>
          </a:prstGeom>
          <a:noFill/>
          <a:ln/>
        </p:spPr>
        <p:txBody>
          <a:bodyPr wrap="square" rtlCol="0" anchor="t"/>
          <a:lstStyle/>
          <a:p>
            <a:pPr algn="just"/>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Có</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sự</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tăng</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trưởng kinh tế nhanh chóng, được gọi là "Những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Năm</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Vàng</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trở</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thành</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một</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trong</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ba</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trung</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tâm</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kinh</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tế</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tài</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chính</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của</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thế</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giới</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a:t>
            </a:r>
            <a:endParaRPr lang="en-US" sz="2400" dirty="0">
              <a:solidFill>
                <a:srgbClr val="FFFF00"/>
              </a:solidFill>
              <a:latin typeface="Times New Roman" panose="02020603050405020304" pitchFamily="18" charset="0"/>
              <a:cs typeface="Times New Roman" panose="02020603050405020304" pitchFamily="18" charset="0"/>
            </a:endParaRPr>
          </a:p>
        </p:txBody>
      </p:sp>
      <p:pic>
        <p:nvPicPr>
          <p:cNvPr id="1028" name="Picture 4" descr="Quốc kỳ EEC">
            <a:extLst>
              <a:ext uri="{FF2B5EF4-FFF2-40B4-BE49-F238E27FC236}">
                <a16:creationId xmlns:a16="http://schemas.microsoft.com/office/drawing/2014/main" id="{4710E0B4-D196-7F1C-C6C4-8FE2C85473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1568" y="3495641"/>
            <a:ext cx="1804403" cy="138299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53E8EE7C-89B8-DAA3-6C8E-0FF227D7C1D8}"/>
              </a:ext>
            </a:extLst>
          </p:cNvPr>
          <p:cNvGrpSpPr/>
          <p:nvPr/>
        </p:nvGrpSpPr>
        <p:grpSpPr>
          <a:xfrm>
            <a:off x="375680" y="4913403"/>
            <a:ext cx="11688773" cy="1921915"/>
            <a:chOff x="450816" y="5896084"/>
            <a:chExt cx="14026527" cy="2306298"/>
          </a:xfrm>
        </p:grpSpPr>
        <p:grpSp>
          <p:nvGrpSpPr>
            <p:cNvPr id="80" name="Group 79">
              <a:extLst>
                <a:ext uri="{FF2B5EF4-FFF2-40B4-BE49-F238E27FC236}">
                  <a16:creationId xmlns:a16="http://schemas.microsoft.com/office/drawing/2014/main" id="{87ED8AF2-DC80-D8D1-6916-A06A92BE3876}"/>
                </a:ext>
              </a:extLst>
            </p:cNvPr>
            <p:cNvGrpSpPr/>
            <p:nvPr/>
          </p:nvGrpSpPr>
          <p:grpSpPr>
            <a:xfrm rot="10800000">
              <a:off x="450816" y="6506243"/>
              <a:ext cx="2829342" cy="1463033"/>
              <a:chOff x="5704613" y="291973"/>
              <a:chExt cx="2357209" cy="1463033"/>
            </a:xfrm>
          </p:grpSpPr>
          <p:grpSp>
            <p:nvGrpSpPr>
              <p:cNvPr id="57" name="그룹 5">
                <a:extLst>
                  <a:ext uri="{FF2B5EF4-FFF2-40B4-BE49-F238E27FC236}">
                    <a16:creationId xmlns:a16="http://schemas.microsoft.com/office/drawing/2014/main" id="{48235002-BC40-4E81-ABD0-B1445DD99D18}"/>
                  </a:ext>
                </a:extLst>
              </p:cNvPr>
              <p:cNvGrpSpPr/>
              <p:nvPr/>
            </p:nvGrpSpPr>
            <p:grpSpPr>
              <a:xfrm rot="16200000">
                <a:off x="6151701" y="-155115"/>
                <a:ext cx="1463033" cy="2357209"/>
                <a:chOff x="3836504" y="2922104"/>
                <a:chExt cx="1818861" cy="2930515"/>
              </a:xfrm>
            </p:grpSpPr>
            <p:sp>
              <p:nvSpPr>
                <p:cNvPr id="58" name="자유형: 도형 6">
                  <a:extLst>
                    <a:ext uri="{FF2B5EF4-FFF2-40B4-BE49-F238E27FC236}">
                      <a16:creationId xmlns:a16="http://schemas.microsoft.com/office/drawing/2014/main" id="{7484A8B9-8224-4413-9888-DE49336B1371}"/>
                    </a:ext>
                  </a:extLst>
                </p:cNvPr>
                <p:cNvSpPr/>
                <p:nvPr/>
              </p:nvSpPr>
              <p:spPr>
                <a:xfrm>
                  <a:off x="4745934" y="2922104"/>
                  <a:ext cx="909431" cy="2930514"/>
                </a:xfrm>
                <a:custGeom>
                  <a:avLst/>
                  <a:gdLst>
                    <a:gd name="connsiteX0" fmla="*/ 1 w 909431"/>
                    <a:gd name="connsiteY0" fmla="*/ 0 h 2930514"/>
                    <a:gd name="connsiteX1" fmla="*/ 909431 w 909431"/>
                    <a:gd name="connsiteY1" fmla="*/ 909431 h 2930514"/>
                    <a:gd name="connsiteX2" fmla="*/ 576634 w 909431"/>
                    <a:gd name="connsiteY2" fmla="*/ 909431 h 2930514"/>
                    <a:gd name="connsiteX3" fmla="*/ 576634 w 909431"/>
                    <a:gd name="connsiteY3" fmla="*/ 2285621 h 2930514"/>
                    <a:gd name="connsiteX4" fmla="*/ 909431 w 909431"/>
                    <a:gd name="connsiteY4" fmla="*/ 2285621 h 2930514"/>
                    <a:gd name="connsiteX5" fmla="*/ 909431 w 909431"/>
                    <a:gd name="connsiteY5" fmla="*/ 2930514 h 2930514"/>
                    <a:gd name="connsiteX6" fmla="*/ 0 w 909431"/>
                    <a:gd name="connsiteY6" fmla="*/ 2930514 h 2930514"/>
                    <a:gd name="connsiteX7" fmla="*/ 0 w 909431"/>
                    <a:gd name="connsiteY7" fmla="*/ 1 h 2930514"/>
                    <a:gd name="connsiteX8" fmla="*/ 1 w 909431"/>
                    <a:gd name="connsiteY8" fmla="*/ 0 h 293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9431" h="2930514">
                      <a:moveTo>
                        <a:pt x="1" y="0"/>
                      </a:moveTo>
                      <a:lnTo>
                        <a:pt x="909431" y="909431"/>
                      </a:lnTo>
                      <a:lnTo>
                        <a:pt x="576634" y="909431"/>
                      </a:lnTo>
                      <a:lnTo>
                        <a:pt x="576634" y="2285621"/>
                      </a:lnTo>
                      <a:lnTo>
                        <a:pt x="909431" y="2285621"/>
                      </a:lnTo>
                      <a:lnTo>
                        <a:pt x="909431" y="2930514"/>
                      </a:lnTo>
                      <a:lnTo>
                        <a:pt x="0" y="2930514"/>
                      </a:lnTo>
                      <a:lnTo>
                        <a:pt x="0" y="1"/>
                      </a:lnTo>
                      <a:lnTo>
                        <a:pt x="1" y="0"/>
                      </a:lnTo>
                      <a:close/>
                    </a:path>
                  </a:pathLst>
                </a:custGeom>
                <a:solidFill>
                  <a:srgbClr val="05C3E7">
                    <a:lumMod val="75000"/>
                  </a:srgbClr>
                </a:solidFill>
                <a:ln w="12700" cap="flat" cmpd="sng" algn="ctr">
                  <a:noFill/>
                  <a:prstDash val="solid"/>
                  <a:miter lim="800000"/>
                </a:ln>
                <a:effectLst/>
              </p:spPr>
              <p:txBody>
                <a:bodyPr wrap="square" rtlCol="0" anchor="ctr">
                  <a:noAutofit/>
                </a:bodyPr>
                <a:lstStyle/>
                <a:p>
                  <a:pPr algn="ctr" defTabSz="914363">
                    <a:buClrTx/>
                    <a:defRPr/>
                  </a:pPr>
                  <a:endParaRPr lang="ko-KR" altLang="en-US" sz="1800">
                    <a:solidFill>
                      <a:prstClr val="white"/>
                    </a:solidFill>
                    <a:cs typeface="+mn-cs"/>
                  </a:endParaRPr>
                </a:p>
              </p:txBody>
            </p:sp>
            <p:sp>
              <p:nvSpPr>
                <p:cNvPr id="59" name="자유형: 도형 7">
                  <a:extLst>
                    <a:ext uri="{FF2B5EF4-FFF2-40B4-BE49-F238E27FC236}">
                      <a16:creationId xmlns:a16="http://schemas.microsoft.com/office/drawing/2014/main" id="{2F6375EF-FF8D-44E8-953C-A78656D62B48}"/>
                    </a:ext>
                  </a:extLst>
                </p:cNvPr>
                <p:cNvSpPr/>
                <p:nvPr/>
              </p:nvSpPr>
              <p:spPr>
                <a:xfrm>
                  <a:off x="3836504" y="2922106"/>
                  <a:ext cx="909430" cy="2930513"/>
                </a:xfrm>
                <a:custGeom>
                  <a:avLst/>
                  <a:gdLst>
                    <a:gd name="connsiteX0" fmla="*/ 909430 w 909430"/>
                    <a:gd name="connsiteY0" fmla="*/ 0 h 2930513"/>
                    <a:gd name="connsiteX1" fmla="*/ 909430 w 909430"/>
                    <a:gd name="connsiteY1" fmla="*/ 2930513 h 2930513"/>
                    <a:gd name="connsiteX2" fmla="*/ 1 w 909430"/>
                    <a:gd name="connsiteY2" fmla="*/ 2930513 h 2930513"/>
                    <a:gd name="connsiteX3" fmla="*/ 1 w 909430"/>
                    <a:gd name="connsiteY3" fmla="*/ 2285620 h 2930513"/>
                    <a:gd name="connsiteX4" fmla="*/ 332797 w 909430"/>
                    <a:gd name="connsiteY4" fmla="*/ 2285620 h 2930513"/>
                    <a:gd name="connsiteX5" fmla="*/ 332797 w 909430"/>
                    <a:gd name="connsiteY5" fmla="*/ 909430 h 2930513"/>
                    <a:gd name="connsiteX6" fmla="*/ 0 w 909430"/>
                    <a:gd name="connsiteY6" fmla="*/ 909430 h 2930513"/>
                    <a:gd name="connsiteX7" fmla="*/ 909430 w 909430"/>
                    <a:gd name="connsiteY7" fmla="*/ 0 h 293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9430" h="2930513">
                      <a:moveTo>
                        <a:pt x="909430" y="0"/>
                      </a:moveTo>
                      <a:lnTo>
                        <a:pt x="909430" y="2930513"/>
                      </a:lnTo>
                      <a:lnTo>
                        <a:pt x="1" y="2930513"/>
                      </a:lnTo>
                      <a:lnTo>
                        <a:pt x="1" y="2285620"/>
                      </a:lnTo>
                      <a:lnTo>
                        <a:pt x="332797" y="2285620"/>
                      </a:lnTo>
                      <a:lnTo>
                        <a:pt x="332797" y="909430"/>
                      </a:lnTo>
                      <a:lnTo>
                        <a:pt x="0" y="909430"/>
                      </a:lnTo>
                      <a:lnTo>
                        <a:pt x="909430" y="0"/>
                      </a:lnTo>
                      <a:close/>
                    </a:path>
                  </a:pathLst>
                </a:custGeom>
                <a:solidFill>
                  <a:srgbClr val="05C3E7"/>
                </a:solidFill>
                <a:ln w="12700" cap="flat" cmpd="sng" algn="ctr">
                  <a:noFill/>
                  <a:prstDash val="solid"/>
                  <a:miter lim="800000"/>
                </a:ln>
                <a:effectLst/>
              </p:spPr>
              <p:txBody>
                <a:bodyPr wrap="square" rtlCol="0" anchor="ctr">
                  <a:noAutofit/>
                </a:bodyPr>
                <a:lstStyle/>
                <a:p>
                  <a:pPr algn="ctr" defTabSz="914363">
                    <a:buClrTx/>
                    <a:defRPr/>
                  </a:pPr>
                  <a:endParaRPr lang="ko-KR" altLang="en-US" sz="1800">
                    <a:solidFill>
                      <a:prstClr val="white"/>
                    </a:solidFill>
                    <a:cs typeface="+mn-cs"/>
                  </a:endParaRPr>
                </a:p>
              </p:txBody>
            </p:sp>
          </p:grpSp>
          <p:sp>
            <p:nvSpPr>
              <p:cNvPr id="67" name="타원 21">
                <a:extLst>
                  <a:ext uri="{FF2B5EF4-FFF2-40B4-BE49-F238E27FC236}">
                    <a16:creationId xmlns:a16="http://schemas.microsoft.com/office/drawing/2014/main" id="{7B2BFA80-3EDE-49D7-9923-DBDB68300520}"/>
                  </a:ext>
                </a:extLst>
              </p:cNvPr>
              <p:cNvSpPr/>
              <p:nvPr/>
            </p:nvSpPr>
            <p:spPr>
              <a:xfrm>
                <a:off x="7539307" y="762230"/>
                <a:ext cx="522514" cy="522514"/>
              </a:xfrm>
              <a:prstGeom prst="ellipse">
                <a:avLst/>
              </a:prstGeom>
              <a:solidFill>
                <a:srgbClr val="05C3E7"/>
              </a:solidFill>
              <a:ln w="38100" cap="flat" cmpd="sng" algn="ctr">
                <a:solidFill>
                  <a:sysClr val="window" lastClr="FFFFFF"/>
                </a:solidFill>
                <a:prstDash val="solid"/>
                <a:miter lim="800000"/>
              </a:ln>
              <a:effectLst/>
            </p:spPr>
            <p:txBody>
              <a:bodyPr rtlCol="0" anchor="ctr"/>
              <a:lstStyle/>
              <a:p>
                <a:pPr algn="ctr" defTabSz="914363">
                  <a:buClrTx/>
                  <a:defRPr/>
                </a:pPr>
                <a:endParaRPr lang="ko-KR" altLang="en-US" sz="1800">
                  <a:solidFill>
                    <a:prstClr val="white"/>
                  </a:solidFill>
                  <a:cs typeface="+mn-cs"/>
                </a:endParaRPr>
              </a:p>
            </p:txBody>
          </p:sp>
        </p:grpSp>
        <p:sp>
          <p:nvSpPr>
            <p:cNvPr id="10" name="TextBox 9">
              <a:extLst>
                <a:ext uri="{FF2B5EF4-FFF2-40B4-BE49-F238E27FC236}">
                  <a16:creationId xmlns:a16="http://schemas.microsoft.com/office/drawing/2014/main" id="{2EDCB17E-4269-07A1-7758-1DE284C766D9}"/>
                </a:ext>
              </a:extLst>
            </p:cNvPr>
            <p:cNvSpPr txBox="1"/>
            <p:nvPr/>
          </p:nvSpPr>
          <p:spPr>
            <a:xfrm>
              <a:off x="1157386" y="7123705"/>
              <a:ext cx="1693157" cy="480132"/>
            </a:xfrm>
            <a:prstGeom prst="rect">
              <a:avLst/>
            </a:prstGeom>
            <a:noFill/>
          </p:spPr>
          <p:txBody>
            <a:bodyPr wrap="none" rtlCol="0">
              <a:spAutoFit/>
            </a:bodyPr>
            <a:lstStyle/>
            <a:p>
              <a:pPr defTabSz="761970">
                <a:buClrTx/>
                <a:defRPr/>
              </a:pPr>
              <a:r>
                <a:rPr lang="en-US" sz="2000" b="1" kern="1200">
                  <a:cs typeface="+mn-cs"/>
                </a:rPr>
                <a:t>1973-1991</a:t>
              </a:r>
            </a:p>
          </p:txBody>
        </p:sp>
        <p:sp>
          <p:nvSpPr>
            <p:cNvPr id="20" name="Text 15">
              <a:extLst>
                <a:ext uri="{FF2B5EF4-FFF2-40B4-BE49-F238E27FC236}">
                  <a16:creationId xmlns:a16="http://schemas.microsoft.com/office/drawing/2014/main" id="{C710AFBF-D2B4-B0C5-153B-01E30CB2FCAE}"/>
                </a:ext>
              </a:extLst>
            </p:cNvPr>
            <p:cNvSpPr/>
            <p:nvPr/>
          </p:nvSpPr>
          <p:spPr>
            <a:xfrm>
              <a:off x="7396277" y="5896084"/>
              <a:ext cx="4372532" cy="477539"/>
            </a:xfrm>
            <a:prstGeom prst="rect">
              <a:avLst/>
            </a:prstGeom>
            <a:noFill/>
            <a:ln/>
          </p:spPr>
          <p:txBody>
            <a:bodyPr wrap="none" rtlCol="0" anchor="t"/>
            <a:lstStyle/>
            <a:p>
              <a:r>
                <a:rPr lang="en-US" sz="2400" b="1" dirty="0">
                  <a:solidFill>
                    <a:srgbClr val="FF0000"/>
                  </a:solidFill>
                  <a:latin typeface="Times New Roman" panose="02020603050405020304" pitchFamily="18" charset="0"/>
                  <a:ea typeface="Poppins" pitchFamily="34" charset="-122"/>
                  <a:cs typeface="Times New Roman" panose="02020603050405020304" pitchFamily="18" charset="0"/>
                </a:rPr>
                <a:t>Khủng hoảng dầu và bất ổn</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21" name="Text 16">
              <a:extLst>
                <a:ext uri="{FF2B5EF4-FFF2-40B4-BE49-F238E27FC236}">
                  <a16:creationId xmlns:a16="http://schemas.microsoft.com/office/drawing/2014/main" id="{AFDB6C8F-A8FB-630C-B4CA-CF7043BD9459}"/>
                </a:ext>
              </a:extLst>
            </p:cNvPr>
            <p:cNvSpPr/>
            <p:nvPr/>
          </p:nvSpPr>
          <p:spPr>
            <a:xfrm>
              <a:off x="7202551" y="6363637"/>
              <a:ext cx="7274792" cy="1135382"/>
            </a:xfrm>
            <a:prstGeom prst="rect">
              <a:avLst/>
            </a:prstGeom>
            <a:noFill/>
            <a:ln/>
          </p:spPr>
          <p:txBody>
            <a:bodyPr wrap="square" rtlCol="0" anchor="t"/>
            <a:lstStyle/>
            <a:p>
              <a:pPr algn="just"/>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Khủng</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hoảng</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dầu</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mỏ</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những</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năm 1970 dẫn đến suy thoái kinh tế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và</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tăng</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trưởng</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chậm</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a:t>
              </a:r>
              <a:endParaRPr lang="en-US" sz="2400" dirty="0">
                <a:solidFill>
                  <a:srgbClr val="FFFF00"/>
                </a:solidFill>
                <a:latin typeface="Times New Roman" panose="02020603050405020304" pitchFamily="18" charset="0"/>
                <a:cs typeface="Times New Roman" panose="02020603050405020304" pitchFamily="18" charset="0"/>
              </a:endParaRPr>
            </a:p>
          </p:txBody>
        </p:sp>
        <p:sp>
          <p:nvSpPr>
            <p:cNvPr id="22" name="Text 16">
              <a:extLst>
                <a:ext uri="{FF2B5EF4-FFF2-40B4-BE49-F238E27FC236}">
                  <a16:creationId xmlns:a16="http://schemas.microsoft.com/office/drawing/2014/main" id="{6E859CA5-3A52-82C7-F78A-567FE7C003BD}"/>
                </a:ext>
              </a:extLst>
            </p:cNvPr>
            <p:cNvSpPr/>
            <p:nvPr/>
          </p:nvSpPr>
          <p:spPr>
            <a:xfrm>
              <a:off x="7171160" y="7237760"/>
              <a:ext cx="7274793" cy="778309"/>
            </a:xfrm>
            <a:prstGeom prst="rect">
              <a:avLst/>
            </a:prstGeom>
            <a:noFill/>
            <a:ln/>
          </p:spPr>
          <p:txBody>
            <a:bodyPr wrap="square" rtlCol="0" anchor="t"/>
            <a:lstStyle/>
            <a:p>
              <a:pPr algn="just"/>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Xây</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dựng</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thị</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trường</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chung</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với</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đồng</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tiền</a:t>
              </a:r>
              <a:r>
                <a:rPr lang="en-US" sz="2400" dirty="0">
                  <a:solidFill>
                    <a:srgbClr val="FFFF00"/>
                  </a:solidFill>
                  <a:latin typeface="Times New Roman" panose="02020603050405020304" pitchFamily="18" charset="0"/>
                  <a:ea typeface="Roboto" pitchFamily="34" charset="-122"/>
                  <a:cs typeface="Times New Roman" panose="02020603050405020304" pitchFamily="18" charset="0"/>
                </a:rPr>
                <a:t> </a:t>
              </a:r>
              <a:r>
                <a:rPr lang="en-US" sz="2400" dirty="0" err="1">
                  <a:solidFill>
                    <a:srgbClr val="FFFF00"/>
                  </a:solidFill>
                  <a:latin typeface="Times New Roman" panose="02020603050405020304" pitchFamily="18" charset="0"/>
                  <a:ea typeface="Roboto" pitchFamily="34" charset="-122"/>
                  <a:cs typeface="Times New Roman" panose="02020603050405020304" pitchFamily="18" charset="0"/>
                </a:rPr>
                <a:t>chung</a:t>
              </a:r>
              <a:endParaRPr lang="en-US" sz="2400" dirty="0">
                <a:solidFill>
                  <a:srgbClr val="FFFF00"/>
                </a:solidFill>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EEA248E8-0BB0-4201-993C-980E0E987121}"/>
                </a:ext>
              </a:extLst>
            </p:cNvPr>
            <p:cNvPicPr>
              <a:picLocks noChangeAspect="1"/>
            </p:cNvPicPr>
            <p:nvPr/>
          </p:nvPicPr>
          <p:blipFill>
            <a:blip r:embed="rId4"/>
            <a:stretch>
              <a:fillRect/>
            </a:stretch>
          </p:blipFill>
          <p:spPr>
            <a:xfrm>
              <a:off x="3359554" y="6045027"/>
              <a:ext cx="3811607" cy="2157355"/>
            </a:xfrm>
            <a:prstGeom prst="rect">
              <a:avLst/>
            </a:prstGeom>
          </p:spPr>
        </p:pic>
      </p:grpSp>
      <p:pic>
        <p:nvPicPr>
          <p:cNvPr id="3" name="Picture 2">
            <a:extLst>
              <a:ext uri="{FF2B5EF4-FFF2-40B4-BE49-F238E27FC236}">
                <a16:creationId xmlns:a16="http://schemas.microsoft.com/office/drawing/2014/main" id="{94020D4A-A9CD-85B1-B141-67F86DE038B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tretch>
            <a:fillRect/>
          </a:stretch>
        </p:blipFill>
        <p:spPr bwMode="auto">
          <a:xfrm>
            <a:off x="9807341" y="119806"/>
            <a:ext cx="2118188" cy="1390715"/>
          </a:xfrm>
          <a:prstGeom prst="rect">
            <a:avLst/>
          </a:prstGeom>
          <a:noFill/>
        </p:spPr>
      </p:pic>
      <p:pic>
        <p:nvPicPr>
          <p:cNvPr id="4" name="Picture Placeholder 19">
            <a:extLst>
              <a:ext uri="{FF2B5EF4-FFF2-40B4-BE49-F238E27FC236}">
                <a16:creationId xmlns:a16="http://schemas.microsoft.com/office/drawing/2014/main" id="{00C5AA25-DD62-1C5B-9A31-492292587B78}"/>
              </a:ext>
            </a:extLst>
          </p:cNvPr>
          <p:cNvPicPr>
            <a:picLocks noChangeAspect="1"/>
          </p:cNvPicPr>
          <p:nvPr/>
        </p:nvPicPr>
        <p:blipFill>
          <a:blip r:embed="rId6"/>
          <a:srcRect t="16721" b="16721"/>
          <a:stretch>
            <a:fillRect/>
          </a:stretch>
        </p:blipFill>
        <p:spPr>
          <a:xfrm>
            <a:off x="2361409" y="3515535"/>
            <a:ext cx="1804403" cy="1477416"/>
          </a:xfrm>
          <a:prstGeom prst="rect">
            <a:avLst/>
          </a:prstGeom>
        </p:spPr>
      </p:pic>
    </p:spTree>
    <p:extLst>
      <p:ext uri="{BB962C8B-B14F-4D97-AF65-F5344CB8AC3E}">
        <p14:creationId xmlns:p14="http://schemas.microsoft.com/office/powerpoint/2010/main" val="2309048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1000"/>
                                        <p:tgtEl>
                                          <p:spTgt spid="4"/>
                                        </p:tgtEl>
                                      </p:cBhvr>
                                    </p:animEffect>
                                    <p:anim calcmode="lin" valueType="num">
                                      <p:cBhvr>
                                        <p:cTn id="39" dur="1000" fill="hold"/>
                                        <p:tgtEl>
                                          <p:spTgt spid="4"/>
                                        </p:tgtEl>
                                        <p:attrNameLst>
                                          <p:attrName>ppt_x</p:attrName>
                                        </p:attrNameLst>
                                      </p:cBhvr>
                                      <p:tavLst>
                                        <p:tav tm="0">
                                          <p:val>
                                            <p:strVal val="#ppt_x"/>
                                          </p:val>
                                        </p:tav>
                                        <p:tav tm="100000">
                                          <p:val>
                                            <p:strVal val="#ppt_x"/>
                                          </p:val>
                                        </p:tav>
                                      </p:tavLst>
                                    </p:anim>
                                    <p:anim calcmode="lin" valueType="num">
                                      <p:cBhvr>
                                        <p:cTn id="40" dur="1000" fill="hold"/>
                                        <p:tgtEl>
                                          <p:spTgt spid="4"/>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028"/>
                                        </p:tgtEl>
                                        <p:attrNameLst>
                                          <p:attrName>style.visibility</p:attrName>
                                        </p:attrNameLst>
                                      </p:cBhvr>
                                      <p:to>
                                        <p:strVal val="visible"/>
                                      </p:to>
                                    </p:set>
                                    <p:animEffect transition="in" filter="fade">
                                      <p:cBhvr>
                                        <p:cTn id="43" dur="1000"/>
                                        <p:tgtEl>
                                          <p:spTgt spid="1028"/>
                                        </p:tgtEl>
                                      </p:cBhvr>
                                    </p:animEffect>
                                    <p:anim calcmode="lin" valueType="num">
                                      <p:cBhvr>
                                        <p:cTn id="44" dur="1000" fill="hold"/>
                                        <p:tgtEl>
                                          <p:spTgt spid="1028"/>
                                        </p:tgtEl>
                                        <p:attrNameLst>
                                          <p:attrName>ppt_x</p:attrName>
                                        </p:attrNameLst>
                                      </p:cBhvr>
                                      <p:tavLst>
                                        <p:tav tm="0">
                                          <p:val>
                                            <p:strVal val="#ppt_x"/>
                                          </p:val>
                                        </p:tav>
                                        <p:tav tm="100000">
                                          <p:val>
                                            <p:strVal val="#ppt_x"/>
                                          </p:val>
                                        </p:tav>
                                      </p:tavLst>
                                    </p:anim>
                                    <p:anim calcmode="lin" valueType="num">
                                      <p:cBhvr>
                                        <p:cTn id="45" dur="1000" fill="hold"/>
                                        <p:tgtEl>
                                          <p:spTgt spid="102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1000"/>
                                        <p:tgtEl>
                                          <p:spTgt spid="18"/>
                                        </p:tgtEl>
                                      </p:cBhvr>
                                    </p:animEffect>
                                    <p:anim calcmode="lin" valueType="num">
                                      <p:cBhvr>
                                        <p:cTn id="49" dur="1000" fill="hold"/>
                                        <p:tgtEl>
                                          <p:spTgt spid="18"/>
                                        </p:tgtEl>
                                        <p:attrNameLst>
                                          <p:attrName>ppt_x</p:attrName>
                                        </p:attrNameLst>
                                      </p:cBhvr>
                                      <p:tavLst>
                                        <p:tav tm="0">
                                          <p:val>
                                            <p:strVal val="#ppt_x"/>
                                          </p:val>
                                        </p:tav>
                                        <p:tav tm="100000">
                                          <p:val>
                                            <p:strVal val="#ppt_x"/>
                                          </p:val>
                                        </p:tav>
                                      </p:tavLst>
                                    </p:anim>
                                    <p:anim calcmode="lin" valueType="num">
                                      <p:cBhvr>
                                        <p:cTn id="5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C06A797-A8B0-A59F-0823-AF77D5871706}"/>
              </a:ext>
            </a:extLst>
          </p:cNvPr>
          <p:cNvSpPr txBox="1"/>
          <p:nvPr/>
        </p:nvSpPr>
        <p:spPr>
          <a:xfrm>
            <a:off x="-170135" y="0"/>
            <a:ext cx="12298501" cy="954107"/>
          </a:xfrm>
          <a:prstGeom prst="rect">
            <a:avLst/>
          </a:prstGeom>
          <a:noFill/>
        </p:spPr>
        <p:txBody>
          <a:bodyPr wrap="square" rtlCol="0">
            <a:spAutoFit/>
          </a:bodyPr>
          <a:lstStyle/>
          <a:p>
            <a:pPr algn="ctr"/>
            <a:r>
              <a:rPr lang="en-US" sz="2800" b="1" kern="100" dirty="0">
                <a:solidFill>
                  <a:srgbClr val="FFFF00"/>
                </a:solidFill>
                <a:effectLst/>
                <a:latin typeface="Times New Roman" panose="02020603050405020304" pitchFamily="18" charset="0"/>
                <a:ea typeface="Arial" panose="020B0604020202020204" pitchFamily="34" charset="0"/>
                <a:cs typeface="Times New Roman" panose="02020603050405020304" pitchFamily="18" charset="0"/>
              </a:rPr>
              <a:t>BÀI 11: </a:t>
            </a:r>
          </a:p>
          <a:p>
            <a:pPr algn="ctr"/>
            <a:r>
              <a:rPr lang="vi-VN" sz="2800" b="1" dirty="0">
                <a:solidFill>
                  <a:srgbClr val="FFFF00"/>
                </a:solidFill>
                <a:latin typeface="Times New Roman" panose="02020603050405020304" pitchFamily="18" charset="0"/>
                <a:cs typeface="Times New Roman" panose="02020603050405020304" pitchFamily="18" charset="0"/>
              </a:rPr>
              <a:t>NƯỚC MỸ VÀ CÁC NƯỚC TÂY ÂU TỪ NĂM 1945 ĐẾN NĂM 1991</a:t>
            </a:r>
            <a:endParaRPr lang="vi-VN" sz="2800" kern="100" dirty="0">
              <a:solidFill>
                <a:srgbClr val="FFFF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F6D57DA-81C6-4175-C2CE-B6785E77931D}"/>
              </a:ext>
            </a:extLst>
          </p:cNvPr>
          <p:cNvSpPr txBox="1"/>
          <p:nvPr/>
        </p:nvSpPr>
        <p:spPr>
          <a:xfrm>
            <a:off x="395419" y="973327"/>
            <a:ext cx="7768524" cy="523220"/>
          </a:xfrm>
          <a:prstGeom prst="rect">
            <a:avLst/>
          </a:prstGeom>
          <a:noFill/>
        </p:spPr>
        <p:txBody>
          <a:bodyPr wrap="square">
            <a:spAutoFit/>
          </a:bodyPr>
          <a:lstStyle/>
          <a:p>
            <a:pPr lvl="0" algn="just">
              <a:defRPr/>
            </a:pPr>
            <a:r>
              <a:rPr lang="en-US" altLang="zh-CN" sz="2800" b="1" dirty="0">
                <a:solidFill>
                  <a:srgbClr val="FFFF00"/>
                </a:solidFill>
                <a:latin typeface="Times New Roman" panose="02020603050405020304" pitchFamily="18" charset="0"/>
                <a:cs typeface="Times New Roman" panose="02020603050405020304" pitchFamily="18" charset="0"/>
                <a:sym typeface="+mn-lt"/>
              </a:rPr>
              <a:t>2. </a:t>
            </a:r>
            <a:r>
              <a:rPr lang="vi-VN" altLang="zh-CN" sz="2800" b="1" dirty="0">
                <a:solidFill>
                  <a:srgbClr val="FFFF00"/>
                </a:solidFill>
                <a:latin typeface="Times New Roman" panose="02020603050405020304" pitchFamily="18" charset="0"/>
                <a:cs typeface="Times New Roman" panose="02020603050405020304" pitchFamily="18" charset="0"/>
                <a:sym typeface="+mn-lt"/>
              </a:rPr>
              <a:t>Các nước Tây Âu từ năm 1945 đến năm 1991</a:t>
            </a:r>
            <a:endPar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mn-lt"/>
            </a:endParaRPr>
          </a:p>
        </p:txBody>
      </p:sp>
      <p:sp>
        <p:nvSpPr>
          <p:cNvPr id="2" name="TextBox 1">
            <a:extLst>
              <a:ext uri="{FF2B5EF4-FFF2-40B4-BE49-F238E27FC236}">
                <a16:creationId xmlns:a16="http://schemas.microsoft.com/office/drawing/2014/main" id="{36330CEA-FFED-8C81-7BA6-3DA3DDAD4869}"/>
              </a:ext>
            </a:extLst>
          </p:cNvPr>
          <p:cNvSpPr txBox="1"/>
          <p:nvPr/>
        </p:nvSpPr>
        <p:spPr>
          <a:xfrm>
            <a:off x="514696" y="1400038"/>
            <a:ext cx="5221086" cy="523220"/>
          </a:xfrm>
          <a:prstGeom prst="rect">
            <a:avLst/>
          </a:prstGeom>
          <a:noFill/>
        </p:spPr>
        <p:txBody>
          <a:bodyPr wrap="square">
            <a:spAutoFit/>
          </a:bodyPr>
          <a:lstStyle/>
          <a:p>
            <a:pPr lvl="0" algn="just">
              <a:defRPr/>
            </a:pPr>
            <a:r>
              <a:rPr lang="en-US" altLang="zh-CN" sz="2800" b="1" dirty="0">
                <a:solidFill>
                  <a:srgbClr val="FFFF00"/>
                </a:solidFill>
                <a:latin typeface="Times New Roman" panose="02020603050405020304" pitchFamily="18" charset="0"/>
                <a:cs typeface="Times New Roman" panose="02020603050405020304" pitchFamily="18" charset="0"/>
                <a:sym typeface="+mn-lt"/>
              </a:rPr>
              <a:t>b. </a:t>
            </a:r>
            <a:r>
              <a:rPr lang="en-US" altLang="zh-CN" sz="2800" b="1" dirty="0" err="1">
                <a:solidFill>
                  <a:srgbClr val="FFFF00"/>
                </a:solidFill>
                <a:latin typeface="Times New Roman" panose="02020603050405020304" pitchFamily="18" charset="0"/>
                <a:cs typeface="Times New Roman" panose="02020603050405020304" pitchFamily="18" charset="0"/>
                <a:sym typeface="+mn-lt"/>
              </a:rPr>
              <a:t>Tình</a:t>
            </a:r>
            <a:r>
              <a:rPr lang="en-US" altLang="zh-CN" sz="2800" b="1" dirty="0">
                <a:solidFill>
                  <a:srgbClr val="FFFF00"/>
                </a:solidFill>
                <a:latin typeface="Times New Roman" panose="02020603050405020304" pitchFamily="18" charset="0"/>
                <a:cs typeface="Times New Roman" panose="02020603050405020304" pitchFamily="18" charset="0"/>
                <a:sym typeface="+mn-lt"/>
              </a:rPr>
              <a:t> </a:t>
            </a:r>
            <a:r>
              <a:rPr lang="en-US" altLang="zh-CN" sz="2800" b="1" dirty="0" err="1">
                <a:solidFill>
                  <a:srgbClr val="FFFF00"/>
                </a:solidFill>
                <a:latin typeface="Times New Roman" panose="02020603050405020304" pitchFamily="18" charset="0"/>
                <a:cs typeface="Times New Roman" panose="02020603050405020304" pitchFamily="18" charset="0"/>
                <a:sym typeface="+mn-lt"/>
              </a:rPr>
              <a:t>hình</a:t>
            </a:r>
            <a:r>
              <a:rPr lang="en-US" altLang="zh-CN" sz="2800" b="1" dirty="0">
                <a:solidFill>
                  <a:srgbClr val="FFFF00"/>
                </a:solidFill>
                <a:latin typeface="Times New Roman" panose="02020603050405020304" pitchFamily="18" charset="0"/>
                <a:cs typeface="Times New Roman" panose="02020603050405020304" pitchFamily="18" charset="0"/>
                <a:sym typeface="+mn-lt"/>
              </a:rPr>
              <a:t> </a:t>
            </a:r>
            <a:r>
              <a:rPr lang="en-US" altLang="zh-CN" sz="2800" b="1" dirty="0" err="1">
                <a:solidFill>
                  <a:srgbClr val="FFFF00"/>
                </a:solidFill>
                <a:latin typeface="Times New Roman" panose="02020603050405020304" pitchFamily="18" charset="0"/>
                <a:cs typeface="Times New Roman" panose="02020603050405020304" pitchFamily="18" charset="0"/>
                <a:sym typeface="+mn-lt"/>
              </a:rPr>
              <a:t>chính</a:t>
            </a:r>
            <a:r>
              <a:rPr lang="en-US" altLang="zh-CN" sz="2800" b="1" dirty="0">
                <a:solidFill>
                  <a:srgbClr val="FFFF00"/>
                </a:solidFill>
                <a:latin typeface="Times New Roman" panose="02020603050405020304" pitchFamily="18" charset="0"/>
                <a:cs typeface="Times New Roman" panose="02020603050405020304" pitchFamily="18" charset="0"/>
                <a:sym typeface="+mn-lt"/>
              </a:rPr>
              <a:t> </a:t>
            </a:r>
            <a:r>
              <a:rPr lang="en-US" altLang="zh-CN" sz="2800" b="1" dirty="0" err="1">
                <a:solidFill>
                  <a:srgbClr val="FFFF00"/>
                </a:solidFill>
                <a:latin typeface="Times New Roman" panose="02020603050405020304" pitchFamily="18" charset="0"/>
                <a:cs typeface="Times New Roman" panose="02020603050405020304" pitchFamily="18" charset="0"/>
                <a:sym typeface="+mn-lt"/>
              </a:rPr>
              <a:t>trị</a:t>
            </a:r>
            <a:endPar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mn-lt"/>
            </a:endParaRPr>
          </a:p>
        </p:txBody>
      </p:sp>
      <p:sp>
        <p:nvSpPr>
          <p:cNvPr id="3" name="Speech Bubble: Rectangle with Corners Rounded 2">
            <a:extLst>
              <a:ext uri="{FF2B5EF4-FFF2-40B4-BE49-F238E27FC236}">
                <a16:creationId xmlns:a16="http://schemas.microsoft.com/office/drawing/2014/main" id="{DE652C9A-C749-95E9-35C8-5FEBF8B3EFE8}"/>
              </a:ext>
            </a:extLst>
          </p:cNvPr>
          <p:cNvSpPr/>
          <p:nvPr/>
        </p:nvSpPr>
        <p:spPr>
          <a:xfrm>
            <a:off x="7435515" y="1656394"/>
            <a:ext cx="4361065" cy="1375908"/>
          </a:xfrm>
          <a:prstGeom prst="wedgeRoundRectCallout">
            <a:avLst>
              <a:gd name="adj1" fmla="val 43248"/>
              <a:gd name="adj2" fmla="val 140283"/>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Sau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38EC642-DB77-56E5-DED4-6AA573503F62}"/>
              </a:ext>
            </a:extLst>
          </p:cNvPr>
          <p:cNvSpPr txBox="1"/>
          <p:nvPr/>
        </p:nvSpPr>
        <p:spPr>
          <a:xfrm>
            <a:off x="395419" y="2189747"/>
            <a:ext cx="7329893" cy="1384995"/>
          </a:xfrm>
          <a:prstGeom prst="rect">
            <a:avLst/>
          </a:prstGeom>
          <a:noFill/>
        </p:spPr>
        <p:txBody>
          <a:bodyPr wrap="square" rtlCol="0">
            <a:spAutoFit/>
          </a:bodyPr>
          <a:lstStyle/>
          <a:p>
            <a:r>
              <a:rPr lang="en-US" sz="2800" dirty="0" err="1">
                <a:solidFill>
                  <a:schemeClr val="bg1"/>
                </a:solidFill>
                <a:latin typeface="Times New Roman" panose="02020603050405020304" pitchFamily="18" charset="0"/>
                <a:cs typeface="Times New Roman" panose="02020603050405020304" pitchFamily="18" charset="0"/>
              </a:rPr>
              <a:t>Thực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hiện</a:t>
            </a:r>
            <a:r>
              <a:rPr lang="en-US" sz="2800" dirty="0">
                <a:solidFill>
                  <a:schemeClr val="bg1"/>
                </a:solidFill>
                <a:latin typeface="Times New Roman" panose="02020603050405020304" pitchFamily="18" charset="0"/>
                <a:cs typeface="Times New Roman" panose="02020603050405020304" pitchFamily="18" charset="0"/>
              </a:rPr>
              <a:t> t</a:t>
            </a:r>
            <a:r>
              <a:rPr lang="vi-VN" sz="2800" dirty="0" err="1">
                <a:solidFill>
                  <a:schemeClr val="bg1"/>
                </a:solidFill>
                <a:latin typeface="Times New Roman" panose="02020603050405020304" pitchFamily="18" charset="0"/>
                <a:cs typeface="Times New Roman" panose="02020603050405020304" pitchFamily="18" charset="0"/>
              </a:rPr>
              <a:t>iến</a:t>
            </a:r>
            <a:r>
              <a:rPr lang="vi-VN" sz="2800" dirty="0">
                <a:solidFill>
                  <a:schemeClr val="bg1"/>
                </a:solidFill>
                <a:latin typeface="Times New Roman" panose="02020603050405020304" pitchFamily="18" charset="0"/>
                <a:cs typeface="Times New Roman" panose="02020603050405020304" pitchFamily="18" charset="0"/>
              </a:rPr>
              <a:t> trình </a:t>
            </a:r>
            <a:r>
              <a:rPr lang="vi-VN" sz="2800" dirty="0" err="1">
                <a:solidFill>
                  <a:schemeClr val="bg1"/>
                </a:solidFill>
                <a:latin typeface="Times New Roman" panose="02020603050405020304" pitchFamily="18" charset="0"/>
                <a:cs typeface="Times New Roman" panose="02020603050405020304" pitchFamily="18" charset="0"/>
              </a:rPr>
              <a:t>hoà</a:t>
            </a:r>
            <a:r>
              <a:rPr lang="vi-VN" sz="2800" dirty="0">
                <a:solidFill>
                  <a:schemeClr val="bg1"/>
                </a:solidFill>
                <a:latin typeface="Times New Roman" panose="02020603050405020304" pitchFamily="18" charset="0"/>
                <a:cs typeface="Times New Roman" panose="02020603050405020304" pitchFamily="18" charset="0"/>
              </a:rPr>
              <a:t> giải Pháp – Đức, sự thống nhất Tây Đức – Đông Đức và quá trình </a:t>
            </a:r>
            <a:r>
              <a:rPr lang="en-US" sz="2800" dirty="0">
                <a:solidFill>
                  <a:schemeClr val="bg1"/>
                </a:solidFill>
                <a:latin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thành lập Liên minh châu Âu.</a:t>
            </a:r>
          </a:p>
        </p:txBody>
      </p:sp>
      <p:pic>
        <p:nvPicPr>
          <p:cNvPr id="8" name="Picture 7">
            <a:extLst>
              <a:ext uri="{FF2B5EF4-FFF2-40B4-BE49-F238E27FC236}">
                <a16:creationId xmlns:a16="http://schemas.microsoft.com/office/drawing/2014/main" id="{48AAA15D-DE96-6BDA-CB5E-0D2E512A2682}"/>
              </a:ext>
            </a:extLst>
          </p:cNvPr>
          <p:cNvPicPr>
            <a:picLocks noChangeAspect="1"/>
          </p:cNvPicPr>
          <p:nvPr/>
        </p:nvPicPr>
        <p:blipFill>
          <a:blip r:embed="rId2"/>
          <a:stretch>
            <a:fillRect/>
          </a:stretch>
        </p:blipFill>
        <p:spPr>
          <a:xfrm>
            <a:off x="7625044" y="3065129"/>
            <a:ext cx="3982006" cy="2469398"/>
          </a:xfrm>
          <a:prstGeom prst="rect">
            <a:avLst/>
          </a:prstGeom>
        </p:spPr>
      </p:pic>
      <p:sp>
        <p:nvSpPr>
          <p:cNvPr id="9" name="TextBox 8">
            <a:extLst>
              <a:ext uri="{FF2B5EF4-FFF2-40B4-BE49-F238E27FC236}">
                <a16:creationId xmlns:a16="http://schemas.microsoft.com/office/drawing/2014/main" id="{0AD618BF-2294-FE35-43DE-28163CD6B12D}"/>
              </a:ext>
            </a:extLst>
          </p:cNvPr>
          <p:cNvSpPr txBox="1"/>
          <p:nvPr/>
        </p:nvSpPr>
        <p:spPr>
          <a:xfrm>
            <a:off x="7625044" y="5595916"/>
            <a:ext cx="4071268" cy="1200329"/>
          </a:xfrm>
          <a:prstGeom prst="rect">
            <a:avLst/>
          </a:prstGeom>
          <a:noFill/>
        </p:spPr>
        <p:txBody>
          <a:bodyPr wrap="square" rtlCol="0">
            <a:spAutoFit/>
          </a:bodyPr>
          <a:lstStyle/>
          <a:p>
            <a:pPr algn="just"/>
            <a:r>
              <a:rPr lang="vi-VN" sz="1800" dirty="0">
                <a:solidFill>
                  <a:schemeClr val="bg1"/>
                </a:solidFill>
                <a:latin typeface="Times New Roman" panose="02020603050405020304" pitchFamily="18" charset="0"/>
                <a:cs typeface="Times New Roman" panose="02020603050405020304" pitchFamily="18" charset="0"/>
              </a:rPr>
              <a:t>Trong ảnh là Tổng thống Pháp và Thủ </a:t>
            </a:r>
            <a:r>
              <a:rPr lang="vi-VN" sz="1800" dirty="0" err="1">
                <a:solidFill>
                  <a:schemeClr val="bg1"/>
                </a:solidFill>
                <a:latin typeface="Times New Roman" panose="02020603050405020304" pitchFamily="18" charset="0"/>
                <a:cs typeface="Times New Roman" panose="02020603050405020304" pitchFamily="18" charset="0"/>
              </a:rPr>
              <a:t>tướng</a:t>
            </a:r>
            <a:r>
              <a:rPr lang="vi-VN" sz="1800" dirty="0">
                <a:solidFill>
                  <a:schemeClr val="bg1"/>
                </a:solidFill>
                <a:latin typeface="Times New Roman" panose="02020603050405020304" pitchFamily="18" charset="0"/>
                <a:cs typeface="Times New Roman" panose="02020603050405020304" pitchFamily="18" charset="0"/>
              </a:rPr>
              <a:t> </a:t>
            </a:r>
            <a:r>
              <a:rPr lang="vi-VN" sz="1800" dirty="0" err="1">
                <a:solidFill>
                  <a:schemeClr val="bg1"/>
                </a:solidFill>
                <a:latin typeface="Times New Roman" panose="02020603050405020304" pitchFamily="18" charset="0"/>
                <a:cs typeface="Times New Roman" panose="02020603050405020304" pitchFamily="18" charset="0"/>
              </a:rPr>
              <a:t>Cộng</a:t>
            </a:r>
            <a:r>
              <a:rPr lang="vi-VN" sz="1800" dirty="0">
                <a:solidFill>
                  <a:schemeClr val="bg1"/>
                </a:solidFill>
                <a:latin typeface="Times New Roman" panose="02020603050405020304" pitchFamily="18" charset="0"/>
                <a:cs typeface="Times New Roman" panose="02020603050405020304" pitchFamily="18" charset="0"/>
              </a:rPr>
              <a:t> hoà Liên bang Đức (1962). Dân chúng giơ cao băng </a:t>
            </a:r>
            <a:r>
              <a:rPr lang="vi-VN" sz="1800" dirty="0" err="1">
                <a:solidFill>
                  <a:schemeClr val="bg1"/>
                </a:solidFill>
                <a:latin typeface="Times New Roman" panose="02020603050405020304" pitchFamily="18" charset="0"/>
                <a:cs typeface="Times New Roman" panose="02020603050405020304" pitchFamily="18" charset="0"/>
              </a:rPr>
              <a:t>rôn</a:t>
            </a:r>
            <a:r>
              <a:rPr lang="vi-VN" sz="1800" dirty="0">
                <a:solidFill>
                  <a:schemeClr val="bg1"/>
                </a:solidFill>
                <a:latin typeface="Times New Roman" panose="02020603050405020304" pitchFamily="18" charset="0"/>
                <a:cs typeface="Times New Roman" panose="02020603050405020304" pitchFamily="18" charset="0"/>
              </a:rPr>
              <a:t> “châu Âu thống nhất” ở Bon (</a:t>
            </a:r>
            <a:r>
              <a:rPr lang="vi-VN" sz="1800" dirty="0" err="1">
                <a:solidFill>
                  <a:schemeClr val="bg1"/>
                </a:solidFill>
                <a:latin typeface="Times New Roman" panose="02020603050405020304" pitchFamily="18" charset="0"/>
                <a:cs typeface="Times New Roman" panose="02020603050405020304" pitchFamily="18" charset="0"/>
              </a:rPr>
              <a:t>Bonn</a:t>
            </a:r>
            <a:r>
              <a:rPr lang="vi-VN" sz="18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408978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818E8898-F424-0739-7869-71E0F49F3C28}"/>
              </a:ext>
            </a:extLst>
          </p:cNvPr>
          <p:cNvSpPr>
            <a:spLocks noGrp="1" noChangeArrowheads="1"/>
          </p:cNvSpPr>
          <p:nvPr>
            <p:ph type="title"/>
          </p:nvPr>
        </p:nvSpPr>
        <p:spPr/>
        <p:txBody>
          <a:bodyPr/>
          <a:lstStyle/>
          <a:p>
            <a:endParaRPr lang="en-US" altLang="en-US"/>
          </a:p>
        </p:txBody>
      </p:sp>
      <p:sp>
        <p:nvSpPr>
          <p:cNvPr id="15363" name="Rectangle 3">
            <a:extLst>
              <a:ext uri="{FF2B5EF4-FFF2-40B4-BE49-F238E27FC236}">
                <a16:creationId xmlns:a16="http://schemas.microsoft.com/office/drawing/2014/main" id="{B93CCDC9-774C-AA6A-7ED3-C763E3CBA744}"/>
              </a:ext>
            </a:extLst>
          </p:cNvPr>
          <p:cNvSpPr>
            <a:spLocks noGrp="1" noChangeArrowheads="1"/>
          </p:cNvSpPr>
          <p:nvPr>
            <p:ph idx="1"/>
          </p:nvPr>
        </p:nvSpPr>
        <p:spPr/>
        <p:txBody>
          <a:bodyPr/>
          <a:lstStyle/>
          <a:p>
            <a:endParaRPr lang="en-US" altLang="en-US"/>
          </a:p>
        </p:txBody>
      </p:sp>
      <p:pic>
        <p:nvPicPr>
          <p:cNvPr id="15364" name="Picture 4" descr="images482863_eumap">
            <a:extLst>
              <a:ext uri="{FF2B5EF4-FFF2-40B4-BE49-F238E27FC236}">
                <a16:creationId xmlns:a16="http://schemas.microsoft.com/office/drawing/2014/main" id="{579B08C3-276A-94A3-C8AD-1A3F131EF8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154" y="365125"/>
            <a:ext cx="11790446" cy="630037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365" name="Text Box 5">
            <a:extLst>
              <a:ext uri="{FF2B5EF4-FFF2-40B4-BE49-F238E27FC236}">
                <a16:creationId xmlns:a16="http://schemas.microsoft.com/office/drawing/2014/main" id="{E0C684EA-A1F0-5BAB-883E-D0F51212F692}"/>
              </a:ext>
            </a:extLst>
          </p:cNvPr>
          <p:cNvSpPr txBox="1">
            <a:spLocks noChangeArrowheads="1"/>
          </p:cNvSpPr>
          <p:nvPr/>
        </p:nvSpPr>
        <p:spPr bwMode="auto">
          <a:xfrm>
            <a:off x="5562600" y="3886201"/>
            <a:ext cx="990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2800" b="1">
                <a:solidFill>
                  <a:srgbClr val="FF00FF"/>
                </a:solidFill>
              </a:rPr>
              <a:t>Đức</a:t>
            </a:r>
          </a:p>
        </p:txBody>
      </p:sp>
      <p:sp>
        <p:nvSpPr>
          <p:cNvPr id="15366" name="Freeform 6">
            <a:extLst>
              <a:ext uri="{FF2B5EF4-FFF2-40B4-BE49-F238E27FC236}">
                <a16:creationId xmlns:a16="http://schemas.microsoft.com/office/drawing/2014/main" id="{F968E589-57AF-F749-6EBB-1C2E8569239E}"/>
              </a:ext>
            </a:extLst>
          </p:cNvPr>
          <p:cNvSpPr>
            <a:spLocks/>
          </p:cNvSpPr>
          <p:nvPr/>
        </p:nvSpPr>
        <p:spPr bwMode="auto">
          <a:xfrm>
            <a:off x="5153777" y="3318670"/>
            <a:ext cx="1981200" cy="1492124"/>
          </a:xfrm>
          <a:custGeom>
            <a:avLst/>
            <a:gdLst>
              <a:gd name="T0" fmla="*/ 2147483646 w 1012"/>
              <a:gd name="T1" fmla="*/ 2147483646 h 1006"/>
              <a:gd name="T2" fmla="*/ 2147483646 w 1012"/>
              <a:gd name="T3" fmla="*/ 2147483646 h 1006"/>
              <a:gd name="T4" fmla="*/ 2147483646 w 1012"/>
              <a:gd name="T5" fmla="*/ 2147483646 h 1006"/>
              <a:gd name="T6" fmla="*/ 2147483646 w 1012"/>
              <a:gd name="T7" fmla="*/ 2147483646 h 1006"/>
              <a:gd name="T8" fmla="*/ 2147483646 w 1012"/>
              <a:gd name="T9" fmla="*/ 2147483646 h 1006"/>
              <a:gd name="T10" fmla="*/ 2147483646 w 1012"/>
              <a:gd name="T11" fmla="*/ 2147483646 h 1006"/>
              <a:gd name="T12" fmla="*/ 2147483646 w 1012"/>
              <a:gd name="T13" fmla="*/ 2147483646 h 1006"/>
              <a:gd name="T14" fmla="*/ 2147483646 w 1012"/>
              <a:gd name="T15" fmla="*/ 2147483646 h 1006"/>
              <a:gd name="T16" fmla="*/ 2147483646 w 1012"/>
              <a:gd name="T17" fmla="*/ 2147483646 h 1006"/>
              <a:gd name="T18" fmla="*/ 2147483646 w 1012"/>
              <a:gd name="T19" fmla="*/ 2147483646 h 1006"/>
              <a:gd name="T20" fmla="*/ 2147483646 w 1012"/>
              <a:gd name="T21" fmla="*/ 2147483646 h 1006"/>
              <a:gd name="T22" fmla="*/ 2147483646 w 1012"/>
              <a:gd name="T23" fmla="*/ 2147483646 h 1006"/>
              <a:gd name="T24" fmla="*/ 2147483646 w 1012"/>
              <a:gd name="T25" fmla="*/ 2147483646 h 1006"/>
              <a:gd name="T26" fmla="*/ 2147483646 w 1012"/>
              <a:gd name="T27" fmla="*/ 2147483646 h 1006"/>
              <a:gd name="T28" fmla="*/ 2147483646 w 1012"/>
              <a:gd name="T29" fmla="*/ 2147483646 h 1006"/>
              <a:gd name="T30" fmla="*/ 2147483646 w 1012"/>
              <a:gd name="T31" fmla="*/ 2147483646 h 1006"/>
              <a:gd name="T32" fmla="*/ 2147483646 w 1012"/>
              <a:gd name="T33" fmla="*/ 2147483646 h 1006"/>
              <a:gd name="T34" fmla="*/ 2147483646 w 1012"/>
              <a:gd name="T35" fmla="*/ 2147483646 h 1006"/>
              <a:gd name="T36" fmla="*/ 2147483646 w 1012"/>
              <a:gd name="T37" fmla="*/ 2147483646 h 1006"/>
              <a:gd name="T38" fmla="*/ 2147483646 w 1012"/>
              <a:gd name="T39" fmla="*/ 2147483646 h 1006"/>
              <a:gd name="T40" fmla="*/ 2147483646 w 1012"/>
              <a:gd name="T41" fmla="*/ 2147483646 h 1006"/>
              <a:gd name="T42" fmla="*/ 2147483646 w 1012"/>
              <a:gd name="T43" fmla="*/ 2147483646 h 1006"/>
              <a:gd name="T44" fmla="*/ 2147483646 w 1012"/>
              <a:gd name="T45" fmla="*/ 2147483646 h 1006"/>
              <a:gd name="T46" fmla="*/ 2147483646 w 1012"/>
              <a:gd name="T47" fmla="*/ 2147483646 h 1006"/>
              <a:gd name="T48" fmla="*/ 2147483646 w 1012"/>
              <a:gd name="T49" fmla="*/ 2147483646 h 1006"/>
              <a:gd name="T50" fmla="*/ 2147483646 w 1012"/>
              <a:gd name="T51" fmla="*/ 2147483646 h 1006"/>
              <a:gd name="T52" fmla="*/ 2147483646 w 1012"/>
              <a:gd name="T53" fmla="*/ 2147483646 h 1006"/>
              <a:gd name="T54" fmla="*/ 2147483646 w 1012"/>
              <a:gd name="T55" fmla="*/ 2147483646 h 1006"/>
              <a:gd name="T56" fmla="*/ 2147483646 w 1012"/>
              <a:gd name="T57" fmla="*/ 2147483646 h 1006"/>
              <a:gd name="T58" fmla="*/ 2147483646 w 1012"/>
              <a:gd name="T59" fmla="*/ 2147483646 h 1006"/>
              <a:gd name="T60" fmla="*/ 2147483646 w 1012"/>
              <a:gd name="T61" fmla="*/ 2147483646 h 1006"/>
              <a:gd name="T62" fmla="*/ 2147483646 w 1012"/>
              <a:gd name="T63" fmla="*/ 2147483646 h 1006"/>
              <a:gd name="T64" fmla="*/ 2147483646 w 1012"/>
              <a:gd name="T65" fmla="*/ 2147483646 h 1006"/>
              <a:gd name="T66" fmla="*/ 2147483646 w 1012"/>
              <a:gd name="T67" fmla="*/ 2147483646 h 1006"/>
              <a:gd name="T68" fmla="*/ 2147483646 w 1012"/>
              <a:gd name="T69" fmla="*/ 2147483646 h 1006"/>
              <a:gd name="T70" fmla="*/ 2147483646 w 1012"/>
              <a:gd name="T71" fmla="*/ 2147483646 h 1006"/>
              <a:gd name="T72" fmla="*/ 2147483646 w 1012"/>
              <a:gd name="T73" fmla="*/ 2147483646 h 10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12" h="1006">
                <a:moveTo>
                  <a:pt x="344" y="33"/>
                </a:moveTo>
                <a:cubicBezTo>
                  <a:pt x="331" y="179"/>
                  <a:pt x="343" y="148"/>
                  <a:pt x="177" y="159"/>
                </a:cubicBezTo>
                <a:cubicBezTo>
                  <a:pt x="123" y="213"/>
                  <a:pt x="156" y="278"/>
                  <a:pt x="127" y="342"/>
                </a:cubicBezTo>
                <a:cubicBezTo>
                  <a:pt x="115" y="369"/>
                  <a:pt x="77" y="384"/>
                  <a:pt x="52" y="392"/>
                </a:cubicBezTo>
                <a:cubicBezTo>
                  <a:pt x="22" y="412"/>
                  <a:pt x="22" y="430"/>
                  <a:pt x="2" y="459"/>
                </a:cubicBezTo>
                <a:cubicBezTo>
                  <a:pt x="12" y="572"/>
                  <a:pt x="9" y="527"/>
                  <a:pt x="36" y="601"/>
                </a:cubicBezTo>
                <a:cubicBezTo>
                  <a:pt x="11" y="638"/>
                  <a:pt x="0" y="667"/>
                  <a:pt x="52" y="684"/>
                </a:cubicBezTo>
                <a:cubicBezTo>
                  <a:pt x="92" y="724"/>
                  <a:pt x="108" y="719"/>
                  <a:pt x="169" y="726"/>
                </a:cubicBezTo>
                <a:cubicBezTo>
                  <a:pt x="198" y="746"/>
                  <a:pt x="216" y="746"/>
                  <a:pt x="236" y="776"/>
                </a:cubicBezTo>
                <a:cubicBezTo>
                  <a:pt x="233" y="790"/>
                  <a:pt x="234" y="805"/>
                  <a:pt x="228" y="818"/>
                </a:cubicBezTo>
                <a:cubicBezTo>
                  <a:pt x="223" y="829"/>
                  <a:pt x="210" y="834"/>
                  <a:pt x="202" y="843"/>
                </a:cubicBezTo>
                <a:cubicBezTo>
                  <a:pt x="184" y="865"/>
                  <a:pt x="177" y="892"/>
                  <a:pt x="169" y="918"/>
                </a:cubicBezTo>
                <a:cubicBezTo>
                  <a:pt x="197" y="1006"/>
                  <a:pt x="320" y="951"/>
                  <a:pt x="394" y="927"/>
                </a:cubicBezTo>
                <a:cubicBezTo>
                  <a:pt x="411" y="930"/>
                  <a:pt x="429" y="929"/>
                  <a:pt x="445" y="935"/>
                </a:cubicBezTo>
                <a:cubicBezTo>
                  <a:pt x="464" y="943"/>
                  <a:pt x="495" y="968"/>
                  <a:pt x="495" y="968"/>
                </a:cubicBezTo>
                <a:cubicBezTo>
                  <a:pt x="522" y="959"/>
                  <a:pt x="543" y="944"/>
                  <a:pt x="570" y="935"/>
                </a:cubicBezTo>
                <a:cubicBezTo>
                  <a:pt x="662" y="952"/>
                  <a:pt x="707" y="964"/>
                  <a:pt x="829" y="935"/>
                </a:cubicBezTo>
                <a:cubicBezTo>
                  <a:pt x="834" y="934"/>
                  <a:pt x="815" y="876"/>
                  <a:pt x="812" y="868"/>
                </a:cubicBezTo>
                <a:cubicBezTo>
                  <a:pt x="840" y="849"/>
                  <a:pt x="887" y="801"/>
                  <a:pt x="887" y="801"/>
                </a:cubicBezTo>
                <a:cubicBezTo>
                  <a:pt x="871" y="719"/>
                  <a:pt x="821" y="708"/>
                  <a:pt x="753" y="684"/>
                </a:cubicBezTo>
                <a:cubicBezTo>
                  <a:pt x="745" y="676"/>
                  <a:pt x="735" y="668"/>
                  <a:pt x="728" y="659"/>
                </a:cubicBezTo>
                <a:cubicBezTo>
                  <a:pt x="722" y="651"/>
                  <a:pt x="707" y="643"/>
                  <a:pt x="712" y="634"/>
                </a:cubicBezTo>
                <a:cubicBezTo>
                  <a:pt x="722" y="617"/>
                  <a:pt x="745" y="612"/>
                  <a:pt x="762" y="601"/>
                </a:cubicBezTo>
                <a:cubicBezTo>
                  <a:pt x="803" y="573"/>
                  <a:pt x="812" y="568"/>
                  <a:pt x="862" y="559"/>
                </a:cubicBezTo>
                <a:cubicBezTo>
                  <a:pt x="922" y="520"/>
                  <a:pt x="898" y="540"/>
                  <a:pt x="937" y="501"/>
                </a:cubicBezTo>
                <a:cubicBezTo>
                  <a:pt x="972" y="512"/>
                  <a:pt x="982" y="504"/>
                  <a:pt x="1012" y="484"/>
                </a:cubicBezTo>
                <a:cubicBezTo>
                  <a:pt x="1003" y="457"/>
                  <a:pt x="970" y="409"/>
                  <a:pt x="970" y="409"/>
                </a:cubicBezTo>
                <a:cubicBezTo>
                  <a:pt x="953" y="355"/>
                  <a:pt x="954" y="301"/>
                  <a:pt x="904" y="267"/>
                </a:cubicBezTo>
                <a:cubicBezTo>
                  <a:pt x="900" y="228"/>
                  <a:pt x="911" y="181"/>
                  <a:pt x="887" y="150"/>
                </a:cubicBezTo>
                <a:cubicBezTo>
                  <a:pt x="873" y="131"/>
                  <a:pt x="850" y="119"/>
                  <a:pt x="837" y="100"/>
                </a:cubicBezTo>
                <a:cubicBezTo>
                  <a:pt x="812" y="63"/>
                  <a:pt x="830" y="77"/>
                  <a:pt x="778" y="67"/>
                </a:cubicBezTo>
                <a:cubicBezTo>
                  <a:pt x="761" y="70"/>
                  <a:pt x="722" y="73"/>
                  <a:pt x="703" y="83"/>
                </a:cubicBezTo>
                <a:cubicBezTo>
                  <a:pt x="639" y="115"/>
                  <a:pt x="716" y="88"/>
                  <a:pt x="653" y="108"/>
                </a:cubicBezTo>
                <a:cubicBezTo>
                  <a:pt x="625" y="105"/>
                  <a:pt x="595" y="111"/>
                  <a:pt x="570" y="100"/>
                </a:cubicBezTo>
                <a:cubicBezTo>
                  <a:pt x="560" y="95"/>
                  <a:pt x="567" y="76"/>
                  <a:pt x="561" y="67"/>
                </a:cubicBezTo>
                <a:cubicBezTo>
                  <a:pt x="542" y="39"/>
                  <a:pt x="480" y="44"/>
                  <a:pt x="461" y="42"/>
                </a:cubicBezTo>
                <a:cubicBezTo>
                  <a:pt x="419" y="0"/>
                  <a:pt x="403" y="24"/>
                  <a:pt x="344" y="33"/>
                </a:cubicBezTo>
                <a:close/>
              </a:path>
            </a:pathLst>
          </a:custGeom>
          <a:noFill/>
          <a:ln w="38100" cmpd="sng">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5367" name="Text Box 7">
            <a:extLst>
              <a:ext uri="{FF2B5EF4-FFF2-40B4-BE49-F238E27FC236}">
                <a16:creationId xmlns:a16="http://schemas.microsoft.com/office/drawing/2014/main" id="{2FE32BB2-BB9E-91FB-4B79-9BE4C96E03D5}"/>
              </a:ext>
            </a:extLst>
          </p:cNvPr>
          <p:cNvSpPr txBox="1">
            <a:spLocks noChangeArrowheads="1"/>
          </p:cNvSpPr>
          <p:nvPr/>
        </p:nvSpPr>
        <p:spPr bwMode="auto">
          <a:xfrm>
            <a:off x="4267200" y="4662488"/>
            <a:ext cx="762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1800" b="1"/>
              <a:t>Pháp</a:t>
            </a:r>
          </a:p>
        </p:txBody>
      </p:sp>
      <p:sp>
        <p:nvSpPr>
          <p:cNvPr id="15368" name="Text Box 8">
            <a:extLst>
              <a:ext uri="{FF2B5EF4-FFF2-40B4-BE49-F238E27FC236}">
                <a16:creationId xmlns:a16="http://schemas.microsoft.com/office/drawing/2014/main" id="{FB500171-E102-D88B-449B-DA200D513077}"/>
              </a:ext>
            </a:extLst>
          </p:cNvPr>
          <p:cNvSpPr txBox="1">
            <a:spLocks noChangeArrowheads="1"/>
          </p:cNvSpPr>
          <p:nvPr/>
        </p:nvSpPr>
        <p:spPr bwMode="auto">
          <a:xfrm>
            <a:off x="4800600" y="4038601"/>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sp>
        <p:nvSpPr>
          <p:cNvPr id="15369" name="Text Box 9">
            <a:extLst>
              <a:ext uri="{FF2B5EF4-FFF2-40B4-BE49-F238E27FC236}">
                <a16:creationId xmlns:a16="http://schemas.microsoft.com/office/drawing/2014/main" id="{04396C3B-2752-5FFF-E39C-4C11C934CEED}"/>
              </a:ext>
            </a:extLst>
          </p:cNvPr>
          <p:cNvSpPr txBox="1">
            <a:spLocks noChangeArrowheads="1"/>
          </p:cNvSpPr>
          <p:nvPr/>
        </p:nvSpPr>
        <p:spPr bwMode="auto">
          <a:xfrm>
            <a:off x="4876800" y="3810001"/>
            <a:ext cx="53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1800" b="1"/>
              <a:t>Bỉ</a:t>
            </a:r>
          </a:p>
        </p:txBody>
      </p:sp>
      <p:sp>
        <p:nvSpPr>
          <p:cNvPr id="15370" name="Text Box 10">
            <a:extLst>
              <a:ext uri="{FF2B5EF4-FFF2-40B4-BE49-F238E27FC236}">
                <a16:creationId xmlns:a16="http://schemas.microsoft.com/office/drawing/2014/main" id="{82891A37-A4E2-3E41-A54D-77646C079730}"/>
              </a:ext>
            </a:extLst>
          </p:cNvPr>
          <p:cNvSpPr txBox="1">
            <a:spLocks noChangeArrowheads="1"/>
          </p:cNvSpPr>
          <p:nvPr/>
        </p:nvSpPr>
        <p:spPr bwMode="auto">
          <a:xfrm>
            <a:off x="4724400" y="3429001"/>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1800" b="1"/>
              <a:t>Hà Lan</a:t>
            </a:r>
          </a:p>
        </p:txBody>
      </p:sp>
      <p:sp>
        <p:nvSpPr>
          <p:cNvPr id="15371" name="Text Box 11">
            <a:extLst>
              <a:ext uri="{FF2B5EF4-FFF2-40B4-BE49-F238E27FC236}">
                <a16:creationId xmlns:a16="http://schemas.microsoft.com/office/drawing/2014/main" id="{76EDE8A4-158A-D5C7-0878-C6077574598D}"/>
              </a:ext>
            </a:extLst>
          </p:cNvPr>
          <p:cNvSpPr txBox="1">
            <a:spLocks noChangeArrowheads="1"/>
          </p:cNvSpPr>
          <p:nvPr/>
        </p:nvSpPr>
        <p:spPr bwMode="auto">
          <a:xfrm>
            <a:off x="4267200" y="4114801"/>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1800" b="1"/>
              <a:t>Lúcxămbua</a:t>
            </a:r>
          </a:p>
        </p:txBody>
      </p:sp>
      <p:sp>
        <p:nvSpPr>
          <p:cNvPr id="15372" name="Text Box 12">
            <a:extLst>
              <a:ext uri="{FF2B5EF4-FFF2-40B4-BE49-F238E27FC236}">
                <a16:creationId xmlns:a16="http://schemas.microsoft.com/office/drawing/2014/main" id="{B18182EC-FDF7-A6BA-7FBA-EEAB4B713C5E}"/>
              </a:ext>
            </a:extLst>
          </p:cNvPr>
          <p:cNvSpPr txBox="1">
            <a:spLocks noChangeArrowheads="1"/>
          </p:cNvSpPr>
          <p:nvPr/>
        </p:nvSpPr>
        <p:spPr bwMode="auto">
          <a:xfrm>
            <a:off x="5486400" y="2895600"/>
            <a:ext cx="838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1800" b="1"/>
              <a:t>Đan Mạch</a:t>
            </a:r>
          </a:p>
        </p:txBody>
      </p:sp>
      <p:sp>
        <p:nvSpPr>
          <p:cNvPr id="15373" name="Text Box 13">
            <a:extLst>
              <a:ext uri="{FF2B5EF4-FFF2-40B4-BE49-F238E27FC236}">
                <a16:creationId xmlns:a16="http://schemas.microsoft.com/office/drawing/2014/main" id="{BB647516-F556-99D8-7700-47B2024F0D9B}"/>
              </a:ext>
            </a:extLst>
          </p:cNvPr>
          <p:cNvSpPr txBox="1">
            <a:spLocks noChangeArrowheads="1"/>
          </p:cNvSpPr>
          <p:nvPr/>
        </p:nvSpPr>
        <p:spPr bwMode="auto">
          <a:xfrm>
            <a:off x="6858000" y="3733801"/>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1800" b="1"/>
              <a:t>Ba Lan</a:t>
            </a:r>
          </a:p>
        </p:txBody>
      </p:sp>
      <p:sp>
        <p:nvSpPr>
          <p:cNvPr id="15374" name="Text Box 14">
            <a:extLst>
              <a:ext uri="{FF2B5EF4-FFF2-40B4-BE49-F238E27FC236}">
                <a16:creationId xmlns:a16="http://schemas.microsoft.com/office/drawing/2014/main" id="{0D3B0FF3-5B97-F025-EF46-3D4C2CF3C42F}"/>
              </a:ext>
            </a:extLst>
          </p:cNvPr>
          <p:cNvSpPr txBox="1">
            <a:spLocks noChangeArrowheads="1"/>
          </p:cNvSpPr>
          <p:nvPr/>
        </p:nvSpPr>
        <p:spPr bwMode="auto">
          <a:xfrm>
            <a:off x="6553200" y="4259263"/>
            <a:ext cx="685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1800" b="1"/>
              <a:t>Séc</a:t>
            </a:r>
          </a:p>
        </p:txBody>
      </p:sp>
      <p:sp>
        <p:nvSpPr>
          <p:cNvPr id="15375" name="Text Box 15">
            <a:extLst>
              <a:ext uri="{FF2B5EF4-FFF2-40B4-BE49-F238E27FC236}">
                <a16:creationId xmlns:a16="http://schemas.microsoft.com/office/drawing/2014/main" id="{30BE3828-DDD6-38D7-8EF1-2D329EF00E4C}"/>
              </a:ext>
            </a:extLst>
          </p:cNvPr>
          <p:cNvSpPr txBox="1">
            <a:spLocks noChangeArrowheads="1"/>
          </p:cNvSpPr>
          <p:nvPr/>
        </p:nvSpPr>
        <p:spPr bwMode="auto">
          <a:xfrm>
            <a:off x="6477000" y="4724401"/>
            <a:ext cx="53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1800" b="1"/>
              <a:t>Áo</a:t>
            </a:r>
          </a:p>
        </p:txBody>
      </p:sp>
      <p:sp>
        <p:nvSpPr>
          <p:cNvPr id="15376" name="Text Box 16">
            <a:extLst>
              <a:ext uri="{FF2B5EF4-FFF2-40B4-BE49-F238E27FC236}">
                <a16:creationId xmlns:a16="http://schemas.microsoft.com/office/drawing/2014/main" id="{FB1CB47B-9FEB-8365-434D-C86FC011B21C}"/>
              </a:ext>
            </a:extLst>
          </p:cNvPr>
          <p:cNvSpPr txBox="1">
            <a:spLocks noChangeArrowheads="1"/>
          </p:cNvSpPr>
          <p:nvPr/>
        </p:nvSpPr>
        <p:spPr bwMode="auto">
          <a:xfrm>
            <a:off x="5181600" y="4876801"/>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1800" b="1"/>
              <a:t>Thụy Sĩ</a:t>
            </a:r>
          </a:p>
        </p:txBody>
      </p:sp>
      <p:sp>
        <p:nvSpPr>
          <p:cNvPr id="65553" name="Freeform 17">
            <a:extLst>
              <a:ext uri="{FF2B5EF4-FFF2-40B4-BE49-F238E27FC236}">
                <a16:creationId xmlns:a16="http://schemas.microsoft.com/office/drawing/2014/main" id="{B76AB498-4B73-94A1-D5C2-666B20C2B5CD}"/>
              </a:ext>
            </a:extLst>
          </p:cNvPr>
          <p:cNvSpPr>
            <a:spLocks/>
          </p:cNvSpPr>
          <p:nvPr/>
        </p:nvSpPr>
        <p:spPr bwMode="auto">
          <a:xfrm>
            <a:off x="6057900" y="3466433"/>
            <a:ext cx="1212850" cy="1296735"/>
          </a:xfrm>
          <a:custGeom>
            <a:avLst/>
            <a:gdLst>
              <a:gd name="T0" fmla="*/ 2147483646 w 494"/>
              <a:gd name="T1" fmla="*/ 2147483646 h 879"/>
              <a:gd name="T2" fmla="*/ 2147483646 w 494"/>
              <a:gd name="T3" fmla="*/ 2147483646 h 879"/>
              <a:gd name="T4" fmla="*/ 2147483646 w 494"/>
              <a:gd name="T5" fmla="*/ 2147483646 h 879"/>
              <a:gd name="T6" fmla="*/ 2147483646 w 494"/>
              <a:gd name="T7" fmla="*/ 2147483646 h 879"/>
              <a:gd name="T8" fmla="*/ 0 w 494"/>
              <a:gd name="T9" fmla="*/ 2147483646 h 879"/>
              <a:gd name="T10" fmla="*/ 2147483646 w 494"/>
              <a:gd name="T11" fmla="*/ 2147483646 h 879"/>
              <a:gd name="T12" fmla="*/ 2147483646 w 494"/>
              <a:gd name="T13" fmla="*/ 2147483646 h 879"/>
              <a:gd name="T14" fmla="*/ 2147483646 w 494"/>
              <a:gd name="T15" fmla="*/ 2147483646 h 879"/>
              <a:gd name="T16" fmla="*/ 2147483646 w 494"/>
              <a:gd name="T17" fmla="*/ 2147483646 h 879"/>
              <a:gd name="T18" fmla="*/ 2147483646 w 494"/>
              <a:gd name="T19" fmla="*/ 2147483646 h 879"/>
              <a:gd name="T20" fmla="*/ 2147483646 w 494"/>
              <a:gd name="T21" fmla="*/ 2147483646 h 879"/>
              <a:gd name="T22" fmla="*/ 2147483646 w 494"/>
              <a:gd name="T23" fmla="*/ 2147483646 h 879"/>
              <a:gd name="T24" fmla="*/ 2147483646 w 494"/>
              <a:gd name="T25" fmla="*/ 2147483646 h 879"/>
              <a:gd name="T26" fmla="*/ 2147483646 w 494"/>
              <a:gd name="T27" fmla="*/ 2147483646 h 879"/>
              <a:gd name="T28" fmla="*/ 2147483646 w 494"/>
              <a:gd name="T29" fmla="*/ 2147483646 h 879"/>
              <a:gd name="T30" fmla="*/ 2147483646 w 494"/>
              <a:gd name="T31" fmla="*/ 2147483646 h 879"/>
              <a:gd name="T32" fmla="*/ 2147483646 w 494"/>
              <a:gd name="T33" fmla="*/ 2147483646 h 879"/>
              <a:gd name="T34" fmla="*/ 2147483646 w 494"/>
              <a:gd name="T35" fmla="*/ 2147483646 h 879"/>
              <a:gd name="T36" fmla="*/ 2147483646 w 494"/>
              <a:gd name="T37" fmla="*/ 2147483646 h 879"/>
              <a:gd name="T38" fmla="*/ 2147483646 w 494"/>
              <a:gd name="T39" fmla="*/ 2147483646 h 879"/>
              <a:gd name="T40" fmla="*/ 2147483646 w 494"/>
              <a:gd name="T41" fmla="*/ 2147483646 h 879"/>
              <a:gd name="T42" fmla="*/ 2147483646 w 494"/>
              <a:gd name="T43" fmla="*/ 2147483646 h 879"/>
              <a:gd name="T44" fmla="*/ 2147483646 w 494"/>
              <a:gd name="T45" fmla="*/ 2147483646 h 879"/>
              <a:gd name="T46" fmla="*/ 2147483646 w 494"/>
              <a:gd name="T47" fmla="*/ 2147483646 h 879"/>
              <a:gd name="T48" fmla="*/ 2147483646 w 494"/>
              <a:gd name="T49" fmla="*/ 2147483646 h 879"/>
              <a:gd name="T50" fmla="*/ 2147483646 w 494"/>
              <a:gd name="T51" fmla="*/ 2147483646 h 879"/>
              <a:gd name="T52" fmla="*/ 2147483646 w 494"/>
              <a:gd name="T53" fmla="*/ 2147483646 h 879"/>
              <a:gd name="T54" fmla="*/ 2147483646 w 494"/>
              <a:gd name="T55" fmla="*/ 2147483646 h 879"/>
              <a:gd name="T56" fmla="*/ 2147483646 w 494"/>
              <a:gd name="T57" fmla="*/ 2147483646 h 879"/>
              <a:gd name="T58" fmla="*/ 2147483646 w 494"/>
              <a:gd name="T59" fmla="*/ 2147483646 h 879"/>
              <a:gd name="T60" fmla="*/ 2147483646 w 494"/>
              <a:gd name="T61" fmla="*/ 2147483646 h 879"/>
              <a:gd name="T62" fmla="*/ 2147483646 w 494"/>
              <a:gd name="T63" fmla="*/ 2147483646 h 879"/>
              <a:gd name="T64" fmla="*/ 2147483646 w 494"/>
              <a:gd name="T65" fmla="*/ 2147483646 h 879"/>
              <a:gd name="T66" fmla="*/ 2147483646 w 494"/>
              <a:gd name="T67" fmla="*/ 2147483646 h 879"/>
              <a:gd name="T68" fmla="*/ 2147483646 w 494"/>
              <a:gd name="T69" fmla="*/ 2147483646 h 879"/>
              <a:gd name="T70" fmla="*/ 2147483646 w 494"/>
              <a:gd name="T71" fmla="*/ 2147483646 h 8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4" h="879">
                <a:moveTo>
                  <a:pt x="92" y="28"/>
                </a:moveTo>
                <a:cubicBezTo>
                  <a:pt x="89" y="46"/>
                  <a:pt x="89" y="65"/>
                  <a:pt x="83" y="83"/>
                </a:cubicBezTo>
                <a:cubicBezTo>
                  <a:pt x="79" y="94"/>
                  <a:pt x="67" y="100"/>
                  <a:pt x="64" y="111"/>
                </a:cubicBezTo>
                <a:cubicBezTo>
                  <a:pt x="35" y="215"/>
                  <a:pt x="82" y="157"/>
                  <a:pt x="28" y="211"/>
                </a:cubicBezTo>
                <a:cubicBezTo>
                  <a:pt x="19" y="239"/>
                  <a:pt x="9" y="266"/>
                  <a:pt x="0" y="294"/>
                </a:cubicBezTo>
                <a:cubicBezTo>
                  <a:pt x="2" y="335"/>
                  <a:pt x="6" y="487"/>
                  <a:pt x="19" y="550"/>
                </a:cubicBezTo>
                <a:cubicBezTo>
                  <a:pt x="23" y="569"/>
                  <a:pt x="33" y="586"/>
                  <a:pt x="37" y="604"/>
                </a:cubicBezTo>
                <a:cubicBezTo>
                  <a:pt x="40" y="616"/>
                  <a:pt x="36" y="633"/>
                  <a:pt x="46" y="641"/>
                </a:cubicBezTo>
                <a:cubicBezTo>
                  <a:pt x="61" y="654"/>
                  <a:pt x="101" y="659"/>
                  <a:pt x="101" y="659"/>
                </a:cubicBezTo>
                <a:cubicBezTo>
                  <a:pt x="116" y="706"/>
                  <a:pt x="107" y="750"/>
                  <a:pt x="92" y="796"/>
                </a:cubicBezTo>
                <a:cubicBezTo>
                  <a:pt x="95" y="814"/>
                  <a:pt x="88" y="838"/>
                  <a:pt x="101" y="851"/>
                </a:cubicBezTo>
                <a:cubicBezTo>
                  <a:pt x="114" y="864"/>
                  <a:pt x="138" y="856"/>
                  <a:pt x="156" y="860"/>
                </a:cubicBezTo>
                <a:cubicBezTo>
                  <a:pt x="175" y="864"/>
                  <a:pt x="193" y="873"/>
                  <a:pt x="211" y="879"/>
                </a:cubicBezTo>
                <a:cubicBezTo>
                  <a:pt x="232" y="876"/>
                  <a:pt x="254" y="874"/>
                  <a:pt x="275" y="870"/>
                </a:cubicBezTo>
                <a:cubicBezTo>
                  <a:pt x="290" y="867"/>
                  <a:pt x="311" y="872"/>
                  <a:pt x="320" y="860"/>
                </a:cubicBezTo>
                <a:cubicBezTo>
                  <a:pt x="326" y="851"/>
                  <a:pt x="308" y="842"/>
                  <a:pt x="302" y="833"/>
                </a:cubicBezTo>
                <a:cubicBezTo>
                  <a:pt x="344" y="770"/>
                  <a:pt x="318" y="785"/>
                  <a:pt x="366" y="769"/>
                </a:cubicBezTo>
                <a:cubicBezTo>
                  <a:pt x="389" y="701"/>
                  <a:pt x="374" y="674"/>
                  <a:pt x="311" y="659"/>
                </a:cubicBezTo>
                <a:cubicBezTo>
                  <a:pt x="305" y="650"/>
                  <a:pt x="302" y="638"/>
                  <a:pt x="293" y="632"/>
                </a:cubicBezTo>
                <a:cubicBezTo>
                  <a:pt x="282" y="625"/>
                  <a:pt x="266" y="631"/>
                  <a:pt x="256" y="623"/>
                </a:cubicBezTo>
                <a:cubicBezTo>
                  <a:pt x="240" y="609"/>
                  <a:pt x="220" y="568"/>
                  <a:pt x="220" y="568"/>
                </a:cubicBezTo>
                <a:cubicBezTo>
                  <a:pt x="229" y="562"/>
                  <a:pt x="240" y="559"/>
                  <a:pt x="247" y="550"/>
                </a:cubicBezTo>
                <a:cubicBezTo>
                  <a:pt x="273" y="517"/>
                  <a:pt x="233" y="515"/>
                  <a:pt x="284" y="531"/>
                </a:cubicBezTo>
                <a:cubicBezTo>
                  <a:pt x="311" y="528"/>
                  <a:pt x="342" y="536"/>
                  <a:pt x="366" y="522"/>
                </a:cubicBezTo>
                <a:cubicBezTo>
                  <a:pt x="379" y="514"/>
                  <a:pt x="366" y="489"/>
                  <a:pt x="375" y="476"/>
                </a:cubicBezTo>
                <a:cubicBezTo>
                  <a:pt x="380" y="468"/>
                  <a:pt x="394" y="470"/>
                  <a:pt x="403" y="467"/>
                </a:cubicBezTo>
                <a:cubicBezTo>
                  <a:pt x="424" y="404"/>
                  <a:pt x="392" y="473"/>
                  <a:pt x="485" y="431"/>
                </a:cubicBezTo>
                <a:cubicBezTo>
                  <a:pt x="494" y="427"/>
                  <a:pt x="491" y="412"/>
                  <a:pt x="494" y="403"/>
                </a:cubicBezTo>
                <a:cubicBezTo>
                  <a:pt x="478" y="338"/>
                  <a:pt x="455" y="276"/>
                  <a:pt x="439" y="211"/>
                </a:cubicBezTo>
                <a:cubicBezTo>
                  <a:pt x="433" y="217"/>
                  <a:pt x="429" y="233"/>
                  <a:pt x="421" y="230"/>
                </a:cubicBezTo>
                <a:cubicBezTo>
                  <a:pt x="412" y="227"/>
                  <a:pt x="414" y="212"/>
                  <a:pt x="412" y="202"/>
                </a:cubicBezTo>
                <a:cubicBezTo>
                  <a:pt x="408" y="187"/>
                  <a:pt x="407" y="171"/>
                  <a:pt x="403" y="156"/>
                </a:cubicBezTo>
                <a:cubicBezTo>
                  <a:pt x="390" y="106"/>
                  <a:pt x="381" y="55"/>
                  <a:pt x="329" y="38"/>
                </a:cubicBezTo>
                <a:cubicBezTo>
                  <a:pt x="323" y="32"/>
                  <a:pt x="319" y="23"/>
                  <a:pt x="311" y="19"/>
                </a:cubicBezTo>
                <a:cubicBezTo>
                  <a:pt x="294" y="10"/>
                  <a:pt x="256" y="1"/>
                  <a:pt x="256" y="1"/>
                </a:cubicBezTo>
                <a:cubicBezTo>
                  <a:pt x="238" y="3"/>
                  <a:pt x="120" y="0"/>
                  <a:pt x="92" y="28"/>
                </a:cubicBezTo>
                <a:close/>
              </a:path>
            </a:pathLst>
          </a:custGeom>
          <a:solidFill>
            <a:srgbClr val="CC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65554" name="AutoShape 18">
            <a:extLst>
              <a:ext uri="{FF2B5EF4-FFF2-40B4-BE49-F238E27FC236}">
                <a16:creationId xmlns:a16="http://schemas.microsoft.com/office/drawing/2014/main" id="{5661B206-5819-EEC5-368C-F8637B6F6C22}"/>
              </a:ext>
            </a:extLst>
          </p:cNvPr>
          <p:cNvSpPr>
            <a:spLocks noChangeArrowheads="1"/>
          </p:cNvSpPr>
          <p:nvPr/>
        </p:nvSpPr>
        <p:spPr bwMode="auto">
          <a:xfrm>
            <a:off x="6705600" y="2971800"/>
            <a:ext cx="2209800" cy="457200"/>
          </a:xfrm>
          <a:prstGeom prst="wedgeRectCallout">
            <a:avLst>
              <a:gd name="adj1" fmla="val -47412"/>
              <a:gd name="adj2" fmla="val 13993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b="1">
              <a:solidFill>
                <a:srgbClr val="CC0000"/>
              </a:solidFill>
              <a:latin typeface="VNI-Times" pitchFamily="2" charset="0"/>
            </a:endParaRPr>
          </a:p>
        </p:txBody>
      </p:sp>
      <p:sp>
        <p:nvSpPr>
          <p:cNvPr id="65555" name="Text Box 19">
            <a:extLst>
              <a:ext uri="{FF2B5EF4-FFF2-40B4-BE49-F238E27FC236}">
                <a16:creationId xmlns:a16="http://schemas.microsoft.com/office/drawing/2014/main" id="{07B8080D-1AB5-FA4D-513D-E8E8E78F40D8}"/>
              </a:ext>
            </a:extLst>
          </p:cNvPr>
          <p:cNvSpPr txBox="1">
            <a:spLocks noChangeArrowheads="1"/>
          </p:cNvSpPr>
          <p:nvPr/>
        </p:nvSpPr>
        <p:spPr bwMode="auto">
          <a:xfrm>
            <a:off x="6858000" y="2971800"/>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dirty="0" err="1">
                <a:solidFill>
                  <a:schemeClr val="bg1"/>
                </a:solidFill>
                <a:latin typeface="VNI-Times" pitchFamily="2" charset="0"/>
              </a:rPr>
              <a:t>Ñoâng</a:t>
            </a:r>
            <a:r>
              <a:rPr lang="en-US" altLang="en-US" sz="2400" b="1" dirty="0">
                <a:solidFill>
                  <a:schemeClr val="bg1"/>
                </a:solidFill>
                <a:latin typeface="VNI-Times" pitchFamily="2" charset="0"/>
              </a:rPr>
              <a:t> </a:t>
            </a:r>
            <a:r>
              <a:rPr lang="en-US" altLang="en-US" sz="2400" b="1" dirty="0" err="1">
                <a:solidFill>
                  <a:schemeClr val="bg1"/>
                </a:solidFill>
                <a:latin typeface="VNI-Times" pitchFamily="2" charset="0"/>
              </a:rPr>
              <a:t>Ñöùc</a:t>
            </a:r>
            <a:endParaRPr lang="en-US" altLang="en-US" sz="2400" b="1" dirty="0">
              <a:solidFill>
                <a:schemeClr val="bg1"/>
              </a:solidFill>
              <a:latin typeface="VNI-Times" pitchFamily="2" charset="0"/>
            </a:endParaRPr>
          </a:p>
        </p:txBody>
      </p:sp>
      <p:sp>
        <p:nvSpPr>
          <p:cNvPr id="65556" name="AutoShape 20">
            <a:extLst>
              <a:ext uri="{FF2B5EF4-FFF2-40B4-BE49-F238E27FC236}">
                <a16:creationId xmlns:a16="http://schemas.microsoft.com/office/drawing/2014/main" id="{6CB2DE97-07A4-A811-150A-A587B910B666}"/>
              </a:ext>
            </a:extLst>
          </p:cNvPr>
          <p:cNvSpPr>
            <a:spLocks noChangeArrowheads="1"/>
          </p:cNvSpPr>
          <p:nvPr/>
        </p:nvSpPr>
        <p:spPr bwMode="auto">
          <a:xfrm>
            <a:off x="3273425" y="3079707"/>
            <a:ext cx="1752600" cy="457200"/>
          </a:xfrm>
          <a:prstGeom prst="wedgeRectCallout">
            <a:avLst>
              <a:gd name="adj1" fmla="val 78322"/>
              <a:gd name="adj2" fmla="val 136093"/>
            </a:avLst>
          </a:prstGeom>
          <a:solidFill>
            <a:srgbClr val="000066"/>
          </a:solidFill>
          <a:ln w="952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b="1">
              <a:latin typeface="VNI-Times" pitchFamily="2" charset="0"/>
            </a:endParaRPr>
          </a:p>
        </p:txBody>
      </p:sp>
      <p:sp>
        <p:nvSpPr>
          <p:cNvPr id="65557" name="Text Box 21">
            <a:extLst>
              <a:ext uri="{FF2B5EF4-FFF2-40B4-BE49-F238E27FC236}">
                <a16:creationId xmlns:a16="http://schemas.microsoft.com/office/drawing/2014/main" id="{976E30D9-8825-BA9F-3477-04B08A4B9B2A}"/>
              </a:ext>
            </a:extLst>
          </p:cNvPr>
          <p:cNvSpPr txBox="1">
            <a:spLocks noChangeArrowheads="1"/>
          </p:cNvSpPr>
          <p:nvPr/>
        </p:nvSpPr>
        <p:spPr bwMode="auto">
          <a:xfrm>
            <a:off x="3377699" y="3027780"/>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dirty="0" err="1">
                <a:solidFill>
                  <a:schemeClr val="bg1"/>
                </a:solidFill>
                <a:latin typeface="VNI-Times" pitchFamily="2" charset="0"/>
              </a:rPr>
              <a:t>Taây</a:t>
            </a:r>
            <a:r>
              <a:rPr lang="en-US" altLang="en-US" sz="2400" b="1" dirty="0">
                <a:solidFill>
                  <a:schemeClr val="bg1"/>
                </a:solidFill>
                <a:latin typeface="VNI-Times" pitchFamily="2" charset="0"/>
              </a:rPr>
              <a:t> </a:t>
            </a:r>
            <a:r>
              <a:rPr lang="en-US" altLang="en-US" sz="2400" b="1" dirty="0" err="1">
                <a:solidFill>
                  <a:schemeClr val="bg1"/>
                </a:solidFill>
                <a:latin typeface="VNI-Times" pitchFamily="2" charset="0"/>
              </a:rPr>
              <a:t>Ñöùc</a:t>
            </a:r>
            <a:endParaRPr lang="en-US" altLang="en-US" sz="2400" b="1" dirty="0">
              <a:solidFill>
                <a:schemeClr val="bg1"/>
              </a:solidFill>
              <a:latin typeface="VNI-Times" pitchFamily="2" charset="0"/>
            </a:endParaRPr>
          </a:p>
        </p:txBody>
      </p:sp>
      <p:sp>
        <p:nvSpPr>
          <p:cNvPr id="65558" name="AutoShape 22">
            <a:extLst>
              <a:ext uri="{FF2B5EF4-FFF2-40B4-BE49-F238E27FC236}">
                <a16:creationId xmlns:a16="http://schemas.microsoft.com/office/drawing/2014/main" id="{FB1B8041-C082-F9F1-E81F-971A84C4549A}"/>
              </a:ext>
            </a:extLst>
          </p:cNvPr>
          <p:cNvSpPr>
            <a:spLocks noChangeArrowheads="1"/>
          </p:cNvSpPr>
          <p:nvPr/>
        </p:nvSpPr>
        <p:spPr bwMode="auto">
          <a:xfrm>
            <a:off x="6705600" y="990600"/>
            <a:ext cx="3505200" cy="1219200"/>
          </a:xfrm>
          <a:prstGeom prst="wedgeRectCallout">
            <a:avLst>
              <a:gd name="adj1" fmla="val -37500"/>
              <a:gd name="adj2" fmla="val 114972"/>
            </a:avLst>
          </a:prstGeom>
          <a:solidFill>
            <a:srgbClr val="FF0000"/>
          </a:solidFill>
          <a:ln w="952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b="1">
              <a:solidFill>
                <a:srgbClr val="CC0000"/>
              </a:solidFill>
              <a:latin typeface="VNI-Times" pitchFamily="2" charset="0"/>
            </a:endParaRPr>
          </a:p>
        </p:txBody>
      </p:sp>
      <p:sp>
        <p:nvSpPr>
          <p:cNvPr id="65559" name="Text Box 23">
            <a:extLst>
              <a:ext uri="{FF2B5EF4-FFF2-40B4-BE49-F238E27FC236}">
                <a16:creationId xmlns:a16="http://schemas.microsoft.com/office/drawing/2014/main" id="{974F347B-F2F7-064D-3D05-620CAA869CBC}"/>
              </a:ext>
            </a:extLst>
          </p:cNvPr>
          <p:cNvSpPr txBox="1">
            <a:spLocks noChangeArrowheads="1"/>
          </p:cNvSpPr>
          <p:nvPr/>
        </p:nvSpPr>
        <p:spPr bwMode="auto">
          <a:xfrm>
            <a:off x="6705600" y="10668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a:latin typeface="VNI-Times" pitchFamily="2" charset="0"/>
              </a:rPr>
              <a:t>Thaùng 10/1949       Coäng hoøa Daân chuû Ñöùc (XHCN)        </a:t>
            </a:r>
          </a:p>
        </p:txBody>
      </p:sp>
      <p:sp>
        <p:nvSpPr>
          <p:cNvPr id="65560" name="AutoShape 24">
            <a:extLst>
              <a:ext uri="{FF2B5EF4-FFF2-40B4-BE49-F238E27FC236}">
                <a16:creationId xmlns:a16="http://schemas.microsoft.com/office/drawing/2014/main" id="{1FDA78AF-9B90-2BFA-CA74-879378AA0C9A}"/>
              </a:ext>
            </a:extLst>
          </p:cNvPr>
          <p:cNvSpPr>
            <a:spLocks noChangeArrowheads="1"/>
          </p:cNvSpPr>
          <p:nvPr/>
        </p:nvSpPr>
        <p:spPr bwMode="auto">
          <a:xfrm>
            <a:off x="1752600" y="1143000"/>
            <a:ext cx="3733800" cy="1600200"/>
          </a:xfrm>
          <a:prstGeom prst="wedgeRectCallout">
            <a:avLst>
              <a:gd name="adj1" fmla="val 29806"/>
              <a:gd name="adj2" fmla="val 76884"/>
            </a:avLst>
          </a:prstGeom>
          <a:solidFill>
            <a:srgbClr val="000066"/>
          </a:solidFill>
          <a:ln w="952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b="1">
              <a:latin typeface="VNI-Times" pitchFamily="2" charset="0"/>
            </a:endParaRPr>
          </a:p>
        </p:txBody>
      </p:sp>
      <p:sp>
        <p:nvSpPr>
          <p:cNvPr id="65561" name="Text Box 25">
            <a:extLst>
              <a:ext uri="{FF2B5EF4-FFF2-40B4-BE49-F238E27FC236}">
                <a16:creationId xmlns:a16="http://schemas.microsoft.com/office/drawing/2014/main" id="{EE4AF65A-F57F-8BCA-A6B5-7E7563A9493A}"/>
              </a:ext>
            </a:extLst>
          </p:cNvPr>
          <p:cNvSpPr txBox="1">
            <a:spLocks noChangeArrowheads="1"/>
          </p:cNvSpPr>
          <p:nvPr/>
        </p:nvSpPr>
        <p:spPr bwMode="auto">
          <a:xfrm>
            <a:off x="1752600" y="1295400"/>
            <a:ext cx="35814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a:solidFill>
                  <a:schemeClr val="bg1"/>
                </a:solidFill>
                <a:latin typeface="VNI-Times" pitchFamily="2" charset="0"/>
              </a:rPr>
              <a:t>Thaùng 9/1949            Coäng hoøa Lieân bang Ñöùc (TBCN)        </a:t>
            </a:r>
          </a:p>
        </p:txBody>
      </p:sp>
      <p:sp>
        <p:nvSpPr>
          <p:cNvPr id="3" name="Freeform 2">
            <a:extLst>
              <a:ext uri="{FF2B5EF4-FFF2-40B4-BE49-F238E27FC236}">
                <a16:creationId xmlns:a16="http://schemas.microsoft.com/office/drawing/2014/main" id="{38DC9BA2-E9EC-19F4-E410-1D58B1410835}"/>
              </a:ext>
            </a:extLst>
          </p:cNvPr>
          <p:cNvSpPr>
            <a:spLocks/>
          </p:cNvSpPr>
          <p:nvPr/>
        </p:nvSpPr>
        <p:spPr bwMode="auto">
          <a:xfrm>
            <a:off x="5190456" y="3350338"/>
            <a:ext cx="1181100" cy="1492124"/>
          </a:xfrm>
          <a:custGeom>
            <a:avLst/>
            <a:gdLst>
              <a:gd name="T0" fmla="*/ 2151614 w 965200"/>
              <a:gd name="T1" fmla="*/ 369359 h 1536700"/>
              <a:gd name="T2" fmla="*/ 2035312 w 965200"/>
              <a:gd name="T3" fmla="*/ 237446 h 1536700"/>
              <a:gd name="T4" fmla="*/ 1773627 w 965200"/>
              <a:gd name="T5" fmla="*/ 105532 h 1536700"/>
              <a:gd name="T6" fmla="*/ 1686402 w 965200"/>
              <a:gd name="T7" fmla="*/ 52761 h 1536700"/>
              <a:gd name="T8" fmla="*/ 1511943 w 965200"/>
              <a:gd name="T9" fmla="*/ 0 h 1536700"/>
              <a:gd name="T10" fmla="*/ 1424716 w 965200"/>
              <a:gd name="T11" fmla="*/ 26383 h 1536700"/>
              <a:gd name="T12" fmla="*/ 1395641 w 965200"/>
              <a:gd name="T13" fmla="*/ 105532 h 1536700"/>
              <a:gd name="T14" fmla="*/ 1279340 w 965200"/>
              <a:gd name="T15" fmla="*/ 131916 h 1536700"/>
              <a:gd name="T16" fmla="*/ 1221187 w 965200"/>
              <a:gd name="T17" fmla="*/ 211062 h 1536700"/>
              <a:gd name="T18" fmla="*/ 1192111 w 965200"/>
              <a:gd name="T19" fmla="*/ 395744 h 1536700"/>
              <a:gd name="T20" fmla="*/ 1104885 w 965200"/>
              <a:gd name="T21" fmla="*/ 422127 h 1536700"/>
              <a:gd name="T22" fmla="*/ 1017651 w 965200"/>
              <a:gd name="T23" fmla="*/ 474895 h 1536700"/>
              <a:gd name="T24" fmla="*/ 930430 w 965200"/>
              <a:gd name="T25" fmla="*/ 501274 h 1536700"/>
              <a:gd name="T26" fmla="*/ 697824 w 965200"/>
              <a:gd name="T27" fmla="*/ 554042 h 1536700"/>
              <a:gd name="T28" fmla="*/ 610591 w 965200"/>
              <a:gd name="T29" fmla="*/ 580425 h 1536700"/>
              <a:gd name="T30" fmla="*/ 523362 w 965200"/>
              <a:gd name="T31" fmla="*/ 633192 h 1536700"/>
              <a:gd name="T32" fmla="*/ 465211 w 965200"/>
              <a:gd name="T33" fmla="*/ 791486 h 1536700"/>
              <a:gd name="T34" fmla="*/ 436137 w 965200"/>
              <a:gd name="T35" fmla="*/ 1239998 h 1536700"/>
              <a:gd name="T36" fmla="*/ 203533 w 965200"/>
              <a:gd name="T37" fmla="*/ 1266382 h 1536700"/>
              <a:gd name="T38" fmla="*/ 116302 w 965200"/>
              <a:gd name="T39" fmla="*/ 1319150 h 1536700"/>
              <a:gd name="T40" fmla="*/ 87230 w 965200"/>
              <a:gd name="T41" fmla="*/ 1398294 h 1536700"/>
              <a:gd name="T42" fmla="*/ 0 w 965200"/>
              <a:gd name="T43" fmla="*/ 1556595 h 1536700"/>
              <a:gd name="T44" fmla="*/ 29078 w 965200"/>
              <a:gd name="T45" fmla="*/ 1820424 h 1536700"/>
              <a:gd name="T46" fmla="*/ 87230 w 965200"/>
              <a:gd name="T47" fmla="*/ 1978719 h 1536700"/>
              <a:gd name="T48" fmla="*/ 58151 w 965200"/>
              <a:gd name="T49" fmla="*/ 2163404 h 1536700"/>
              <a:gd name="T50" fmla="*/ 87230 w 965200"/>
              <a:gd name="T51" fmla="*/ 2242552 h 1536700"/>
              <a:gd name="T52" fmla="*/ 261683 w 965200"/>
              <a:gd name="T53" fmla="*/ 2295318 h 1536700"/>
              <a:gd name="T54" fmla="*/ 319835 w 965200"/>
              <a:gd name="T55" fmla="*/ 2374467 h 1536700"/>
              <a:gd name="T56" fmla="*/ 494289 w 965200"/>
              <a:gd name="T57" fmla="*/ 2427231 h 1536700"/>
              <a:gd name="T58" fmla="*/ 697824 w 965200"/>
              <a:gd name="T59" fmla="*/ 2479999 h 1536700"/>
              <a:gd name="T60" fmla="*/ 785047 w 965200"/>
              <a:gd name="T61" fmla="*/ 2532764 h 1536700"/>
              <a:gd name="T62" fmla="*/ 785047 w 965200"/>
              <a:gd name="T63" fmla="*/ 2743827 h 1536700"/>
              <a:gd name="T64" fmla="*/ 697824 w 965200"/>
              <a:gd name="T65" fmla="*/ 2796593 h 1536700"/>
              <a:gd name="T66" fmla="*/ 610591 w 965200"/>
              <a:gd name="T67" fmla="*/ 2954891 h 1536700"/>
              <a:gd name="T68" fmla="*/ 639669 w 965200"/>
              <a:gd name="T69" fmla="*/ 3086807 h 1536700"/>
              <a:gd name="T70" fmla="*/ 697824 w 965200"/>
              <a:gd name="T71" fmla="*/ 3165955 h 1536700"/>
              <a:gd name="T72" fmla="*/ 843197 w 965200"/>
              <a:gd name="T73" fmla="*/ 3192337 h 1536700"/>
              <a:gd name="T74" fmla="*/ 1221187 w 965200"/>
              <a:gd name="T75" fmla="*/ 3139573 h 1536700"/>
              <a:gd name="T76" fmla="*/ 1308414 w 965200"/>
              <a:gd name="T77" fmla="*/ 3113187 h 1536700"/>
              <a:gd name="T78" fmla="*/ 1628248 w 965200"/>
              <a:gd name="T79" fmla="*/ 3086807 h 1536700"/>
              <a:gd name="T80" fmla="*/ 1773627 w 965200"/>
              <a:gd name="T81" fmla="*/ 3113187 h 1536700"/>
              <a:gd name="T82" fmla="*/ 1860855 w 965200"/>
              <a:gd name="T83" fmla="*/ 3139573 h 1536700"/>
              <a:gd name="T84" fmla="*/ 2093462 w 965200"/>
              <a:gd name="T85" fmla="*/ 3113187 h 1536700"/>
              <a:gd name="T86" fmla="*/ 2151614 w 965200"/>
              <a:gd name="T87" fmla="*/ 2954891 h 1536700"/>
              <a:gd name="T88" fmla="*/ 2209763 w 965200"/>
              <a:gd name="T89" fmla="*/ 2559149 h 1536700"/>
              <a:gd name="T90" fmla="*/ 2093462 w 965200"/>
              <a:gd name="T91" fmla="*/ 2453615 h 1536700"/>
              <a:gd name="T92" fmla="*/ 2035312 w 965200"/>
              <a:gd name="T93" fmla="*/ 2374467 h 1536700"/>
              <a:gd name="T94" fmla="*/ 1948079 w 965200"/>
              <a:gd name="T95" fmla="*/ 2321701 h 1536700"/>
              <a:gd name="T96" fmla="*/ 1860855 w 965200"/>
              <a:gd name="T97" fmla="*/ 2031488 h 1536700"/>
              <a:gd name="T98" fmla="*/ 1948079 w 965200"/>
              <a:gd name="T99" fmla="*/ 1873190 h 1536700"/>
              <a:gd name="T100" fmla="*/ 1860855 w 965200"/>
              <a:gd name="T101" fmla="*/ 1688508 h 1536700"/>
              <a:gd name="T102" fmla="*/ 1802703 w 965200"/>
              <a:gd name="T103" fmla="*/ 1477447 h 1536700"/>
              <a:gd name="T104" fmla="*/ 1773627 w 965200"/>
              <a:gd name="T105" fmla="*/ 1398294 h 1536700"/>
              <a:gd name="T106" fmla="*/ 1831778 w 965200"/>
              <a:gd name="T107" fmla="*/ 1160850 h 1536700"/>
              <a:gd name="T108" fmla="*/ 1889928 w 965200"/>
              <a:gd name="T109" fmla="*/ 1002552 h 1536700"/>
              <a:gd name="T110" fmla="*/ 1919005 w 965200"/>
              <a:gd name="T111" fmla="*/ 923405 h 1536700"/>
              <a:gd name="T112" fmla="*/ 1948079 w 965200"/>
              <a:gd name="T113" fmla="*/ 844255 h 1536700"/>
              <a:gd name="T114" fmla="*/ 2006233 w 965200"/>
              <a:gd name="T115" fmla="*/ 765107 h 1536700"/>
              <a:gd name="T116" fmla="*/ 2035312 w 965200"/>
              <a:gd name="T117" fmla="*/ 685955 h 1536700"/>
              <a:gd name="T118" fmla="*/ 2093462 w 965200"/>
              <a:gd name="T119" fmla="*/ 606806 h 1536700"/>
              <a:gd name="T120" fmla="*/ 2151614 w 965200"/>
              <a:gd name="T121" fmla="*/ 448513 h 1536700"/>
              <a:gd name="T122" fmla="*/ 2151614 w 965200"/>
              <a:gd name="T123" fmla="*/ 369359 h 15367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65200" h="1536700">
                <a:moveTo>
                  <a:pt x="939800" y="177800"/>
                </a:moveTo>
                <a:cubicBezTo>
                  <a:pt x="931333" y="160867"/>
                  <a:pt x="909148" y="132433"/>
                  <a:pt x="889000" y="114300"/>
                </a:cubicBezTo>
                <a:cubicBezTo>
                  <a:pt x="788892" y="24202"/>
                  <a:pt x="847360" y="87130"/>
                  <a:pt x="774700" y="50800"/>
                </a:cubicBezTo>
                <a:cubicBezTo>
                  <a:pt x="761048" y="43974"/>
                  <a:pt x="750548" y="31599"/>
                  <a:pt x="736600" y="25400"/>
                </a:cubicBezTo>
                <a:cubicBezTo>
                  <a:pt x="712134" y="14526"/>
                  <a:pt x="660400" y="0"/>
                  <a:pt x="660400" y="0"/>
                </a:cubicBezTo>
                <a:cubicBezTo>
                  <a:pt x="647700" y="4233"/>
                  <a:pt x="631766" y="3234"/>
                  <a:pt x="622300" y="12700"/>
                </a:cubicBezTo>
                <a:cubicBezTo>
                  <a:pt x="612834" y="22166"/>
                  <a:pt x="620053" y="42437"/>
                  <a:pt x="609600" y="50800"/>
                </a:cubicBezTo>
                <a:cubicBezTo>
                  <a:pt x="595970" y="61704"/>
                  <a:pt x="575733" y="59267"/>
                  <a:pt x="558800" y="63500"/>
                </a:cubicBezTo>
                <a:cubicBezTo>
                  <a:pt x="550333" y="76200"/>
                  <a:pt x="537786" y="86980"/>
                  <a:pt x="533400" y="101600"/>
                </a:cubicBezTo>
                <a:cubicBezTo>
                  <a:pt x="524798" y="130272"/>
                  <a:pt x="534087" y="163726"/>
                  <a:pt x="520700" y="190500"/>
                </a:cubicBezTo>
                <a:cubicBezTo>
                  <a:pt x="514713" y="202474"/>
                  <a:pt x="494574" y="197213"/>
                  <a:pt x="482600" y="203200"/>
                </a:cubicBezTo>
                <a:cubicBezTo>
                  <a:pt x="468948" y="210026"/>
                  <a:pt x="458152" y="221774"/>
                  <a:pt x="444500" y="228600"/>
                </a:cubicBezTo>
                <a:cubicBezTo>
                  <a:pt x="432526" y="234587"/>
                  <a:pt x="419315" y="237778"/>
                  <a:pt x="406400" y="241300"/>
                </a:cubicBezTo>
                <a:cubicBezTo>
                  <a:pt x="372721" y="250485"/>
                  <a:pt x="337918" y="255661"/>
                  <a:pt x="304800" y="266700"/>
                </a:cubicBezTo>
                <a:cubicBezTo>
                  <a:pt x="292100" y="270933"/>
                  <a:pt x="278674" y="273413"/>
                  <a:pt x="266700" y="279400"/>
                </a:cubicBezTo>
                <a:cubicBezTo>
                  <a:pt x="253048" y="286226"/>
                  <a:pt x="241300" y="296333"/>
                  <a:pt x="228600" y="304800"/>
                </a:cubicBezTo>
                <a:cubicBezTo>
                  <a:pt x="220133" y="330200"/>
                  <a:pt x="204772" y="354272"/>
                  <a:pt x="203200" y="381000"/>
                </a:cubicBezTo>
                <a:cubicBezTo>
                  <a:pt x="198967" y="452967"/>
                  <a:pt x="222740" y="532420"/>
                  <a:pt x="190500" y="596900"/>
                </a:cubicBezTo>
                <a:cubicBezTo>
                  <a:pt x="175236" y="627427"/>
                  <a:pt x="122767" y="605367"/>
                  <a:pt x="88900" y="609600"/>
                </a:cubicBezTo>
                <a:cubicBezTo>
                  <a:pt x="76200" y="618067"/>
                  <a:pt x="60335" y="623081"/>
                  <a:pt x="50800" y="635000"/>
                </a:cubicBezTo>
                <a:cubicBezTo>
                  <a:pt x="42437" y="645453"/>
                  <a:pt x="44087" y="661126"/>
                  <a:pt x="38100" y="673100"/>
                </a:cubicBezTo>
                <a:cubicBezTo>
                  <a:pt x="-11139" y="771577"/>
                  <a:pt x="31922" y="653535"/>
                  <a:pt x="0" y="749300"/>
                </a:cubicBezTo>
                <a:cubicBezTo>
                  <a:pt x="4233" y="791633"/>
                  <a:pt x="4860" y="834484"/>
                  <a:pt x="12700" y="876300"/>
                </a:cubicBezTo>
                <a:cubicBezTo>
                  <a:pt x="17634" y="902615"/>
                  <a:pt x="38100" y="952500"/>
                  <a:pt x="38100" y="952500"/>
                </a:cubicBezTo>
                <a:cubicBezTo>
                  <a:pt x="33867" y="982133"/>
                  <a:pt x="25400" y="1011466"/>
                  <a:pt x="25400" y="1041400"/>
                </a:cubicBezTo>
                <a:cubicBezTo>
                  <a:pt x="25400" y="1054787"/>
                  <a:pt x="27207" y="1071719"/>
                  <a:pt x="38100" y="1079500"/>
                </a:cubicBezTo>
                <a:cubicBezTo>
                  <a:pt x="59887" y="1095062"/>
                  <a:pt x="114300" y="1104900"/>
                  <a:pt x="114300" y="1104900"/>
                </a:cubicBezTo>
                <a:cubicBezTo>
                  <a:pt x="122767" y="1117600"/>
                  <a:pt x="126757" y="1134910"/>
                  <a:pt x="139700" y="1143000"/>
                </a:cubicBezTo>
                <a:cubicBezTo>
                  <a:pt x="162404" y="1157190"/>
                  <a:pt x="190500" y="1159933"/>
                  <a:pt x="215900" y="1168400"/>
                </a:cubicBezTo>
                <a:cubicBezTo>
                  <a:pt x="270559" y="1186620"/>
                  <a:pt x="241013" y="1177853"/>
                  <a:pt x="304800" y="1193800"/>
                </a:cubicBezTo>
                <a:cubicBezTo>
                  <a:pt x="317500" y="1202267"/>
                  <a:pt x="333365" y="1207281"/>
                  <a:pt x="342900" y="1219200"/>
                </a:cubicBezTo>
                <a:cubicBezTo>
                  <a:pt x="363520" y="1244975"/>
                  <a:pt x="356462" y="1297067"/>
                  <a:pt x="342900" y="1320800"/>
                </a:cubicBezTo>
                <a:cubicBezTo>
                  <a:pt x="335327" y="1334052"/>
                  <a:pt x="317500" y="1337733"/>
                  <a:pt x="304800" y="1346200"/>
                </a:cubicBezTo>
                <a:cubicBezTo>
                  <a:pt x="291958" y="1365463"/>
                  <a:pt x="266700" y="1396110"/>
                  <a:pt x="266700" y="1422400"/>
                </a:cubicBezTo>
                <a:cubicBezTo>
                  <a:pt x="266700" y="1443986"/>
                  <a:pt x="271821" y="1465689"/>
                  <a:pt x="279400" y="1485900"/>
                </a:cubicBezTo>
                <a:cubicBezTo>
                  <a:pt x="284759" y="1500192"/>
                  <a:pt x="291548" y="1516427"/>
                  <a:pt x="304800" y="1524000"/>
                </a:cubicBezTo>
                <a:cubicBezTo>
                  <a:pt x="323542" y="1534710"/>
                  <a:pt x="347133" y="1532467"/>
                  <a:pt x="368300" y="1536700"/>
                </a:cubicBezTo>
                <a:cubicBezTo>
                  <a:pt x="396658" y="1532649"/>
                  <a:pt x="501682" y="1518348"/>
                  <a:pt x="533400" y="1511300"/>
                </a:cubicBezTo>
                <a:cubicBezTo>
                  <a:pt x="546468" y="1508396"/>
                  <a:pt x="558248" y="1500493"/>
                  <a:pt x="571500" y="1498600"/>
                </a:cubicBezTo>
                <a:cubicBezTo>
                  <a:pt x="617789" y="1491987"/>
                  <a:pt x="664633" y="1490133"/>
                  <a:pt x="711200" y="1485900"/>
                </a:cubicBezTo>
                <a:cubicBezTo>
                  <a:pt x="732367" y="1490133"/>
                  <a:pt x="753759" y="1493365"/>
                  <a:pt x="774700" y="1498600"/>
                </a:cubicBezTo>
                <a:cubicBezTo>
                  <a:pt x="787687" y="1501847"/>
                  <a:pt x="799413" y="1511300"/>
                  <a:pt x="812800" y="1511300"/>
                </a:cubicBezTo>
                <a:cubicBezTo>
                  <a:pt x="846930" y="1511300"/>
                  <a:pt x="880533" y="1502833"/>
                  <a:pt x="914400" y="1498600"/>
                </a:cubicBezTo>
                <a:cubicBezTo>
                  <a:pt x="922867" y="1473200"/>
                  <a:pt x="937577" y="1449081"/>
                  <a:pt x="939800" y="1422400"/>
                </a:cubicBezTo>
                <a:cubicBezTo>
                  <a:pt x="953612" y="1256659"/>
                  <a:pt x="936380" y="1318360"/>
                  <a:pt x="965200" y="1231900"/>
                </a:cubicBezTo>
                <a:cubicBezTo>
                  <a:pt x="937491" y="1148773"/>
                  <a:pt x="975976" y="1230361"/>
                  <a:pt x="914400" y="1181100"/>
                </a:cubicBezTo>
                <a:cubicBezTo>
                  <a:pt x="902481" y="1171565"/>
                  <a:pt x="899793" y="1153793"/>
                  <a:pt x="889000" y="1143000"/>
                </a:cubicBezTo>
                <a:cubicBezTo>
                  <a:pt x="878207" y="1132207"/>
                  <a:pt x="863600" y="1126067"/>
                  <a:pt x="850900" y="1117600"/>
                </a:cubicBezTo>
                <a:cubicBezTo>
                  <a:pt x="818674" y="1020922"/>
                  <a:pt x="830751" y="1067654"/>
                  <a:pt x="812800" y="977900"/>
                </a:cubicBezTo>
                <a:cubicBezTo>
                  <a:pt x="825642" y="958637"/>
                  <a:pt x="850900" y="927990"/>
                  <a:pt x="850900" y="901700"/>
                </a:cubicBezTo>
                <a:cubicBezTo>
                  <a:pt x="850900" y="848837"/>
                  <a:pt x="833539" y="854278"/>
                  <a:pt x="812800" y="812800"/>
                </a:cubicBezTo>
                <a:cubicBezTo>
                  <a:pt x="798285" y="783770"/>
                  <a:pt x="794646" y="740183"/>
                  <a:pt x="787400" y="711200"/>
                </a:cubicBezTo>
                <a:cubicBezTo>
                  <a:pt x="784153" y="698213"/>
                  <a:pt x="778933" y="685800"/>
                  <a:pt x="774700" y="673100"/>
                </a:cubicBezTo>
                <a:cubicBezTo>
                  <a:pt x="781951" y="636846"/>
                  <a:pt x="789339" y="594671"/>
                  <a:pt x="800100" y="558800"/>
                </a:cubicBezTo>
                <a:cubicBezTo>
                  <a:pt x="807793" y="533155"/>
                  <a:pt x="817033" y="508000"/>
                  <a:pt x="825500" y="482600"/>
                </a:cubicBezTo>
                <a:lnTo>
                  <a:pt x="838200" y="444500"/>
                </a:lnTo>
                <a:cubicBezTo>
                  <a:pt x="842433" y="431800"/>
                  <a:pt x="843474" y="417539"/>
                  <a:pt x="850900" y="406400"/>
                </a:cubicBezTo>
                <a:cubicBezTo>
                  <a:pt x="859367" y="393700"/>
                  <a:pt x="869474" y="381952"/>
                  <a:pt x="876300" y="368300"/>
                </a:cubicBezTo>
                <a:cubicBezTo>
                  <a:pt x="882287" y="356326"/>
                  <a:pt x="883013" y="342174"/>
                  <a:pt x="889000" y="330200"/>
                </a:cubicBezTo>
                <a:cubicBezTo>
                  <a:pt x="895826" y="316548"/>
                  <a:pt x="908201" y="306048"/>
                  <a:pt x="914400" y="292100"/>
                </a:cubicBezTo>
                <a:cubicBezTo>
                  <a:pt x="925274" y="267634"/>
                  <a:pt x="924948" y="238177"/>
                  <a:pt x="939800" y="215900"/>
                </a:cubicBezTo>
                <a:cubicBezTo>
                  <a:pt x="967548" y="174278"/>
                  <a:pt x="948267" y="194733"/>
                  <a:pt x="939800" y="177800"/>
                </a:cubicBezTo>
                <a:close/>
              </a:path>
            </a:pathLst>
          </a:custGeom>
          <a:solidFill>
            <a:srgbClr val="00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 name="AutoShape 22">
            <a:extLst>
              <a:ext uri="{FF2B5EF4-FFF2-40B4-BE49-F238E27FC236}">
                <a16:creationId xmlns:a16="http://schemas.microsoft.com/office/drawing/2014/main" id="{7EE0571C-8F2C-0B59-54E9-F8AB628AA69C}"/>
              </a:ext>
            </a:extLst>
          </p:cNvPr>
          <p:cNvSpPr>
            <a:spLocks noChangeArrowheads="1"/>
          </p:cNvSpPr>
          <p:nvPr/>
        </p:nvSpPr>
        <p:spPr bwMode="auto">
          <a:xfrm>
            <a:off x="4495800" y="247316"/>
            <a:ext cx="3505200" cy="1219200"/>
          </a:xfrm>
          <a:prstGeom prst="wedgeRectCallout">
            <a:avLst>
              <a:gd name="adj1" fmla="val -3862"/>
              <a:gd name="adj2" fmla="val 235367"/>
            </a:avLst>
          </a:prstGeom>
          <a:solidFill>
            <a:schemeClr val="accent6">
              <a:lumMod val="20000"/>
              <a:lumOff val="80000"/>
            </a:schemeClr>
          </a:solidFill>
          <a:ln w="952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b="1" dirty="0">
                <a:solidFill>
                  <a:srgbClr val="CC0000"/>
                </a:solidFill>
                <a:latin typeface="VNI-Times" pitchFamily="2" charset="0"/>
              </a:rPr>
              <a:t>10-3-1990 </a:t>
            </a:r>
            <a:r>
              <a:rPr lang="en-US" altLang="en-US" b="1" dirty="0" err="1">
                <a:solidFill>
                  <a:srgbClr val="CC0000"/>
                </a:solidFill>
                <a:latin typeface="VNI-Times" pitchFamily="2" charset="0"/>
              </a:rPr>
              <a:t>nước</a:t>
            </a:r>
            <a:r>
              <a:rPr lang="en-US" altLang="en-US" b="1" dirty="0">
                <a:solidFill>
                  <a:srgbClr val="CC0000"/>
                </a:solidFill>
                <a:latin typeface="VNI-Times" pitchFamily="2" charset="0"/>
              </a:rPr>
              <a:t> </a:t>
            </a:r>
            <a:r>
              <a:rPr lang="en-US" altLang="en-US" b="1" dirty="0" err="1">
                <a:solidFill>
                  <a:srgbClr val="CC0000"/>
                </a:solidFill>
                <a:latin typeface="VNI-Times" pitchFamily="2" charset="0"/>
              </a:rPr>
              <a:t>Đức</a:t>
            </a:r>
            <a:r>
              <a:rPr lang="en-US" altLang="en-US" b="1" dirty="0">
                <a:solidFill>
                  <a:srgbClr val="CC0000"/>
                </a:solidFill>
                <a:latin typeface="VNI-Times" pitchFamily="2" charset="0"/>
              </a:rPr>
              <a:t> </a:t>
            </a:r>
            <a:r>
              <a:rPr lang="en-US" altLang="en-US" b="1" dirty="0" err="1">
                <a:solidFill>
                  <a:srgbClr val="CC0000"/>
                </a:solidFill>
                <a:latin typeface="VNI-Times" pitchFamily="2" charset="0"/>
              </a:rPr>
              <a:t>thống</a:t>
            </a:r>
            <a:r>
              <a:rPr lang="en-US" altLang="en-US" b="1" dirty="0">
                <a:solidFill>
                  <a:srgbClr val="CC0000"/>
                </a:solidFill>
                <a:latin typeface="VNI-Times" pitchFamily="2" charset="0"/>
              </a:rPr>
              <a:t> </a:t>
            </a:r>
            <a:r>
              <a:rPr lang="en-US" altLang="en-US" b="1" dirty="0" err="1">
                <a:solidFill>
                  <a:srgbClr val="CC0000"/>
                </a:solidFill>
                <a:latin typeface="VNI-Times" pitchFamily="2" charset="0"/>
              </a:rPr>
              <a:t>nhất</a:t>
            </a:r>
            <a:endParaRPr lang="en-US" altLang="en-US" b="1" dirty="0">
              <a:solidFill>
                <a:srgbClr val="CC0000"/>
              </a:solidFill>
              <a:latin typeface="VNI-Times"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65553"/>
                                        </p:tgtEl>
                                        <p:attrNameLst>
                                          <p:attrName>style.visibility</p:attrName>
                                        </p:attrNameLst>
                                      </p:cBhvr>
                                      <p:to>
                                        <p:strVal val="visible"/>
                                      </p:to>
                                    </p:set>
                                    <p:animEffect transition="in" filter="wheel(4)">
                                      <p:cBhvr>
                                        <p:cTn id="7" dur="2000"/>
                                        <p:tgtEl>
                                          <p:spTgt spid="65553"/>
                                        </p:tgtEl>
                                      </p:cBhvr>
                                    </p:animEffect>
                                  </p:childTnLst>
                                </p:cTn>
                              </p:par>
                            </p:childTnLst>
                          </p:cTn>
                        </p:par>
                        <p:par>
                          <p:cTn id="8" fill="hold" nodeType="afterGroup">
                            <p:stCondLst>
                              <p:cond delay="2000"/>
                            </p:stCondLst>
                            <p:childTnLst>
                              <p:par>
                                <p:cTn id="9" presetID="22" presetClass="entr" presetSubtype="4" fill="hold" nodeType="afterEffect">
                                  <p:stCondLst>
                                    <p:cond delay="0"/>
                                  </p:stCondLst>
                                  <p:childTnLst>
                                    <p:set>
                                      <p:cBhvr>
                                        <p:cTn id="10" dur="1" fill="hold">
                                          <p:stCondLst>
                                            <p:cond delay="0"/>
                                          </p:stCondLst>
                                        </p:cTn>
                                        <p:tgtEl>
                                          <p:spTgt spid="65554"/>
                                        </p:tgtEl>
                                        <p:attrNameLst>
                                          <p:attrName>style.visibility</p:attrName>
                                        </p:attrNameLst>
                                      </p:cBhvr>
                                      <p:to>
                                        <p:strVal val="visible"/>
                                      </p:to>
                                    </p:set>
                                    <p:animEffect transition="in" filter="wipe(down)">
                                      <p:cBhvr>
                                        <p:cTn id="11" dur="500"/>
                                        <p:tgtEl>
                                          <p:spTgt spid="6555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par>
                                <p:cTn id="17" presetID="3" presetClass="entr" presetSubtype="10" fill="hold" nodeType="withEffect">
                                  <p:stCondLst>
                                    <p:cond delay="0"/>
                                  </p:stCondLst>
                                  <p:childTnLst>
                                    <p:set>
                                      <p:cBhvr>
                                        <p:cTn id="18" dur="1" fill="hold">
                                          <p:stCondLst>
                                            <p:cond delay="0"/>
                                          </p:stCondLst>
                                        </p:cTn>
                                        <p:tgtEl>
                                          <p:spTgt spid="65555"/>
                                        </p:tgtEl>
                                        <p:attrNameLst>
                                          <p:attrName>style.visibility</p:attrName>
                                        </p:attrNameLst>
                                      </p:cBhvr>
                                      <p:to>
                                        <p:strVal val="visible"/>
                                      </p:to>
                                    </p:set>
                                    <p:animEffect transition="in" filter="blinds(horizontal)">
                                      <p:cBhvr>
                                        <p:cTn id="19" dur="2000"/>
                                        <p:tgtEl>
                                          <p:spTgt spid="65555"/>
                                        </p:tgtEl>
                                      </p:cBhvr>
                                    </p:animEffect>
                                  </p:childTnLst>
                                </p:cTn>
                              </p:par>
                            </p:childTnLst>
                          </p:cTn>
                        </p:par>
                        <p:par>
                          <p:cTn id="20" fill="hold" nodeType="afterGroup">
                            <p:stCondLst>
                              <p:cond delay="2000"/>
                            </p:stCondLst>
                            <p:childTnLst>
                              <p:par>
                                <p:cTn id="21" presetID="3" presetClass="entr" presetSubtype="10" fill="hold" nodeType="afterEffect">
                                  <p:stCondLst>
                                    <p:cond delay="0"/>
                                  </p:stCondLst>
                                  <p:childTnLst>
                                    <p:set>
                                      <p:cBhvr>
                                        <p:cTn id="22" dur="1" fill="hold">
                                          <p:stCondLst>
                                            <p:cond delay="0"/>
                                          </p:stCondLst>
                                        </p:cTn>
                                        <p:tgtEl>
                                          <p:spTgt spid="65556"/>
                                        </p:tgtEl>
                                        <p:attrNameLst>
                                          <p:attrName>style.visibility</p:attrName>
                                        </p:attrNameLst>
                                      </p:cBhvr>
                                      <p:to>
                                        <p:strVal val="visible"/>
                                      </p:to>
                                    </p:set>
                                    <p:animEffect transition="in" filter="blinds(horizontal)">
                                      <p:cBhvr>
                                        <p:cTn id="23" dur="500"/>
                                        <p:tgtEl>
                                          <p:spTgt spid="65556"/>
                                        </p:tgtEl>
                                      </p:cBhvr>
                                    </p:animEffect>
                                  </p:childTnLst>
                                </p:cTn>
                              </p:par>
                              <p:par>
                                <p:cTn id="24" presetID="3" presetClass="entr" presetSubtype="10" fill="hold" nodeType="withEffect">
                                  <p:stCondLst>
                                    <p:cond delay="0"/>
                                  </p:stCondLst>
                                  <p:childTnLst>
                                    <p:set>
                                      <p:cBhvr>
                                        <p:cTn id="25" dur="1" fill="hold">
                                          <p:stCondLst>
                                            <p:cond delay="0"/>
                                          </p:stCondLst>
                                        </p:cTn>
                                        <p:tgtEl>
                                          <p:spTgt spid="65557"/>
                                        </p:tgtEl>
                                        <p:attrNameLst>
                                          <p:attrName>style.visibility</p:attrName>
                                        </p:attrNameLst>
                                      </p:cBhvr>
                                      <p:to>
                                        <p:strVal val="visible"/>
                                      </p:to>
                                    </p:set>
                                    <p:animEffect transition="in" filter="blinds(horizontal)">
                                      <p:cBhvr>
                                        <p:cTn id="26" dur="2000"/>
                                        <p:tgtEl>
                                          <p:spTgt spid="6555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nodeType="clickEffect">
                                  <p:stCondLst>
                                    <p:cond delay="0"/>
                                  </p:stCondLst>
                                  <p:childTnLst>
                                    <p:set>
                                      <p:cBhvr>
                                        <p:cTn id="30" dur="1" fill="hold">
                                          <p:stCondLst>
                                            <p:cond delay="0"/>
                                          </p:stCondLst>
                                        </p:cTn>
                                        <p:tgtEl>
                                          <p:spTgt spid="65560"/>
                                        </p:tgtEl>
                                        <p:attrNameLst>
                                          <p:attrName>style.visibility</p:attrName>
                                        </p:attrNameLst>
                                      </p:cBhvr>
                                      <p:to>
                                        <p:strVal val="visible"/>
                                      </p:to>
                                    </p:set>
                                    <p:animEffect transition="in" filter="blinds(horizontal)">
                                      <p:cBhvr>
                                        <p:cTn id="31" dur="500"/>
                                        <p:tgtEl>
                                          <p:spTgt spid="65560"/>
                                        </p:tgtEl>
                                      </p:cBhvr>
                                    </p:animEffect>
                                  </p:childTnLst>
                                </p:cTn>
                              </p:par>
                              <p:par>
                                <p:cTn id="32" presetID="3" presetClass="entr" presetSubtype="10" fill="hold" nodeType="withEffect">
                                  <p:stCondLst>
                                    <p:cond delay="0"/>
                                  </p:stCondLst>
                                  <p:childTnLst>
                                    <p:set>
                                      <p:cBhvr>
                                        <p:cTn id="33" dur="1" fill="hold">
                                          <p:stCondLst>
                                            <p:cond delay="0"/>
                                          </p:stCondLst>
                                        </p:cTn>
                                        <p:tgtEl>
                                          <p:spTgt spid="65561"/>
                                        </p:tgtEl>
                                        <p:attrNameLst>
                                          <p:attrName>style.visibility</p:attrName>
                                        </p:attrNameLst>
                                      </p:cBhvr>
                                      <p:to>
                                        <p:strVal val="visible"/>
                                      </p:to>
                                    </p:set>
                                    <p:animEffect transition="in" filter="blinds(horizontal)">
                                      <p:cBhvr>
                                        <p:cTn id="34" dur="2000"/>
                                        <p:tgtEl>
                                          <p:spTgt spid="6556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nodeType="clickEffect">
                                  <p:stCondLst>
                                    <p:cond delay="0"/>
                                  </p:stCondLst>
                                  <p:childTnLst>
                                    <p:set>
                                      <p:cBhvr>
                                        <p:cTn id="38" dur="1" fill="hold">
                                          <p:stCondLst>
                                            <p:cond delay="0"/>
                                          </p:stCondLst>
                                        </p:cTn>
                                        <p:tgtEl>
                                          <p:spTgt spid="65558"/>
                                        </p:tgtEl>
                                        <p:attrNameLst>
                                          <p:attrName>style.visibility</p:attrName>
                                        </p:attrNameLst>
                                      </p:cBhvr>
                                      <p:to>
                                        <p:strVal val="visible"/>
                                      </p:to>
                                    </p:set>
                                    <p:animEffect transition="in" filter="wipe(down)">
                                      <p:cBhvr>
                                        <p:cTn id="39" dur="500"/>
                                        <p:tgtEl>
                                          <p:spTgt spid="65558"/>
                                        </p:tgtEl>
                                      </p:cBhvr>
                                    </p:animEffect>
                                  </p:childTnLst>
                                </p:cTn>
                              </p:par>
                              <p:par>
                                <p:cTn id="40" presetID="3" presetClass="entr" presetSubtype="10" fill="hold" nodeType="withEffect">
                                  <p:stCondLst>
                                    <p:cond delay="0"/>
                                  </p:stCondLst>
                                  <p:childTnLst>
                                    <p:set>
                                      <p:cBhvr>
                                        <p:cTn id="41" dur="1" fill="hold">
                                          <p:stCondLst>
                                            <p:cond delay="0"/>
                                          </p:stCondLst>
                                        </p:cTn>
                                        <p:tgtEl>
                                          <p:spTgt spid="65559"/>
                                        </p:tgtEl>
                                        <p:attrNameLst>
                                          <p:attrName>style.visibility</p:attrName>
                                        </p:attrNameLst>
                                      </p:cBhvr>
                                      <p:to>
                                        <p:strVal val="visible"/>
                                      </p:to>
                                    </p:set>
                                    <p:animEffect transition="in" filter="blinds(horizontal)">
                                      <p:cBhvr>
                                        <p:cTn id="42" dur="2000"/>
                                        <p:tgtEl>
                                          <p:spTgt spid="6555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down)">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xit" presetSubtype="32" fill="hold" grpId="1" nodeType="clickEffect">
                                  <p:stCondLst>
                                    <p:cond delay="0"/>
                                  </p:stCondLst>
                                  <p:childTnLst>
                                    <p:animEffect transition="out" filter="circle(out)">
                                      <p:cBhvr>
                                        <p:cTn id="51" dur="2000"/>
                                        <p:tgtEl>
                                          <p:spTgt spid="65554"/>
                                        </p:tgtEl>
                                      </p:cBhvr>
                                    </p:animEffect>
                                    <p:set>
                                      <p:cBhvr>
                                        <p:cTn id="52" dur="1" fill="hold">
                                          <p:stCondLst>
                                            <p:cond delay="1999"/>
                                          </p:stCondLst>
                                        </p:cTn>
                                        <p:tgtEl>
                                          <p:spTgt spid="65554"/>
                                        </p:tgtEl>
                                        <p:attrNameLst>
                                          <p:attrName>style.visibility</p:attrName>
                                        </p:attrNameLst>
                                      </p:cBhvr>
                                      <p:to>
                                        <p:strVal val="hidden"/>
                                      </p:to>
                                    </p:set>
                                  </p:childTnLst>
                                </p:cTn>
                              </p:par>
                              <p:par>
                                <p:cTn id="53" presetID="6" presetClass="exit" presetSubtype="32" fill="hold" grpId="1" nodeType="withEffect">
                                  <p:stCondLst>
                                    <p:cond delay="0"/>
                                  </p:stCondLst>
                                  <p:childTnLst>
                                    <p:animEffect transition="out" filter="circle(out)">
                                      <p:cBhvr>
                                        <p:cTn id="54" dur="2000"/>
                                        <p:tgtEl>
                                          <p:spTgt spid="65555"/>
                                        </p:tgtEl>
                                      </p:cBhvr>
                                    </p:animEffect>
                                    <p:set>
                                      <p:cBhvr>
                                        <p:cTn id="55" dur="1" fill="hold">
                                          <p:stCondLst>
                                            <p:cond delay="1999"/>
                                          </p:stCondLst>
                                        </p:cTn>
                                        <p:tgtEl>
                                          <p:spTgt spid="65555"/>
                                        </p:tgtEl>
                                        <p:attrNameLst>
                                          <p:attrName>style.visibility</p:attrName>
                                        </p:attrNameLst>
                                      </p:cBhvr>
                                      <p:to>
                                        <p:strVal val="hidden"/>
                                      </p:to>
                                    </p:set>
                                  </p:childTnLst>
                                </p:cTn>
                              </p:par>
                              <p:par>
                                <p:cTn id="56" presetID="6" presetClass="exit" presetSubtype="32" fill="hold" grpId="1" nodeType="withEffect">
                                  <p:stCondLst>
                                    <p:cond delay="0"/>
                                  </p:stCondLst>
                                  <p:childTnLst>
                                    <p:animEffect transition="out" filter="circle(out)">
                                      <p:cBhvr>
                                        <p:cTn id="57" dur="2000"/>
                                        <p:tgtEl>
                                          <p:spTgt spid="65556"/>
                                        </p:tgtEl>
                                      </p:cBhvr>
                                    </p:animEffect>
                                    <p:set>
                                      <p:cBhvr>
                                        <p:cTn id="58" dur="1" fill="hold">
                                          <p:stCondLst>
                                            <p:cond delay="1999"/>
                                          </p:stCondLst>
                                        </p:cTn>
                                        <p:tgtEl>
                                          <p:spTgt spid="65556"/>
                                        </p:tgtEl>
                                        <p:attrNameLst>
                                          <p:attrName>style.visibility</p:attrName>
                                        </p:attrNameLst>
                                      </p:cBhvr>
                                      <p:to>
                                        <p:strVal val="hidden"/>
                                      </p:to>
                                    </p:set>
                                  </p:childTnLst>
                                </p:cTn>
                              </p:par>
                              <p:par>
                                <p:cTn id="59" presetID="6" presetClass="exit" presetSubtype="32" fill="hold" grpId="1" nodeType="withEffect">
                                  <p:stCondLst>
                                    <p:cond delay="0"/>
                                  </p:stCondLst>
                                  <p:childTnLst>
                                    <p:animEffect transition="out" filter="circle(out)">
                                      <p:cBhvr>
                                        <p:cTn id="60" dur="2000"/>
                                        <p:tgtEl>
                                          <p:spTgt spid="65560"/>
                                        </p:tgtEl>
                                      </p:cBhvr>
                                    </p:animEffect>
                                    <p:set>
                                      <p:cBhvr>
                                        <p:cTn id="61" dur="1" fill="hold">
                                          <p:stCondLst>
                                            <p:cond delay="1999"/>
                                          </p:stCondLst>
                                        </p:cTn>
                                        <p:tgtEl>
                                          <p:spTgt spid="65560"/>
                                        </p:tgtEl>
                                        <p:attrNameLst>
                                          <p:attrName>style.visibility</p:attrName>
                                        </p:attrNameLst>
                                      </p:cBhvr>
                                      <p:to>
                                        <p:strVal val="hidden"/>
                                      </p:to>
                                    </p:set>
                                  </p:childTnLst>
                                </p:cTn>
                              </p:par>
                              <p:par>
                                <p:cTn id="62" presetID="6" presetClass="exit" presetSubtype="32" fill="hold" grpId="1" nodeType="withEffect">
                                  <p:stCondLst>
                                    <p:cond delay="0"/>
                                  </p:stCondLst>
                                  <p:childTnLst>
                                    <p:animEffect transition="out" filter="circle(out)">
                                      <p:cBhvr>
                                        <p:cTn id="63" dur="2000"/>
                                        <p:tgtEl>
                                          <p:spTgt spid="65559"/>
                                        </p:tgtEl>
                                      </p:cBhvr>
                                    </p:animEffect>
                                    <p:set>
                                      <p:cBhvr>
                                        <p:cTn id="64" dur="1" fill="hold">
                                          <p:stCondLst>
                                            <p:cond delay="1999"/>
                                          </p:stCondLst>
                                        </p:cTn>
                                        <p:tgtEl>
                                          <p:spTgt spid="65559"/>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6" presetClass="exit" presetSubtype="32" fill="hold" grpId="1" nodeType="clickEffect">
                                  <p:stCondLst>
                                    <p:cond delay="0"/>
                                  </p:stCondLst>
                                  <p:childTnLst>
                                    <p:animEffect transition="out" filter="circle(out)">
                                      <p:cBhvr>
                                        <p:cTn id="68" dur="2000"/>
                                        <p:tgtEl>
                                          <p:spTgt spid="65557"/>
                                        </p:tgtEl>
                                      </p:cBhvr>
                                    </p:animEffect>
                                    <p:set>
                                      <p:cBhvr>
                                        <p:cTn id="69" dur="1" fill="hold">
                                          <p:stCondLst>
                                            <p:cond delay="1999"/>
                                          </p:stCondLst>
                                        </p:cTn>
                                        <p:tgtEl>
                                          <p:spTgt spid="65557"/>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grpId="0" nodeType="clickEffect">
                                  <p:stCondLst>
                                    <p:cond delay="0"/>
                                  </p:stCondLst>
                                  <p:childTnLst>
                                    <p:set>
                                      <p:cBhvr>
                                        <p:cTn id="73" dur="1" fill="hold">
                                          <p:stCondLst>
                                            <p:cond delay="0"/>
                                          </p:stCondLst>
                                        </p:cTn>
                                        <p:tgtEl>
                                          <p:spTgt spid="15366"/>
                                        </p:tgtEl>
                                        <p:attrNameLst>
                                          <p:attrName>style.visibility</p:attrName>
                                        </p:attrNameLst>
                                      </p:cBhvr>
                                      <p:to>
                                        <p:strVal val="visible"/>
                                      </p:to>
                                    </p:set>
                                    <p:animEffect transition="in" filter="circle(in)">
                                      <p:cBhvr>
                                        <p:cTn id="74" dur="2000"/>
                                        <p:tgtEl>
                                          <p:spTgt spid="15366"/>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xit" presetSubtype="32" fill="hold" grpId="0" nodeType="clickEffect">
                                  <p:stCondLst>
                                    <p:cond delay="0"/>
                                  </p:stCondLst>
                                  <p:childTnLst>
                                    <p:animEffect transition="out" filter="circle(out)">
                                      <p:cBhvr>
                                        <p:cTn id="78" dur="2000"/>
                                        <p:tgtEl>
                                          <p:spTgt spid="3"/>
                                        </p:tgtEl>
                                      </p:cBhvr>
                                    </p:animEffect>
                                    <p:set>
                                      <p:cBhvr>
                                        <p:cTn id="79" dur="1" fill="hold">
                                          <p:stCondLst>
                                            <p:cond delay="1999"/>
                                          </p:stCondLst>
                                        </p:cTn>
                                        <p:tgtEl>
                                          <p:spTgt spid="3"/>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6" presetClass="exit" presetSubtype="32" fill="hold" grpId="0" nodeType="clickEffect">
                                  <p:stCondLst>
                                    <p:cond delay="0"/>
                                  </p:stCondLst>
                                  <p:childTnLst>
                                    <p:animEffect transition="out" filter="circle(out)">
                                      <p:cBhvr>
                                        <p:cTn id="83" dur="2000"/>
                                        <p:tgtEl>
                                          <p:spTgt spid="65553"/>
                                        </p:tgtEl>
                                      </p:cBhvr>
                                    </p:animEffect>
                                    <p:set>
                                      <p:cBhvr>
                                        <p:cTn id="84" dur="1" fill="hold">
                                          <p:stCondLst>
                                            <p:cond delay="1999"/>
                                          </p:stCondLst>
                                        </p:cTn>
                                        <p:tgtEl>
                                          <p:spTgt spid="65553"/>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6" presetClass="exit" presetSubtype="32" fill="hold" grpId="1" nodeType="clickEffect">
                                  <p:stCondLst>
                                    <p:cond delay="0"/>
                                  </p:stCondLst>
                                  <p:childTnLst>
                                    <p:animEffect transition="out" filter="circle(out)">
                                      <p:cBhvr>
                                        <p:cTn id="88" dur="2000"/>
                                        <p:tgtEl>
                                          <p:spTgt spid="65553"/>
                                        </p:tgtEl>
                                      </p:cBhvr>
                                    </p:animEffect>
                                    <p:set>
                                      <p:cBhvr>
                                        <p:cTn id="89" dur="1" fill="hold">
                                          <p:stCondLst>
                                            <p:cond delay="1999"/>
                                          </p:stCondLst>
                                        </p:cTn>
                                        <p:tgtEl>
                                          <p:spTgt spid="65553"/>
                                        </p:tgtEl>
                                        <p:attrNameLst>
                                          <p:attrName>style.visibility</p:attrName>
                                        </p:attrNameLst>
                                      </p:cBhvr>
                                      <p:to>
                                        <p:strVal val="hidden"/>
                                      </p:to>
                                    </p:set>
                                  </p:childTnLst>
                                </p:cTn>
                              </p:par>
                              <p:par>
                                <p:cTn id="90" presetID="6" presetClass="exit" presetSubtype="32" fill="hold" grpId="1" nodeType="withEffect">
                                  <p:stCondLst>
                                    <p:cond delay="0"/>
                                  </p:stCondLst>
                                  <p:childTnLst>
                                    <p:animEffect transition="out" filter="circle(out)">
                                      <p:cBhvr>
                                        <p:cTn id="91" dur="2000"/>
                                        <p:tgtEl>
                                          <p:spTgt spid="3"/>
                                        </p:tgtEl>
                                      </p:cBhvr>
                                    </p:animEffect>
                                    <p:set>
                                      <p:cBhvr>
                                        <p:cTn id="92" dur="1" fill="hold">
                                          <p:stCondLst>
                                            <p:cond delay="1999"/>
                                          </p:stCondLst>
                                        </p:cTn>
                                        <p:tgtEl>
                                          <p:spTgt spid="3"/>
                                        </p:tgtEl>
                                        <p:attrNameLst>
                                          <p:attrName>style.visibility</p:attrName>
                                        </p:attrNameLst>
                                      </p:cBhvr>
                                      <p:to>
                                        <p:strVal val="hidden"/>
                                      </p:to>
                                    </p:set>
                                  </p:childTnLst>
                                </p:cTn>
                              </p:par>
                              <p:par>
                                <p:cTn id="93" presetID="6" presetClass="exit" presetSubtype="32" fill="hold" grpId="1" nodeType="withEffect">
                                  <p:stCondLst>
                                    <p:cond delay="0"/>
                                  </p:stCondLst>
                                  <p:childTnLst>
                                    <p:animEffect transition="out" filter="circle(out)">
                                      <p:cBhvr>
                                        <p:cTn id="94" dur="2000"/>
                                        <p:tgtEl>
                                          <p:spTgt spid="65561"/>
                                        </p:tgtEl>
                                      </p:cBhvr>
                                    </p:animEffect>
                                    <p:set>
                                      <p:cBhvr>
                                        <p:cTn id="95" dur="1" fill="hold">
                                          <p:stCondLst>
                                            <p:cond delay="1999"/>
                                          </p:stCondLst>
                                        </p:cTn>
                                        <p:tgtEl>
                                          <p:spTgt spid="65561"/>
                                        </p:tgtEl>
                                        <p:attrNameLst>
                                          <p:attrName>style.visibility</p:attrName>
                                        </p:attrNameLst>
                                      </p:cBhvr>
                                      <p:to>
                                        <p:strVal val="hidden"/>
                                      </p:to>
                                    </p:set>
                                  </p:childTnLst>
                                </p:cTn>
                              </p:par>
                              <p:par>
                                <p:cTn id="96" presetID="6" presetClass="exit" presetSubtype="32" fill="hold" grpId="1" nodeType="withEffect">
                                  <p:stCondLst>
                                    <p:cond delay="0"/>
                                  </p:stCondLst>
                                  <p:childTnLst>
                                    <p:animEffect transition="out" filter="circle(out)">
                                      <p:cBhvr>
                                        <p:cTn id="97" dur="2000"/>
                                        <p:tgtEl>
                                          <p:spTgt spid="65558"/>
                                        </p:tgtEl>
                                      </p:cBhvr>
                                    </p:animEffect>
                                    <p:set>
                                      <p:cBhvr>
                                        <p:cTn id="98" dur="1" fill="hold">
                                          <p:stCondLst>
                                            <p:cond delay="1999"/>
                                          </p:stCondLst>
                                        </p:cTn>
                                        <p:tgtEl>
                                          <p:spTgt spid="655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animBg="1"/>
      <p:bldP spid="65553" grpId="0" animBg="1"/>
      <p:bldP spid="65553" grpId="1" animBg="1"/>
      <p:bldP spid="65554" grpId="0" animBg="1"/>
      <p:bldP spid="65554" grpId="1" animBg="1"/>
      <p:bldP spid="65555" grpId="0"/>
      <p:bldP spid="65555" grpId="1"/>
      <p:bldP spid="65556" grpId="0" animBg="1"/>
      <p:bldP spid="65556" grpId="1" animBg="1"/>
      <p:bldP spid="65557" grpId="0"/>
      <p:bldP spid="65557" grpId="1"/>
      <p:bldP spid="65558" grpId="0" animBg="1"/>
      <p:bldP spid="65558" grpId="1" animBg="1"/>
      <p:bldP spid="65559" grpId="0"/>
      <p:bldP spid="65559" grpId="1"/>
      <p:bldP spid="65560" grpId="0" animBg="1"/>
      <p:bldP spid="65560" grpId="1" animBg="1"/>
      <p:bldP spid="65561" grpId="0"/>
      <p:bldP spid="65561" grpId="1"/>
      <p:bldP spid="3" grpId="0" animBg="1"/>
      <p:bldP spid="3" grpId="1"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1B494A-1C6E-8C2F-BDCA-7FFBE144AD0A}"/>
              </a:ext>
            </a:extLst>
          </p:cNvPr>
          <p:cNvPicPr>
            <a:picLocks noChangeAspect="1"/>
          </p:cNvPicPr>
          <p:nvPr/>
        </p:nvPicPr>
        <p:blipFill>
          <a:blip r:embed="rId2"/>
          <a:stretch>
            <a:fillRect/>
          </a:stretch>
        </p:blipFill>
        <p:spPr>
          <a:xfrm>
            <a:off x="6339896" y="1640757"/>
            <a:ext cx="5506218" cy="5019519"/>
          </a:xfrm>
          <a:prstGeom prst="rect">
            <a:avLst/>
          </a:prstGeom>
        </p:spPr>
      </p:pic>
      <p:pic>
        <p:nvPicPr>
          <p:cNvPr id="4" name="Picture 3">
            <a:extLst>
              <a:ext uri="{FF2B5EF4-FFF2-40B4-BE49-F238E27FC236}">
                <a16:creationId xmlns:a16="http://schemas.microsoft.com/office/drawing/2014/main" id="{78A053BE-0B1C-2AE1-F406-553BE7BA08E0}"/>
              </a:ext>
            </a:extLst>
          </p:cNvPr>
          <p:cNvPicPr>
            <a:picLocks noChangeAspect="1"/>
          </p:cNvPicPr>
          <p:nvPr/>
        </p:nvPicPr>
        <p:blipFill>
          <a:blip r:embed="rId3"/>
          <a:stretch>
            <a:fillRect/>
          </a:stretch>
        </p:blipFill>
        <p:spPr>
          <a:xfrm>
            <a:off x="589782" y="192505"/>
            <a:ext cx="5506218" cy="4727365"/>
          </a:xfrm>
          <a:prstGeom prst="rect">
            <a:avLst/>
          </a:prstGeom>
        </p:spPr>
      </p:pic>
      <p:sp>
        <p:nvSpPr>
          <p:cNvPr id="5" name="TextBox 4">
            <a:extLst>
              <a:ext uri="{FF2B5EF4-FFF2-40B4-BE49-F238E27FC236}">
                <a16:creationId xmlns:a16="http://schemas.microsoft.com/office/drawing/2014/main" id="{D84B0518-8FEA-FFEF-3663-11B0EA290A9E}"/>
              </a:ext>
            </a:extLst>
          </p:cNvPr>
          <p:cNvSpPr txBox="1"/>
          <p:nvPr/>
        </p:nvSpPr>
        <p:spPr>
          <a:xfrm>
            <a:off x="345886" y="4919870"/>
            <a:ext cx="5750114" cy="1815882"/>
          </a:xfrm>
          <a:prstGeom prst="rect">
            <a:avLst/>
          </a:prstGeom>
          <a:noFill/>
        </p:spPr>
        <p:txBody>
          <a:bodyPr wrap="square" rtlCol="0">
            <a:spAutoFit/>
          </a:bodyPr>
          <a:lstStyle/>
          <a:p>
            <a:r>
              <a:rPr lang="vi-VN" sz="2800" dirty="0">
                <a:solidFill>
                  <a:schemeClr val="bg1"/>
                </a:solidFill>
                <a:latin typeface="Times New Roman" panose="02020603050405020304" pitchFamily="18" charset="0"/>
                <a:cs typeface="Times New Roman" panose="02020603050405020304" pitchFamily="18" charset="0"/>
              </a:rPr>
              <a:t>Từ 12 nước năm 1993, hiện nay, Liên minh  châu Âu bao gồm 27 nước thành viên và là một liên minh kinh tế – chính trị lớn nhất  thế giới</a:t>
            </a:r>
          </a:p>
        </p:txBody>
      </p:sp>
    </p:spTree>
    <p:extLst>
      <p:ext uri="{BB962C8B-B14F-4D97-AF65-F5344CB8AC3E}">
        <p14:creationId xmlns:p14="http://schemas.microsoft.com/office/powerpoint/2010/main" val="1442308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luoc_do_cac_nuoc_dong_nam_a_500_04">
            <a:extLst>
              <a:ext uri="{FF2B5EF4-FFF2-40B4-BE49-F238E27FC236}">
                <a16:creationId xmlns:a16="http://schemas.microsoft.com/office/drawing/2014/main" id="{7D20D87D-2F39-B27C-6502-AB8C9FD09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9930" y="87732"/>
            <a:ext cx="7579277" cy="6386512"/>
          </a:xfrm>
          <a:prstGeom prst="rect">
            <a:avLst/>
          </a:prstGeom>
          <a:solidFill>
            <a:schemeClr val="tx1"/>
          </a:solidFill>
          <a:ln w="9525">
            <a:solidFill>
              <a:schemeClr val="tx1"/>
            </a:solidFill>
            <a:miter lim="800000"/>
            <a:headEnd/>
            <a:tailEnd/>
          </a:ln>
        </p:spPr>
      </p:pic>
      <p:grpSp>
        <p:nvGrpSpPr>
          <p:cNvPr id="3" name="Group 2">
            <a:extLst>
              <a:ext uri="{FF2B5EF4-FFF2-40B4-BE49-F238E27FC236}">
                <a16:creationId xmlns:a16="http://schemas.microsoft.com/office/drawing/2014/main" id="{DA99E3D3-E94A-CD69-1DAE-1A384EEB6FB8}"/>
              </a:ext>
            </a:extLst>
          </p:cNvPr>
          <p:cNvGrpSpPr>
            <a:grpSpLocks/>
          </p:cNvGrpSpPr>
          <p:nvPr/>
        </p:nvGrpSpPr>
        <p:grpSpPr bwMode="auto">
          <a:xfrm>
            <a:off x="4765929" y="3684587"/>
            <a:ext cx="6981825" cy="2601913"/>
            <a:chOff x="1290638" y="3584575"/>
            <a:chExt cx="6981825" cy="2601913"/>
          </a:xfrm>
        </p:grpSpPr>
        <p:sp>
          <p:nvSpPr>
            <p:cNvPr id="10255" name="Freeform 1">
              <a:extLst>
                <a:ext uri="{FF2B5EF4-FFF2-40B4-BE49-F238E27FC236}">
                  <a16:creationId xmlns:a16="http://schemas.microsoft.com/office/drawing/2014/main" id="{515C143F-E0F1-657A-494D-D0C9D24EDB96}"/>
                </a:ext>
              </a:extLst>
            </p:cNvPr>
            <p:cNvSpPr>
              <a:spLocks/>
            </p:cNvSpPr>
            <p:nvPr/>
          </p:nvSpPr>
          <p:spPr bwMode="auto">
            <a:xfrm>
              <a:off x="1290638" y="3584575"/>
              <a:ext cx="1911350" cy="1916113"/>
            </a:xfrm>
            <a:custGeom>
              <a:avLst/>
              <a:gdLst>
                <a:gd name="T0" fmla="*/ 9913 w 1911534"/>
                <a:gd name="T1" fmla="*/ 44359 h 1917023"/>
                <a:gd name="T2" fmla="*/ 166775 w 1911534"/>
                <a:gd name="T3" fmla="*/ 214186 h 1917023"/>
                <a:gd name="T4" fmla="*/ 252340 w 1911534"/>
                <a:gd name="T5" fmla="*/ 369863 h 1917023"/>
                <a:gd name="T6" fmla="*/ 295123 w 1911534"/>
                <a:gd name="T7" fmla="*/ 454778 h 1917023"/>
                <a:gd name="T8" fmla="*/ 394935 w 1911534"/>
                <a:gd name="T9" fmla="*/ 525539 h 1917023"/>
                <a:gd name="T10" fmla="*/ 537530 w 1911534"/>
                <a:gd name="T11" fmla="*/ 667064 h 1917023"/>
                <a:gd name="T12" fmla="*/ 623095 w 1911534"/>
                <a:gd name="T13" fmla="*/ 907657 h 1917023"/>
                <a:gd name="T14" fmla="*/ 737175 w 1911534"/>
                <a:gd name="T15" fmla="*/ 978418 h 1917023"/>
                <a:gd name="T16" fmla="*/ 851255 w 1911534"/>
                <a:gd name="T17" fmla="*/ 1134097 h 1917023"/>
                <a:gd name="T18" fmla="*/ 908293 w 1911534"/>
                <a:gd name="T19" fmla="*/ 1261467 h 1917023"/>
                <a:gd name="T20" fmla="*/ 951068 w 1911534"/>
                <a:gd name="T21" fmla="*/ 1388840 h 1917023"/>
                <a:gd name="T22" fmla="*/ 1036633 w 1911534"/>
                <a:gd name="T23" fmla="*/ 1445452 h 1917023"/>
                <a:gd name="T24" fmla="*/ 1136455 w 1911534"/>
                <a:gd name="T25" fmla="*/ 1558670 h 1917023"/>
                <a:gd name="T26" fmla="*/ 1250535 w 1911534"/>
                <a:gd name="T27" fmla="*/ 1643584 h 1917023"/>
                <a:gd name="T28" fmla="*/ 1378873 w 1911534"/>
                <a:gd name="T29" fmla="*/ 1799261 h 1917023"/>
                <a:gd name="T30" fmla="*/ 1521471 w 1911534"/>
                <a:gd name="T31" fmla="*/ 1855872 h 1917023"/>
                <a:gd name="T32" fmla="*/ 1706857 w 1911534"/>
                <a:gd name="T33" fmla="*/ 1855872 h 1917023"/>
                <a:gd name="T34" fmla="*/ 1735380 w 1911534"/>
                <a:gd name="T35" fmla="*/ 1799261 h 1917023"/>
                <a:gd name="T36" fmla="*/ 1778163 w 1911534"/>
                <a:gd name="T37" fmla="*/ 1502062 h 1917023"/>
                <a:gd name="T38" fmla="*/ 1863713 w 1911534"/>
                <a:gd name="T39" fmla="*/ 1459603 h 1917023"/>
                <a:gd name="T40" fmla="*/ 1820938 w 1911534"/>
                <a:gd name="T41" fmla="*/ 1318078 h 1917023"/>
                <a:gd name="T42" fmla="*/ 1664083 w 1911534"/>
                <a:gd name="T43" fmla="*/ 1219011 h 1917023"/>
                <a:gd name="T44" fmla="*/ 1621300 w 1911534"/>
                <a:gd name="T45" fmla="*/ 1303925 h 1917023"/>
                <a:gd name="T46" fmla="*/ 1507220 w 1911534"/>
                <a:gd name="T47" fmla="*/ 1190706 h 1917023"/>
                <a:gd name="T48" fmla="*/ 1393140 w 1911534"/>
                <a:gd name="T49" fmla="*/ 1091639 h 1917023"/>
                <a:gd name="T50" fmla="*/ 1393140 w 1911534"/>
                <a:gd name="T51" fmla="*/ 950114 h 1917023"/>
                <a:gd name="T52" fmla="*/ 1321843 w 1911534"/>
                <a:gd name="T53" fmla="*/ 865200 h 1917023"/>
                <a:gd name="T54" fmla="*/ 1107930 w 1911534"/>
                <a:gd name="T55" fmla="*/ 723674 h 1917023"/>
                <a:gd name="T56" fmla="*/ 1036633 w 1911534"/>
                <a:gd name="T57" fmla="*/ 638758 h 1917023"/>
                <a:gd name="T58" fmla="*/ 894038 w 1911534"/>
                <a:gd name="T59" fmla="*/ 582149 h 1917023"/>
                <a:gd name="T60" fmla="*/ 836988 w 1911534"/>
                <a:gd name="T61" fmla="*/ 454778 h 1917023"/>
                <a:gd name="T62" fmla="*/ 708660 w 1911534"/>
                <a:gd name="T63" fmla="*/ 398168 h 1917023"/>
                <a:gd name="T64" fmla="*/ 608828 w 1911534"/>
                <a:gd name="T65" fmla="*/ 313253 h 1917023"/>
                <a:gd name="T66" fmla="*/ 509015 w 1911534"/>
                <a:gd name="T67" fmla="*/ 185880 h 1917023"/>
                <a:gd name="T68" fmla="*/ 409203 w 1911534"/>
                <a:gd name="T69" fmla="*/ 100969 h 1917023"/>
                <a:gd name="T70" fmla="*/ 181043 w 1911534"/>
                <a:gd name="T71" fmla="*/ 30212 h 1917023"/>
                <a:gd name="T72" fmla="*/ 9913 w 1911534"/>
                <a:gd name="T73" fmla="*/ 30212 h 19170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11534" h="1917023">
                  <a:moveTo>
                    <a:pt x="124233" y="30492"/>
                  </a:moveTo>
                  <a:cubicBezTo>
                    <a:pt x="86133" y="35254"/>
                    <a:pt x="34921" y="15626"/>
                    <a:pt x="9933" y="44779"/>
                  </a:cubicBezTo>
                  <a:cubicBezTo>
                    <a:pt x="-40257" y="103334"/>
                    <a:pt x="115635" y="181922"/>
                    <a:pt x="124233" y="187654"/>
                  </a:cubicBezTo>
                  <a:lnTo>
                    <a:pt x="167095" y="216229"/>
                  </a:lnTo>
                  <a:cubicBezTo>
                    <a:pt x="253446" y="388930"/>
                    <a:pt x="143467" y="174879"/>
                    <a:pt x="224245" y="316242"/>
                  </a:cubicBezTo>
                  <a:cubicBezTo>
                    <a:pt x="234812" y="334734"/>
                    <a:pt x="244430" y="353816"/>
                    <a:pt x="252820" y="373392"/>
                  </a:cubicBezTo>
                  <a:cubicBezTo>
                    <a:pt x="258753" y="387235"/>
                    <a:pt x="260373" y="402784"/>
                    <a:pt x="267108" y="416254"/>
                  </a:cubicBezTo>
                  <a:cubicBezTo>
                    <a:pt x="274787" y="431613"/>
                    <a:pt x="286158" y="444829"/>
                    <a:pt x="295683" y="459117"/>
                  </a:cubicBezTo>
                  <a:cubicBezTo>
                    <a:pt x="300445" y="473404"/>
                    <a:pt x="297715" y="493225"/>
                    <a:pt x="309970" y="501979"/>
                  </a:cubicBezTo>
                  <a:cubicBezTo>
                    <a:pt x="334480" y="519486"/>
                    <a:pt x="395695" y="530554"/>
                    <a:pt x="395695" y="530554"/>
                  </a:cubicBezTo>
                  <a:cubicBezTo>
                    <a:pt x="491558" y="594462"/>
                    <a:pt x="397635" y="519177"/>
                    <a:pt x="452845" y="601992"/>
                  </a:cubicBezTo>
                  <a:cubicBezTo>
                    <a:pt x="474845" y="634992"/>
                    <a:pt x="506945" y="652345"/>
                    <a:pt x="538570" y="673429"/>
                  </a:cubicBezTo>
                  <a:cubicBezTo>
                    <a:pt x="591777" y="753239"/>
                    <a:pt x="595873" y="738560"/>
                    <a:pt x="610008" y="816304"/>
                  </a:cubicBezTo>
                  <a:cubicBezTo>
                    <a:pt x="616032" y="849437"/>
                    <a:pt x="603620" y="889735"/>
                    <a:pt x="624295" y="916317"/>
                  </a:cubicBezTo>
                  <a:cubicBezTo>
                    <a:pt x="642787" y="940093"/>
                    <a:pt x="710020" y="944892"/>
                    <a:pt x="710020" y="944892"/>
                  </a:cubicBezTo>
                  <a:cubicBezTo>
                    <a:pt x="719545" y="959179"/>
                    <a:pt x="730916" y="972396"/>
                    <a:pt x="738595" y="987754"/>
                  </a:cubicBezTo>
                  <a:cubicBezTo>
                    <a:pt x="764650" y="1039864"/>
                    <a:pt x="742461" y="1071293"/>
                    <a:pt x="810033" y="1116342"/>
                  </a:cubicBezTo>
                  <a:lnTo>
                    <a:pt x="852895" y="1144917"/>
                  </a:lnTo>
                  <a:cubicBezTo>
                    <a:pt x="862420" y="1173492"/>
                    <a:pt x="864762" y="1205580"/>
                    <a:pt x="881470" y="1230642"/>
                  </a:cubicBezTo>
                  <a:cubicBezTo>
                    <a:pt x="890995" y="1244929"/>
                    <a:pt x="903071" y="1257813"/>
                    <a:pt x="910045" y="1273504"/>
                  </a:cubicBezTo>
                  <a:cubicBezTo>
                    <a:pt x="922278" y="1301029"/>
                    <a:pt x="929095" y="1330654"/>
                    <a:pt x="938620" y="1359229"/>
                  </a:cubicBezTo>
                  <a:cubicBezTo>
                    <a:pt x="943383" y="1373517"/>
                    <a:pt x="938620" y="1397330"/>
                    <a:pt x="952908" y="1402092"/>
                  </a:cubicBezTo>
                  <a:lnTo>
                    <a:pt x="995770" y="1416379"/>
                  </a:lnTo>
                  <a:cubicBezTo>
                    <a:pt x="1010058" y="1430667"/>
                    <a:pt x="1023111" y="1446307"/>
                    <a:pt x="1038633" y="1459242"/>
                  </a:cubicBezTo>
                  <a:cubicBezTo>
                    <a:pt x="1051824" y="1470235"/>
                    <a:pt x="1070188" y="1474894"/>
                    <a:pt x="1081495" y="1487817"/>
                  </a:cubicBezTo>
                  <a:cubicBezTo>
                    <a:pt x="1104110" y="1513663"/>
                    <a:pt x="1119595" y="1544967"/>
                    <a:pt x="1138645" y="1573542"/>
                  </a:cubicBezTo>
                  <a:cubicBezTo>
                    <a:pt x="1148170" y="1587829"/>
                    <a:pt x="1150930" y="1610974"/>
                    <a:pt x="1167220" y="1616404"/>
                  </a:cubicBezTo>
                  <a:cubicBezTo>
                    <a:pt x="1226373" y="1636122"/>
                    <a:pt x="1197552" y="1622338"/>
                    <a:pt x="1252945" y="1659267"/>
                  </a:cubicBezTo>
                  <a:cubicBezTo>
                    <a:pt x="1319620" y="1759280"/>
                    <a:pt x="1281520" y="1725942"/>
                    <a:pt x="1352958" y="1773567"/>
                  </a:cubicBezTo>
                  <a:cubicBezTo>
                    <a:pt x="1362483" y="1787854"/>
                    <a:pt x="1369391" y="1804287"/>
                    <a:pt x="1381533" y="1816429"/>
                  </a:cubicBezTo>
                  <a:cubicBezTo>
                    <a:pt x="1416333" y="1851229"/>
                    <a:pt x="1435639" y="1846176"/>
                    <a:pt x="1481545" y="1859292"/>
                  </a:cubicBezTo>
                  <a:cubicBezTo>
                    <a:pt x="1496026" y="1863429"/>
                    <a:pt x="1510120" y="1868817"/>
                    <a:pt x="1524408" y="1873579"/>
                  </a:cubicBezTo>
                  <a:cubicBezTo>
                    <a:pt x="1533933" y="1887867"/>
                    <a:pt x="1536472" y="1911725"/>
                    <a:pt x="1552983" y="1916442"/>
                  </a:cubicBezTo>
                  <a:cubicBezTo>
                    <a:pt x="1574730" y="1922655"/>
                    <a:pt x="1699651" y="1877077"/>
                    <a:pt x="1710145" y="1873579"/>
                  </a:cubicBezTo>
                  <a:lnTo>
                    <a:pt x="1753008" y="1859292"/>
                  </a:lnTo>
                  <a:cubicBezTo>
                    <a:pt x="1748245" y="1845004"/>
                    <a:pt x="1741414" y="1831247"/>
                    <a:pt x="1738720" y="1816429"/>
                  </a:cubicBezTo>
                  <a:cubicBezTo>
                    <a:pt x="1723446" y="1732423"/>
                    <a:pt x="1713370" y="1627354"/>
                    <a:pt x="1738720" y="1544967"/>
                  </a:cubicBezTo>
                  <a:cubicBezTo>
                    <a:pt x="1743770" y="1528555"/>
                    <a:pt x="1767295" y="1525917"/>
                    <a:pt x="1781583" y="1516392"/>
                  </a:cubicBezTo>
                  <a:cubicBezTo>
                    <a:pt x="1756182" y="1440191"/>
                    <a:pt x="1759358" y="1487817"/>
                    <a:pt x="1810158" y="1487817"/>
                  </a:cubicBezTo>
                  <a:cubicBezTo>
                    <a:pt x="1829794" y="1487817"/>
                    <a:pt x="1848258" y="1478292"/>
                    <a:pt x="1867308" y="1473529"/>
                  </a:cubicBezTo>
                  <a:cubicBezTo>
                    <a:pt x="1870128" y="1469299"/>
                    <a:pt x="1920369" y="1402083"/>
                    <a:pt x="1910170" y="1387804"/>
                  </a:cubicBezTo>
                  <a:cubicBezTo>
                    <a:pt x="1890209" y="1359858"/>
                    <a:pt x="1824445" y="1330654"/>
                    <a:pt x="1824445" y="1330654"/>
                  </a:cubicBezTo>
                  <a:cubicBezTo>
                    <a:pt x="1798377" y="1291552"/>
                    <a:pt x="1798125" y="1279269"/>
                    <a:pt x="1753008" y="1259217"/>
                  </a:cubicBezTo>
                  <a:cubicBezTo>
                    <a:pt x="1725483" y="1246984"/>
                    <a:pt x="1667283" y="1230642"/>
                    <a:pt x="1667283" y="1230642"/>
                  </a:cubicBezTo>
                  <a:cubicBezTo>
                    <a:pt x="1657758" y="1244929"/>
                    <a:pt x="1646387" y="1258146"/>
                    <a:pt x="1638708" y="1273504"/>
                  </a:cubicBezTo>
                  <a:cubicBezTo>
                    <a:pt x="1631973" y="1286975"/>
                    <a:pt x="1635069" y="1305718"/>
                    <a:pt x="1624420" y="1316367"/>
                  </a:cubicBezTo>
                  <a:cubicBezTo>
                    <a:pt x="1613771" y="1327016"/>
                    <a:pt x="1595845" y="1325892"/>
                    <a:pt x="1581558" y="1330654"/>
                  </a:cubicBezTo>
                  <a:cubicBezTo>
                    <a:pt x="1556409" y="1255211"/>
                    <a:pt x="1575624" y="1300324"/>
                    <a:pt x="1510120" y="1202067"/>
                  </a:cubicBezTo>
                  <a:cubicBezTo>
                    <a:pt x="1500595" y="1187779"/>
                    <a:pt x="1495833" y="1168729"/>
                    <a:pt x="1481545" y="1159204"/>
                  </a:cubicBezTo>
                  <a:lnTo>
                    <a:pt x="1395820" y="1102054"/>
                  </a:lnTo>
                  <a:cubicBezTo>
                    <a:pt x="1386295" y="1087767"/>
                    <a:pt x="1369673" y="1076191"/>
                    <a:pt x="1367245" y="1059192"/>
                  </a:cubicBezTo>
                  <a:cubicBezTo>
                    <a:pt x="1365451" y="1046637"/>
                    <a:pt x="1390459" y="975262"/>
                    <a:pt x="1395820" y="959179"/>
                  </a:cubicBezTo>
                  <a:cubicBezTo>
                    <a:pt x="1391058" y="935367"/>
                    <a:pt x="1397079" y="906397"/>
                    <a:pt x="1381533" y="887742"/>
                  </a:cubicBezTo>
                  <a:cubicBezTo>
                    <a:pt x="1368962" y="872657"/>
                    <a:pt x="1343552" y="877714"/>
                    <a:pt x="1324383" y="873454"/>
                  </a:cubicBezTo>
                  <a:cubicBezTo>
                    <a:pt x="1220933" y="850465"/>
                    <a:pt x="1286677" y="870412"/>
                    <a:pt x="1210083" y="844879"/>
                  </a:cubicBezTo>
                  <a:cubicBezTo>
                    <a:pt x="1180981" y="728475"/>
                    <a:pt x="1223474" y="843983"/>
                    <a:pt x="1110070" y="730579"/>
                  </a:cubicBezTo>
                  <a:cubicBezTo>
                    <a:pt x="1095783" y="716292"/>
                    <a:pt x="1080143" y="703239"/>
                    <a:pt x="1067208" y="687717"/>
                  </a:cubicBezTo>
                  <a:cubicBezTo>
                    <a:pt x="1056215" y="674525"/>
                    <a:pt x="1050775" y="656996"/>
                    <a:pt x="1038633" y="644854"/>
                  </a:cubicBezTo>
                  <a:cubicBezTo>
                    <a:pt x="1013586" y="619807"/>
                    <a:pt x="985445" y="611288"/>
                    <a:pt x="952908" y="601992"/>
                  </a:cubicBezTo>
                  <a:cubicBezTo>
                    <a:pt x="934027" y="596597"/>
                    <a:pt x="914808" y="592467"/>
                    <a:pt x="895758" y="587704"/>
                  </a:cubicBezTo>
                  <a:cubicBezTo>
                    <a:pt x="886233" y="573417"/>
                    <a:pt x="874157" y="560533"/>
                    <a:pt x="867183" y="544842"/>
                  </a:cubicBezTo>
                  <a:cubicBezTo>
                    <a:pt x="854950" y="517317"/>
                    <a:pt x="863670" y="475825"/>
                    <a:pt x="838608" y="459117"/>
                  </a:cubicBezTo>
                  <a:cubicBezTo>
                    <a:pt x="824320" y="449592"/>
                    <a:pt x="811437" y="437516"/>
                    <a:pt x="795745" y="430542"/>
                  </a:cubicBezTo>
                  <a:cubicBezTo>
                    <a:pt x="768220" y="418309"/>
                    <a:pt x="710020" y="401967"/>
                    <a:pt x="710020" y="401967"/>
                  </a:cubicBezTo>
                  <a:cubicBezTo>
                    <a:pt x="705258" y="387679"/>
                    <a:pt x="705141" y="370864"/>
                    <a:pt x="695733" y="359104"/>
                  </a:cubicBezTo>
                  <a:cubicBezTo>
                    <a:pt x="675590" y="333925"/>
                    <a:pt x="638244" y="325654"/>
                    <a:pt x="610008" y="316242"/>
                  </a:cubicBezTo>
                  <a:cubicBezTo>
                    <a:pt x="595720" y="301954"/>
                    <a:pt x="579550" y="289328"/>
                    <a:pt x="567145" y="273379"/>
                  </a:cubicBezTo>
                  <a:cubicBezTo>
                    <a:pt x="546060" y="246270"/>
                    <a:pt x="542576" y="198514"/>
                    <a:pt x="509995" y="187654"/>
                  </a:cubicBezTo>
                  <a:lnTo>
                    <a:pt x="467133" y="173367"/>
                  </a:lnTo>
                  <a:cubicBezTo>
                    <a:pt x="344294" y="91475"/>
                    <a:pt x="488853" y="200518"/>
                    <a:pt x="409983" y="101929"/>
                  </a:cubicBezTo>
                  <a:cubicBezTo>
                    <a:pt x="399256" y="88520"/>
                    <a:pt x="382812" y="80328"/>
                    <a:pt x="367120" y="73354"/>
                  </a:cubicBezTo>
                  <a:cubicBezTo>
                    <a:pt x="292799" y="40323"/>
                    <a:pt x="262744" y="42115"/>
                    <a:pt x="181383" y="30492"/>
                  </a:cubicBezTo>
                  <a:cubicBezTo>
                    <a:pt x="152808" y="20967"/>
                    <a:pt x="124233" y="-7608"/>
                    <a:pt x="95658" y="1917"/>
                  </a:cubicBezTo>
                  <a:lnTo>
                    <a:pt x="9933" y="30492"/>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10256" name="Freeform 2">
              <a:extLst>
                <a:ext uri="{FF2B5EF4-FFF2-40B4-BE49-F238E27FC236}">
                  <a16:creationId xmlns:a16="http://schemas.microsoft.com/office/drawing/2014/main" id="{D2F69FBB-0B11-42AE-6694-B6743CA9D946}"/>
                </a:ext>
              </a:extLst>
            </p:cNvPr>
            <p:cNvSpPr>
              <a:spLocks/>
            </p:cNvSpPr>
            <p:nvPr/>
          </p:nvSpPr>
          <p:spPr bwMode="auto">
            <a:xfrm>
              <a:off x="3497263" y="3843338"/>
              <a:ext cx="1660525" cy="1385887"/>
            </a:xfrm>
            <a:custGeom>
              <a:avLst/>
              <a:gdLst>
                <a:gd name="T0" fmla="*/ 1297992 w 1659955"/>
                <a:gd name="T1" fmla="*/ 0 h 1385887"/>
                <a:gd name="T2" fmla="*/ 1226037 w 1659955"/>
                <a:gd name="T3" fmla="*/ 57150 h 1385887"/>
                <a:gd name="T4" fmla="*/ 1182865 w 1659955"/>
                <a:gd name="T5" fmla="*/ 85725 h 1385887"/>
                <a:gd name="T6" fmla="*/ 1110910 w 1659955"/>
                <a:gd name="T7" fmla="*/ 157162 h 1385887"/>
                <a:gd name="T8" fmla="*/ 1067738 w 1659955"/>
                <a:gd name="T9" fmla="*/ 242887 h 1385887"/>
                <a:gd name="T10" fmla="*/ 1024564 w 1659955"/>
                <a:gd name="T11" fmla="*/ 257175 h 1385887"/>
                <a:gd name="T12" fmla="*/ 952611 w 1659955"/>
                <a:gd name="T13" fmla="*/ 342900 h 1385887"/>
                <a:gd name="T14" fmla="*/ 895047 w 1659955"/>
                <a:gd name="T15" fmla="*/ 428625 h 1385887"/>
                <a:gd name="T16" fmla="*/ 880655 w 1659955"/>
                <a:gd name="T17" fmla="*/ 485775 h 1385887"/>
                <a:gd name="T18" fmla="*/ 837483 w 1659955"/>
                <a:gd name="T19" fmla="*/ 471487 h 1385887"/>
                <a:gd name="T20" fmla="*/ 650401 w 1659955"/>
                <a:gd name="T21" fmla="*/ 485775 h 1385887"/>
                <a:gd name="T22" fmla="*/ 564055 w 1659955"/>
                <a:gd name="T23" fmla="*/ 500062 h 1385887"/>
                <a:gd name="T24" fmla="*/ 535275 w 1659955"/>
                <a:gd name="T25" fmla="*/ 542925 h 1385887"/>
                <a:gd name="T26" fmla="*/ 492103 w 1659955"/>
                <a:gd name="T27" fmla="*/ 557212 h 1385887"/>
                <a:gd name="T28" fmla="*/ 247459 w 1659955"/>
                <a:gd name="T29" fmla="*/ 542925 h 1385887"/>
                <a:gd name="T30" fmla="*/ 204287 w 1659955"/>
                <a:gd name="T31" fmla="*/ 528637 h 1385887"/>
                <a:gd name="T32" fmla="*/ 175502 w 1659955"/>
                <a:gd name="T33" fmla="*/ 442912 h 1385887"/>
                <a:gd name="T34" fmla="*/ 146717 w 1659955"/>
                <a:gd name="T35" fmla="*/ 400050 h 1385887"/>
                <a:gd name="T36" fmla="*/ 132324 w 1659955"/>
                <a:gd name="T37" fmla="*/ 442912 h 1385887"/>
                <a:gd name="T38" fmla="*/ 60383 w 1659955"/>
                <a:gd name="T39" fmla="*/ 457200 h 1385887"/>
                <a:gd name="T40" fmla="*/ 17205 w 1659955"/>
                <a:gd name="T41" fmla="*/ 471487 h 1385887"/>
                <a:gd name="T42" fmla="*/ 17205 w 1659955"/>
                <a:gd name="T43" fmla="*/ 628650 h 1385887"/>
                <a:gd name="T44" fmla="*/ 31598 w 1659955"/>
                <a:gd name="T45" fmla="*/ 671512 h 1385887"/>
                <a:gd name="T46" fmla="*/ 74773 w 1659955"/>
                <a:gd name="T47" fmla="*/ 700087 h 1385887"/>
                <a:gd name="T48" fmla="*/ 117932 w 1659955"/>
                <a:gd name="T49" fmla="*/ 871537 h 1385887"/>
                <a:gd name="T50" fmla="*/ 161109 w 1659955"/>
                <a:gd name="T51" fmla="*/ 900112 h 1385887"/>
                <a:gd name="T52" fmla="*/ 204287 w 1659955"/>
                <a:gd name="T53" fmla="*/ 985837 h 1385887"/>
                <a:gd name="T54" fmla="*/ 261849 w 1659955"/>
                <a:gd name="T55" fmla="*/ 1128712 h 1385887"/>
                <a:gd name="T56" fmla="*/ 405757 w 1659955"/>
                <a:gd name="T57" fmla="*/ 1200150 h 1385887"/>
                <a:gd name="T58" fmla="*/ 492103 w 1659955"/>
                <a:gd name="T59" fmla="*/ 1228725 h 1385887"/>
                <a:gd name="T60" fmla="*/ 650401 w 1659955"/>
                <a:gd name="T61" fmla="*/ 1257300 h 1385887"/>
                <a:gd name="T62" fmla="*/ 664793 w 1659955"/>
                <a:gd name="T63" fmla="*/ 1214437 h 1385887"/>
                <a:gd name="T64" fmla="*/ 736747 w 1659955"/>
                <a:gd name="T65" fmla="*/ 1143000 h 1385887"/>
                <a:gd name="T66" fmla="*/ 794310 w 1659955"/>
                <a:gd name="T67" fmla="*/ 1200150 h 1385887"/>
                <a:gd name="T68" fmla="*/ 837483 w 1659955"/>
                <a:gd name="T69" fmla="*/ 1243012 h 1385887"/>
                <a:gd name="T70" fmla="*/ 923828 w 1659955"/>
                <a:gd name="T71" fmla="*/ 1285875 h 1385887"/>
                <a:gd name="T72" fmla="*/ 952611 w 1659955"/>
                <a:gd name="T73" fmla="*/ 1328737 h 1385887"/>
                <a:gd name="T74" fmla="*/ 1010175 w 1659955"/>
                <a:gd name="T75" fmla="*/ 1385887 h 1385887"/>
                <a:gd name="T76" fmla="*/ 1082127 w 1659955"/>
                <a:gd name="T77" fmla="*/ 1371600 h 1385887"/>
                <a:gd name="T78" fmla="*/ 1110910 w 1659955"/>
                <a:gd name="T79" fmla="*/ 1328737 h 1385887"/>
                <a:gd name="T80" fmla="*/ 1197255 w 1659955"/>
                <a:gd name="T81" fmla="*/ 1285875 h 1385887"/>
                <a:gd name="T82" fmla="*/ 1269210 w 1659955"/>
                <a:gd name="T83" fmla="*/ 1085850 h 1385887"/>
                <a:gd name="T84" fmla="*/ 1312381 w 1659955"/>
                <a:gd name="T85" fmla="*/ 1000125 h 1385887"/>
                <a:gd name="T86" fmla="*/ 1326772 w 1659955"/>
                <a:gd name="T87" fmla="*/ 957262 h 1385887"/>
                <a:gd name="T88" fmla="*/ 1341163 w 1659955"/>
                <a:gd name="T89" fmla="*/ 871537 h 1385887"/>
                <a:gd name="T90" fmla="*/ 1470682 w 1659955"/>
                <a:gd name="T91" fmla="*/ 814387 h 1385887"/>
                <a:gd name="T92" fmla="*/ 1528246 w 1659955"/>
                <a:gd name="T93" fmla="*/ 571500 h 1385887"/>
                <a:gd name="T94" fmla="*/ 1571417 w 1659955"/>
                <a:gd name="T95" fmla="*/ 585787 h 1385887"/>
                <a:gd name="T96" fmla="*/ 1657763 w 1659955"/>
                <a:gd name="T97" fmla="*/ 571500 h 1385887"/>
                <a:gd name="T98" fmla="*/ 1600200 w 1659955"/>
                <a:gd name="T99" fmla="*/ 442912 h 1385887"/>
                <a:gd name="T100" fmla="*/ 1557027 w 1659955"/>
                <a:gd name="T101" fmla="*/ 428625 h 1385887"/>
                <a:gd name="T102" fmla="*/ 1513854 w 1659955"/>
                <a:gd name="T103" fmla="*/ 400050 h 1385887"/>
                <a:gd name="T104" fmla="*/ 1528246 w 1659955"/>
                <a:gd name="T105" fmla="*/ 357187 h 1385887"/>
                <a:gd name="T106" fmla="*/ 1513854 w 1659955"/>
                <a:gd name="T107" fmla="*/ 285750 h 1385887"/>
                <a:gd name="T108" fmla="*/ 1470682 w 1659955"/>
                <a:gd name="T109" fmla="*/ 242887 h 1385887"/>
                <a:gd name="T110" fmla="*/ 1456291 w 1659955"/>
                <a:gd name="T111" fmla="*/ 200025 h 1385887"/>
                <a:gd name="T112" fmla="*/ 1485073 w 1659955"/>
                <a:gd name="T113" fmla="*/ 71437 h 1385887"/>
                <a:gd name="T114" fmla="*/ 1441901 w 1659955"/>
                <a:gd name="T115" fmla="*/ 57150 h 1385887"/>
                <a:gd name="T116" fmla="*/ 1355555 w 1659955"/>
                <a:gd name="T117" fmla="*/ 0 h 1385887"/>
                <a:gd name="T118" fmla="*/ 1211645 w 1659955"/>
                <a:gd name="T119" fmla="*/ 14287 h 1385887"/>
                <a:gd name="T120" fmla="*/ 1182865 w 1659955"/>
                <a:gd name="T121" fmla="*/ 100012 h 1385887"/>
                <a:gd name="T122" fmla="*/ 1139692 w 1659955"/>
                <a:gd name="T123" fmla="*/ 114300 h 1385887"/>
                <a:gd name="T124" fmla="*/ 1038956 w 1659955"/>
                <a:gd name="T125" fmla="*/ 242887 h 1385887"/>
                <a:gd name="T126" fmla="*/ 1010175 w 1659955"/>
                <a:gd name="T127" fmla="*/ 300037 h 1385887"/>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60000 65536"/>
                <a:gd name="T190" fmla="*/ 0 60000 65536"/>
                <a:gd name="T191" fmla="*/ 0 60000 65536"/>
              </a:gdLst>
              <a:ahLst/>
              <a:cxnLst>
                <a:cxn ang="T128">
                  <a:pos x="T0" y="T1"/>
                </a:cxn>
                <a:cxn ang="T129">
                  <a:pos x="T2" y="T3"/>
                </a:cxn>
                <a:cxn ang="T130">
                  <a:pos x="T4" y="T5"/>
                </a:cxn>
                <a:cxn ang="T131">
                  <a:pos x="T6" y="T7"/>
                </a:cxn>
                <a:cxn ang="T132">
                  <a:pos x="T8" y="T9"/>
                </a:cxn>
                <a:cxn ang="T133">
                  <a:pos x="T10" y="T11"/>
                </a:cxn>
                <a:cxn ang="T134">
                  <a:pos x="T12" y="T13"/>
                </a:cxn>
                <a:cxn ang="T135">
                  <a:pos x="T14" y="T15"/>
                </a:cxn>
                <a:cxn ang="T136">
                  <a:pos x="T16" y="T17"/>
                </a:cxn>
                <a:cxn ang="T137">
                  <a:pos x="T18" y="T19"/>
                </a:cxn>
                <a:cxn ang="T138">
                  <a:pos x="T20" y="T21"/>
                </a:cxn>
                <a:cxn ang="T139">
                  <a:pos x="T22" y="T23"/>
                </a:cxn>
                <a:cxn ang="T140">
                  <a:pos x="T24" y="T25"/>
                </a:cxn>
                <a:cxn ang="T141">
                  <a:pos x="T26" y="T27"/>
                </a:cxn>
                <a:cxn ang="T142">
                  <a:pos x="T28" y="T29"/>
                </a:cxn>
                <a:cxn ang="T143">
                  <a:pos x="T30" y="T31"/>
                </a:cxn>
                <a:cxn ang="T144">
                  <a:pos x="T32" y="T33"/>
                </a:cxn>
                <a:cxn ang="T145">
                  <a:pos x="T34" y="T35"/>
                </a:cxn>
                <a:cxn ang="T146">
                  <a:pos x="T36" y="T37"/>
                </a:cxn>
                <a:cxn ang="T147">
                  <a:pos x="T38" y="T39"/>
                </a:cxn>
                <a:cxn ang="T148">
                  <a:pos x="T40" y="T41"/>
                </a:cxn>
                <a:cxn ang="T149">
                  <a:pos x="T42" y="T43"/>
                </a:cxn>
                <a:cxn ang="T150">
                  <a:pos x="T44" y="T45"/>
                </a:cxn>
                <a:cxn ang="T151">
                  <a:pos x="T46" y="T47"/>
                </a:cxn>
                <a:cxn ang="T152">
                  <a:pos x="T48" y="T49"/>
                </a:cxn>
                <a:cxn ang="T153">
                  <a:pos x="T50" y="T51"/>
                </a:cxn>
                <a:cxn ang="T154">
                  <a:pos x="T52" y="T53"/>
                </a:cxn>
                <a:cxn ang="T155">
                  <a:pos x="T54" y="T55"/>
                </a:cxn>
                <a:cxn ang="T156">
                  <a:pos x="T56" y="T57"/>
                </a:cxn>
                <a:cxn ang="T157">
                  <a:pos x="T58" y="T59"/>
                </a:cxn>
                <a:cxn ang="T158">
                  <a:pos x="T60" y="T61"/>
                </a:cxn>
                <a:cxn ang="T159">
                  <a:pos x="T62" y="T63"/>
                </a:cxn>
                <a:cxn ang="T160">
                  <a:pos x="T64" y="T65"/>
                </a:cxn>
                <a:cxn ang="T161">
                  <a:pos x="T66" y="T67"/>
                </a:cxn>
                <a:cxn ang="T162">
                  <a:pos x="T68" y="T69"/>
                </a:cxn>
                <a:cxn ang="T163">
                  <a:pos x="T70" y="T71"/>
                </a:cxn>
                <a:cxn ang="T164">
                  <a:pos x="T72" y="T73"/>
                </a:cxn>
                <a:cxn ang="T165">
                  <a:pos x="T74" y="T75"/>
                </a:cxn>
                <a:cxn ang="T166">
                  <a:pos x="T76" y="T77"/>
                </a:cxn>
                <a:cxn ang="T167">
                  <a:pos x="T78" y="T79"/>
                </a:cxn>
                <a:cxn ang="T168">
                  <a:pos x="T80" y="T81"/>
                </a:cxn>
                <a:cxn ang="T169">
                  <a:pos x="T82" y="T83"/>
                </a:cxn>
                <a:cxn ang="T170">
                  <a:pos x="T84" y="T85"/>
                </a:cxn>
                <a:cxn ang="T171">
                  <a:pos x="T86" y="T87"/>
                </a:cxn>
                <a:cxn ang="T172">
                  <a:pos x="T88" y="T89"/>
                </a:cxn>
                <a:cxn ang="T173">
                  <a:pos x="T90" y="T91"/>
                </a:cxn>
                <a:cxn ang="T174">
                  <a:pos x="T92" y="T93"/>
                </a:cxn>
                <a:cxn ang="T175">
                  <a:pos x="T94" y="T95"/>
                </a:cxn>
                <a:cxn ang="T176">
                  <a:pos x="T96" y="T97"/>
                </a:cxn>
                <a:cxn ang="T177">
                  <a:pos x="T98" y="T99"/>
                </a:cxn>
                <a:cxn ang="T178">
                  <a:pos x="T100" y="T101"/>
                </a:cxn>
                <a:cxn ang="T179">
                  <a:pos x="T102" y="T103"/>
                </a:cxn>
                <a:cxn ang="T180">
                  <a:pos x="T104" y="T105"/>
                </a:cxn>
                <a:cxn ang="T181">
                  <a:pos x="T106" y="T107"/>
                </a:cxn>
                <a:cxn ang="T182">
                  <a:pos x="T108" y="T109"/>
                </a:cxn>
                <a:cxn ang="T183">
                  <a:pos x="T110" y="T111"/>
                </a:cxn>
                <a:cxn ang="T184">
                  <a:pos x="T112" y="T113"/>
                </a:cxn>
                <a:cxn ang="T185">
                  <a:pos x="T114" y="T115"/>
                </a:cxn>
                <a:cxn ang="T186">
                  <a:pos x="T116" y="T117"/>
                </a:cxn>
                <a:cxn ang="T187">
                  <a:pos x="T118" y="T119"/>
                </a:cxn>
                <a:cxn ang="T188">
                  <a:pos x="T120" y="T121"/>
                </a:cxn>
                <a:cxn ang="T189">
                  <a:pos x="T122" y="T123"/>
                </a:cxn>
                <a:cxn ang="T190">
                  <a:pos x="T124" y="T125"/>
                </a:cxn>
                <a:cxn ang="T191">
                  <a:pos x="T126" y="T127"/>
                </a:cxn>
              </a:cxnLst>
              <a:rect l="0" t="0" r="r" b="b"/>
              <a:pathLst>
                <a:path w="1659955" h="1385887">
                  <a:moveTo>
                    <a:pt x="1288667" y="0"/>
                  </a:moveTo>
                  <a:cubicBezTo>
                    <a:pt x="1264854" y="19050"/>
                    <a:pt x="1241625" y="38853"/>
                    <a:pt x="1217229" y="57150"/>
                  </a:cubicBezTo>
                  <a:cubicBezTo>
                    <a:pt x="1203492" y="67453"/>
                    <a:pt x="1186509" y="73583"/>
                    <a:pt x="1174367" y="85725"/>
                  </a:cubicBezTo>
                  <a:cubicBezTo>
                    <a:pt x="1079120" y="180972"/>
                    <a:pt x="1217227" y="80964"/>
                    <a:pt x="1102929" y="157162"/>
                  </a:cubicBezTo>
                  <a:cubicBezTo>
                    <a:pt x="1093517" y="185399"/>
                    <a:pt x="1085247" y="222743"/>
                    <a:pt x="1060067" y="242887"/>
                  </a:cubicBezTo>
                  <a:cubicBezTo>
                    <a:pt x="1048307" y="252295"/>
                    <a:pt x="1031492" y="252412"/>
                    <a:pt x="1017204" y="257175"/>
                  </a:cubicBezTo>
                  <a:cubicBezTo>
                    <a:pt x="915090" y="410344"/>
                    <a:pt x="1074116" y="177878"/>
                    <a:pt x="945767" y="342900"/>
                  </a:cubicBezTo>
                  <a:cubicBezTo>
                    <a:pt x="924683" y="370009"/>
                    <a:pt x="888617" y="428625"/>
                    <a:pt x="888617" y="428625"/>
                  </a:cubicBezTo>
                  <a:cubicBezTo>
                    <a:pt x="883854" y="447675"/>
                    <a:pt x="890038" y="473993"/>
                    <a:pt x="874329" y="485775"/>
                  </a:cubicBezTo>
                  <a:cubicBezTo>
                    <a:pt x="862281" y="494811"/>
                    <a:pt x="846527" y="471487"/>
                    <a:pt x="831467" y="471487"/>
                  </a:cubicBezTo>
                  <a:cubicBezTo>
                    <a:pt x="769371" y="471487"/>
                    <a:pt x="707642" y="481012"/>
                    <a:pt x="645729" y="485775"/>
                  </a:cubicBezTo>
                  <a:cubicBezTo>
                    <a:pt x="617154" y="490537"/>
                    <a:pt x="585915" y="487107"/>
                    <a:pt x="560004" y="500062"/>
                  </a:cubicBezTo>
                  <a:cubicBezTo>
                    <a:pt x="544645" y="507741"/>
                    <a:pt x="544838" y="532198"/>
                    <a:pt x="531429" y="542925"/>
                  </a:cubicBezTo>
                  <a:cubicBezTo>
                    <a:pt x="519669" y="552333"/>
                    <a:pt x="502854" y="552450"/>
                    <a:pt x="488567" y="557212"/>
                  </a:cubicBezTo>
                  <a:cubicBezTo>
                    <a:pt x="407604" y="552450"/>
                    <a:pt x="326379" y="550995"/>
                    <a:pt x="245679" y="542925"/>
                  </a:cubicBezTo>
                  <a:cubicBezTo>
                    <a:pt x="230693" y="541426"/>
                    <a:pt x="211571" y="540892"/>
                    <a:pt x="202817" y="528637"/>
                  </a:cubicBezTo>
                  <a:cubicBezTo>
                    <a:pt x="185310" y="504127"/>
                    <a:pt x="190950" y="467974"/>
                    <a:pt x="174242" y="442912"/>
                  </a:cubicBezTo>
                  <a:lnTo>
                    <a:pt x="145667" y="400050"/>
                  </a:lnTo>
                  <a:cubicBezTo>
                    <a:pt x="140904" y="414337"/>
                    <a:pt x="143910" y="434558"/>
                    <a:pt x="131379" y="442912"/>
                  </a:cubicBezTo>
                  <a:cubicBezTo>
                    <a:pt x="111174" y="456382"/>
                    <a:pt x="83501" y="451310"/>
                    <a:pt x="59942" y="457200"/>
                  </a:cubicBezTo>
                  <a:cubicBezTo>
                    <a:pt x="45331" y="460853"/>
                    <a:pt x="31367" y="466725"/>
                    <a:pt x="17079" y="471487"/>
                  </a:cubicBezTo>
                  <a:cubicBezTo>
                    <a:pt x="-7486" y="545184"/>
                    <a:pt x="-3828" y="513662"/>
                    <a:pt x="17079" y="628650"/>
                  </a:cubicBezTo>
                  <a:cubicBezTo>
                    <a:pt x="19773" y="643467"/>
                    <a:pt x="21959" y="659752"/>
                    <a:pt x="31367" y="671512"/>
                  </a:cubicBezTo>
                  <a:cubicBezTo>
                    <a:pt x="42094" y="684920"/>
                    <a:pt x="59942" y="690562"/>
                    <a:pt x="74229" y="700087"/>
                  </a:cubicBezTo>
                  <a:cubicBezTo>
                    <a:pt x="158946" y="827163"/>
                    <a:pt x="19989" y="604503"/>
                    <a:pt x="117092" y="871537"/>
                  </a:cubicBezTo>
                  <a:cubicBezTo>
                    <a:pt x="122960" y="887674"/>
                    <a:pt x="145667" y="890587"/>
                    <a:pt x="159954" y="900112"/>
                  </a:cubicBezTo>
                  <a:cubicBezTo>
                    <a:pt x="181894" y="933022"/>
                    <a:pt x="196245" y="946404"/>
                    <a:pt x="202817" y="985837"/>
                  </a:cubicBezTo>
                  <a:cubicBezTo>
                    <a:pt x="227212" y="1132208"/>
                    <a:pt x="173241" y="1099805"/>
                    <a:pt x="259967" y="1128712"/>
                  </a:cubicBezTo>
                  <a:cubicBezTo>
                    <a:pt x="314416" y="1210387"/>
                    <a:pt x="262529" y="1153379"/>
                    <a:pt x="402842" y="1200150"/>
                  </a:cubicBezTo>
                  <a:lnTo>
                    <a:pt x="488567" y="1228725"/>
                  </a:lnTo>
                  <a:cubicBezTo>
                    <a:pt x="514096" y="1305314"/>
                    <a:pt x="500241" y="1310204"/>
                    <a:pt x="645729" y="1257300"/>
                  </a:cubicBezTo>
                  <a:cubicBezTo>
                    <a:pt x="659883" y="1252153"/>
                    <a:pt x="653282" y="1227908"/>
                    <a:pt x="660017" y="1214437"/>
                  </a:cubicBezTo>
                  <a:cubicBezTo>
                    <a:pt x="683829" y="1166813"/>
                    <a:pt x="688592" y="1171575"/>
                    <a:pt x="731454" y="1143000"/>
                  </a:cubicBezTo>
                  <a:cubicBezTo>
                    <a:pt x="758669" y="1224641"/>
                    <a:pt x="723290" y="1156608"/>
                    <a:pt x="788604" y="1200150"/>
                  </a:cubicBezTo>
                  <a:cubicBezTo>
                    <a:pt x="805416" y="1211358"/>
                    <a:pt x="815945" y="1230077"/>
                    <a:pt x="831467" y="1243012"/>
                  </a:cubicBezTo>
                  <a:cubicBezTo>
                    <a:pt x="868397" y="1273787"/>
                    <a:pt x="874233" y="1271555"/>
                    <a:pt x="917192" y="1285875"/>
                  </a:cubicBezTo>
                  <a:cubicBezTo>
                    <a:pt x="926717" y="1300162"/>
                    <a:pt x="932359" y="1318010"/>
                    <a:pt x="945767" y="1328737"/>
                  </a:cubicBezTo>
                  <a:cubicBezTo>
                    <a:pt x="1015039" y="1384155"/>
                    <a:pt x="971743" y="1292370"/>
                    <a:pt x="1002917" y="1385887"/>
                  </a:cubicBezTo>
                  <a:cubicBezTo>
                    <a:pt x="1026729" y="1381125"/>
                    <a:pt x="1053270" y="1383648"/>
                    <a:pt x="1074354" y="1371600"/>
                  </a:cubicBezTo>
                  <a:cubicBezTo>
                    <a:pt x="1089263" y="1363080"/>
                    <a:pt x="1090787" y="1340879"/>
                    <a:pt x="1102929" y="1328737"/>
                  </a:cubicBezTo>
                  <a:cubicBezTo>
                    <a:pt x="1130626" y="1301040"/>
                    <a:pt x="1153793" y="1297495"/>
                    <a:pt x="1188654" y="1285875"/>
                  </a:cubicBezTo>
                  <a:cubicBezTo>
                    <a:pt x="1277470" y="1152651"/>
                    <a:pt x="1229953" y="1251614"/>
                    <a:pt x="1260092" y="1085850"/>
                  </a:cubicBezTo>
                  <a:cubicBezTo>
                    <a:pt x="1270353" y="1029413"/>
                    <a:pt x="1276806" y="1052421"/>
                    <a:pt x="1302954" y="1000125"/>
                  </a:cubicBezTo>
                  <a:cubicBezTo>
                    <a:pt x="1309689" y="986654"/>
                    <a:pt x="1312479" y="971550"/>
                    <a:pt x="1317242" y="957262"/>
                  </a:cubicBezTo>
                  <a:cubicBezTo>
                    <a:pt x="1322004" y="928687"/>
                    <a:pt x="1308662" y="889322"/>
                    <a:pt x="1331529" y="871537"/>
                  </a:cubicBezTo>
                  <a:cubicBezTo>
                    <a:pt x="1498740" y="741484"/>
                    <a:pt x="1418795" y="938351"/>
                    <a:pt x="1460117" y="814387"/>
                  </a:cubicBezTo>
                  <a:cubicBezTo>
                    <a:pt x="1461151" y="798883"/>
                    <a:pt x="1418285" y="587998"/>
                    <a:pt x="1517267" y="571500"/>
                  </a:cubicBezTo>
                  <a:cubicBezTo>
                    <a:pt x="1532122" y="569024"/>
                    <a:pt x="1545842" y="581025"/>
                    <a:pt x="1560129" y="585787"/>
                  </a:cubicBezTo>
                  <a:cubicBezTo>
                    <a:pt x="1588704" y="581025"/>
                    <a:pt x="1630500" y="596066"/>
                    <a:pt x="1645854" y="571500"/>
                  </a:cubicBezTo>
                  <a:cubicBezTo>
                    <a:pt x="1686562" y="506368"/>
                    <a:pt x="1630307" y="463713"/>
                    <a:pt x="1588704" y="442912"/>
                  </a:cubicBezTo>
                  <a:cubicBezTo>
                    <a:pt x="1575234" y="436177"/>
                    <a:pt x="1560129" y="433387"/>
                    <a:pt x="1545842" y="428625"/>
                  </a:cubicBezTo>
                  <a:cubicBezTo>
                    <a:pt x="1531554" y="419100"/>
                    <a:pt x="1509356" y="415993"/>
                    <a:pt x="1502979" y="400050"/>
                  </a:cubicBezTo>
                  <a:cubicBezTo>
                    <a:pt x="1497386" y="386067"/>
                    <a:pt x="1517267" y="372248"/>
                    <a:pt x="1517267" y="357187"/>
                  </a:cubicBezTo>
                  <a:cubicBezTo>
                    <a:pt x="1517267" y="332903"/>
                    <a:pt x="1513839" y="307470"/>
                    <a:pt x="1502979" y="285750"/>
                  </a:cubicBezTo>
                  <a:cubicBezTo>
                    <a:pt x="1493943" y="267678"/>
                    <a:pt x="1474404" y="257175"/>
                    <a:pt x="1460117" y="242887"/>
                  </a:cubicBezTo>
                  <a:cubicBezTo>
                    <a:pt x="1455354" y="228600"/>
                    <a:pt x="1445829" y="215085"/>
                    <a:pt x="1445829" y="200025"/>
                  </a:cubicBezTo>
                  <a:cubicBezTo>
                    <a:pt x="1445829" y="149739"/>
                    <a:pt x="1459672" y="115636"/>
                    <a:pt x="1474404" y="71437"/>
                  </a:cubicBezTo>
                  <a:cubicBezTo>
                    <a:pt x="1460117" y="66675"/>
                    <a:pt x="1444707" y="64464"/>
                    <a:pt x="1431542" y="57150"/>
                  </a:cubicBezTo>
                  <a:cubicBezTo>
                    <a:pt x="1401521" y="40472"/>
                    <a:pt x="1345817" y="0"/>
                    <a:pt x="1345817" y="0"/>
                  </a:cubicBezTo>
                  <a:lnTo>
                    <a:pt x="1202942" y="14287"/>
                  </a:lnTo>
                  <a:cubicBezTo>
                    <a:pt x="1176924" y="29464"/>
                    <a:pt x="1202942" y="90487"/>
                    <a:pt x="1174367" y="100012"/>
                  </a:cubicBezTo>
                  <a:lnTo>
                    <a:pt x="1131504" y="114300"/>
                  </a:lnTo>
                  <a:cubicBezTo>
                    <a:pt x="1064358" y="181446"/>
                    <a:pt x="1099849" y="140351"/>
                    <a:pt x="1031492" y="242887"/>
                  </a:cubicBezTo>
                  <a:cubicBezTo>
                    <a:pt x="1000275" y="289712"/>
                    <a:pt x="1002917" y="268579"/>
                    <a:pt x="1002917" y="300037"/>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10257" name="Freeform 3">
              <a:extLst>
                <a:ext uri="{FF2B5EF4-FFF2-40B4-BE49-F238E27FC236}">
                  <a16:creationId xmlns:a16="http://schemas.microsoft.com/office/drawing/2014/main" id="{3E9A06F1-A00E-45E4-2A0E-6D192FE28EB6}"/>
                </a:ext>
              </a:extLst>
            </p:cNvPr>
            <p:cNvSpPr>
              <a:spLocks/>
            </p:cNvSpPr>
            <p:nvPr/>
          </p:nvSpPr>
          <p:spPr bwMode="auto">
            <a:xfrm>
              <a:off x="5114925" y="4197350"/>
              <a:ext cx="1071563" cy="1260475"/>
            </a:xfrm>
            <a:custGeom>
              <a:avLst/>
              <a:gdLst>
                <a:gd name="T0" fmla="*/ 942975 w 1071563"/>
                <a:gd name="T1" fmla="*/ 102149 h 1261454"/>
                <a:gd name="T2" fmla="*/ 814388 w 1071563"/>
                <a:gd name="T3" fmla="*/ 158418 h 1261454"/>
                <a:gd name="T4" fmla="*/ 700088 w 1071563"/>
                <a:gd name="T5" fmla="*/ 186553 h 1261454"/>
                <a:gd name="T6" fmla="*/ 471488 w 1071563"/>
                <a:gd name="T7" fmla="*/ 116216 h 1261454"/>
                <a:gd name="T8" fmla="*/ 385763 w 1071563"/>
                <a:gd name="T9" fmla="*/ 116216 h 1261454"/>
                <a:gd name="T10" fmla="*/ 271463 w 1071563"/>
                <a:gd name="T11" fmla="*/ 158418 h 1261454"/>
                <a:gd name="T12" fmla="*/ 200025 w 1071563"/>
                <a:gd name="T13" fmla="*/ 285024 h 1261454"/>
                <a:gd name="T14" fmla="*/ 157163 w 1071563"/>
                <a:gd name="T15" fmla="*/ 439765 h 1261454"/>
                <a:gd name="T16" fmla="*/ 100013 w 1071563"/>
                <a:gd name="T17" fmla="*/ 496035 h 1261454"/>
                <a:gd name="T18" fmla="*/ 57150 w 1071563"/>
                <a:gd name="T19" fmla="*/ 650775 h 1261454"/>
                <a:gd name="T20" fmla="*/ 0 w 1071563"/>
                <a:gd name="T21" fmla="*/ 777382 h 1261454"/>
                <a:gd name="T22" fmla="*/ 100013 w 1071563"/>
                <a:gd name="T23" fmla="*/ 889921 h 1261454"/>
                <a:gd name="T24" fmla="*/ 114300 w 1071563"/>
                <a:gd name="T25" fmla="*/ 1129065 h 1261454"/>
                <a:gd name="T26" fmla="*/ 71438 w 1071563"/>
                <a:gd name="T27" fmla="*/ 1213470 h 1261454"/>
                <a:gd name="T28" fmla="*/ 171450 w 1071563"/>
                <a:gd name="T29" fmla="*/ 1227537 h 1261454"/>
                <a:gd name="T30" fmla="*/ 271463 w 1071563"/>
                <a:gd name="T31" fmla="*/ 988393 h 1261454"/>
                <a:gd name="T32" fmla="*/ 300038 w 1071563"/>
                <a:gd name="T33" fmla="*/ 918055 h 1261454"/>
                <a:gd name="T34" fmla="*/ 357188 w 1071563"/>
                <a:gd name="T35" fmla="*/ 805516 h 1261454"/>
                <a:gd name="T36" fmla="*/ 457200 w 1071563"/>
                <a:gd name="T37" fmla="*/ 1016526 h 1261454"/>
                <a:gd name="T38" fmla="*/ 571500 w 1071563"/>
                <a:gd name="T39" fmla="*/ 1114999 h 1261454"/>
                <a:gd name="T40" fmla="*/ 671513 w 1071563"/>
                <a:gd name="T41" fmla="*/ 1213470 h 1261454"/>
                <a:gd name="T42" fmla="*/ 785813 w 1071563"/>
                <a:gd name="T43" fmla="*/ 1114999 h 1261454"/>
                <a:gd name="T44" fmla="*/ 700088 w 1071563"/>
                <a:gd name="T45" fmla="*/ 988393 h 1261454"/>
                <a:gd name="T46" fmla="*/ 628650 w 1071563"/>
                <a:gd name="T47" fmla="*/ 960257 h 1261454"/>
                <a:gd name="T48" fmla="*/ 557213 w 1071563"/>
                <a:gd name="T49" fmla="*/ 805516 h 1261454"/>
                <a:gd name="T50" fmla="*/ 514350 w 1071563"/>
                <a:gd name="T51" fmla="*/ 650775 h 1261454"/>
                <a:gd name="T52" fmla="*/ 700088 w 1071563"/>
                <a:gd name="T53" fmla="*/ 524169 h 1261454"/>
                <a:gd name="T54" fmla="*/ 728663 w 1071563"/>
                <a:gd name="T55" fmla="*/ 453832 h 1261454"/>
                <a:gd name="T56" fmla="*/ 528638 w 1071563"/>
                <a:gd name="T57" fmla="*/ 439765 h 1261454"/>
                <a:gd name="T58" fmla="*/ 414338 w 1071563"/>
                <a:gd name="T59" fmla="*/ 510102 h 1261454"/>
                <a:gd name="T60" fmla="*/ 285750 w 1071563"/>
                <a:gd name="T61" fmla="*/ 439765 h 1261454"/>
                <a:gd name="T62" fmla="*/ 300038 w 1071563"/>
                <a:gd name="T63" fmla="*/ 285024 h 1261454"/>
                <a:gd name="T64" fmla="*/ 428625 w 1071563"/>
                <a:gd name="T65" fmla="*/ 242822 h 1261454"/>
                <a:gd name="T66" fmla="*/ 985838 w 1071563"/>
                <a:gd name="T67" fmla="*/ 256889 h 1261454"/>
                <a:gd name="T68" fmla="*/ 1042988 w 1071563"/>
                <a:gd name="T69" fmla="*/ 186553 h 1261454"/>
                <a:gd name="T70" fmla="*/ 1057275 w 1071563"/>
                <a:gd name="T71" fmla="*/ 3674 h 1261454"/>
                <a:gd name="T72" fmla="*/ 957263 w 1071563"/>
                <a:gd name="T73" fmla="*/ 31809 h 1261454"/>
                <a:gd name="T74" fmla="*/ 900113 w 1071563"/>
                <a:gd name="T75" fmla="*/ 116216 h 1261454"/>
                <a:gd name="T76" fmla="*/ 557213 w 1071563"/>
                <a:gd name="T77" fmla="*/ 172485 h 1261454"/>
                <a:gd name="T78" fmla="*/ 357188 w 1071563"/>
                <a:gd name="T79" fmla="*/ 116216 h 1261454"/>
                <a:gd name="T80" fmla="*/ 242888 w 1071563"/>
                <a:gd name="T81" fmla="*/ 242822 h 1261454"/>
                <a:gd name="T82" fmla="*/ 157163 w 1071563"/>
                <a:gd name="T83" fmla="*/ 467899 h 1261454"/>
                <a:gd name="T84" fmla="*/ 57150 w 1071563"/>
                <a:gd name="T85" fmla="*/ 552304 h 1261454"/>
                <a:gd name="T86" fmla="*/ 85725 w 1071563"/>
                <a:gd name="T87" fmla="*/ 707045 h 12614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071563" h="1261454">
                  <a:moveTo>
                    <a:pt x="1014413" y="32309"/>
                  </a:moveTo>
                  <a:cubicBezTo>
                    <a:pt x="990600" y="56122"/>
                    <a:pt x="971386" y="85667"/>
                    <a:pt x="942975" y="103747"/>
                  </a:cubicBezTo>
                  <a:cubicBezTo>
                    <a:pt x="917563" y="119918"/>
                    <a:pt x="882312" y="115614"/>
                    <a:pt x="857250" y="132322"/>
                  </a:cubicBezTo>
                  <a:cubicBezTo>
                    <a:pt x="842963" y="141847"/>
                    <a:pt x="830466" y="154868"/>
                    <a:pt x="814388" y="160897"/>
                  </a:cubicBezTo>
                  <a:cubicBezTo>
                    <a:pt x="791650" y="169424"/>
                    <a:pt x="766509" y="169294"/>
                    <a:pt x="742950" y="175184"/>
                  </a:cubicBezTo>
                  <a:cubicBezTo>
                    <a:pt x="728339" y="178837"/>
                    <a:pt x="714375" y="184709"/>
                    <a:pt x="700088" y="189472"/>
                  </a:cubicBezTo>
                  <a:cubicBezTo>
                    <a:pt x="562255" y="161905"/>
                    <a:pt x="683897" y="195663"/>
                    <a:pt x="585788" y="146609"/>
                  </a:cubicBezTo>
                  <a:cubicBezTo>
                    <a:pt x="553134" y="130282"/>
                    <a:pt x="504085" y="126183"/>
                    <a:pt x="471488" y="118034"/>
                  </a:cubicBezTo>
                  <a:cubicBezTo>
                    <a:pt x="456877" y="114381"/>
                    <a:pt x="442913" y="108509"/>
                    <a:pt x="428625" y="103747"/>
                  </a:cubicBezTo>
                  <a:cubicBezTo>
                    <a:pt x="414338" y="108509"/>
                    <a:pt x="399233" y="111299"/>
                    <a:pt x="385763" y="118034"/>
                  </a:cubicBezTo>
                  <a:cubicBezTo>
                    <a:pt x="370404" y="125713"/>
                    <a:pt x="358978" y="140580"/>
                    <a:pt x="342900" y="146609"/>
                  </a:cubicBezTo>
                  <a:cubicBezTo>
                    <a:pt x="320162" y="155136"/>
                    <a:pt x="295275" y="156134"/>
                    <a:pt x="271463" y="160897"/>
                  </a:cubicBezTo>
                  <a:cubicBezTo>
                    <a:pt x="266700" y="175184"/>
                    <a:pt x="264489" y="190594"/>
                    <a:pt x="257175" y="203759"/>
                  </a:cubicBezTo>
                  <a:cubicBezTo>
                    <a:pt x="240496" y="233780"/>
                    <a:pt x="200025" y="289484"/>
                    <a:pt x="200025" y="289484"/>
                  </a:cubicBezTo>
                  <a:cubicBezTo>
                    <a:pt x="195263" y="303772"/>
                    <a:pt x="189701" y="317817"/>
                    <a:pt x="185738" y="332347"/>
                  </a:cubicBezTo>
                  <a:cubicBezTo>
                    <a:pt x="175405" y="370236"/>
                    <a:pt x="194420" y="434228"/>
                    <a:pt x="157163" y="446647"/>
                  </a:cubicBezTo>
                  <a:lnTo>
                    <a:pt x="114300" y="460934"/>
                  </a:lnTo>
                  <a:cubicBezTo>
                    <a:pt x="109538" y="475222"/>
                    <a:pt x="102707" y="488979"/>
                    <a:pt x="100013" y="503797"/>
                  </a:cubicBezTo>
                  <a:cubicBezTo>
                    <a:pt x="93144" y="541574"/>
                    <a:pt x="95828" y="581053"/>
                    <a:pt x="85725" y="618097"/>
                  </a:cubicBezTo>
                  <a:cubicBezTo>
                    <a:pt x="81207" y="634663"/>
                    <a:pt x="66675" y="646672"/>
                    <a:pt x="57150" y="660959"/>
                  </a:cubicBezTo>
                  <a:cubicBezTo>
                    <a:pt x="52388" y="675247"/>
                    <a:pt x="49598" y="690351"/>
                    <a:pt x="42863" y="703822"/>
                  </a:cubicBezTo>
                  <a:cubicBezTo>
                    <a:pt x="-12534" y="814617"/>
                    <a:pt x="35916" y="681802"/>
                    <a:pt x="0" y="789547"/>
                  </a:cubicBezTo>
                  <a:cubicBezTo>
                    <a:pt x="4763" y="818122"/>
                    <a:pt x="-4788" y="853471"/>
                    <a:pt x="14288" y="875272"/>
                  </a:cubicBezTo>
                  <a:cubicBezTo>
                    <a:pt x="34123" y="897940"/>
                    <a:pt x="100013" y="903847"/>
                    <a:pt x="100013" y="903847"/>
                  </a:cubicBezTo>
                  <a:cubicBezTo>
                    <a:pt x="114462" y="925520"/>
                    <a:pt x="142875" y="959994"/>
                    <a:pt x="142875" y="989572"/>
                  </a:cubicBezTo>
                  <a:cubicBezTo>
                    <a:pt x="142875" y="1019129"/>
                    <a:pt x="134394" y="1106546"/>
                    <a:pt x="114300" y="1146734"/>
                  </a:cubicBezTo>
                  <a:cubicBezTo>
                    <a:pt x="106621" y="1162093"/>
                    <a:pt x="95250" y="1175309"/>
                    <a:pt x="85725" y="1189597"/>
                  </a:cubicBezTo>
                  <a:cubicBezTo>
                    <a:pt x="80963" y="1203884"/>
                    <a:pt x="65845" y="1218476"/>
                    <a:pt x="71438" y="1232459"/>
                  </a:cubicBezTo>
                  <a:cubicBezTo>
                    <a:pt x="77815" y="1248402"/>
                    <a:pt x="97301" y="1258606"/>
                    <a:pt x="114300" y="1261034"/>
                  </a:cubicBezTo>
                  <a:cubicBezTo>
                    <a:pt x="133739" y="1263811"/>
                    <a:pt x="152569" y="1252141"/>
                    <a:pt x="171450" y="1246747"/>
                  </a:cubicBezTo>
                  <a:cubicBezTo>
                    <a:pt x="273967" y="1217456"/>
                    <a:pt x="140503" y="1247221"/>
                    <a:pt x="285750" y="1218172"/>
                  </a:cubicBezTo>
                  <a:cubicBezTo>
                    <a:pt x="280988" y="1146734"/>
                    <a:pt x="279369" y="1075017"/>
                    <a:pt x="271463" y="1003859"/>
                  </a:cubicBezTo>
                  <a:cubicBezTo>
                    <a:pt x="269800" y="988891"/>
                    <a:pt x="251582" y="974980"/>
                    <a:pt x="257175" y="960997"/>
                  </a:cubicBezTo>
                  <a:cubicBezTo>
                    <a:pt x="263552" y="945054"/>
                    <a:pt x="285750" y="941947"/>
                    <a:pt x="300038" y="932422"/>
                  </a:cubicBezTo>
                  <a:cubicBezTo>
                    <a:pt x="304800" y="889559"/>
                    <a:pt x="295038" y="842407"/>
                    <a:pt x="314325" y="803834"/>
                  </a:cubicBezTo>
                  <a:cubicBezTo>
                    <a:pt x="321060" y="790363"/>
                    <a:pt x="351071" y="804359"/>
                    <a:pt x="357188" y="818122"/>
                  </a:cubicBezTo>
                  <a:cubicBezTo>
                    <a:pt x="421809" y="963521"/>
                    <a:pt x="316038" y="913944"/>
                    <a:pt x="414338" y="946709"/>
                  </a:cubicBezTo>
                  <a:cubicBezTo>
                    <a:pt x="445647" y="993674"/>
                    <a:pt x="442411" y="980674"/>
                    <a:pt x="457200" y="1032434"/>
                  </a:cubicBezTo>
                  <a:cubicBezTo>
                    <a:pt x="462595" y="1051315"/>
                    <a:pt x="460596" y="1073246"/>
                    <a:pt x="471488" y="1089584"/>
                  </a:cubicBezTo>
                  <a:cubicBezTo>
                    <a:pt x="491222" y="1119184"/>
                    <a:pt x="542824" y="1125278"/>
                    <a:pt x="571500" y="1132447"/>
                  </a:cubicBezTo>
                  <a:cubicBezTo>
                    <a:pt x="576263" y="1156259"/>
                    <a:pt x="568617" y="1186713"/>
                    <a:pt x="585788" y="1203884"/>
                  </a:cubicBezTo>
                  <a:cubicBezTo>
                    <a:pt x="607087" y="1225182"/>
                    <a:pt x="671513" y="1232459"/>
                    <a:pt x="671513" y="1232459"/>
                  </a:cubicBezTo>
                  <a:cubicBezTo>
                    <a:pt x="685800" y="1227697"/>
                    <a:pt x="701844" y="1226526"/>
                    <a:pt x="714375" y="1218172"/>
                  </a:cubicBezTo>
                  <a:cubicBezTo>
                    <a:pt x="747378" y="1196170"/>
                    <a:pt x="764728" y="1164074"/>
                    <a:pt x="785813" y="1132447"/>
                  </a:cubicBezTo>
                  <a:cubicBezTo>
                    <a:pt x="781050" y="1118159"/>
                    <a:pt x="778260" y="1103055"/>
                    <a:pt x="771525" y="1089584"/>
                  </a:cubicBezTo>
                  <a:cubicBezTo>
                    <a:pt x="744921" y="1036378"/>
                    <a:pt x="739583" y="1051254"/>
                    <a:pt x="700088" y="1003859"/>
                  </a:cubicBezTo>
                  <a:cubicBezTo>
                    <a:pt x="689095" y="990668"/>
                    <a:pt x="681038" y="975284"/>
                    <a:pt x="671513" y="960997"/>
                  </a:cubicBezTo>
                  <a:cubicBezTo>
                    <a:pt x="657225" y="965759"/>
                    <a:pt x="642633" y="980877"/>
                    <a:pt x="628650" y="975284"/>
                  </a:cubicBezTo>
                  <a:cubicBezTo>
                    <a:pt x="579316" y="955550"/>
                    <a:pt x="607194" y="903948"/>
                    <a:pt x="614363" y="875272"/>
                  </a:cubicBezTo>
                  <a:cubicBezTo>
                    <a:pt x="583189" y="781751"/>
                    <a:pt x="626486" y="873541"/>
                    <a:pt x="557213" y="818122"/>
                  </a:cubicBezTo>
                  <a:cubicBezTo>
                    <a:pt x="543804" y="807395"/>
                    <a:pt x="538163" y="789547"/>
                    <a:pt x="528638" y="775259"/>
                  </a:cubicBezTo>
                  <a:cubicBezTo>
                    <a:pt x="562643" y="673244"/>
                    <a:pt x="582275" y="706242"/>
                    <a:pt x="514350" y="660959"/>
                  </a:cubicBezTo>
                  <a:cubicBezTo>
                    <a:pt x="538596" y="588224"/>
                    <a:pt x="509155" y="638445"/>
                    <a:pt x="571500" y="603809"/>
                  </a:cubicBezTo>
                  <a:cubicBezTo>
                    <a:pt x="718877" y="521932"/>
                    <a:pt x="603103" y="564699"/>
                    <a:pt x="700088" y="532372"/>
                  </a:cubicBezTo>
                  <a:cubicBezTo>
                    <a:pt x="716416" y="537815"/>
                    <a:pt x="769485" y="565028"/>
                    <a:pt x="785813" y="532372"/>
                  </a:cubicBezTo>
                  <a:cubicBezTo>
                    <a:pt x="802010" y="499978"/>
                    <a:pt x="743107" y="467354"/>
                    <a:pt x="728663" y="460934"/>
                  </a:cubicBezTo>
                  <a:cubicBezTo>
                    <a:pt x="701138" y="448701"/>
                    <a:pt x="642938" y="432359"/>
                    <a:pt x="642938" y="432359"/>
                  </a:cubicBezTo>
                  <a:cubicBezTo>
                    <a:pt x="604838" y="437122"/>
                    <a:pt x="566415" y="439778"/>
                    <a:pt x="528638" y="446647"/>
                  </a:cubicBezTo>
                  <a:cubicBezTo>
                    <a:pt x="513820" y="449341"/>
                    <a:pt x="497535" y="451526"/>
                    <a:pt x="485775" y="460934"/>
                  </a:cubicBezTo>
                  <a:cubicBezTo>
                    <a:pt x="393451" y="534792"/>
                    <a:pt x="522074" y="482173"/>
                    <a:pt x="414338" y="518084"/>
                  </a:cubicBezTo>
                  <a:cubicBezTo>
                    <a:pt x="400050" y="513322"/>
                    <a:pt x="384640" y="511111"/>
                    <a:pt x="371475" y="503797"/>
                  </a:cubicBezTo>
                  <a:cubicBezTo>
                    <a:pt x="341454" y="487119"/>
                    <a:pt x="285750" y="446647"/>
                    <a:pt x="285750" y="446647"/>
                  </a:cubicBezTo>
                  <a:cubicBezTo>
                    <a:pt x="265312" y="385329"/>
                    <a:pt x="266046" y="411162"/>
                    <a:pt x="285750" y="332347"/>
                  </a:cubicBezTo>
                  <a:cubicBezTo>
                    <a:pt x="289403" y="317736"/>
                    <a:pt x="287783" y="298238"/>
                    <a:pt x="300038" y="289484"/>
                  </a:cubicBezTo>
                  <a:cubicBezTo>
                    <a:pt x="324548" y="271977"/>
                    <a:pt x="357188" y="270434"/>
                    <a:pt x="385763" y="260909"/>
                  </a:cubicBezTo>
                  <a:lnTo>
                    <a:pt x="428625" y="246622"/>
                  </a:lnTo>
                  <a:cubicBezTo>
                    <a:pt x="447675" y="251384"/>
                    <a:pt x="466213" y="259208"/>
                    <a:pt x="485775" y="260909"/>
                  </a:cubicBezTo>
                  <a:cubicBezTo>
                    <a:pt x="753631" y="284201"/>
                    <a:pt x="734082" y="276644"/>
                    <a:pt x="985838" y="260909"/>
                  </a:cubicBezTo>
                  <a:cubicBezTo>
                    <a:pt x="990600" y="246622"/>
                    <a:pt x="990717" y="229807"/>
                    <a:pt x="1000125" y="218047"/>
                  </a:cubicBezTo>
                  <a:cubicBezTo>
                    <a:pt x="1010852" y="204638"/>
                    <a:pt x="1033887" y="204033"/>
                    <a:pt x="1042988" y="189472"/>
                  </a:cubicBezTo>
                  <a:cubicBezTo>
                    <a:pt x="1058952" y="163930"/>
                    <a:pt x="1071563" y="103747"/>
                    <a:pt x="1071563" y="103747"/>
                  </a:cubicBezTo>
                  <a:cubicBezTo>
                    <a:pt x="1066800" y="70409"/>
                    <a:pt x="1075955" y="31754"/>
                    <a:pt x="1057275" y="3734"/>
                  </a:cubicBezTo>
                  <a:cubicBezTo>
                    <a:pt x="1048921" y="-8797"/>
                    <a:pt x="1028894" y="13885"/>
                    <a:pt x="1014413" y="18022"/>
                  </a:cubicBezTo>
                  <a:cubicBezTo>
                    <a:pt x="995532" y="23417"/>
                    <a:pt x="976313" y="27547"/>
                    <a:pt x="957263" y="32309"/>
                  </a:cubicBezTo>
                  <a:cubicBezTo>
                    <a:pt x="942975" y="46597"/>
                    <a:pt x="925608" y="58360"/>
                    <a:pt x="914400" y="75172"/>
                  </a:cubicBezTo>
                  <a:cubicBezTo>
                    <a:pt x="906046" y="87703"/>
                    <a:pt x="910762" y="107385"/>
                    <a:pt x="900113" y="118034"/>
                  </a:cubicBezTo>
                  <a:cubicBezTo>
                    <a:pt x="850986" y="167161"/>
                    <a:pt x="825424" y="171505"/>
                    <a:pt x="771525" y="189472"/>
                  </a:cubicBezTo>
                  <a:cubicBezTo>
                    <a:pt x="700088" y="184709"/>
                    <a:pt x="628089" y="185309"/>
                    <a:pt x="557213" y="175184"/>
                  </a:cubicBezTo>
                  <a:cubicBezTo>
                    <a:pt x="527395" y="170924"/>
                    <a:pt x="500063" y="156134"/>
                    <a:pt x="471488" y="146609"/>
                  </a:cubicBezTo>
                  <a:cubicBezTo>
                    <a:pt x="405592" y="124644"/>
                    <a:pt x="443385" y="135274"/>
                    <a:pt x="357188" y="118034"/>
                  </a:cubicBezTo>
                  <a:cubicBezTo>
                    <a:pt x="285750" y="141847"/>
                    <a:pt x="319088" y="118034"/>
                    <a:pt x="285750" y="218047"/>
                  </a:cubicBezTo>
                  <a:lnTo>
                    <a:pt x="242888" y="246622"/>
                  </a:lnTo>
                  <a:cubicBezTo>
                    <a:pt x="205358" y="302916"/>
                    <a:pt x="206142" y="293595"/>
                    <a:pt x="185738" y="375209"/>
                  </a:cubicBezTo>
                  <a:cubicBezTo>
                    <a:pt x="184805" y="378939"/>
                    <a:pt x="164615" y="465908"/>
                    <a:pt x="157163" y="475222"/>
                  </a:cubicBezTo>
                  <a:cubicBezTo>
                    <a:pt x="137020" y="500401"/>
                    <a:pt x="99674" y="508672"/>
                    <a:pt x="71438" y="518084"/>
                  </a:cubicBezTo>
                  <a:cubicBezTo>
                    <a:pt x="66675" y="532372"/>
                    <a:pt x="57150" y="545886"/>
                    <a:pt x="57150" y="560947"/>
                  </a:cubicBezTo>
                  <a:cubicBezTo>
                    <a:pt x="57150" y="590521"/>
                    <a:pt x="85567" y="625003"/>
                    <a:pt x="100013" y="646672"/>
                  </a:cubicBezTo>
                  <a:cubicBezTo>
                    <a:pt x="95250" y="670484"/>
                    <a:pt x="101271" y="699454"/>
                    <a:pt x="85725" y="718109"/>
                  </a:cubicBezTo>
                  <a:cubicBezTo>
                    <a:pt x="19334" y="797777"/>
                    <a:pt x="28575" y="682167"/>
                    <a:pt x="28575" y="760972"/>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10258" name="Freeform 4">
              <a:extLst>
                <a:ext uri="{FF2B5EF4-FFF2-40B4-BE49-F238E27FC236}">
                  <a16:creationId xmlns:a16="http://schemas.microsoft.com/office/drawing/2014/main" id="{194A0901-7A26-CD6F-56D0-FE7971D754BA}"/>
                </a:ext>
              </a:extLst>
            </p:cNvPr>
            <p:cNvSpPr>
              <a:spLocks/>
            </p:cNvSpPr>
            <p:nvPr/>
          </p:nvSpPr>
          <p:spPr bwMode="auto">
            <a:xfrm>
              <a:off x="7127875" y="4556125"/>
              <a:ext cx="1144588" cy="773113"/>
            </a:xfrm>
            <a:custGeom>
              <a:avLst/>
              <a:gdLst>
                <a:gd name="T0" fmla="*/ 1146088 w 1144513"/>
                <a:gd name="T1" fmla="*/ 156464 h 773808"/>
                <a:gd name="T2" fmla="*/ 1003024 w 1144513"/>
                <a:gd name="T3" fmla="*/ 170485 h 773808"/>
                <a:gd name="T4" fmla="*/ 988715 w 1144513"/>
                <a:gd name="T5" fmla="*/ 212547 h 773808"/>
                <a:gd name="T6" fmla="*/ 945790 w 1144513"/>
                <a:gd name="T7" fmla="*/ 240588 h 773808"/>
                <a:gd name="T8" fmla="*/ 859939 w 1144513"/>
                <a:gd name="T9" fmla="*/ 268628 h 773808"/>
                <a:gd name="T10" fmla="*/ 802726 w 1144513"/>
                <a:gd name="T11" fmla="*/ 352750 h 773808"/>
                <a:gd name="T12" fmla="*/ 673949 w 1144513"/>
                <a:gd name="T13" fmla="*/ 422853 h 773808"/>
                <a:gd name="T14" fmla="*/ 588113 w 1144513"/>
                <a:gd name="T15" fmla="*/ 394813 h 773808"/>
                <a:gd name="T16" fmla="*/ 573811 w 1144513"/>
                <a:gd name="T17" fmla="*/ 352750 h 773808"/>
                <a:gd name="T18" fmla="*/ 502268 w 1144513"/>
                <a:gd name="T19" fmla="*/ 226567 h 773808"/>
                <a:gd name="T20" fmla="*/ 516577 w 1144513"/>
                <a:gd name="T21" fmla="*/ 184505 h 773808"/>
                <a:gd name="T22" fmla="*/ 473651 w 1144513"/>
                <a:gd name="T23" fmla="*/ 72342 h 773808"/>
                <a:gd name="T24" fmla="*/ 373492 w 1144513"/>
                <a:gd name="T25" fmla="*/ 44303 h 773808"/>
                <a:gd name="T26" fmla="*/ 330587 w 1144513"/>
                <a:gd name="T27" fmla="*/ 16255 h 773808"/>
                <a:gd name="T28" fmla="*/ 130289 w 1144513"/>
                <a:gd name="T29" fmla="*/ 16255 h 773808"/>
                <a:gd name="T30" fmla="*/ 15821 w 1144513"/>
                <a:gd name="T31" fmla="*/ 142445 h 773808"/>
                <a:gd name="T32" fmla="*/ 15821 w 1144513"/>
                <a:gd name="T33" fmla="*/ 226567 h 773808"/>
                <a:gd name="T34" fmla="*/ 58747 w 1144513"/>
                <a:gd name="T35" fmla="*/ 212547 h 773808"/>
                <a:gd name="T36" fmla="*/ 87364 w 1144513"/>
                <a:gd name="T37" fmla="*/ 170485 h 773808"/>
                <a:gd name="T38" fmla="*/ 173194 w 1144513"/>
                <a:gd name="T39" fmla="*/ 226567 h 773808"/>
                <a:gd name="T40" fmla="*/ 216119 w 1144513"/>
                <a:gd name="T41" fmla="*/ 254607 h 773808"/>
                <a:gd name="T42" fmla="*/ 244736 w 1144513"/>
                <a:gd name="T43" fmla="*/ 296668 h 773808"/>
                <a:gd name="T44" fmla="*/ 416417 w 1144513"/>
                <a:gd name="T45" fmla="*/ 268628 h 773808"/>
                <a:gd name="T46" fmla="*/ 459343 w 1144513"/>
                <a:gd name="T47" fmla="*/ 282649 h 773808"/>
                <a:gd name="T48" fmla="*/ 416417 w 1144513"/>
                <a:gd name="T49" fmla="*/ 310689 h 773808"/>
                <a:gd name="T50" fmla="*/ 330587 w 1144513"/>
                <a:gd name="T51" fmla="*/ 338730 h 773808"/>
                <a:gd name="T52" fmla="*/ 244736 w 1144513"/>
                <a:gd name="T53" fmla="*/ 380791 h 773808"/>
                <a:gd name="T54" fmla="*/ 130289 w 1144513"/>
                <a:gd name="T55" fmla="*/ 394813 h 773808"/>
                <a:gd name="T56" fmla="*/ 216119 w 1144513"/>
                <a:gd name="T57" fmla="*/ 436873 h 773808"/>
                <a:gd name="T58" fmla="*/ 273353 w 1144513"/>
                <a:gd name="T59" fmla="*/ 506975 h 773808"/>
                <a:gd name="T60" fmla="*/ 301970 w 1144513"/>
                <a:gd name="T61" fmla="*/ 549036 h 773808"/>
                <a:gd name="T62" fmla="*/ 316279 w 1144513"/>
                <a:gd name="T63" fmla="*/ 591097 h 773808"/>
                <a:gd name="T64" fmla="*/ 402109 w 1144513"/>
                <a:gd name="T65" fmla="*/ 577077 h 773808"/>
                <a:gd name="T66" fmla="*/ 459343 w 1144513"/>
                <a:gd name="T67" fmla="*/ 492954 h 773808"/>
                <a:gd name="T68" fmla="*/ 473651 w 1144513"/>
                <a:gd name="T69" fmla="*/ 535017 h 773808"/>
                <a:gd name="T70" fmla="*/ 631024 w 1144513"/>
                <a:gd name="T71" fmla="*/ 549036 h 773808"/>
                <a:gd name="T72" fmla="*/ 616715 w 1144513"/>
                <a:gd name="T73" fmla="*/ 591097 h 773808"/>
                <a:gd name="T74" fmla="*/ 659641 w 1144513"/>
                <a:gd name="T75" fmla="*/ 605121 h 773808"/>
                <a:gd name="T76" fmla="*/ 716875 w 1144513"/>
                <a:gd name="T77" fmla="*/ 619136 h 773808"/>
                <a:gd name="T78" fmla="*/ 802726 w 1144513"/>
                <a:gd name="T79" fmla="*/ 647180 h 773808"/>
                <a:gd name="T80" fmla="*/ 902864 w 1144513"/>
                <a:gd name="T81" fmla="*/ 675221 h 773808"/>
                <a:gd name="T82" fmla="*/ 1003024 w 1144513"/>
                <a:gd name="T83" fmla="*/ 703262 h 773808"/>
                <a:gd name="T84" fmla="*/ 1045936 w 1144513"/>
                <a:gd name="T85" fmla="*/ 731302 h 773808"/>
                <a:gd name="T86" fmla="*/ 1088854 w 1144513"/>
                <a:gd name="T87" fmla="*/ 745323 h 773808"/>
                <a:gd name="T88" fmla="*/ 1117471 w 1144513"/>
                <a:gd name="T89" fmla="*/ 759343 h 77380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44513" h="773808">
                  <a:moveTo>
                    <a:pt x="1144513" y="159445"/>
                  </a:moveTo>
                  <a:cubicBezTo>
                    <a:pt x="1096888" y="164208"/>
                    <a:pt x="1046619" y="157376"/>
                    <a:pt x="1001638" y="173733"/>
                  </a:cubicBezTo>
                  <a:cubicBezTo>
                    <a:pt x="987484" y="178880"/>
                    <a:pt x="996758" y="204835"/>
                    <a:pt x="987350" y="216595"/>
                  </a:cubicBezTo>
                  <a:cubicBezTo>
                    <a:pt x="976623" y="230003"/>
                    <a:pt x="960179" y="238196"/>
                    <a:pt x="944488" y="245170"/>
                  </a:cubicBezTo>
                  <a:cubicBezTo>
                    <a:pt x="916963" y="257403"/>
                    <a:pt x="858763" y="273745"/>
                    <a:pt x="858763" y="273745"/>
                  </a:cubicBezTo>
                  <a:cubicBezTo>
                    <a:pt x="839713" y="302320"/>
                    <a:pt x="830188" y="340420"/>
                    <a:pt x="801613" y="359470"/>
                  </a:cubicBezTo>
                  <a:cubicBezTo>
                    <a:pt x="703357" y="424974"/>
                    <a:pt x="748468" y="405760"/>
                    <a:pt x="673025" y="430908"/>
                  </a:cubicBezTo>
                  <a:cubicBezTo>
                    <a:pt x="644450" y="421383"/>
                    <a:pt x="596825" y="430908"/>
                    <a:pt x="587300" y="402333"/>
                  </a:cubicBezTo>
                  <a:cubicBezTo>
                    <a:pt x="582538" y="388045"/>
                    <a:pt x="580327" y="372635"/>
                    <a:pt x="573013" y="359470"/>
                  </a:cubicBezTo>
                  <a:cubicBezTo>
                    <a:pt x="491130" y="212079"/>
                    <a:pt x="533906" y="327873"/>
                    <a:pt x="501575" y="230883"/>
                  </a:cubicBezTo>
                  <a:cubicBezTo>
                    <a:pt x="506338" y="216595"/>
                    <a:pt x="515863" y="203081"/>
                    <a:pt x="515863" y="188020"/>
                  </a:cubicBezTo>
                  <a:cubicBezTo>
                    <a:pt x="515863" y="155492"/>
                    <a:pt x="502561" y="97369"/>
                    <a:pt x="473000" y="73720"/>
                  </a:cubicBezTo>
                  <a:cubicBezTo>
                    <a:pt x="463685" y="66268"/>
                    <a:pt x="376719" y="46078"/>
                    <a:pt x="372988" y="45145"/>
                  </a:cubicBezTo>
                  <a:cubicBezTo>
                    <a:pt x="358700" y="35620"/>
                    <a:pt x="345484" y="24249"/>
                    <a:pt x="330125" y="16570"/>
                  </a:cubicBezTo>
                  <a:cubicBezTo>
                    <a:pt x="263524" y="-16730"/>
                    <a:pt x="210867" y="9228"/>
                    <a:pt x="130100" y="16570"/>
                  </a:cubicBezTo>
                  <a:cubicBezTo>
                    <a:pt x="32233" y="114437"/>
                    <a:pt x="66791" y="68671"/>
                    <a:pt x="15800" y="145158"/>
                  </a:cubicBezTo>
                  <a:cubicBezTo>
                    <a:pt x="10357" y="161486"/>
                    <a:pt x="-16856" y="214555"/>
                    <a:pt x="15800" y="230883"/>
                  </a:cubicBezTo>
                  <a:cubicBezTo>
                    <a:pt x="29271" y="237618"/>
                    <a:pt x="44375" y="221358"/>
                    <a:pt x="58663" y="216595"/>
                  </a:cubicBezTo>
                  <a:cubicBezTo>
                    <a:pt x="68188" y="202308"/>
                    <a:pt x="70727" y="178450"/>
                    <a:pt x="87238" y="173733"/>
                  </a:cubicBezTo>
                  <a:cubicBezTo>
                    <a:pt x="186540" y="145361"/>
                    <a:pt x="142873" y="193271"/>
                    <a:pt x="172963" y="230883"/>
                  </a:cubicBezTo>
                  <a:cubicBezTo>
                    <a:pt x="183690" y="244292"/>
                    <a:pt x="201538" y="249933"/>
                    <a:pt x="215825" y="259458"/>
                  </a:cubicBezTo>
                  <a:cubicBezTo>
                    <a:pt x="225350" y="273745"/>
                    <a:pt x="227638" y="298595"/>
                    <a:pt x="244400" y="302320"/>
                  </a:cubicBezTo>
                  <a:cubicBezTo>
                    <a:pt x="261193" y="306052"/>
                    <a:pt x="388736" y="279168"/>
                    <a:pt x="415850" y="273745"/>
                  </a:cubicBezTo>
                  <a:cubicBezTo>
                    <a:pt x="430138" y="278508"/>
                    <a:pt x="458713" y="272972"/>
                    <a:pt x="458713" y="288033"/>
                  </a:cubicBezTo>
                  <a:cubicBezTo>
                    <a:pt x="458713" y="305205"/>
                    <a:pt x="431542" y="309634"/>
                    <a:pt x="415850" y="316608"/>
                  </a:cubicBezTo>
                  <a:cubicBezTo>
                    <a:pt x="388325" y="328841"/>
                    <a:pt x="355187" y="328475"/>
                    <a:pt x="330125" y="345183"/>
                  </a:cubicBezTo>
                  <a:cubicBezTo>
                    <a:pt x="295806" y="368063"/>
                    <a:pt x="285070" y="380650"/>
                    <a:pt x="244400" y="388045"/>
                  </a:cubicBezTo>
                  <a:cubicBezTo>
                    <a:pt x="206623" y="394914"/>
                    <a:pt x="168200" y="397570"/>
                    <a:pt x="130100" y="402333"/>
                  </a:cubicBezTo>
                  <a:cubicBezTo>
                    <a:pt x="158337" y="411745"/>
                    <a:pt x="195681" y="420015"/>
                    <a:pt x="215825" y="445195"/>
                  </a:cubicBezTo>
                  <a:cubicBezTo>
                    <a:pt x="294695" y="543783"/>
                    <a:pt x="150140" y="434742"/>
                    <a:pt x="272975" y="516633"/>
                  </a:cubicBezTo>
                  <a:cubicBezTo>
                    <a:pt x="282500" y="530920"/>
                    <a:pt x="293871" y="544137"/>
                    <a:pt x="301550" y="559495"/>
                  </a:cubicBezTo>
                  <a:cubicBezTo>
                    <a:pt x="308285" y="572966"/>
                    <a:pt x="301357" y="598221"/>
                    <a:pt x="315838" y="602358"/>
                  </a:cubicBezTo>
                  <a:cubicBezTo>
                    <a:pt x="343693" y="610316"/>
                    <a:pt x="372988" y="592833"/>
                    <a:pt x="401563" y="588070"/>
                  </a:cubicBezTo>
                  <a:cubicBezTo>
                    <a:pt x="405413" y="572668"/>
                    <a:pt x="412280" y="490736"/>
                    <a:pt x="458713" y="502345"/>
                  </a:cubicBezTo>
                  <a:cubicBezTo>
                    <a:pt x="473324" y="505998"/>
                    <a:pt x="458712" y="540445"/>
                    <a:pt x="473000" y="545208"/>
                  </a:cubicBezTo>
                  <a:cubicBezTo>
                    <a:pt x="522904" y="561843"/>
                    <a:pt x="577775" y="554733"/>
                    <a:pt x="630163" y="559495"/>
                  </a:cubicBezTo>
                  <a:cubicBezTo>
                    <a:pt x="625400" y="573783"/>
                    <a:pt x="609140" y="588887"/>
                    <a:pt x="615875" y="602358"/>
                  </a:cubicBezTo>
                  <a:cubicBezTo>
                    <a:pt x="622610" y="615828"/>
                    <a:pt x="644257" y="612508"/>
                    <a:pt x="658738" y="616645"/>
                  </a:cubicBezTo>
                  <a:cubicBezTo>
                    <a:pt x="677619" y="622039"/>
                    <a:pt x="697080" y="625290"/>
                    <a:pt x="715888" y="630933"/>
                  </a:cubicBezTo>
                  <a:cubicBezTo>
                    <a:pt x="744738" y="639588"/>
                    <a:pt x="772392" y="652203"/>
                    <a:pt x="801613" y="659508"/>
                  </a:cubicBezTo>
                  <a:cubicBezTo>
                    <a:pt x="980274" y="704172"/>
                    <a:pt x="758146" y="647089"/>
                    <a:pt x="901625" y="688083"/>
                  </a:cubicBezTo>
                  <a:cubicBezTo>
                    <a:pt x="922994" y="694188"/>
                    <a:pt x="978796" y="705237"/>
                    <a:pt x="1001638" y="716658"/>
                  </a:cubicBezTo>
                  <a:cubicBezTo>
                    <a:pt x="1016996" y="724337"/>
                    <a:pt x="1029141" y="737554"/>
                    <a:pt x="1044500" y="745233"/>
                  </a:cubicBezTo>
                  <a:cubicBezTo>
                    <a:pt x="1057971" y="751968"/>
                    <a:pt x="1073380" y="753927"/>
                    <a:pt x="1087363" y="759520"/>
                  </a:cubicBezTo>
                  <a:cubicBezTo>
                    <a:pt x="1097251" y="763475"/>
                    <a:pt x="1106413" y="769045"/>
                    <a:pt x="1115938" y="773808"/>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10259" name="Freeform 5">
              <a:extLst>
                <a:ext uri="{FF2B5EF4-FFF2-40B4-BE49-F238E27FC236}">
                  <a16:creationId xmlns:a16="http://schemas.microsoft.com/office/drawing/2014/main" id="{B8158B88-2FC2-6B7D-CBCE-B8D05F709170}"/>
                </a:ext>
              </a:extLst>
            </p:cNvPr>
            <p:cNvSpPr>
              <a:spLocks/>
            </p:cNvSpPr>
            <p:nvPr/>
          </p:nvSpPr>
          <p:spPr bwMode="auto">
            <a:xfrm>
              <a:off x="2928938" y="5486400"/>
              <a:ext cx="1514475" cy="415925"/>
            </a:xfrm>
            <a:custGeom>
              <a:avLst/>
              <a:gdLst>
                <a:gd name="T0" fmla="*/ 1448461 w 1514938"/>
                <a:gd name="T1" fmla="*/ 267168 h 416241"/>
                <a:gd name="T2" fmla="*/ 1334893 w 1514938"/>
                <a:gd name="T3" fmla="*/ 224984 h 416241"/>
                <a:gd name="T4" fmla="*/ 1221323 w 1514938"/>
                <a:gd name="T5" fmla="*/ 210923 h 416241"/>
                <a:gd name="T6" fmla="*/ 1192931 w 1514938"/>
                <a:gd name="T7" fmla="*/ 168738 h 416241"/>
                <a:gd name="T8" fmla="*/ 1107754 w 1514938"/>
                <a:gd name="T9" fmla="*/ 126554 h 416241"/>
                <a:gd name="T10" fmla="*/ 1022578 w 1514938"/>
                <a:gd name="T11" fmla="*/ 112490 h 416241"/>
                <a:gd name="T12" fmla="*/ 894812 w 1514938"/>
                <a:gd name="T13" fmla="*/ 56247 h 416241"/>
                <a:gd name="T14" fmla="*/ 838028 w 1514938"/>
                <a:gd name="T15" fmla="*/ 112490 h 416241"/>
                <a:gd name="T16" fmla="*/ 795441 w 1514938"/>
                <a:gd name="T17" fmla="*/ 126554 h 416241"/>
                <a:gd name="T18" fmla="*/ 667677 w 1514938"/>
                <a:gd name="T19" fmla="*/ 154675 h 416241"/>
                <a:gd name="T20" fmla="*/ 539911 w 1514938"/>
                <a:gd name="T21" fmla="*/ 112490 h 416241"/>
                <a:gd name="T22" fmla="*/ 525714 w 1514938"/>
                <a:gd name="T23" fmla="*/ 70307 h 416241"/>
                <a:gd name="T24" fmla="*/ 440539 w 1514938"/>
                <a:gd name="T25" fmla="*/ 42189 h 416241"/>
                <a:gd name="T26" fmla="*/ 355361 w 1514938"/>
                <a:gd name="T27" fmla="*/ 0 h 416241"/>
                <a:gd name="T28" fmla="*/ 142414 w 1514938"/>
                <a:gd name="T29" fmla="*/ 14057 h 416241"/>
                <a:gd name="T30" fmla="*/ 99824 w 1514938"/>
                <a:gd name="T31" fmla="*/ 28122 h 416241"/>
                <a:gd name="T32" fmla="*/ 43052 w 1514938"/>
                <a:gd name="T33" fmla="*/ 84369 h 416241"/>
                <a:gd name="T34" fmla="*/ 28849 w 1514938"/>
                <a:gd name="T35" fmla="*/ 126554 h 416241"/>
                <a:gd name="T36" fmla="*/ 463 w 1514938"/>
                <a:gd name="T37" fmla="*/ 168738 h 416241"/>
                <a:gd name="T38" fmla="*/ 43052 w 1514938"/>
                <a:gd name="T39" fmla="*/ 182799 h 416241"/>
                <a:gd name="T40" fmla="*/ 185003 w 1514938"/>
                <a:gd name="T41" fmla="*/ 196859 h 416241"/>
                <a:gd name="T42" fmla="*/ 199207 w 1514938"/>
                <a:gd name="T43" fmla="*/ 239045 h 416241"/>
                <a:gd name="T44" fmla="*/ 255990 w 1514938"/>
                <a:gd name="T45" fmla="*/ 253106 h 416241"/>
                <a:gd name="T46" fmla="*/ 454735 w 1514938"/>
                <a:gd name="T47" fmla="*/ 281229 h 416241"/>
                <a:gd name="T48" fmla="*/ 525714 w 1514938"/>
                <a:gd name="T49" fmla="*/ 295290 h 416241"/>
                <a:gd name="T50" fmla="*/ 568303 w 1514938"/>
                <a:gd name="T51" fmla="*/ 309352 h 416241"/>
                <a:gd name="T52" fmla="*/ 752853 w 1514938"/>
                <a:gd name="T53" fmla="*/ 323414 h 416241"/>
                <a:gd name="T54" fmla="*/ 795441 w 1514938"/>
                <a:gd name="T55" fmla="*/ 351536 h 416241"/>
                <a:gd name="T56" fmla="*/ 1065165 w 1514938"/>
                <a:gd name="T57" fmla="*/ 379659 h 416241"/>
                <a:gd name="T58" fmla="*/ 1306499 w 1514938"/>
                <a:gd name="T59" fmla="*/ 393721 h 416241"/>
                <a:gd name="T60" fmla="*/ 1349087 w 1514938"/>
                <a:gd name="T61" fmla="*/ 379659 h 416241"/>
                <a:gd name="T62" fmla="*/ 1491048 w 1514938"/>
                <a:gd name="T63" fmla="*/ 393721 h 416241"/>
                <a:gd name="T64" fmla="*/ 1505245 w 1514938"/>
                <a:gd name="T65" fmla="*/ 351536 h 416241"/>
                <a:gd name="T66" fmla="*/ 1462656 w 1514938"/>
                <a:gd name="T67" fmla="*/ 323414 h 416241"/>
                <a:gd name="T68" fmla="*/ 1434264 w 1514938"/>
                <a:gd name="T69" fmla="*/ 281229 h 416241"/>
                <a:gd name="T70" fmla="*/ 1349087 w 1514938"/>
                <a:gd name="T71" fmla="*/ 253106 h 416241"/>
                <a:gd name="T72" fmla="*/ 1263910 w 1514938"/>
                <a:gd name="T73" fmla="*/ 267168 h 41624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514938" h="416241">
                  <a:moveTo>
                    <a:pt x="1457788" y="271463"/>
                  </a:moveTo>
                  <a:cubicBezTo>
                    <a:pt x="1451839" y="269083"/>
                    <a:pt x="1364014" y="232332"/>
                    <a:pt x="1343488" y="228600"/>
                  </a:cubicBezTo>
                  <a:cubicBezTo>
                    <a:pt x="1305711" y="221731"/>
                    <a:pt x="1267288" y="219075"/>
                    <a:pt x="1229188" y="214313"/>
                  </a:cubicBezTo>
                  <a:cubicBezTo>
                    <a:pt x="1219663" y="200025"/>
                    <a:pt x="1212755" y="183592"/>
                    <a:pt x="1200613" y="171450"/>
                  </a:cubicBezTo>
                  <a:cubicBezTo>
                    <a:pt x="1178594" y="149431"/>
                    <a:pt x="1144769" y="135228"/>
                    <a:pt x="1114888" y="128588"/>
                  </a:cubicBezTo>
                  <a:cubicBezTo>
                    <a:pt x="1086609" y="122304"/>
                    <a:pt x="1057267" y="121326"/>
                    <a:pt x="1029163" y="114300"/>
                  </a:cubicBezTo>
                  <a:cubicBezTo>
                    <a:pt x="947550" y="93897"/>
                    <a:pt x="956868" y="94679"/>
                    <a:pt x="900575" y="57150"/>
                  </a:cubicBezTo>
                  <a:cubicBezTo>
                    <a:pt x="786276" y="95251"/>
                    <a:pt x="919625" y="38100"/>
                    <a:pt x="843425" y="114300"/>
                  </a:cubicBezTo>
                  <a:cubicBezTo>
                    <a:pt x="832776" y="124949"/>
                    <a:pt x="815044" y="124451"/>
                    <a:pt x="800563" y="128588"/>
                  </a:cubicBezTo>
                  <a:cubicBezTo>
                    <a:pt x="753494" y="142036"/>
                    <a:pt x="721065" y="147345"/>
                    <a:pt x="671975" y="157163"/>
                  </a:cubicBezTo>
                  <a:cubicBezTo>
                    <a:pt x="630145" y="150191"/>
                    <a:pt x="574296" y="152934"/>
                    <a:pt x="543388" y="114300"/>
                  </a:cubicBezTo>
                  <a:cubicBezTo>
                    <a:pt x="533980" y="102540"/>
                    <a:pt x="541355" y="80192"/>
                    <a:pt x="529100" y="71438"/>
                  </a:cubicBezTo>
                  <a:cubicBezTo>
                    <a:pt x="504590" y="53931"/>
                    <a:pt x="471950" y="52388"/>
                    <a:pt x="443375" y="42863"/>
                  </a:cubicBezTo>
                  <a:cubicBezTo>
                    <a:pt x="384225" y="23146"/>
                    <a:pt x="413042" y="36927"/>
                    <a:pt x="357650" y="0"/>
                  </a:cubicBezTo>
                  <a:cubicBezTo>
                    <a:pt x="286213" y="4763"/>
                    <a:pt x="214496" y="6382"/>
                    <a:pt x="143338" y="14288"/>
                  </a:cubicBezTo>
                  <a:cubicBezTo>
                    <a:pt x="128370" y="15951"/>
                    <a:pt x="111124" y="17926"/>
                    <a:pt x="100475" y="28575"/>
                  </a:cubicBezTo>
                  <a:cubicBezTo>
                    <a:pt x="24275" y="104775"/>
                    <a:pt x="157626" y="47626"/>
                    <a:pt x="43325" y="85725"/>
                  </a:cubicBezTo>
                  <a:cubicBezTo>
                    <a:pt x="38563" y="100013"/>
                    <a:pt x="35773" y="115117"/>
                    <a:pt x="29038" y="128588"/>
                  </a:cubicBezTo>
                  <a:cubicBezTo>
                    <a:pt x="21359" y="143947"/>
                    <a:pt x="-3702" y="154791"/>
                    <a:pt x="463" y="171450"/>
                  </a:cubicBezTo>
                  <a:cubicBezTo>
                    <a:pt x="4116" y="186061"/>
                    <a:pt x="28440" y="183448"/>
                    <a:pt x="43325" y="185738"/>
                  </a:cubicBezTo>
                  <a:cubicBezTo>
                    <a:pt x="90631" y="193016"/>
                    <a:pt x="138575" y="195263"/>
                    <a:pt x="186200" y="200025"/>
                  </a:cubicBezTo>
                  <a:cubicBezTo>
                    <a:pt x="190963" y="214313"/>
                    <a:pt x="188728" y="233480"/>
                    <a:pt x="200488" y="242888"/>
                  </a:cubicBezTo>
                  <a:cubicBezTo>
                    <a:pt x="215821" y="255155"/>
                    <a:pt x="238757" y="251780"/>
                    <a:pt x="257638" y="257175"/>
                  </a:cubicBezTo>
                  <a:cubicBezTo>
                    <a:pt x="373086" y="290160"/>
                    <a:pt x="206275" y="262897"/>
                    <a:pt x="457663" y="285750"/>
                  </a:cubicBezTo>
                  <a:cubicBezTo>
                    <a:pt x="481475" y="290513"/>
                    <a:pt x="505541" y="294148"/>
                    <a:pt x="529100" y="300038"/>
                  </a:cubicBezTo>
                  <a:cubicBezTo>
                    <a:pt x="543711" y="303691"/>
                    <a:pt x="557019" y="312457"/>
                    <a:pt x="571963" y="314325"/>
                  </a:cubicBezTo>
                  <a:cubicBezTo>
                    <a:pt x="633579" y="322027"/>
                    <a:pt x="695788" y="323850"/>
                    <a:pt x="757700" y="328613"/>
                  </a:cubicBezTo>
                  <a:cubicBezTo>
                    <a:pt x="771988" y="338138"/>
                    <a:pt x="785204" y="349509"/>
                    <a:pt x="800563" y="357188"/>
                  </a:cubicBezTo>
                  <a:cubicBezTo>
                    <a:pt x="871933" y="392873"/>
                    <a:pt x="1051063" y="384453"/>
                    <a:pt x="1072025" y="385763"/>
                  </a:cubicBezTo>
                  <a:cubicBezTo>
                    <a:pt x="1207654" y="430973"/>
                    <a:pt x="1127753" y="417065"/>
                    <a:pt x="1314913" y="400050"/>
                  </a:cubicBezTo>
                  <a:cubicBezTo>
                    <a:pt x="1329200" y="395288"/>
                    <a:pt x="1342715" y="385763"/>
                    <a:pt x="1357775" y="385763"/>
                  </a:cubicBezTo>
                  <a:cubicBezTo>
                    <a:pt x="1405638" y="385763"/>
                    <a:pt x="1453560" y="408612"/>
                    <a:pt x="1500650" y="400050"/>
                  </a:cubicBezTo>
                  <a:cubicBezTo>
                    <a:pt x="1515467" y="397356"/>
                    <a:pt x="1510175" y="371475"/>
                    <a:pt x="1514938" y="357188"/>
                  </a:cubicBezTo>
                  <a:cubicBezTo>
                    <a:pt x="1500650" y="347663"/>
                    <a:pt x="1484217" y="340755"/>
                    <a:pt x="1472075" y="328613"/>
                  </a:cubicBezTo>
                  <a:cubicBezTo>
                    <a:pt x="1459933" y="316471"/>
                    <a:pt x="1458061" y="294851"/>
                    <a:pt x="1443500" y="285750"/>
                  </a:cubicBezTo>
                  <a:cubicBezTo>
                    <a:pt x="1417958" y="269786"/>
                    <a:pt x="1357775" y="257175"/>
                    <a:pt x="1357775" y="257175"/>
                  </a:cubicBezTo>
                  <a:cubicBezTo>
                    <a:pt x="1301359" y="275981"/>
                    <a:pt x="1329973" y="271463"/>
                    <a:pt x="1272050" y="27146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10260" name="Freeform 8">
              <a:extLst>
                <a:ext uri="{FF2B5EF4-FFF2-40B4-BE49-F238E27FC236}">
                  <a16:creationId xmlns:a16="http://schemas.microsoft.com/office/drawing/2014/main" id="{C9965372-55E9-7D63-CE86-E7B7798073F6}"/>
                </a:ext>
              </a:extLst>
            </p:cNvPr>
            <p:cNvSpPr>
              <a:spLocks/>
            </p:cNvSpPr>
            <p:nvPr/>
          </p:nvSpPr>
          <p:spPr bwMode="auto">
            <a:xfrm>
              <a:off x="5872163" y="5938658"/>
              <a:ext cx="257575" cy="247830"/>
            </a:xfrm>
            <a:custGeom>
              <a:avLst/>
              <a:gdLst>
                <a:gd name="T0" fmla="*/ 228600 w 257575"/>
                <a:gd name="T1" fmla="*/ 4942 h 247830"/>
                <a:gd name="T2" fmla="*/ 242887 w 257575"/>
                <a:gd name="T3" fmla="*/ 147817 h 247830"/>
                <a:gd name="T4" fmla="*/ 200025 w 257575"/>
                <a:gd name="T5" fmla="*/ 162105 h 247830"/>
                <a:gd name="T6" fmla="*/ 171450 w 257575"/>
                <a:gd name="T7" fmla="*/ 204967 h 247830"/>
                <a:gd name="T8" fmla="*/ 128587 w 257575"/>
                <a:gd name="T9" fmla="*/ 219255 h 247830"/>
                <a:gd name="T10" fmla="*/ 28575 w 257575"/>
                <a:gd name="T11" fmla="*/ 247830 h 247830"/>
                <a:gd name="T12" fmla="*/ 0 w 257575"/>
                <a:gd name="T13" fmla="*/ 204967 h 247830"/>
                <a:gd name="T14" fmla="*/ 57150 w 257575"/>
                <a:gd name="T15" fmla="*/ 76380 h 247830"/>
                <a:gd name="T16" fmla="*/ 185737 w 257575"/>
                <a:gd name="T17" fmla="*/ 47805 h 247830"/>
                <a:gd name="T18" fmla="*/ 228600 w 257575"/>
                <a:gd name="T19" fmla="*/ 4942 h 2478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7575" h="247830">
                  <a:moveTo>
                    <a:pt x="228600" y="4942"/>
                  </a:moveTo>
                  <a:cubicBezTo>
                    <a:pt x="238125" y="21611"/>
                    <a:pt x="279107" y="93487"/>
                    <a:pt x="242887" y="147817"/>
                  </a:cubicBezTo>
                  <a:cubicBezTo>
                    <a:pt x="234533" y="160348"/>
                    <a:pt x="214312" y="157342"/>
                    <a:pt x="200025" y="162105"/>
                  </a:cubicBezTo>
                  <a:cubicBezTo>
                    <a:pt x="190500" y="176392"/>
                    <a:pt x="184859" y="194240"/>
                    <a:pt x="171450" y="204967"/>
                  </a:cubicBezTo>
                  <a:cubicBezTo>
                    <a:pt x="159690" y="214375"/>
                    <a:pt x="143068" y="215118"/>
                    <a:pt x="128587" y="219255"/>
                  </a:cubicBezTo>
                  <a:cubicBezTo>
                    <a:pt x="3014" y="255133"/>
                    <a:pt x="131337" y="213574"/>
                    <a:pt x="28575" y="247830"/>
                  </a:cubicBezTo>
                  <a:cubicBezTo>
                    <a:pt x="19050" y="233542"/>
                    <a:pt x="0" y="222139"/>
                    <a:pt x="0" y="204967"/>
                  </a:cubicBezTo>
                  <a:cubicBezTo>
                    <a:pt x="0" y="185757"/>
                    <a:pt x="31253" y="97098"/>
                    <a:pt x="57150" y="76380"/>
                  </a:cubicBezTo>
                  <a:cubicBezTo>
                    <a:pt x="75664" y="61569"/>
                    <a:pt x="184856" y="47952"/>
                    <a:pt x="185737" y="47805"/>
                  </a:cubicBezTo>
                  <a:cubicBezTo>
                    <a:pt x="232563" y="16588"/>
                    <a:pt x="219075" y="-11727"/>
                    <a:pt x="228600" y="4942"/>
                  </a:cubicBezTo>
                  <a:close/>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10261" name="Freeform 9">
              <a:extLst>
                <a:ext uri="{FF2B5EF4-FFF2-40B4-BE49-F238E27FC236}">
                  <a16:creationId xmlns:a16="http://schemas.microsoft.com/office/drawing/2014/main" id="{4B151510-22D2-621B-DC48-3831C4D92C70}"/>
                </a:ext>
              </a:extLst>
            </p:cNvPr>
            <p:cNvSpPr>
              <a:spLocks/>
            </p:cNvSpPr>
            <p:nvPr/>
          </p:nvSpPr>
          <p:spPr bwMode="auto">
            <a:xfrm>
              <a:off x="6643688" y="4900613"/>
              <a:ext cx="471489" cy="186752"/>
            </a:xfrm>
            <a:custGeom>
              <a:avLst/>
              <a:gdLst>
                <a:gd name="T0" fmla="*/ 42862 w 471489"/>
                <a:gd name="T1" fmla="*/ 57150 h 186752"/>
                <a:gd name="T2" fmla="*/ 157162 w 471489"/>
                <a:gd name="T3" fmla="*/ 42862 h 186752"/>
                <a:gd name="T4" fmla="*/ 200025 w 471489"/>
                <a:gd name="T5" fmla="*/ 14287 h 186752"/>
                <a:gd name="T6" fmla="*/ 271462 w 471489"/>
                <a:gd name="T7" fmla="*/ 0 h 186752"/>
                <a:gd name="T8" fmla="*/ 400050 w 471489"/>
                <a:gd name="T9" fmla="*/ 42862 h 186752"/>
                <a:gd name="T10" fmla="*/ 457200 w 471489"/>
                <a:gd name="T11" fmla="*/ 128587 h 186752"/>
                <a:gd name="T12" fmla="*/ 428625 w 471489"/>
                <a:gd name="T13" fmla="*/ 185737 h 186752"/>
                <a:gd name="T14" fmla="*/ 342900 w 471489"/>
                <a:gd name="T15" fmla="*/ 157162 h 186752"/>
                <a:gd name="T16" fmla="*/ 300037 w 471489"/>
                <a:gd name="T17" fmla="*/ 142875 h 186752"/>
                <a:gd name="T18" fmla="*/ 14287 w 471489"/>
                <a:gd name="T19" fmla="*/ 142875 h 186752"/>
                <a:gd name="T20" fmla="*/ 0 w 471489"/>
                <a:gd name="T21" fmla="*/ 100012 h 186752"/>
                <a:gd name="T22" fmla="*/ 85725 w 471489"/>
                <a:gd name="T23" fmla="*/ 57150 h 186752"/>
                <a:gd name="T24" fmla="*/ 128587 w 471489"/>
                <a:gd name="T25" fmla="*/ 42862 h 186752"/>
                <a:gd name="T26" fmla="*/ 171450 w 471489"/>
                <a:gd name="T27" fmla="*/ 14287 h 186752"/>
                <a:gd name="T28" fmla="*/ 300037 w 471489"/>
                <a:gd name="T29" fmla="*/ 14287 h 1867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71489" h="186752">
                  <a:moveTo>
                    <a:pt x="42862" y="57150"/>
                  </a:moveTo>
                  <a:cubicBezTo>
                    <a:pt x="80962" y="52387"/>
                    <a:pt x="120118" y="52965"/>
                    <a:pt x="157162" y="42862"/>
                  </a:cubicBezTo>
                  <a:cubicBezTo>
                    <a:pt x="173729" y="38344"/>
                    <a:pt x="183947" y="20316"/>
                    <a:pt x="200025" y="14287"/>
                  </a:cubicBezTo>
                  <a:cubicBezTo>
                    <a:pt x="222763" y="5760"/>
                    <a:pt x="247650" y="4762"/>
                    <a:pt x="271462" y="0"/>
                  </a:cubicBezTo>
                  <a:cubicBezTo>
                    <a:pt x="319015" y="7925"/>
                    <a:pt x="365750" y="3662"/>
                    <a:pt x="400050" y="42862"/>
                  </a:cubicBezTo>
                  <a:cubicBezTo>
                    <a:pt x="422665" y="68708"/>
                    <a:pt x="457200" y="128587"/>
                    <a:pt x="457200" y="128587"/>
                  </a:cubicBezTo>
                  <a:cubicBezTo>
                    <a:pt x="467457" y="159360"/>
                    <a:pt x="494566" y="193064"/>
                    <a:pt x="428625" y="185737"/>
                  </a:cubicBezTo>
                  <a:cubicBezTo>
                    <a:pt x="398689" y="182411"/>
                    <a:pt x="371475" y="166687"/>
                    <a:pt x="342900" y="157162"/>
                  </a:cubicBezTo>
                  <a:lnTo>
                    <a:pt x="300037" y="142875"/>
                  </a:lnTo>
                  <a:cubicBezTo>
                    <a:pt x="191547" y="169996"/>
                    <a:pt x="174109" y="180480"/>
                    <a:pt x="14287" y="142875"/>
                  </a:cubicBezTo>
                  <a:cubicBezTo>
                    <a:pt x="-373" y="139426"/>
                    <a:pt x="4762" y="114300"/>
                    <a:pt x="0" y="100012"/>
                  </a:cubicBezTo>
                  <a:cubicBezTo>
                    <a:pt x="107727" y="64104"/>
                    <a:pt x="-25054" y="112540"/>
                    <a:pt x="85725" y="57150"/>
                  </a:cubicBezTo>
                  <a:cubicBezTo>
                    <a:pt x="99195" y="50415"/>
                    <a:pt x="115117" y="49597"/>
                    <a:pt x="128587" y="42862"/>
                  </a:cubicBezTo>
                  <a:cubicBezTo>
                    <a:pt x="143946" y="35183"/>
                    <a:pt x="154512" y="17110"/>
                    <a:pt x="171450" y="14287"/>
                  </a:cubicBezTo>
                  <a:cubicBezTo>
                    <a:pt x="213729" y="7240"/>
                    <a:pt x="257175" y="14287"/>
                    <a:pt x="300037" y="14287"/>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10262" name="Freeform 10">
              <a:extLst>
                <a:ext uri="{FF2B5EF4-FFF2-40B4-BE49-F238E27FC236}">
                  <a16:creationId xmlns:a16="http://schemas.microsoft.com/office/drawing/2014/main" id="{4C1B3B31-07ED-D4E3-6817-18EA06DC8548}"/>
                </a:ext>
              </a:extLst>
            </p:cNvPr>
            <p:cNvSpPr>
              <a:spLocks/>
            </p:cNvSpPr>
            <p:nvPr/>
          </p:nvSpPr>
          <p:spPr bwMode="auto">
            <a:xfrm>
              <a:off x="5325183" y="5800725"/>
              <a:ext cx="504117" cy="174095"/>
            </a:xfrm>
            <a:custGeom>
              <a:avLst/>
              <a:gdLst>
                <a:gd name="T0" fmla="*/ 475542 w 504117"/>
                <a:gd name="T1" fmla="*/ 0 h 174095"/>
                <a:gd name="T2" fmla="*/ 375530 w 504117"/>
                <a:gd name="T3" fmla="*/ 100013 h 174095"/>
                <a:gd name="T4" fmla="*/ 332667 w 504117"/>
                <a:gd name="T5" fmla="*/ 114300 h 174095"/>
                <a:gd name="T6" fmla="*/ 246942 w 504117"/>
                <a:gd name="T7" fmla="*/ 57150 h 174095"/>
                <a:gd name="T8" fmla="*/ 204080 w 504117"/>
                <a:gd name="T9" fmla="*/ 71438 h 174095"/>
                <a:gd name="T10" fmla="*/ 18342 w 504117"/>
                <a:gd name="T11" fmla="*/ 85725 h 174095"/>
                <a:gd name="T12" fmla="*/ 4055 w 504117"/>
                <a:gd name="T13" fmla="*/ 128588 h 174095"/>
                <a:gd name="T14" fmla="*/ 146930 w 504117"/>
                <a:gd name="T15" fmla="*/ 157163 h 174095"/>
                <a:gd name="T16" fmla="*/ 189792 w 504117"/>
                <a:gd name="T17" fmla="*/ 171450 h 174095"/>
                <a:gd name="T18" fmla="*/ 318380 w 504117"/>
                <a:gd name="T19" fmla="*/ 157163 h 174095"/>
                <a:gd name="T20" fmla="*/ 404105 w 504117"/>
                <a:gd name="T21" fmla="*/ 157163 h 174095"/>
                <a:gd name="T22" fmla="*/ 475542 w 504117"/>
                <a:gd name="T23" fmla="*/ 100013 h 174095"/>
                <a:gd name="T24" fmla="*/ 504117 w 504117"/>
                <a:gd name="T25" fmla="*/ 57150 h 174095"/>
                <a:gd name="T26" fmla="*/ 389817 w 504117"/>
                <a:gd name="T27" fmla="*/ 14288 h 17409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04117" h="174095">
                  <a:moveTo>
                    <a:pt x="475542" y="0"/>
                  </a:moveTo>
                  <a:cubicBezTo>
                    <a:pt x="434596" y="51183"/>
                    <a:pt x="428601" y="73478"/>
                    <a:pt x="375530" y="100013"/>
                  </a:cubicBezTo>
                  <a:cubicBezTo>
                    <a:pt x="362059" y="106748"/>
                    <a:pt x="346955" y="109538"/>
                    <a:pt x="332667" y="114300"/>
                  </a:cubicBezTo>
                  <a:cubicBezTo>
                    <a:pt x="306897" y="88530"/>
                    <a:pt x="288296" y="57150"/>
                    <a:pt x="246942" y="57150"/>
                  </a:cubicBezTo>
                  <a:cubicBezTo>
                    <a:pt x="231882" y="57150"/>
                    <a:pt x="219024" y="69570"/>
                    <a:pt x="204080" y="71438"/>
                  </a:cubicBezTo>
                  <a:cubicBezTo>
                    <a:pt x="142464" y="79140"/>
                    <a:pt x="80255" y="80963"/>
                    <a:pt x="18342" y="85725"/>
                  </a:cubicBezTo>
                  <a:cubicBezTo>
                    <a:pt x="13580" y="100013"/>
                    <a:pt x="-9110" y="121274"/>
                    <a:pt x="4055" y="128588"/>
                  </a:cubicBezTo>
                  <a:cubicBezTo>
                    <a:pt x="46511" y="152175"/>
                    <a:pt x="100854" y="141805"/>
                    <a:pt x="146930" y="157163"/>
                  </a:cubicBezTo>
                  <a:lnTo>
                    <a:pt x="189792" y="171450"/>
                  </a:lnTo>
                  <a:cubicBezTo>
                    <a:pt x="232655" y="166688"/>
                    <a:pt x="275254" y="157163"/>
                    <a:pt x="318380" y="157163"/>
                  </a:cubicBezTo>
                  <a:cubicBezTo>
                    <a:pt x="432681" y="157163"/>
                    <a:pt x="289802" y="195262"/>
                    <a:pt x="404105" y="157163"/>
                  </a:cubicBezTo>
                  <a:cubicBezTo>
                    <a:pt x="485998" y="34322"/>
                    <a:pt x="376954" y="178884"/>
                    <a:pt x="475542" y="100013"/>
                  </a:cubicBezTo>
                  <a:cubicBezTo>
                    <a:pt x="488951" y="89286"/>
                    <a:pt x="494592" y="71438"/>
                    <a:pt x="504117" y="57150"/>
                  </a:cubicBezTo>
                  <a:cubicBezTo>
                    <a:pt x="479288" y="-17339"/>
                    <a:pt x="504890" y="14288"/>
                    <a:pt x="389817" y="14288"/>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grpSp>
      <p:sp>
        <p:nvSpPr>
          <p:cNvPr id="12" name="Rectangle 11">
            <a:extLst>
              <a:ext uri="{FF2B5EF4-FFF2-40B4-BE49-F238E27FC236}">
                <a16:creationId xmlns:a16="http://schemas.microsoft.com/office/drawing/2014/main" id="{E304D82D-03B0-42B9-FD01-F8D465C5B082}"/>
              </a:ext>
            </a:extLst>
          </p:cNvPr>
          <p:cNvSpPr>
            <a:spLocks noChangeArrowheads="1"/>
          </p:cNvSpPr>
          <p:nvPr/>
        </p:nvSpPr>
        <p:spPr bwMode="auto">
          <a:xfrm>
            <a:off x="6562978" y="5900737"/>
            <a:ext cx="4283075" cy="576263"/>
          </a:xfrm>
          <a:prstGeom prst="rect">
            <a:avLst/>
          </a:prstGeom>
          <a:noFill/>
          <a:ln>
            <a:noFill/>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b="1" dirty="0">
                <a:solidFill>
                  <a:srgbClr val="FF0000"/>
                </a:solidFill>
                <a:latin typeface="Times New Roman" panose="02020603050405020304" pitchFamily="18" charset="0"/>
                <a:cs typeface="Times New Roman" panose="02020603050405020304" pitchFamily="18" charset="0"/>
              </a:rPr>
              <a:t>Hà Lan </a:t>
            </a:r>
            <a:r>
              <a:rPr lang="en-US" altLang="en-US" sz="2400" b="1" dirty="0" err="1">
                <a:solidFill>
                  <a:srgbClr val="FF0000"/>
                </a:solidFill>
                <a:latin typeface="Times New Roman" panose="02020603050405020304" pitchFamily="18" charset="0"/>
                <a:cs typeface="Times New Roman" panose="02020603050405020304" pitchFamily="18" charset="0"/>
              </a:rPr>
              <a:t>xâm</a:t>
            </a:r>
            <a:r>
              <a:rPr lang="en-US" altLang="en-US" sz="2400" b="1" dirty="0">
                <a:solidFill>
                  <a:srgbClr val="FF0000"/>
                </a:solidFill>
                <a:latin typeface="Times New Roman" panose="02020603050405020304" pitchFamily="18" charset="0"/>
                <a:cs typeface="Times New Roman" panose="02020603050405020304" pitchFamily="18" charset="0"/>
              </a:rPr>
              <a:t> l</a:t>
            </a:r>
            <a:r>
              <a:rPr lang="vi-VN" altLang="en-US" sz="2400" b="1" dirty="0" err="1">
                <a:solidFill>
                  <a:srgbClr val="FF0000"/>
                </a:solidFill>
                <a:latin typeface="Times New Roman" panose="02020603050405020304" pitchFamily="18" charset="0"/>
                <a:cs typeface="Times New Roman" panose="02020603050405020304" pitchFamily="18" charset="0"/>
              </a:rPr>
              <a:t>ược</a:t>
            </a:r>
            <a:r>
              <a:rPr lang="en-US" altLang="en-US" sz="2400" b="1" dirty="0">
                <a:solidFill>
                  <a:srgbClr val="FF0000"/>
                </a:solidFill>
                <a:latin typeface="Times New Roman" panose="02020603050405020304" pitchFamily="18" charset="0"/>
                <a:cs typeface="Times New Roman" panose="02020603050405020304" pitchFamily="18" charset="0"/>
              </a:rPr>
              <a:t> In-</a:t>
            </a:r>
            <a:r>
              <a:rPr lang="vi-VN" altLang="en-US" sz="2400" b="1" dirty="0">
                <a:solidFill>
                  <a:srgbClr val="FF0000"/>
                </a:solidFill>
                <a:latin typeface="Times New Roman" panose="02020603050405020304" pitchFamily="18" charset="0"/>
                <a:cs typeface="Times New Roman" panose="02020603050405020304" pitchFamily="18" charset="0"/>
              </a:rPr>
              <a:t>đô</a:t>
            </a:r>
            <a:r>
              <a:rPr lang="en-US" altLang="en-US" sz="2400" b="1" dirty="0">
                <a:solidFill>
                  <a:srgbClr val="FF0000"/>
                </a:solidFill>
                <a:latin typeface="Times New Roman" panose="02020603050405020304" pitchFamily="18" charset="0"/>
                <a:cs typeface="Times New Roman" panose="02020603050405020304" pitchFamily="18" charset="0"/>
              </a:rPr>
              <a:t>-</a:t>
            </a:r>
            <a:r>
              <a:rPr lang="en-US" altLang="en-US" sz="2400" b="1" dirty="0" err="1">
                <a:solidFill>
                  <a:srgbClr val="FF0000"/>
                </a:solidFill>
                <a:latin typeface="Times New Roman" panose="02020603050405020304" pitchFamily="18" charset="0"/>
                <a:cs typeface="Times New Roman" panose="02020603050405020304" pitchFamily="18" charset="0"/>
              </a:rPr>
              <a:t>nê</a:t>
            </a:r>
            <a:r>
              <a:rPr lang="en-US" altLang="en-US" sz="2400" b="1" dirty="0">
                <a:solidFill>
                  <a:srgbClr val="FF0000"/>
                </a:solidFill>
                <a:latin typeface="Times New Roman" panose="02020603050405020304" pitchFamily="18" charset="0"/>
                <a:cs typeface="Times New Roman" panose="02020603050405020304" pitchFamily="18" charset="0"/>
              </a:rPr>
              <a:t>-xi-a</a:t>
            </a:r>
          </a:p>
        </p:txBody>
      </p:sp>
      <p:grpSp>
        <p:nvGrpSpPr>
          <p:cNvPr id="13" name="Group 12">
            <a:extLst>
              <a:ext uri="{FF2B5EF4-FFF2-40B4-BE49-F238E27FC236}">
                <a16:creationId xmlns:a16="http://schemas.microsoft.com/office/drawing/2014/main" id="{86EA5A19-3A8F-B6F4-464E-A286F19B9514}"/>
              </a:ext>
            </a:extLst>
          </p:cNvPr>
          <p:cNvGrpSpPr>
            <a:grpSpLocks/>
          </p:cNvGrpSpPr>
          <p:nvPr/>
        </p:nvGrpSpPr>
        <p:grpSpPr bwMode="auto">
          <a:xfrm>
            <a:off x="5739401" y="899991"/>
            <a:ext cx="1385888" cy="2373313"/>
            <a:chOff x="2257425" y="800100"/>
            <a:chExt cx="1385888" cy="2373031"/>
          </a:xfrm>
        </p:grpSpPr>
        <p:sp>
          <p:nvSpPr>
            <p:cNvPr id="10252" name="Freeform 13">
              <a:extLst>
                <a:ext uri="{FF2B5EF4-FFF2-40B4-BE49-F238E27FC236}">
                  <a16:creationId xmlns:a16="http://schemas.microsoft.com/office/drawing/2014/main" id="{52A747EF-4612-0A94-316A-55279C0224CD}"/>
                </a:ext>
              </a:extLst>
            </p:cNvPr>
            <p:cNvSpPr>
              <a:spLocks/>
            </p:cNvSpPr>
            <p:nvPr/>
          </p:nvSpPr>
          <p:spPr bwMode="auto">
            <a:xfrm>
              <a:off x="2657308" y="800100"/>
              <a:ext cx="986005" cy="2373031"/>
            </a:xfrm>
            <a:custGeom>
              <a:avLst/>
              <a:gdLst>
                <a:gd name="T0" fmla="*/ 343067 w 986005"/>
                <a:gd name="T1" fmla="*/ 42863 h 2373031"/>
                <a:gd name="T2" fmla="*/ 285917 w 986005"/>
                <a:gd name="T3" fmla="*/ 114300 h 2373031"/>
                <a:gd name="T4" fmla="*/ 14455 w 986005"/>
                <a:gd name="T5" fmla="*/ 171450 h 2373031"/>
                <a:gd name="T6" fmla="*/ 28742 w 986005"/>
                <a:gd name="T7" fmla="*/ 300038 h 2373031"/>
                <a:gd name="T8" fmla="*/ 71605 w 986005"/>
                <a:gd name="T9" fmla="*/ 414338 h 2373031"/>
                <a:gd name="T10" fmla="*/ 157330 w 986005"/>
                <a:gd name="T11" fmla="*/ 457200 h 2373031"/>
                <a:gd name="T12" fmla="*/ 257342 w 986005"/>
                <a:gd name="T13" fmla="*/ 557213 h 2373031"/>
                <a:gd name="T14" fmla="*/ 200192 w 986005"/>
                <a:gd name="T15" fmla="*/ 671513 h 2373031"/>
                <a:gd name="T16" fmla="*/ 343067 w 986005"/>
                <a:gd name="T17" fmla="*/ 871538 h 2373031"/>
                <a:gd name="T18" fmla="*/ 443080 w 986005"/>
                <a:gd name="T19" fmla="*/ 957263 h 2373031"/>
                <a:gd name="T20" fmla="*/ 614530 w 986005"/>
                <a:gd name="T21" fmla="*/ 1157288 h 2373031"/>
                <a:gd name="T22" fmla="*/ 671680 w 986005"/>
                <a:gd name="T23" fmla="*/ 1228725 h 2373031"/>
                <a:gd name="T24" fmla="*/ 671680 w 986005"/>
                <a:gd name="T25" fmla="*/ 1485900 h 2373031"/>
                <a:gd name="T26" fmla="*/ 628817 w 986005"/>
                <a:gd name="T27" fmla="*/ 1785938 h 2373031"/>
                <a:gd name="T28" fmla="*/ 457367 w 986005"/>
                <a:gd name="T29" fmla="*/ 1900238 h 2373031"/>
                <a:gd name="T30" fmla="*/ 428792 w 986005"/>
                <a:gd name="T31" fmla="*/ 2028825 h 2373031"/>
                <a:gd name="T32" fmla="*/ 271630 w 986005"/>
                <a:gd name="T33" fmla="*/ 1985963 h 2373031"/>
                <a:gd name="T34" fmla="*/ 185905 w 986005"/>
                <a:gd name="T35" fmla="*/ 2143125 h 2373031"/>
                <a:gd name="T36" fmla="*/ 228767 w 986005"/>
                <a:gd name="T37" fmla="*/ 2257425 h 2373031"/>
                <a:gd name="T38" fmla="*/ 328780 w 986005"/>
                <a:gd name="T39" fmla="*/ 2343150 h 2373031"/>
                <a:gd name="T40" fmla="*/ 400217 w 986005"/>
                <a:gd name="T41" fmla="*/ 2286000 h 2373031"/>
                <a:gd name="T42" fmla="*/ 528805 w 986005"/>
                <a:gd name="T43" fmla="*/ 2228850 h 2373031"/>
                <a:gd name="T44" fmla="*/ 571667 w 986005"/>
                <a:gd name="T45" fmla="*/ 2085975 h 2373031"/>
                <a:gd name="T46" fmla="*/ 757405 w 986005"/>
                <a:gd name="T47" fmla="*/ 2043113 h 2373031"/>
                <a:gd name="T48" fmla="*/ 914567 w 986005"/>
                <a:gd name="T49" fmla="*/ 1943100 h 2373031"/>
                <a:gd name="T50" fmla="*/ 986005 w 986005"/>
                <a:gd name="T51" fmla="*/ 1771650 h 2373031"/>
                <a:gd name="T52" fmla="*/ 957430 w 986005"/>
                <a:gd name="T53" fmla="*/ 1600200 h 2373031"/>
                <a:gd name="T54" fmla="*/ 957430 w 986005"/>
                <a:gd name="T55" fmla="*/ 1428750 h 2373031"/>
                <a:gd name="T56" fmla="*/ 857417 w 986005"/>
                <a:gd name="T57" fmla="*/ 1214438 h 2373031"/>
                <a:gd name="T58" fmla="*/ 771692 w 986005"/>
                <a:gd name="T59" fmla="*/ 1157288 h 2373031"/>
                <a:gd name="T60" fmla="*/ 700255 w 986005"/>
                <a:gd name="T61" fmla="*/ 1085850 h 2373031"/>
                <a:gd name="T62" fmla="*/ 643105 w 986005"/>
                <a:gd name="T63" fmla="*/ 1028700 h 2373031"/>
                <a:gd name="T64" fmla="*/ 557380 w 986005"/>
                <a:gd name="T65" fmla="*/ 914400 h 2373031"/>
                <a:gd name="T66" fmla="*/ 457367 w 986005"/>
                <a:gd name="T67" fmla="*/ 671513 h 2373031"/>
                <a:gd name="T68" fmla="*/ 528805 w 986005"/>
                <a:gd name="T69" fmla="*/ 614363 h 2373031"/>
                <a:gd name="T70" fmla="*/ 628817 w 986005"/>
                <a:gd name="T71" fmla="*/ 442913 h 2373031"/>
                <a:gd name="T72" fmla="*/ 785980 w 986005"/>
                <a:gd name="T73" fmla="*/ 328613 h 2373031"/>
                <a:gd name="T74" fmla="*/ 685967 w 986005"/>
                <a:gd name="T75" fmla="*/ 228600 h 2373031"/>
                <a:gd name="T76" fmla="*/ 657392 w 986005"/>
                <a:gd name="T77" fmla="*/ 157163 h 2373031"/>
                <a:gd name="T78" fmla="*/ 585955 w 986005"/>
                <a:gd name="T79" fmla="*/ 100013 h 2373031"/>
                <a:gd name="T80" fmla="*/ 528805 w 986005"/>
                <a:gd name="T81" fmla="*/ 42863 h 2373031"/>
                <a:gd name="T82" fmla="*/ 414505 w 986005"/>
                <a:gd name="T83" fmla="*/ 0 h 237303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986005" h="2373031">
                  <a:moveTo>
                    <a:pt x="414505" y="0"/>
                  </a:moveTo>
                  <a:cubicBezTo>
                    <a:pt x="390692" y="14288"/>
                    <a:pt x="366616" y="28145"/>
                    <a:pt x="343067" y="42863"/>
                  </a:cubicBezTo>
                  <a:cubicBezTo>
                    <a:pt x="328506" y="51964"/>
                    <a:pt x="310932" y="58030"/>
                    <a:pt x="300205" y="71438"/>
                  </a:cubicBezTo>
                  <a:cubicBezTo>
                    <a:pt x="290797" y="83198"/>
                    <a:pt x="299387" y="107565"/>
                    <a:pt x="285917" y="114300"/>
                  </a:cubicBezTo>
                  <a:cubicBezTo>
                    <a:pt x="255796" y="129360"/>
                    <a:pt x="219242" y="123825"/>
                    <a:pt x="185905" y="128588"/>
                  </a:cubicBezTo>
                  <a:cubicBezTo>
                    <a:pt x="72697" y="166324"/>
                    <a:pt x="129891" y="152211"/>
                    <a:pt x="14455" y="171450"/>
                  </a:cubicBezTo>
                  <a:cubicBezTo>
                    <a:pt x="9692" y="185738"/>
                    <a:pt x="-1496" y="199345"/>
                    <a:pt x="167" y="214313"/>
                  </a:cubicBezTo>
                  <a:cubicBezTo>
                    <a:pt x="3493" y="244249"/>
                    <a:pt x="22835" y="270502"/>
                    <a:pt x="28742" y="300038"/>
                  </a:cubicBezTo>
                  <a:cubicBezTo>
                    <a:pt x="33505" y="323850"/>
                    <a:pt x="34503" y="348737"/>
                    <a:pt x="43030" y="371475"/>
                  </a:cubicBezTo>
                  <a:cubicBezTo>
                    <a:pt x="49059" y="387553"/>
                    <a:pt x="58196" y="403611"/>
                    <a:pt x="71605" y="414338"/>
                  </a:cubicBezTo>
                  <a:cubicBezTo>
                    <a:pt x="83365" y="423746"/>
                    <a:pt x="100180" y="423863"/>
                    <a:pt x="114467" y="428625"/>
                  </a:cubicBezTo>
                  <a:cubicBezTo>
                    <a:pt x="128755" y="438150"/>
                    <a:pt x="141971" y="449521"/>
                    <a:pt x="157330" y="457200"/>
                  </a:cubicBezTo>
                  <a:cubicBezTo>
                    <a:pt x="170800" y="463935"/>
                    <a:pt x="189543" y="460839"/>
                    <a:pt x="200192" y="471488"/>
                  </a:cubicBezTo>
                  <a:cubicBezTo>
                    <a:pt x="224476" y="495772"/>
                    <a:pt x="238292" y="528638"/>
                    <a:pt x="257342" y="557213"/>
                  </a:cubicBezTo>
                  <a:lnTo>
                    <a:pt x="285917" y="600075"/>
                  </a:lnTo>
                  <a:cubicBezTo>
                    <a:pt x="270066" y="610643"/>
                    <a:pt x="203630" y="650887"/>
                    <a:pt x="200192" y="671513"/>
                  </a:cubicBezTo>
                  <a:cubicBezTo>
                    <a:pt x="195429" y="700088"/>
                    <a:pt x="257343" y="733425"/>
                    <a:pt x="271630" y="742950"/>
                  </a:cubicBezTo>
                  <a:cubicBezTo>
                    <a:pt x="284210" y="780691"/>
                    <a:pt x="306220" y="859256"/>
                    <a:pt x="343067" y="871538"/>
                  </a:cubicBezTo>
                  <a:lnTo>
                    <a:pt x="385930" y="885825"/>
                  </a:lnTo>
                  <a:cubicBezTo>
                    <a:pt x="413743" y="969269"/>
                    <a:pt x="378454" y="892638"/>
                    <a:pt x="443080" y="957263"/>
                  </a:cubicBezTo>
                  <a:cubicBezTo>
                    <a:pt x="538333" y="1052515"/>
                    <a:pt x="400214" y="952497"/>
                    <a:pt x="514517" y="1028700"/>
                  </a:cubicBezTo>
                  <a:cubicBezTo>
                    <a:pt x="582875" y="1131237"/>
                    <a:pt x="547383" y="1090141"/>
                    <a:pt x="614530" y="1157288"/>
                  </a:cubicBezTo>
                  <a:cubicBezTo>
                    <a:pt x="619292" y="1171575"/>
                    <a:pt x="619409" y="1188390"/>
                    <a:pt x="628817" y="1200150"/>
                  </a:cubicBezTo>
                  <a:cubicBezTo>
                    <a:pt x="639544" y="1213559"/>
                    <a:pt x="664706" y="1213033"/>
                    <a:pt x="671680" y="1228725"/>
                  </a:cubicBezTo>
                  <a:cubicBezTo>
                    <a:pt x="685357" y="1259499"/>
                    <a:pt x="681205" y="1295400"/>
                    <a:pt x="685967" y="1328738"/>
                  </a:cubicBezTo>
                  <a:cubicBezTo>
                    <a:pt x="681205" y="1381125"/>
                    <a:pt x="671680" y="1433297"/>
                    <a:pt x="671680" y="1485900"/>
                  </a:cubicBezTo>
                  <a:cubicBezTo>
                    <a:pt x="671680" y="1635799"/>
                    <a:pt x="726904" y="1564079"/>
                    <a:pt x="671680" y="1757363"/>
                  </a:cubicBezTo>
                  <a:cubicBezTo>
                    <a:pt x="666963" y="1773874"/>
                    <a:pt x="643105" y="1776413"/>
                    <a:pt x="628817" y="1785938"/>
                  </a:cubicBezTo>
                  <a:cubicBezTo>
                    <a:pt x="574781" y="1866992"/>
                    <a:pt x="599219" y="1868347"/>
                    <a:pt x="528805" y="1885950"/>
                  </a:cubicBezTo>
                  <a:cubicBezTo>
                    <a:pt x="505246" y="1891840"/>
                    <a:pt x="481180" y="1895475"/>
                    <a:pt x="457367" y="1900238"/>
                  </a:cubicBezTo>
                  <a:cubicBezTo>
                    <a:pt x="452605" y="1914525"/>
                    <a:pt x="446347" y="1928398"/>
                    <a:pt x="443080" y="1943100"/>
                  </a:cubicBezTo>
                  <a:cubicBezTo>
                    <a:pt x="436796" y="1971379"/>
                    <a:pt x="451047" y="2010279"/>
                    <a:pt x="428792" y="2028825"/>
                  </a:cubicBezTo>
                  <a:cubicBezTo>
                    <a:pt x="410137" y="2044371"/>
                    <a:pt x="380783" y="2020927"/>
                    <a:pt x="357355" y="2014538"/>
                  </a:cubicBezTo>
                  <a:cubicBezTo>
                    <a:pt x="328296" y="2006613"/>
                    <a:pt x="271630" y="1985963"/>
                    <a:pt x="271630" y="1985963"/>
                  </a:cubicBezTo>
                  <a:cubicBezTo>
                    <a:pt x="203705" y="2031246"/>
                    <a:pt x="234197" y="1998248"/>
                    <a:pt x="200192" y="2100263"/>
                  </a:cubicBezTo>
                  <a:lnTo>
                    <a:pt x="185905" y="2143125"/>
                  </a:lnTo>
                  <a:cubicBezTo>
                    <a:pt x="200192" y="2147888"/>
                    <a:pt x="218118" y="2146764"/>
                    <a:pt x="228767" y="2157413"/>
                  </a:cubicBezTo>
                  <a:cubicBezTo>
                    <a:pt x="256608" y="2185254"/>
                    <a:pt x="237133" y="2229538"/>
                    <a:pt x="228767" y="2257425"/>
                  </a:cubicBezTo>
                  <a:cubicBezTo>
                    <a:pt x="220112" y="2286275"/>
                    <a:pt x="200192" y="2343150"/>
                    <a:pt x="200192" y="2343150"/>
                  </a:cubicBezTo>
                  <a:cubicBezTo>
                    <a:pt x="268117" y="2388433"/>
                    <a:pt x="226764" y="2377155"/>
                    <a:pt x="328780" y="2343150"/>
                  </a:cubicBezTo>
                  <a:lnTo>
                    <a:pt x="371642" y="2328863"/>
                  </a:lnTo>
                  <a:cubicBezTo>
                    <a:pt x="381167" y="2314575"/>
                    <a:pt x="385656" y="2295101"/>
                    <a:pt x="400217" y="2286000"/>
                  </a:cubicBezTo>
                  <a:cubicBezTo>
                    <a:pt x="425759" y="2270036"/>
                    <a:pt x="460880" y="2274133"/>
                    <a:pt x="485942" y="2257425"/>
                  </a:cubicBezTo>
                  <a:lnTo>
                    <a:pt x="528805" y="2228850"/>
                  </a:lnTo>
                  <a:cubicBezTo>
                    <a:pt x="563058" y="2126088"/>
                    <a:pt x="521502" y="2254411"/>
                    <a:pt x="557380" y="2128838"/>
                  </a:cubicBezTo>
                  <a:cubicBezTo>
                    <a:pt x="561517" y="2114357"/>
                    <a:pt x="557513" y="2091122"/>
                    <a:pt x="571667" y="2085975"/>
                  </a:cubicBezTo>
                  <a:cubicBezTo>
                    <a:pt x="616648" y="2069618"/>
                    <a:pt x="666917" y="2076450"/>
                    <a:pt x="714542" y="2071688"/>
                  </a:cubicBezTo>
                  <a:cubicBezTo>
                    <a:pt x="728830" y="2062163"/>
                    <a:pt x="741713" y="2050087"/>
                    <a:pt x="757405" y="2043113"/>
                  </a:cubicBezTo>
                  <a:cubicBezTo>
                    <a:pt x="784930" y="2030880"/>
                    <a:pt x="843130" y="2014538"/>
                    <a:pt x="843130" y="2014538"/>
                  </a:cubicBezTo>
                  <a:cubicBezTo>
                    <a:pt x="882233" y="1988469"/>
                    <a:pt x="894514" y="1988219"/>
                    <a:pt x="914567" y="1943100"/>
                  </a:cubicBezTo>
                  <a:cubicBezTo>
                    <a:pt x="926800" y="1915575"/>
                    <a:pt x="926434" y="1882437"/>
                    <a:pt x="943142" y="1857375"/>
                  </a:cubicBezTo>
                  <a:cubicBezTo>
                    <a:pt x="980071" y="1801982"/>
                    <a:pt x="966287" y="1830803"/>
                    <a:pt x="986005" y="1771650"/>
                  </a:cubicBezTo>
                  <a:cubicBezTo>
                    <a:pt x="981242" y="1728788"/>
                    <a:pt x="978807" y="1685602"/>
                    <a:pt x="971717" y="1643063"/>
                  </a:cubicBezTo>
                  <a:cubicBezTo>
                    <a:pt x="969241" y="1628207"/>
                    <a:pt x="957430" y="1615260"/>
                    <a:pt x="957430" y="1600200"/>
                  </a:cubicBezTo>
                  <a:cubicBezTo>
                    <a:pt x="957430" y="1566524"/>
                    <a:pt x="966955" y="1533525"/>
                    <a:pt x="971717" y="1500188"/>
                  </a:cubicBezTo>
                  <a:cubicBezTo>
                    <a:pt x="966955" y="1476375"/>
                    <a:pt x="963820" y="1452179"/>
                    <a:pt x="957430" y="1428750"/>
                  </a:cubicBezTo>
                  <a:cubicBezTo>
                    <a:pt x="949505" y="1399691"/>
                    <a:pt x="938380" y="1371600"/>
                    <a:pt x="928855" y="1343025"/>
                  </a:cubicBezTo>
                  <a:cubicBezTo>
                    <a:pt x="916275" y="1305285"/>
                    <a:pt x="894261" y="1226720"/>
                    <a:pt x="857417" y="1214438"/>
                  </a:cubicBezTo>
                  <a:lnTo>
                    <a:pt x="814555" y="1200150"/>
                  </a:lnTo>
                  <a:cubicBezTo>
                    <a:pt x="800267" y="1185863"/>
                    <a:pt x="787214" y="1170223"/>
                    <a:pt x="771692" y="1157288"/>
                  </a:cubicBezTo>
                  <a:cubicBezTo>
                    <a:pt x="758501" y="1146295"/>
                    <a:pt x="740972" y="1140855"/>
                    <a:pt x="728830" y="1128713"/>
                  </a:cubicBezTo>
                  <a:cubicBezTo>
                    <a:pt x="716688" y="1116571"/>
                    <a:pt x="707934" y="1101209"/>
                    <a:pt x="700255" y="1085850"/>
                  </a:cubicBezTo>
                  <a:cubicBezTo>
                    <a:pt x="693520" y="1072380"/>
                    <a:pt x="696616" y="1053637"/>
                    <a:pt x="685967" y="1042988"/>
                  </a:cubicBezTo>
                  <a:cubicBezTo>
                    <a:pt x="675318" y="1032339"/>
                    <a:pt x="657392" y="1033463"/>
                    <a:pt x="643105" y="1028700"/>
                  </a:cubicBezTo>
                  <a:cubicBezTo>
                    <a:pt x="631484" y="993840"/>
                    <a:pt x="627938" y="970671"/>
                    <a:pt x="600242" y="942975"/>
                  </a:cubicBezTo>
                  <a:cubicBezTo>
                    <a:pt x="588100" y="930833"/>
                    <a:pt x="571667" y="923925"/>
                    <a:pt x="557380" y="914400"/>
                  </a:cubicBezTo>
                  <a:cubicBezTo>
                    <a:pt x="553423" y="894613"/>
                    <a:pt x="542532" y="824809"/>
                    <a:pt x="528805" y="800100"/>
                  </a:cubicBezTo>
                  <a:cubicBezTo>
                    <a:pt x="446922" y="652709"/>
                    <a:pt x="489698" y="768503"/>
                    <a:pt x="457367" y="671513"/>
                  </a:cubicBezTo>
                  <a:cubicBezTo>
                    <a:pt x="466892" y="657225"/>
                    <a:pt x="472533" y="639377"/>
                    <a:pt x="485942" y="628650"/>
                  </a:cubicBezTo>
                  <a:cubicBezTo>
                    <a:pt x="497702" y="619242"/>
                    <a:pt x="518156" y="625012"/>
                    <a:pt x="528805" y="614363"/>
                  </a:cubicBezTo>
                  <a:cubicBezTo>
                    <a:pt x="553089" y="590079"/>
                    <a:pt x="585955" y="528638"/>
                    <a:pt x="585955" y="528638"/>
                  </a:cubicBezTo>
                  <a:cubicBezTo>
                    <a:pt x="596146" y="498063"/>
                    <a:pt x="602748" y="465723"/>
                    <a:pt x="628817" y="442913"/>
                  </a:cubicBezTo>
                  <a:cubicBezTo>
                    <a:pt x="689282" y="390006"/>
                    <a:pt x="698534" y="391099"/>
                    <a:pt x="757405" y="371475"/>
                  </a:cubicBezTo>
                  <a:cubicBezTo>
                    <a:pt x="766930" y="357188"/>
                    <a:pt x="783157" y="345551"/>
                    <a:pt x="785980" y="328613"/>
                  </a:cubicBezTo>
                  <a:cubicBezTo>
                    <a:pt x="795900" y="269090"/>
                    <a:pt x="735044" y="278421"/>
                    <a:pt x="700255" y="271463"/>
                  </a:cubicBezTo>
                  <a:cubicBezTo>
                    <a:pt x="695492" y="257175"/>
                    <a:pt x="695375" y="240360"/>
                    <a:pt x="685967" y="228600"/>
                  </a:cubicBezTo>
                  <a:cubicBezTo>
                    <a:pt x="675240" y="215191"/>
                    <a:pt x="649482" y="215968"/>
                    <a:pt x="643105" y="200025"/>
                  </a:cubicBezTo>
                  <a:cubicBezTo>
                    <a:pt x="637512" y="186042"/>
                    <a:pt x="652630" y="171450"/>
                    <a:pt x="657392" y="157163"/>
                  </a:cubicBezTo>
                  <a:cubicBezTo>
                    <a:pt x="652630" y="142875"/>
                    <a:pt x="654865" y="123708"/>
                    <a:pt x="643105" y="114300"/>
                  </a:cubicBezTo>
                  <a:cubicBezTo>
                    <a:pt x="627772" y="102033"/>
                    <a:pt x="604836" y="105407"/>
                    <a:pt x="585955" y="100013"/>
                  </a:cubicBezTo>
                  <a:cubicBezTo>
                    <a:pt x="571474" y="95876"/>
                    <a:pt x="557380" y="90488"/>
                    <a:pt x="543092" y="85725"/>
                  </a:cubicBezTo>
                  <a:cubicBezTo>
                    <a:pt x="538330" y="71438"/>
                    <a:pt x="541060" y="51617"/>
                    <a:pt x="528805" y="42863"/>
                  </a:cubicBezTo>
                  <a:cubicBezTo>
                    <a:pt x="504295" y="25356"/>
                    <a:pt x="470021" y="27759"/>
                    <a:pt x="443080" y="14288"/>
                  </a:cubicBezTo>
                  <a:lnTo>
                    <a:pt x="414505" y="0"/>
                  </a:lnTo>
                  <a:close/>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10253" name="Freeform 14">
              <a:extLst>
                <a:ext uri="{FF2B5EF4-FFF2-40B4-BE49-F238E27FC236}">
                  <a16:creationId xmlns:a16="http://schemas.microsoft.com/office/drawing/2014/main" id="{C184D827-42C0-52AB-0B37-1A40CC820A05}"/>
                </a:ext>
              </a:extLst>
            </p:cNvPr>
            <p:cNvSpPr>
              <a:spLocks/>
            </p:cNvSpPr>
            <p:nvPr/>
          </p:nvSpPr>
          <p:spPr bwMode="auto">
            <a:xfrm>
              <a:off x="2257425" y="971550"/>
              <a:ext cx="1071563" cy="1357390"/>
            </a:xfrm>
            <a:custGeom>
              <a:avLst/>
              <a:gdLst>
                <a:gd name="T0" fmla="*/ 385763 w 1071563"/>
                <a:gd name="T1" fmla="*/ 0 h 1357390"/>
                <a:gd name="T2" fmla="*/ 314325 w 1071563"/>
                <a:gd name="T3" fmla="*/ 42863 h 1357390"/>
                <a:gd name="T4" fmla="*/ 257175 w 1071563"/>
                <a:gd name="T5" fmla="*/ 71438 h 1357390"/>
                <a:gd name="T6" fmla="*/ 257175 w 1071563"/>
                <a:gd name="T7" fmla="*/ 171450 h 1357390"/>
                <a:gd name="T8" fmla="*/ 171450 w 1071563"/>
                <a:gd name="T9" fmla="*/ 142875 h 1357390"/>
                <a:gd name="T10" fmla="*/ 128588 w 1071563"/>
                <a:gd name="T11" fmla="*/ 171450 h 1357390"/>
                <a:gd name="T12" fmla="*/ 14288 w 1071563"/>
                <a:gd name="T13" fmla="*/ 200025 h 1357390"/>
                <a:gd name="T14" fmla="*/ 0 w 1071563"/>
                <a:gd name="T15" fmla="*/ 242888 h 1357390"/>
                <a:gd name="T16" fmla="*/ 57150 w 1071563"/>
                <a:gd name="T17" fmla="*/ 314325 h 1357390"/>
                <a:gd name="T18" fmla="*/ 71438 w 1071563"/>
                <a:gd name="T19" fmla="*/ 385763 h 1357390"/>
                <a:gd name="T20" fmla="*/ 157163 w 1071563"/>
                <a:gd name="T21" fmla="*/ 442913 h 1357390"/>
                <a:gd name="T22" fmla="*/ 185738 w 1071563"/>
                <a:gd name="T23" fmla="*/ 485775 h 1357390"/>
                <a:gd name="T24" fmla="*/ 128588 w 1071563"/>
                <a:gd name="T25" fmla="*/ 571500 h 1357390"/>
                <a:gd name="T26" fmla="*/ 85725 w 1071563"/>
                <a:gd name="T27" fmla="*/ 657225 h 1357390"/>
                <a:gd name="T28" fmla="*/ 100013 w 1071563"/>
                <a:gd name="T29" fmla="*/ 714375 h 1357390"/>
                <a:gd name="T30" fmla="*/ 142875 w 1071563"/>
                <a:gd name="T31" fmla="*/ 728663 h 1357390"/>
                <a:gd name="T32" fmla="*/ 257175 w 1071563"/>
                <a:gd name="T33" fmla="*/ 714375 h 1357390"/>
                <a:gd name="T34" fmla="*/ 385763 w 1071563"/>
                <a:gd name="T35" fmla="*/ 671513 h 1357390"/>
                <a:gd name="T36" fmla="*/ 428625 w 1071563"/>
                <a:gd name="T37" fmla="*/ 657225 h 1357390"/>
                <a:gd name="T38" fmla="*/ 471488 w 1071563"/>
                <a:gd name="T39" fmla="*/ 642938 h 1357390"/>
                <a:gd name="T40" fmla="*/ 514350 w 1071563"/>
                <a:gd name="T41" fmla="*/ 657225 h 1357390"/>
                <a:gd name="T42" fmla="*/ 600075 w 1071563"/>
                <a:gd name="T43" fmla="*/ 728663 h 1357390"/>
                <a:gd name="T44" fmla="*/ 657225 w 1071563"/>
                <a:gd name="T45" fmla="*/ 814388 h 1357390"/>
                <a:gd name="T46" fmla="*/ 685800 w 1071563"/>
                <a:gd name="T47" fmla="*/ 857250 h 1357390"/>
                <a:gd name="T48" fmla="*/ 700088 w 1071563"/>
                <a:gd name="T49" fmla="*/ 942975 h 1357390"/>
                <a:gd name="T50" fmla="*/ 714375 w 1071563"/>
                <a:gd name="T51" fmla="*/ 985838 h 1357390"/>
                <a:gd name="T52" fmla="*/ 742950 w 1071563"/>
                <a:gd name="T53" fmla="*/ 1100138 h 1357390"/>
                <a:gd name="T54" fmla="*/ 785813 w 1071563"/>
                <a:gd name="T55" fmla="*/ 1185863 h 1357390"/>
                <a:gd name="T56" fmla="*/ 785813 w 1071563"/>
                <a:gd name="T57" fmla="*/ 1343025 h 1357390"/>
                <a:gd name="T58" fmla="*/ 871538 w 1071563"/>
                <a:gd name="T59" fmla="*/ 1357313 h 1357390"/>
                <a:gd name="T60" fmla="*/ 957263 w 1071563"/>
                <a:gd name="T61" fmla="*/ 1328738 h 1357390"/>
                <a:gd name="T62" fmla="*/ 1071563 w 1071563"/>
                <a:gd name="T63" fmla="*/ 1357313 h 135739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71563" h="1357390">
                  <a:moveTo>
                    <a:pt x="385763" y="0"/>
                  </a:moveTo>
                  <a:cubicBezTo>
                    <a:pt x="361950" y="14288"/>
                    <a:pt x="341266" y="36128"/>
                    <a:pt x="314325" y="42863"/>
                  </a:cubicBezTo>
                  <a:cubicBezTo>
                    <a:pt x="245052" y="60181"/>
                    <a:pt x="288349" y="-22082"/>
                    <a:pt x="257175" y="71438"/>
                  </a:cubicBezTo>
                  <a:cubicBezTo>
                    <a:pt x="262118" y="86267"/>
                    <a:pt x="295397" y="160530"/>
                    <a:pt x="257175" y="171450"/>
                  </a:cubicBezTo>
                  <a:cubicBezTo>
                    <a:pt x="228213" y="179725"/>
                    <a:pt x="171450" y="142875"/>
                    <a:pt x="171450" y="142875"/>
                  </a:cubicBezTo>
                  <a:cubicBezTo>
                    <a:pt x="157163" y="152400"/>
                    <a:pt x="143946" y="163771"/>
                    <a:pt x="128588" y="171450"/>
                  </a:cubicBezTo>
                  <a:cubicBezTo>
                    <a:pt x="99297" y="186096"/>
                    <a:pt x="41463" y="194590"/>
                    <a:pt x="14288" y="200025"/>
                  </a:cubicBezTo>
                  <a:cubicBezTo>
                    <a:pt x="9525" y="214313"/>
                    <a:pt x="0" y="227827"/>
                    <a:pt x="0" y="242888"/>
                  </a:cubicBezTo>
                  <a:cubicBezTo>
                    <a:pt x="0" y="288894"/>
                    <a:pt x="24239" y="292384"/>
                    <a:pt x="57150" y="314325"/>
                  </a:cubicBezTo>
                  <a:cubicBezTo>
                    <a:pt x="61913" y="338138"/>
                    <a:pt x="60578" y="364042"/>
                    <a:pt x="71438" y="385763"/>
                  </a:cubicBezTo>
                  <a:cubicBezTo>
                    <a:pt x="92842" y="428572"/>
                    <a:pt x="119063" y="430213"/>
                    <a:pt x="157163" y="442913"/>
                  </a:cubicBezTo>
                  <a:cubicBezTo>
                    <a:pt x="166688" y="457200"/>
                    <a:pt x="189463" y="469013"/>
                    <a:pt x="185738" y="485775"/>
                  </a:cubicBezTo>
                  <a:cubicBezTo>
                    <a:pt x="178288" y="519300"/>
                    <a:pt x="147638" y="542925"/>
                    <a:pt x="128588" y="571500"/>
                  </a:cubicBezTo>
                  <a:cubicBezTo>
                    <a:pt x="91659" y="626893"/>
                    <a:pt x="105443" y="598073"/>
                    <a:pt x="85725" y="657225"/>
                  </a:cubicBezTo>
                  <a:cubicBezTo>
                    <a:pt x="90488" y="676275"/>
                    <a:pt x="87746" y="699042"/>
                    <a:pt x="100013" y="714375"/>
                  </a:cubicBezTo>
                  <a:cubicBezTo>
                    <a:pt x="109421" y="726135"/>
                    <a:pt x="127815" y="728663"/>
                    <a:pt x="142875" y="728663"/>
                  </a:cubicBezTo>
                  <a:cubicBezTo>
                    <a:pt x="181272" y="728663"/>
                    <a:pt x="219075" y="719138"/>
                    <a:pt x="257175" y="714375"/>
                  </a:cubicBezTo>
                  <a:lnTo>
                    <a:pt x="385763" y="671513"/>
                  </a:lnTo>
                  <a:lnTo>
                    <a:pt x="428625" y="657225"/>
                  </a:lnTo>
                  <a:lnTo>
                    <a:pt x="471488" y="642938"/>
                  </a:lnTo>
                  <a:cubicBezTo>
                    <a:pt x="485775" y="647700"/>
                    <a:pt x="500880" y="650490"/>
                    <a:pt x="514350" y="657225"/>
                  </a:cubicBezTo>
                  <a:cubicBezTo>
                    <a:pt x="544370" y="672235"/>
                    <a:pt x="579966" y="702808"/>
                    <a:pt x="600075" y="728663"/>
                  </a:cubicBezTo>
                  <a:cubicBezTo>
                    <a:pt x="621159" y="755772"/>
                    <a:pt x="638175" y="785813"/>
                    <a:pt x="657225" y="814388"/>
                  </a:cubicBezTo>
                  <a:lnTo>
                    <a:pt x="685800" y="857250"/>
                  </a:lnTo>
                  <a:cubicBezTo>
                    <a:pt x="690563" y="885825"/>
                    <a:pt x="693804" y="914696"/>
                    <a:pt x="700088" y="942975"/>
                  </a:cubicBezTo>
                  <a:cubicBezTo>
                    <a:pt x="703355" y="957677"/>
                    <a:pt x="710722" y="971227"/>
                    <a:pt x="714375" y="985838"/>
                  </a:cubicBezTo>
                  <a:cubicBezTo>
                    <a:pt x="722524" y="1018435"/>
                    <a:pt x="726623" y="1067484"/>
                    <a:pt x="742950" y="1100138"/>
                  </a:cubicBezTo>
                  <a:cubicBezTo>
                    <a:pt x="798347" y="1210933"/>
                    <a:pt x="749897" y="1078118"/>
                    <a:pt x="785813" y="1185863"/>
                  </a:cubicBezTo>
                  <a:cubicBezTo>
                    <a:pt x="769310" y="1235369"/>
                    <a:pt x="744346" y="1289710"/>
                    <a:pt x="785813" y="1343025"/>
                  </a:cubicBezTo>
                  <a:cubicBezTo>
                    <a:pt x="803598" y="1365892"/>
                    <a:pt x="842963" y="1352550"/>
                    <a:pt x="871538" y="1357313"/>
                  </a:cubicBezTo>
                  <a:cubicBezTo>
                    <a:pt x="900113" y="1347788"/>
                    <a:pt x="928688" y="1319213"/>
                    <a:pt x="957263" y="1328738"/>
                  </a:cubicBezTo>
                  <a:cubicBezTo>
                    <a:pt x="1052024" y="1360325"/>
                    <a:pt x="1012867" y="1357313"/>
                    <a:pt x="1071563" y="1357313"/>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10254" name="Freeform 15">
              <a:extLst>
                <a:ext uri="{FF2B5EF4-FFF2-40B4-BE49-F238E27FC236}">
                  <a16:creationId xmlns:a16="http://schemas.microsoft.com/office/drawing/2014/main" id="{6F0C62E3-34E5-5662-9C90-8EF9D9D0E258}"/>
                </a:ext>
              </a:extLst>
            </p:cNvPr>
            <p:cNvSpPr>
              <a:spLocks/>
            </p:cNvSpPr>
            <p:nvPr/>
          </p:nvSpPr>
          <p:spPr bwMode="auto">
            <a:xfrm>
              <a:off x="2527141" y="2228850"/>
              <a:ext cx="458947" cy="685800"/>
            </a:xfrm>
            <a:custGeom>
              <a:avLst/>
              <a:gdLst>
                <a:gd name="T0" fmla="*/ 458947 w 458947"/>
                <a:gd name="T1" fmla="*/ 85725 h 685800"/>
                <a:gd name="T2" fmla="*/ 301784 w 458947"/>
                <a:gd name="T3" fmla="*/ 14288 h 685800"/>
                <a:gd name="T4" fmla="*/ 258922 w 458947"/>
                <a:gd name="T5" fmla="*/ 0 h 685800"/>
                <a:gd name="T6" fmla="*/ 116047 w 458947"/>
                <a:gd name="T7" fmla="*/ 28575 h 685800"/>
                <a:gd name="T8" fmla="*/ 30322 w 458947"/>
                <a:gd name="T9" fmla="*/ 85725 h 685800"/>
                <a:gd name="T10" fmla="*/ 16034 w 458947"/>
                <a:gd name="T11" fmla="*/ 257175 h 685800"/>
                <a:gd name="T12" fmla="*/ 73184 w 458947"/>
                <a:gd name="T13" fmla="*/ 342900 h 685800"/>
                <a:gd name="T14" fmla="*/ 44609 w 458947"/>
                <a:gd name="T15" fmla="*/ 500063 h 685800"/>
                <a:gd name="T16" fmla="*/ 58897 w 458947"/>
                <a:gd name="T17" fmla="*/ 557213 h 685800"/>
                <a:gd name="T18" fmla="*/ 101759 w 458947"/>
                <a:gd name="T19" fmla="*/ 585788 h 685800"/>
                <a:gd name="T20" fmla="*/ 130334 w 458947"/>
                <a:gd name="T21" fmla="*/ 628650 h 685800"/>
                <a:gd name="T22" fmla="*/ 273209 w 458947"/>
                <a:gd name="T23" fmla="*/ 642938 h 685800"/>
                <a:gd name="T24" fmla="*/ 316072 w 458947"/>
                <a:gd name="T25" fmla="*/ 657225 h 685800"/>
                <a:gd name="T26" fmla="*/ 330359 w 458947"/>
                <a:gd name="T27" fmla="*/ 685800 h 6858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58947" h="685800">
                  <a:moveTo>
                    <a:pt x="458947" y="85725"/>
                  </a:moveTo>
                  <a:cubicBezTo>
                    <a:pt x="361679" y="27365"/>
                    <a:pt x="413856" y="51646"/>
                    <a:pt x="301784" y="14288"/>
                  </a:cubicBezTo>
                  <a:lnTo>
                    <a:pt x="258922" y="0"/>
                  </a:lnTo>
                  <a:cubicBezTo>
                    <a:pt x="248164" y="1793"/>
                    <a:pt x="137357" y="17920"/>
                    <a:pt x="116047" y="28575"/>
                  </a:cubicBezTo>
                  <a:cubicBezTo>
                    <a:pt x="85330" y="43934"/>
                    <a:pt x="30322" y="85725"/>
                    <a:pt x="30322" y="85725"/>
                  </a:cubicBezTo>
                  <a:cubicBezTo>
                    <a:pt x="5922" y="158924"/>
                    <a:pt x="-16031" y="180218"/>
                    <a:pt x="16034" y="257175"/>
                  </a:cubicBezTo>
                  <a:cubicBezTo>
                    <a:pt x="29243" y="288876"/>
                    <a:pt x="73184" y="342900"/>
                    <a:pt x="73184" y="342900"/>
                  </a:cubicBezTo>
                  <a:cubicBezTo>
                    <a:pt x="53092" y="403177"/>
                    <a:pt x="44609" y="419289"/>
                    <a:pt x="44609" y="500063"/>
                  </a:cubicBezTo>
                  <a:cubicBezTo>
                    <a:pt x="44609" y="519699"/>
                    <a:pt x="48005" y="540875"/>
                    <a:pt x="58897" y="557213"/>
                  </a:cubicBezTo>
                  <a:cubicBezTo>
                    <a:pt x="68422" y="571500"/>
                    <a:pt x="87472" y="576263"/>
                    <a:pt x="101759" y="585788"/>
                  </a:cubicBezTo>
                  <a:cubicBezTo>
                    <a:pt x="111284" y="600075"/>
                    <a:pt x="114044" y="623220"/>
                    <a:pt x="130334" y="628650"/>
                  </a:cubicBezTo>
                  <a:cubicBezTo>
                    <a:pt x="175740" y="643785"/>
                    <a:pt x="225903" y="635660"/>
                    <a:pt x="273209" y="642938"/>
                  </a:cubicBezTo>
                  <a:cubicBezTo>
                    <a:pt x="288094" y="645228"/>
                    <a:pt x="304024" y="648189"/>
                    <a:pt x="316072" y="657225"/>
                  </a:cubicBezTo>
                  <a:cubicBezTo>
                    <a:pt x="324591" y="663614"/>
                    <a:pt x="325597" y="676275"/>
                    <a:pt x="330359" y="685800"/>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grpSp>
      <p:grpSp>
        <p:nvGrpSpPr>
          <p:cNvPr id="17" name="Group 16">
            <a:extLst>
              <a:ext uri="{FF2B5EF4-FFF2-40B4-BE49-F238E27FC236}">
                <a16:creationId xmlns:a16="http://schemas.microsoft.com/office/drawing/2014/main" id="{8154FE4A-DFBA-5D45-DD79-0915C95C5127}"/>
              </a:ext>
            </a:extLst>
          </p:cNvPr>
          <p:cNvGrpSpPr>
            <a:grpSpLocks/>
          </p:cNvGrpSpPr>
          <p:nvPr/>
        </p:nvGrpSpPr>
        <p:grpSpPr bwMode="auto">
          <a:xfrm>
            <a:off x="5618416" y="3514642"/>
            <a:ext cx="3086100" cy="1000125"/>
            <a:chOff x="2114550" y="3443288"/>
            <a:chExt cx="3086705" cy="1000125"/>
          </a:xfrm>
        </p:grpSpPr>
        <p:sp>
          <p:nvSpPr>
            <p:cNvPr id="10250" name="Freeform 17">
              <a:extLst>
                <a:ext uri="{FF2B5EF4-FFF2-40B4-BE49-F238E27FC236}">
                  <a16:creationId xmlns:a16="http://schemas.microsoft.com/office/drawing/2014/main" id="{2A4884A1-89D9-9D46-5E20-38BCE918B125}"/>
                </a:ext>
              </a:extLst>
            </p:cNvPr>
            <p:cNvSpPr>
              <a:spLocks/>
            </p:cNvSpPr>
            <p:nvPr/>
          </p:nvSpPr>
          <p:spPr bwMode="auto">
            <a:xfrm>
              <a:off x="2114550" y="3471808"/>
              <a:ext cx="671513" cy="928742"/>
            </a:xfrm>
            <a:custGeom>
              <a:avLst/>
              <a:gdLst>
                <a:gd name="T0" fmla="*/ 314325 w 671513"/>
                <a:gd name="T1" fmla="*/ 128642 h 928742"/>
                <a:gd name="T2" fmla="*/ 185738 w 671513"/>
                <a:gd name="T3" fmla="*/ 114355 h 928742"/>
                <a:gd name="T4" fmla="*/ 100013 w 671513"/>
                <a:gd name="T5" fmla="*/ 57205 h 928742"/>
                <a:gd name="T6" fmla="*/ 14288 w 671513"/>
                <a:gd name="T7" fmla="*/ 14342 h 928742"/>
                <a:gd name="T8" fmla="*/ 42863 w 671513"/>
                <a:gd name="T9" fmla="*/ 157217 h 928742"/>
                <a:gd name="T10" fmla="*/ 57150 w 671513"/>
                <a:gd name="T11" fmla="*/ 385817 h 928742"/>
                <a:gd name="T12" fmla="*/ 71438 w 671513"/>
                <a:gd name="T13" fmla="*/ 428680 h 928742"/>
                <a:gd name="T14" fmla="*/ 85725 w 671513"/>
                <a:gd name="T15" fmla="*/ 485830 h 928742"/>
                <a:gd name="T16" fmla="*/ 114300 w 671513"/>
                <a:gd name="T17" fmla="*/ 528692 h 928742"/>
                <a:gd name="T18" fmla="*/ 128588 w 671513"/>
                <a:gd name="T19" fmla="*/ 571555 h 928742"/>
                <a:gd name="T20" fmla="*/ 242888 w 671513"/>
                <a:gd name="T21" fmla="*/ 671567 h 928742"/>
                <a:gd name="T22" fmla="*/ 285750 w 671513"/>
                <a:gd name="T23" fmla="*/ 700142 h 928742"/>
                <a:gd name="T24" fmla="*/ 328613 w 671513"/>
                <a:gd name="T25" fmla="*/ 728717 h 928742"/>
                <a:gd name="T26" fmla="*/ 371475 w 671513"/>
                <a:gd name="T27" fmla="*/ 757292 h 928742"/>
                <a:gd name="T28" fmla="*/ 400050 w 671513"/>
                <a:gd name="T29" fmla="*/ 800155 h 928742"/>
                <a:gd name="T30" fmla="*/ 442913 w 671513"/>
                <a:gd name="T31" fmla="*/ 814442 h 928742"/>
                <a:gd name="T32" fmla="*/ 528638 w 671513"/>
                <a:gd name="T33" fmla="*/ 871592 h 928742"/>
                <a:gd name="T34" fmla="*/ 571500 w 671513"/>
                <a:gd name="T35" fmla="*/ 900167 h 928742"/>
                <a:gd name="T36" fmla="*/ 614363 w 671513"/>
                <a:gd name="T37" fmla="*/ 928742 h 928742"/>
                <a:gd name="T38" fmla="*/ 642938 w 671513"/>
                <a:gd name="T39" fmla="*/ 885880 h 928742"/>
                <a:gd name="T40" fmla="*/ 671513 w 671513"/>
                <a:gd name="T41" fmla="*/ 800155 h 928742"/>
                <a:gd name="T42" fmla="*/ 585788 w 671513"/>
                <a:gd name="T43" fmla="*/ 671567 h 928742"/>
                <a:gd name="T44" fmla="*/ 557213 w 671513"/>
                <a:gd name="T45" fmla="*/ 628705 h 928742"/>
                <a:gd name="T46" fmla="*/ 557213 w 671513"/>
                <a:gd name="T47" fmla="*/ 442967 h 928742"/>
                <a:gd name="T48" fmla="*/ 514350 w 671513"/>
                <a:gd name="T49" fmla="*/ 285805 h 928742"/>
                <a:gd name="T50" fmla="*/ 442913 w 671513"/>
                <a:gd name="T51" fmla="*/ 185792 h 928742"/>
                <a:gd name="T52" fmla="*/ 428625 w 671513"/>
                <a:gd name="T53" fmla="*/ 142930 h 928742"/>
                <a:gd name="T54" fmla="*/ 385763 w 671513"/>
                <a:gd name="T55" fmla="*/ 128642 h 928742"/>
                <a:gd name="T56" fmla="*/ 342900 w 671513"/>
                <a:gd name="T57" fmla="*/ 100067 h 928742"/>
                <a:gd name="T58" fmla="*/ 300038 w 671513"/>
                <a:gd name="T59" fmla="*/ 114355 h 928742"/>
                <a:gd name="T60" fmla="*/ 285750 w 671513"/>
                <a:gd name="T61" fmla="*/ 157217 h 928742"/>
                <a:gd name="T62" fmla="*/ 200025 w 671513"/>
                <a:gd name="T63" fmla="*/ 142930 h 928742"/>
                <a:gd name="T64" fmla="*/ 142875 w 671513"/>
                <a:gd name="T65" fmla="*/ 85780 h 928742"/>
                <a:gd name="T66" fmla="*/ 57150 w 671513"/>
                <a:gd name="T67" fmla="*/ 28630 h 928742"/>
                <a:gd name="T68" fmla="*/ 0 w 671513"/>
                <a:gd name="T69" fmla="*/ 55 h 9287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71513" h="928742">
                  <a:moveTo>
                    <a:pt x="314325" y="128642"/>
                  </a:moveTo>
                  <a:cubicBezTo>
                    <a:pt x="271463" y="123880"/>
                    <a:pt x="226651" y="127993"/>
                    <a:pt x="185738" y="114355"/>
                  </a:cubicBezTo>
                  <a:cubicBezTo>
                    <a:pt x="153157" y="103495"/>
                    <a:pt x="128588" y="76255"/>
                    <a:pt x="100013" y="57205"/>
                  </a:cubicBezTo>
                  <a:cubicBezTo>
                    <a:pt x="44620" y="20276"/>
                    <a:pt x="73440" y="34060"/>
                    <a:pt x="14288" y="14342"/>
                  </a:cubicBezTo>
                  <a:cubicBezTo>
                    <a:pt x="27120" y="65670"/>
                    <a:pt x="37859" y="102174"/>
                    <a:pt x="42863" y="157217"/>
                  </a:cubicBezTo>
                  <a:cubicBezTo>
                    <a:pt x="49775" y="233252"/>
                    <a:pt x="49157" y="309888"/>
                    <a:pt x="57150" y="385817"/>
                  </a:cubicBezTo>
                  <a:cubicBezTo>
                    <a:pt x="58727" y="400795"/>
                    <a:pt x="67301" y="414199"/>
                    <a:pt x="71438" y="428680"/>
                  </a:cubicBezTo>
                  <a:cubicBezTo>
                    <a:pt x="76832" y="447561"/>
                    <a:pt x="77990" y="467781"/>
                    <a:pt x="85725" y="485830"/>
                  </a:cubicBezTo>
                  <a:cubicBezTo>
                    <a:pt x="92489" y="501613"/>
                    <a:pt x="106621" y="513334"/>
                    <a:pt x="114300" y="528692"/>
                  </a:cubicBezTo>
                  <a:cubicBezTo>
                    <a:pt x="121035" y="542163"/>
                    <a:pt x="121853" y="558084"/>
                    <a:pt x="128588" y="571555"/>
                  </a:cubicBezTo>
                  <a:cubicBezTo>
                    <a:pt x="158354" y="631086"/>
                    <a:pt x="178595" y="628705"/>
                    <a:pt x="242888" y="671567"/>
                  </a:cubicBezTo>
                  <a:lnTo>
                    <a:pt x="285750" y="700142"/>
                  </a:lnTo>
                  <a:lnTo>
                    <a:pt x="328613" y="728717"/>
                  </a:lnTo>
                  <a:lnTo>
                    <a:pt x="371475" y="757292"/>
                  </a:lnTo>
                  <a:cubicBezTo>
                    <a:pt x="381000" y="771580"/>
                    <a:pt x="386641" y="789428"/>
                    <a:pt x="400050" y="800155"/>
                  </a:cubicBezTo>
                  <a:cubicBezTo>
                    <a:pt x="411810" y="809563"/>
                    <a:pt x="429748" y="807128"/>
                    <a:pt x="442913" y="814442"/>
                  </a:cubicBezTo>
                  <a:cubicBezTo>
                    <a:pt x="472934" y="831120"/>
                    <a:pt x="500063" y="852542"/>
                    <a:pt x="528638" y="871592"/>
                  </a:cubicBezTo>
                  <a:lnTo>
                    <a:pt x="571500" y="900167"/>
                  </a:lnTo>
                  <a:lnTo>
                    <a:pt x="614363" y="928742"/>
                  </a:lnTo>
                  <a:cubicBezTo>
                    <a:pt x="623888" y="914455"/>
                    <a:pt x="635964" y="901571"/>
                    <a:pt x="642938" y="885880"/>
                  </a:cubicBezTo>
                  <a:cubicBezTo>
                    <a:pt x="655171" y="858355"/>
                    <a:pt x="671513" y="800155"/>
                    <a:pt x="671513" y="800155"/>
                  </a:cubicBezTo>
                  <a:lnTo>
                    <a:pt x="585788" y="671567"/>
                  </a:lnTo>
                  <a:lnTo>
                    <a:pt x="557213" y="628705"/>
                  </a:lnTo>
                  <a:cubicBezTo>
                    <a:pt x="577622" y="506250"/>
                    <a:pt x="574916" y="575741"/>
                    <a:pt x="557213" y="442967"/>
                  </a:cubicBezTo>
                  <a:cubicBezTo>
                    <a:pt x="539428" y="309577"/>
                    <a:pt x="564835" y="361532"/>
                    <a:pt x="514350" y="285805"/>
                  </a:cubicBezTo>
                  <a:cubicBezTo>
                    <a:pt x="481013" y="185793"/>
                    <a:pt x="514350" y="209605"/>
                    <a:pt x="442913" y="185792"/>
                  </a:cubicBezTo>
                  <a:cubicBezTo>
                    <a:pt x="438150" y="171505"/>
                    <a:pt x="439274" y="153579"/>
                    <a:pt x="428625" y="142930"/>
                  </a:cubicBezTo>
                  <a:cubicBezTo>
                    <a:pt x="417976" y="132281"/>
                    <a:pt x="399233" y="135377"/>
                    <a:pt x="385763" y="128642"/>
                  </a:cubicBezTo>
                  <a:cubicBezTo>
                    <a:pt x="370404" y="120963"/>
                    <a:pt x="357188" y="109592"/>
                    <a:pt x="342900" y="100067"/>
                  </a:cubicBezTo>
                  <a:cubicBezTo>
                    <a:pt x="328613" y="104830"/>
                    <a:pt x="310687" y="103706"/>
                    <a:pt x="300038" y="114355"/>
                  </a:cubicBezTo>
                  <a:cubicBezTo>
                    <a:pt x="289389" y="125004"/>
                    <a:pt x="300231" y="153080"/>
                    <a:pt x="285750" y="157217"/>
                  </a:cubicBezTo>
                  <a:cubicBezTo>
                    <a:pt x="257895" y="165175"/>
                    <a:pt x="228600" y="147692"/>
                    <a:pt x="200025" y="142930"/>
                  </a:cubicBezTo>
                  <a:cubicBezTo>
                    <a:pt x="85725" y="104828"/>
                    <a:pt x="219076" y="161980"/>
                    <a:pt x="142875" y="85780"/>
                  </a:cubicBezTo>
                  <a:cubicBezTo>
                    <a:pt x="118591" y="61496"/>
                    <a:pt x="85725" y="47680"/>
                    <a:pt x="57150" y="28630"/>
                  </a:cubicBezTo>
                  <a:cubicBezTo>
                    <a:pt x="10325" y="-2587"/>
                    <a:pt x="31459" y="55"/>
                    <a:pt x="0" y="55"/>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10251" name="Freeform 18">
              <a:extLst>
                <a:ext uri="{FF2B5EF4-FFF2-40B4-BE49-F238E27FC236}">
                  <a16:creationId xmlns:a16="http://schemas.microsoft.com/office/drawing/2014/main" id="{2A009182-752B-D84A-ABB1-80ECDBFE98A6}"/>
                </a:ext>
              </a:extLst>
            </p:cNvPr>
            <p:cNvSpPr>
              <a:spLocks/>
            </p:cNvSpPr>
            <p:nvPr/>
          </p:nvSpPr>
          <p:spPr bwMode="auto">
            <a:xfrm>
              <a:off x="3686175" y="3443288"/>
              <a:ext cx="1515080" cy="1000125"/>
            </a:xfrm>
            <a:custGeom>
              <a:avLst/>
              <a:gdLst>
                <a:gd name="T0" fmla="*/ 1114425 w 1515080"/>
                <a:gd name="T1" fmla="*/ 14287 h 1000125"/>
                <a:gd name="T2" fmla="*/ 1042988 w 1515080"/>
                <a:gd name="T3" fmla="*/ 57150 h 1000125"/>
                <a:gd name="T4" fmla="*/ 1028700 w 1515080"/>
                <a:gd name="T5" fmla="*/ 100012 h 1000125"/>
                <a:gd name="T6" fmla="*/ 1000125 w 1515080"/>
                <a:gd name="T7" fmla="*/ 142875 h 1000125"/>
                <a:gd name="T8" fmla="*/ 971550 w 1515080"/>
                <a:gd name="T9" fmla="*/ 242887 h 1000125"/>
                <a:gd name="T10" fmla="*/ 928688 w 1515080"/>
                <a:gd name="T11" fmla="*/ 257175 h 1000125"/>
                <a:gd name="T12" fmla="*/ 885825 w 1515080"/>
                <a:gd name="T13" fmla="*/ 342900 h 1000125"/>
                <a:gd name="T14" fmla="*/ 842963 w 1515080"/>
                <a:gd name="T15" fmla="*/ 357187 h 1000125"/>
                <a:gd name="T16" fmla="*/ 700088 w 1515080"/>
                <a:gd name="T17" fmla="*/ 342900 h 1000125"/>
                <a:gd name="T18" fmla="*/ 671513 w 1515080"/>
                <a:gd name="T19" fmla="*/ 385762 h 1000125"/>
                <a:gd name="T20" fmla="*/ 628650 w 1515080"/>
                <a:gd name="T21" fmla="*/ 400050 h 1000125"/>
                <a:gd name="T22" fmla="*/ 614363 w 1515080"/>
                <a:gd name="T23" fmla="*/ 442912 h 1000125"/>
                <a:gd name="T24" fmla="*/ 557213 w 1515080"/>
                <a:gd name="T25" fmla="*/ 528637 h 1000125"/>
                <a:gd name="T26" fmla="*/ 500063 w 1515080"/>
                <a:gd name="T27" fmla="*/ 614362 h 1000125"/>
                <a:gd name="T28" fmla="*/ 457200 w 1515080"/>
                <a:gd name="T29" fmla="*/ 642937 h 1000125"/>
                <a:gd name="T30" fmla="*/ 414338 w 1515080"/>
                <a:gd name="T31" fmla="*/ 657225 h 1000125"/>
                <a:gd name="T32" fmla="*/ 257175 w 1515080"/>
                <a:gd name="T33" fmla="*/ 671512 h 1000125"/>
                <a:gd name="T34" fmla="*/ 228600 w 1515080"/>
                <a:gd name="T35" fmla="*/ 714375 h 1000125"/>
                <a:gd name="T36" fmla="*/ 200025 w 1515080"/>
                <a:gd name="T37" fmla="*/ 800100 h 1000125"/>
                <a:gd name="T38" fmla="*/ 171450 w 1515080"/>
                <a:gd name="T39" fmla="*/ 900112 h 1000125"/>
                <a:gd name="T40" fmla="*/ 142875 w 1515080"/>
                <a:gd name="T41" fmla="*/ 857250 h 1000125"/>
                <a:gd name="T42" fmla="*/ 0 w 1515080"/>
                <a:gd name="T43" fmla="*/ 857250 h 1000125"/>
                <a:gd name="T44" fmla="*/ 14288 w 1515080"/>
                <a:gd name="T45" fmla="*/ 900112 h 1000125"/>
                <a:gd name="T46" fmla="*/ 57150 w 1515080"/>
                <a:gd name="T47" fmla="*/ 928687 h 1000125"/>
                <a:gd name="T48" fmla="*/ 214313 w 1515080"/>
                <a:gd name="T49" fmla="*/ 971550 h 1000125"/>
                <a:gd name="T50" fmla="*/ 300038 w 1515080"/>
                <a:gd name="T51" fmla="*/ 1000125 h 1000125"/>
                <a:gd name="T52" fmla="*/ 357188 w 1515080"/>
                <a:gd name="T53" fmla="*/ 942975 h 1000125"/>
                <a:gd name="T54" fmla="*/ 400050 w 1515080"/>
                <a:gd name="T55" fmla="*/ 914400 h 1000125"/>
                <a:gd name="T56" fmla="*/ 485775 w 1515080"/>
                <a:gd name="T57" fmla="*/ 885825 h 1000125"/>
                <a:gd name="T58" fmla="*/ 685800 w 1515080"/>
                <a:gd name="T59" fmla="*/ 857250 h 1000125"/>
                <a:gd name="T60" fmla="*/ 757238 w 1515080"/>
                <a:gd name="T61" fmla="*/ 728662 h 1000125"/>
                <a:gd name="T62" fmla="*/ 800100 w 1515080"/>
                <a:gd name="T63" fmla="*/ 700087 h 1000125"/>
                <a:gd name="T64" fmla="*/ 828675 w 1515080"/>
                <a:gd name="T65" fmla="*/ 657225 h 1000125"/>
                <a:gd name="T66" fmla="*/ 842963 w 1515080"/>
                <a:gd name="T67" fmla="*/ 614362 h 1000125"/>
                <a:gd name="T68" fmla="*/ 928688 w 1515080"/>
                <a:gd name="T69" fmla="*/ 557212 h 1000125"/>
                <a:gd name="T70" fmla="*/ 957263 w 1515080"/>
                <a:gd name="T71" fmla="*/ 514350 h 1000125"/>
                <a:gd name="T72" fmla="*/ 1085850 w 1515080"/>
                <a:gd name="T73" fmla="*/ 485775 h 1000125"/>
                <a:gd name="T74" fmla="*/ 1100138 w 1515080"/>
                <a:gd name="T75" fmla="*/ 442912 h 1000125"/>
                <a:gd name="T76" fmla="*/ 1185863 w 1515080"/>
                <a:gd name="T77" fmla="*/ 414337 h 1000125"/>
                <a:gd name="T78" fmla="*/ 1271588 w 1515080"/>
                <a:gd name="T79" fmla="*/ 442912 h 1000125"/>
                <a:gd name="T80" fmla="*/ 1314450 w 1515080"/>
                <a:gd name="T81" fmla="*/ 457200 h 1000125"/>
                <a:gd name="T82" fmla="*/ 1414463 w 1515080"/>
                <a:gd name="T83" fmla="*/ 442912 h 1000125"/>
                <a:gd name="T84" fmla="*/ 1400175 w 1515080"/>
                <a:gd name="T85" fmla="*/ 400050 h 1000125"/>
                <a:gd name="T86" fmla="*/ 1371600 w 1515080"/>
                <a:gd name="T87" fmla="*/ 357187 h 1000125"/>
                <a:gd name="T88" fmla="*/ 1500188 w 1515080"/>
                <a:gd name="T89" fmla="*/ 342900 h 1000125"/>
                <a:gd name="T90" fmla="*/ 1500188 w 1515080"/>
                <a:gd name="T91" fmla="*/ 257175 h 1000125"/>
                <a:gd name="T92" fmla="*/ 1300163 w 1515080"/>
                <a:gd name="T93" fmla="*/ 185737 h 1000125"/>
                <a:gd name="T94" fmla="*/ 1228725 w 1515080"/>
                <a:gd name="T95" fmla="*/ 14287 h 1000125"/>
                <a:gd name="T96" fmla="*/ 1185863 w 1515080"/>
                <a:gd name="T97" fmla="*/ 0 h 1000125"/>
                <a:gd name="T98" fmla="*/ 1128713 w 1515080"/>
                <a:gd name="T99" fmla="*/ 14287 h 1000125"/>
                <a:gd name="T100" fmla="*/ 1071563 w 1515080"/>
                <a:gd name="T101" fmla="*/ 100012 h 1000125"/>
                <a:gd name="T102" fmla="*/ 1028700 w 1515080"/>
                <a:gd name="T103" fmla="*/ 128587 h 1000125"/>
                <a:gd name="T104" fmla="*/ 1000125 w 1515080"/>
                <a:gd name="T105" fmla="*/ 171450 h 1000125"/>
                <a:gd name="T106" fmla="*/ 957263 w 1515080"/>
                <a:gd name="T107" fmla="*/ 185737 h 1000125"/>
                <a:gd name="T108" fmla="*/ 900113 w 1515080"/>
                <a:gd name="T109" fmla="*/ 314325 h 1000125"/>
                <a:gd name="T110" fmla="*/ 857250 w 1515080"/>
                <a:gd name="T111" fmla="*/ 328612 h 1000125"/>
                <a:gd name="T112" fmla="*/ 828675 w 1515080"/>
                <a:gd name="T113" fmla="*/ 342900 h 10001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515080" h="1000125">
                  <a:moveTo>
                    <a:pt x="1114425" y="14287"/>
                  </a:moveTo>
                  <a:cubicBezTo>
                    <a:pt x="1090613" y="28575"/>
                    <a:pt x="1062624" y="37514"/>
                    <a:pt x="1042988" y="57150"/>
                  </a:cubicBezTo>
                  <a:cubicBezTo>
                    <a:pt x="1032339" y="67799"/>
                    <a:pt x="1035435" y="86542"/>
                    <a:pt x="1028700" y="100012"/>
                  </a:cubicBezTo>
                  <a:cubicBezTo>
                    <a:pt x="1021021" y="115371"/>
                    <a:pt x="1009650" y="128587"/>
                    <a:pt x="1000125" y="142875"/>
                  </a:cubicBezTo>
                  <a:cubicBezTo>
                    <a:pt x="1000001" y="143372"/>
                    <a:pt x="978384" y="236053"/>
                    <a:pt x="971550" y="242887"/>
                  </a:cubicBezTo>
                  <a:cubicBezTo>
                    <a:pt x="960901" y="253536"/>
                    <a:pt x="942975" y="252412"/>
                    <a:pt x="928688" y="257175"/>
                  </a:cubicBezTo>
                  <a:cubicBezTo>
                    <a:pt x="919276" y="285410"/>
                    <a:pt x="911003" y="322758"/>
                    <a:pt x="885825" y="342900"/>
                  </a:cubicBezTo>
                  <a:cubicBezTo>
                    <a:pt x="874065" y="352308"/>
                    <a:pt x="857250" y="352425"/>
                    <a:pt x="842963" y="357187"/>
                  </a:cubicBezTo>
                  <a:cubicBezTo>
                    <a:pt x="738609" y="322402"/>
                    <a:pt x="786459" y="321306"/>
                    <a:pt x="700088" y="342900"/>
                  </a:cubicBezTo>
                  <a:cubicBezTo>
                    <a:pt x="690563" y="357187"/>
                    <a:pt x="684922" y="375035"/>
                    <a:pt x="671513" y="385762"/>
                  </a:cubicBezTo>
                  <a:cubicBezTo>
                    <a:pt x="659753" y="395170"/>
                    <a:pt x="639299" y="389401"/>
                    <a:pt x="628650" y="400050"/>
                  </a:cubicBezTo>
                  <a:cubicBezTo>
                    <a:pt x="618001" y="410699"/>
                    <a:pt x="621677" y="429747"/>
                    <a:pt x="614363" y="442912"/>
                  </a:cubicBezTo>
                  <a:cubicBezTo>
                    <a:pt x="597685" y="472933"/>
                    <a:pt x="576263" y="500062"/>
                    <a:pt x="557213" y="528637"/>
                  </a:cubicBezTo>
                  <a:cubicBezTo>
                    <a:pt x="557212" y="528638"/>
                    <a:pt x="500065" y="614361"/>
                    <a:pt x="500063" y="614362"/>
                  </a:cubicBezTo>
                  <a:cubicBezTo>
                    <a:pt x="485775" y="623887"/>
                    <a:pt x="472559" y="635258"/>
                    <a:pt x="457200" y="642937"/>
                  </a:cubicBezTo>
                  <a:cubicBezTo>
                    <a:pt x="443730" y="649672"/>
                    <a:pt x="429247" y="655095"/>
                    <a:pt x="414338" y="657225"/>
                  </a:cubicBezTo>
                  <a:cubicBezTo>
                    <a:pt x="362263" y="664664"/>
                    <a:pt x="309563" y="666750"/>
                    <a:pt x="257175" y="671512"/>
                  </a:cubicBezTo>
                  <a:cubicBezTo>
                    <a:pt x="247650" y="685800"/>
                    <a:pt x="235574" y="698683"/>
                    <a:pt x="228600" y="714375"/>
                  </a:cubicBezTo>
                  <a:cubicBezTo>
                    <a:pt x="216367" y="741900"/>
                    <a:pt x="209550" y="771525"/>
                    <a:pt x="200025" y="800100"/>
                  </a:cubicBezTo>
                  <a:cubicBezTo>
                    <a:pt x="179530" y="861587"/>
                    <a:pt x="189389" y="828357"/>
                    <a:pt x="171450" y="900112"/>
                  </a:cubicBezTo>
                  <a:cubicBezTo>
                    <a:pt x="161925" y="885825"/>
                    <a:pt x="156283" y="867977"/>
                    <a:pt x="142875" y="857250"/>
                  </a:cubicBezTo>
                  <a:cubicBezTo>
                    <a:pt x="105091" y="827023"/>
                    <a:pt x="32128" y="852660"/>
                    <a:pt x="0" y="857250"/>
                  </a:cubicBezTo>
                  <a:cubicBezTo>
                    <a:pt x="4763" y="871537"/>
                    <a:pt x="4880" y="888352"/>
                    <a:pt x="14288" y="900112"/>
                  </a:cubicBezTo>
                  <a:cubicBezTo>
                    <a:pt x="25015" y="913520"/>
                    <a:pt x="41459" y="921713"/>
                    <a:pt x="57150" y="928687"/>
                  </a:cubicBezTo>
                  <a:cubicBezTo>
                    <a:pt x="148577" y="969321"/>
                    <a:pt x="127316" y="947823"/>
                    <a:pt x="214313" y="971550"/>
                  </a:cubicBezTo>
                  <a:cubicBezTo>
                    <a:pt x="243372" y="979475"/>
                    <a:pt x="300038" y="1000125"/>
                    <a:pt x="300038" y="1000125"/>
                  </a:cubicBezTo>
                  <a:cubicBezTo>
                    <a:pt x="322897" y="931544"/>
                    <a:pt x="296227" y="973455"/>
                    <a:pt x="357188" y="942975"/>
                  </a:cubicBezTo>
                  <a:cubicBezTo>
                    <a:pt x="372547" y="935296"/>
                    <a:pt x="384359" y="921374"/>
                    <a:pt x="400050" y="914400"/>
                  </a:cubicBezTo>
                  <a:cubicBezTo>
                    <a:pt x="427575" y="902167"/>
                    <a:pt x="457200" y="895350"/>
                    <a:pt x="485775" y="885825"/>
                  </a:cubicBezTo>
                  <a:cubicBezTo>
                    <a:pt x="578544" y="854902"/>
                    <a:pt x="513632" y="872901"/>
                    <a:pt x="685800" y="857250"/>
                  </a:cubicBezTo>
                  <a:cubicBezTo>
                    <a:pt x="700689" y="812584"/>
                    <a:pt x="715129" y="756735"/>
                    <a:pt x="757238" y="728662"/>
                  </a:cubicBezTo>
                  <a:lnTo>
                    <a:pt x="800100" y="700087"/>
                  </a:lnTo>
                  <a:cubicBezTo>
                    <a:pt x="809625" y="685800"/>
                    <a:pt x="820996" y="672583"/>
                    <a:pt x="828675" y="657225"/>
                  </a:cubicBezTo>
                  <a:cubicBezTo>
                    <a:pt x="835410" y="643754"/>
                    <a:pt x="832314" y="625011"/>
                    <a:pt x="842963" y="614362"/>
                  </a:cubicBezTo>
                  <a:cubicBezTo>
                    <a:pt x="867247" y="590078"/>
                    <a:pt x="928688" y="557212"/>
                    <a:pt x="928688" y="557212"/>
                  </a:cubicBezTo>
                  <a:cubicBezTo>
                    <a:pt x="938213" y="542925"/>
                    <a:pt x="943855" y="525077"/>
                    <a:pt x="957263" y="514350"/>
                  </a:cubicBezTo>
                  <a:cubicBezTo>
                    <a:pt x="975777" y="499539"/>
                    <a:pt x="1084969" y="485922"/>
                    <a:pt x="1085850" y="485775"/>
                  </a:cubicBezTo>
                  <a:cubicBezTo>
                    <a:pt x="1090613" y="471487"/>
                    <a:pt x="1087883" y="451666"/>
                    <a:pt x="1100138" y="442912"/>
                  </a:cubicBezTo>
                  <a:cubicBezTo>
                    <a:pt x="1124648" y="425405"/>
                    <a:pt x="1185863" y="414337"/>
                    <a:pt x="1185863" y="414337"/>
                  </a:cubicBezTo>
                  <a:lnTo>
                    <a:pt x="1271588" y="442912"/>
                  </a:lnTo>
                  <a:lnTo>
                    <a:pt x="1314450" y="457200"/>
                  </a:lnTo>
                  <a:cubicBezTo>
                    <a:pt x="1347788" y="452437"/>
                    <a:pt x="1386443" y="461592"/>
                    <a:pt x="1414463" y="442912"/>
                  </a:cubicBezTo>
                  <a:cubicBezTo>
                    <a:pt x="1426994" y="434558"/>
                    <a:pt x="1406910" y="413520"/>
                    <a:pt x="1400175" y="400050"/>
                  </a:cubicBezTo>
                  <a:cubicBezTo>
                    <a:pt x="1392496" y="384691"/>
                    <a:pt x="1381125" y="371475"/>
                    <a:pt x="1371600" y="357187"/>
                  </a:cubicBezTo>
                  <a:cubicBezTo>
                    <a:pt x="1414463" y="352425"/>
                    <a:pt x="1460146" y="358917"/>
                    <a:pt x="1500188" y="342900"/>
                  </a:cubicBezTo>
                  <a:cubicBezTo>
                    <a:pt x="1527401" y="332015"/>
                    <a:pt x="1511074" y="268061"/>
                    <a:pt x="1500188" y="257175"/>
                  </a:cubicBezTo>
                  <a:cubicBezTo>
                    <a:pt x="1427343" y="184330"/>
                    <a:pt x="1398421" y="198020"/>
                    <a:pt x="1300163" y="185737"/>
                  </a:cubicBezTo>
                  <a:cubicBezTo>
                    <a:pt x="1292945" y="142432"/>
                    <a:pt x="1286869" y="33668"/>
                    <a:pt x="1228725" y="14287"/>
                  </a:cubicBezTo>
                  <a:lnTo>
                    <a:pt x="1185863" y="0"/>
                  </a:lnTo>
                  <a:cubicBezTo>
                    <a:pt x="1166813" y="4762"/>
                    <a:pt x="1143491" y="1356"/>
                    <a:pt x="1128713" y="14287"/>
                  </a:cubicBezTo>
                  <a:cubicBezTo>
                    <a:pt x="1102867" y="36902"/>
                    <a:pt x="1100138" y="80962"/>
                    <a:pt x="1071563" y="100012"/>
                  </a:cubicBezTo>
                  <a:lnTo>
                    <a:pt x="1028700" y="128587"/>
                  </a:lnTo>
                  <a:cubicBezTo>
                    <a:pt x="1019175" y="142875"/>
                    <a:pt x="1013534" y="160723"/>
                    <a:pt x="1000125" y="171450"/>
                  </a:cubicBezTo>
                  <a:cubicBezTo>
                    <a:pt x="988365" y="180858"/>
                    <a:pt x="966017" y="173482"/>
                    <a:pt x="957263" y="185737"/>
                  </a:cubicBezTo>
                  <a:cubicBezTo>
                    <a:pt x="925250" y="230556"/>
                    <a:pt x="944260" y="279007"/>
                    <a:pt x="900113" y="314325"/>
                  </a:cubicBezTo>
                  <a:cubicBezTo>
                    <a:pt x="888353" y="323733"/>
                    <a:pt x="871233" y="323019"/>
                    <a:pt x="857250" y="328612"/>
                  </a:cubicBezTo>
                  <a:cubicBezTo>
                    <a:pt x="847362" y="332567"/>
                    <a:pt x="838200" y="338137"/>
                    <a:pt x="828675" y="342900"/>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grpSp>
      <p:sp>
        <p:nvSpPr>
          <p:cNvPr id="20" name="Rectangle 19">
            <a:extLst>
              <a:ext uri="{FF2B5EF4-FFF2-40B4-BE49-F238E27FC236}">
                <a16:creationId xmlns:a16="http://schemas.microsoft.com/office/drawing/2014/main" id="{1D295890-EA51-503C-CF7F-78E16D4A8CB0}"/>
              </a:ext>
            </a:extLst>
          </p:cNvPr>
          <p:cNvSpPr>
            <a:spLocks noChangeArrowheads="1"/>
          </p:cNvSpPr>
          <p:nvPr/>
        </p:nvSpPr>
        <p:spPr bwMode="auto">
          <a:xfrm>
            <a:off x="4452474" y="1966911"/>
            <a:ext cx="5043488" cy="576263"/>
          </a:xfrm>
          <a:prstGeom prst="rect">
            <a:avLst/>
          </a:prstGeom>
          <a:noFill/>
          <a:ln>
            <a:noFill/>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b="1" dirty="0" err="1">
                <a:solidFill>
                  <a:srgbClr val="2126E7"/>
                </a:solidFill>
                <a:latin typeface="Times New Roman" panose="02020603050405020304" pitchFamily="18" charset="0"/>
                <a:cs typeface="Times New Roman" panose="02020603050405020304" pitchFamily="18" charset="0"/>
              </a:rPr>
              <a:t>Pháp</a:t>
            </a:r>
            <a:r>
              <a:rPr lang="en-US" altLang="en-US" sz="2400" b="1" dirty="0">
                <a:solidFill>
                  <a:srgbClr val="2126E7"/>
                </a:solidFill>
                <a:latin typeface="Times New Roman" panose="02020603050405020304" pitchFamily="18" charset="0"/>
                <a:cs typeface="Times New Roman" panose="02020603050405020304" pitchFamily="18" charset="0"/>
              </a:rPr>
              <a:t> </a:t>
            </a:r>
            <a:r>
              <a:rPr lang="en-US" altLang="en-US" sz="2400" b="1" dirty="0" err="1">
                <a:solidFill>
                  <a:srgbClr val="2126E7"/>
                </a:solidFill>
                <a:latin typeface="Times New Roman" panose="02020603050405020304" pitchFamily="18" charset="0"/>
                <a:cs typeface="Times New Roman" panose="02020603050405020304" pitchFamily="18" charset="0"/>
              </a:rPr>
              <a:t>xâm</a:t>
            </a:r>
            <a:r>
              <a:rPr lang="en-US" altLang="en-US" sz="2400" b="1" dirty="0">
                <a:solidFill>
                  <a:srgbClr val="2126E7"/>
                </a:solidFill>
                <a:latin typeface="Times New Roman" panose="02020603050405020304" pitchFamily="18" charset="0"/>
                <a:cs typeface="Times New Roman" panose="02020603050405020304" pitchFamily="18" charset="0"/>
              </a:rPr>
              <a:t> l</a:t>
            </a:r>
            <a:r>
              <a:rPr lang="vi-VN" altLang="en-US" sz="2400" b="1" dirty="0" err="1">
                <a:solidFill>
                  <a:srgbClr val="2126E7"/>
                </a:solidFill>
                <a:latin typeface="Times New Roman" panose="02020603050405020304" pitchFamily="18" charset="0"/>
                <a:cs typeface="Times New Roman" panose="02020603050405020304" pitchFamily="18" charset="0"/>
              </a:rPr>
              <a:t>ược</a:t>
            </a:r>
            <a:r>
              <a:rPr lang="en-US" altLang="en-US" sz="2400" b="1" dirty="0">
                <a:solidFill>
                  <a:srgbClr val="2126E7"/>
                </a:solidFill>
                <a:latin typeface="Times New Roman" panose="02020603050405020304" pitchFamily="18" charset="0"/>
                <a:cs typeface="Times New Roman" panose="02020603050405020304" pitchFamily="18" charset="0"/>
              </a:rPr>
              <a:t> 3 n</a:t>
            </a:r>
            <a:r>
              <a:rPr lang="vi-VN" altLang="en-US" sz="2400" b="1" dirty="0">
                <a:solidFill>
                  <a:srgbClr val="2126E7"/>
                </a:solidFill>
                <a:latin typeface="Times New Roman" panose="02020603050405020304" pitchFamily="18" charset="0"/>
                <a:cs typeface="Times New Roman" panose="02020603050405020304" pitchFamily="18" charset="0"/>
              </a:rPr>
              <a:t>ước</a:t>
            </a:r>
            <a:r>
              <a:rPr lang="en-US" altLang="en-US" sz="2400" b="1" dirty="0">
                <a:solidFill>
                  <a:srgbClr val="2126E7"/>
                </a:solidFill>
                <a:latin typeface="Times New Roman" panose="02020603050405020304" pitchFamily="18" charset="0"/>
                <a:cs typeface="Times New Roman" panose="02020603050405020304" pitchFamily="18" charset="0"/>
              </a:rPr>
              <a:t> </a:t>
            </a:r>
            <a:r>
              <a:rPr lang="en-US" altLang="en-US" sz="2400" b="1" dirty="0" err="1">
                <a:solidFill>
                  <a:srgbClr val="2126E7"/>
                </a:solidFill>
                <a:latin typeface="Times New Roman" panose="02020603050405020304" pitchFamily="18" charset="0"/>
                <a:cs typeface="Times New Roman" panose="02020603050405020304" pitchFamily="18" charset="0"/>
              </a:rPr>
              <a:t>Đông</a:t>
            </a:r>
            <a:r>
              <a:rPr lang="en-US" altLang="en-US" sz="2400" b="1" dirty="0">
                <a:solidFill>
                  <a:srgbClr val="2126E7"/>
                </a:solidFill>
                <a:latin typeface="Times New Roman" panose="02020603050405020304" pitchFamily="18" charset="0"/>
                <a:cs typeface="Times New Roman" panose="02020603050405020304" pitchFamily="18" charset="0"/>
              </a:rPr>
              <a:t> D</a:t>
            </a:r>
            <a:r>
              <a:rPr lang="vi-VN" altLang="en-US" sz="2400" b="1" dirty="0" err="1">
                <a:solidFill>
                  <a:srgbClr val="2126E7"/>
                </a:solidFill>
                <a:latin typeface="Times New Roman" panose="02020603050405020304" pitchFamily="18" charset="0"/>
                <a:cs typeface="Times New Roman" panose="02020603050405020304" pitchFamily="18" charset="0"/>
              </a:rPr>
              <a:t>ươ</a:t>
            </a:r>
            <a:r>
              <a:rPr lang="en-US" altLang="en-US" sz="2400" b="1" dirty="0">
                <a:solidFill>
                  <a:srgbClr val="2126E7"/>
                </a:solidFill>
                <a:latin typeface="Times New Roman" panose="02020603050405020304" pitchFamily="18" charset="0"/>
                <a:cs typeface="Times New Roman" panose="02020603050405020304" pitchFamily="18" charset="0"/>
              </a:rPr>
              <a:t>ng</a:t>
            </a:r>
          </a:p>
        </p:txBody>
      </p:sp>
      <p:sp>
        <p:nvSpPr>
          <p:cNvPr id="21" name="Rectangle 20">
            <a:extLst>
              <a:ext uri="{FF2B5EF4-FFF2-40B4-BE49-F238E27FC236}">
                <a16:creationId xmlns:a16="http://schemas.microsoft.com/office/drawing/2014/main" id="{461183A3-D8E2-37B4-256B-85CADD9CD22F}"/>
              </a:ext>
            </a:extLst>
          </p:cNvPr>
          <p:cNvSpPr>
            <a:spLocks noChangeArrowheads="1"/>
          </p:cNvSpPr>
          <p:nvPr/>
        </p:nvSpPr>
        <p:spPr bwMode="auto">
          <a:xfrm>
            <a:off x="5524445" y="3744058"/>
            <a:ext cx="3330575" cy="457200"/>
          </a:xfrm>
          <a:prstGeom prst="rect">
            <a:avLst/>
          </a:prstGeom>
          <a:noFill/>
          <a:ln>
            <a:noFill/>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b="1" dirty="0">
                <a:solidFill>
                  <a:srgbClr val="C830F7"/>
                </a:solidFill>
                <a:latin typeface="Times New Roman" panose="02020603050405020304" pitchFamily="18" charset="0"/>
                <a:cs typeface="Times New Roman" panose="02020603050405020304" pitchFamily="18" charset="0"/>
              </a:rPr>
              <a:t>Anh </a:t>
            </a:r>
            <a:r>
              <a:rPr lang="en-US" altLang="en-US" sz="2400" b="1" dirty="0" err="1">
                <a:solidFill>
                  <a:srgbClr val="C830F7"/>
                </a:solidFill>
                <a:latin typeface="Times New Roman" panose="02020603050405020304" pitchFamily="18" charset="0"/>
                <a:cs typeface="Times New Roman" panose="02020603050405020304" pitchFamily="18" charset="0"/>
              </a:rPr>
              <a:t>xâm</a:t>
            </a:r>
            <a:r>
              <a:rPr lang="en-US" altLang="en-US" sz="2400" b="1" dirty="0">
                <a:solidFill>
                  <a:srgbClr val="C830F7"/>
                </a:solidFill>
                <a:latin typeface="Times New Roman" panose="02020603050405020304" pitchFamily="18" charset="0"/>
                <a:cs typeface="Times New Roman" panose="02020603050405020304" pitchFamily="18" charset="0"/>
              </a:rPr>
              <a:t> l</a:t>
            </a:r>
            <a:r>
              <a:rPr lang="vi-VN" altLang="en-US" sz="2400" b="1" dirty="0" err="1">
                <a:solidFill>
                  <a:srgbClr val="C830F7"/>
                </a:solidFill>
                <a:latin typeface="Times New Roman" panose="02020603050405020304" pitchFamily="18" charset="0"/>
                <a:cs typeface="Times New Roman" panose="02020603050405020304" pitchFamily="18" charset="0"/>
              </a:rPr>
              <a:t>ược</a:t>
            </a:r>
            <a:r>
              <a:rPr lang="en-US" altLang="en-US" sz="2400" b="1" dirty="0">
                <a:solidFill>
                  <a:srgbClr val="C830F7"/>
                </a:solidFill>
                <a:latin typeface="Times New Roman" panose="02020603050405020304" pitchFamily="18" charset="0"/>
                <a:cs typeface="Times New Roman" panose="02020603050405020304" pitchFamily="18" charset="0"/>
              </a:rPr>
              <a:t> </a:t>
            </a:r>
            <a:r>
              <a:rPr lang="en-US" altLang="en-US" sz="2400" b="1" dirty="0" err="1">
                <a:solidFill>
                  <a:srgbClr val="C830F7"/>
                </a:solidFill>
                <a:latin typeface="Times New Roman" panose="02020603050405020304" pitchFamily="18" charset="0"/>
                <a:cs typeface="Times New Roman" panose="02020603050405020304" pitchFamily="18" charset="0"/>
              </a:rPr>
              <a:t>Malaixia</a:t>
            </a:r>
            <a:endParaRPr lang="en-US" altLang="en-US" sz="2400" b="1" dirty="0">
              <a:solidFill>
                <a:srgbClr val="C830F7"/>
              </a:solidFill>
              <a:latin typeface="Times New Roman" panose="02020603050405020304" pitchFamily="18" charset="0"/>
              <a:cs typeface="Times New Roman" panose="02020603050405020304" pitchFamily="18" charset="0"/>
            </a:endParaRPr>
          </a:p>
        </p:txBody>
      </p:sp>
      <p:sp>
        <p:nvSpPr>
          <p:cNvPr id="10249" name="Rectangle 21">
            <a:extLst>
              <a:ext uri="{FF2B5EF4-FFF2-40B4-BE49-F238E27FC236}">
                <a16:creationId xmlns:a16="http://schemas.microsoft.com/office/drawing/2014/main" id="{456AEFF3-53F2-7052-8CC2-DC213F1F274C}"/>
              </a:ext>
            </a:extLst>
          </p:cNvPr>
          <p:cNvSpPr>
            <a:spLocks noChangeArrowheads="1"/>
          </p:cNvSpPr>
          <p:nvPr/>
        </p:nvSpPr>
        <p:spPr bwMode="auto">
          <a:xfrm>
            <a:off x="3886201" y="6400800"/>
            <a:ext cx="4587875" cy="381000"/>
          </a:xfrm>
          <a:prstGeom prst="rect">
            <a:avLst/>
          </a:prstGeom>
          <a:solidFill>
            <a:srgbClr val="FFFF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b="1">
                <a:solidFill>
                  <a:schemeClr val="tx2"/>
                </a:solidFill>
                <a:latin typeface="Times New Roman" panose="02020603050405020304" pitchFamily="18" charset="0"/>
                <a:cs typeface="Times New Roman" panose="02020603050405020304" pitchFamily="18" charset="0"/>
              </a:rPr>
              <a:t>L</a:t>
            </a:r>
            <a:r>
              <a:rPr lang="vi-VN" altLang="en-US" sz="2400" b="1">
                <a:solidFill>
                  <a:schemeClr val="tx2"/>
                </a:solidFill>
                <a:latin typeface="Times New Roman" panose="02020603050405020304" pitchFamily="18" charset="0"/>
                <a:cs typeface="Times New Roman" panose="02020603050405020304" pitchFamily="18" charset="0"/>
              </a:rPr>
              <a:t>ược</a:t>
            </a:r>
            <a:r>
              <a:rPr lang="en-US" altLang="en-US" sz="2400" b="1">
                <a:solidFill>
                  <a:schemeClr val="tx2"/>
                </a:solidFill>
                <a:latin typeface="Times New Roman" panose="02020603050405020304" pitchFamily="18" charset="0"/>
                <a:cs typeface="Times New Roman" panose="02020603050405020304" pitchFamily="18" charset="0"/>
              </a:rPr>
              <a:t> </a:t>
            </a:r>
            <a:r>
              <a:rPr lang="vi-VN" altLang="en-US" sz="2400" b="1">
                <a:solidFill>
                  <a:schemeClr val="tx2"/>
                </a:solidFill>
                <a:latin typeface="Times New Roman" panose="02020603050405020304" pitchFamily="18" charset="0"/>
                <a:cs typeface="Times New Roman" panose="02020603050405020304" pitchFamily="18" charset="0"/>
              </a:rPr>
              <a:t>đồ</a:t>
            </a:r>
            <a:r>
              <a:rPr lang="en-US" altLang="en-US" sz="2400" b="1">
                <a:solidFill>
                  <a:schemeClr val="tx2"/>
                </a:solidFill>
                <a:latin typeface="Times New Roman" panose="02020603050405020304" pitchFamily="18" charset="0"/>
                <a:cs typeface="Times New Roman" panose="02020603050405020304" pitchFamily="18" charset="0"/>
              </a:rPr>
              <a:t> các n</a:t>
            </a:r>
            <a:r>
              <a:rPr lang="vi-VN" altLang="en-US" sz="2400" b="1">
                <a:solidFill>
                  <a:schemeClr val="tx2"/>
                </a:solidFill>
                <a:latin typeface="Times New Roman" panose="02020603050405020304" pitchFamily="18" charset="0"/>
                <a:cs typeface="Times New Roman" panose="02020603050405020304" pitchFamily="18" charset="0"/>
              </a:rPr>
              <a:t>ước</a:t>
            </a:r>
            <a:r>
              <a:rPr lang="en-US" altLang="en-US" sz="2400" b="1">
                <a:solidFill>
                  <a:schemeClr val="tx2"/>
                </a:solidFill>
                <a:latin typeface="Times New Roman" panose="02020603050405020304" pitchFamily="18" charset="0"/>
                <a:cs typeface="Times New Roman" panose="02020603050405020304" pitchFamily="18" charset="0"/>
              </a:rPr>
              <a:t> Đông Nam Á</a:t>
            </a:r>
          </a:p>
        </p:txBody>
      </p:sp>
      <p:sp>
        <p:nvSpPr>
          <p:cNvPr id="2" name="TextBox 1">
            <a:extLst>
              <a:ext uri="{FF2B5EF4-FFF2-40B4-BE49-F238E27FC236}">
                <a16:creationId xmlns:a16="http://schemas.microsoft.com/office/drawing/2014/main" id="{558EF698-F6C9-0C93-6463-90EF42CE313C}"/>
              </a:ext>
            </a:extLst>
          </p:cNvPr>
          <p:cNvSpPr txBox="1"/>
          <p:nvPr/>
        </p:nvSpPr>
        <p:spPr>
          <a:xfrm>
            <a:off x="340881" y="2543174"/>
            <a:ext cx="3741049" cy="2246769"/>
          </a:xfrm>
          <a:prstGeom prst="rect">
            <a:avLst/>
          </a:prstGeom>
          <a:noFill/>
        </p:spPr>
        <p:txBody>
          <a:bodyPr wrap="square" rtlCol="0">
            <a:spAutoFit/>
          </a:bodyPr>
          <a:lstStyle/>
          <a:p>
            <a:pPr algn="just"/>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Khôi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phục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ách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thống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trị</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đối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với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nước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thuộc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địa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trước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đây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từng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bước</a:t>
            </a:r>
            <a:r>
              <a:rPr lang="en-US" sz="2800" dirty="0">
                <a:solidFill>
                  <a:schemeClr val="bg1"/>
                </a:solidFill>
                <a:latin typeface="Times New Roman" panose="02020603050405020304" pitchFamily="18" charset="0"/>
                <a:cs typeface="Times New Roman" panose="02020603050405020304" pitchFamily="18" charset="0"/>
              </a:rPr>
              <a:t> phi </a:t>
            </a:r>
            <a:r>
              <a:rPr lang="en-US" sz="2800" dirty="0" err="1">
                <a:solidFill>
                  <a:schemeClr val="bg1"/>
                </a:solidFill>
                <a:latin typeface="Times New Roman" panose="02020603050405020304" pitchFamily="18" charset="0"/>
                <a:cs typeface="Times New Roman" panose="02020603050405020304" pitchFamily="18" charset="0"/>
              </a:rPr>
              <a:t>thực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dân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hoá</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BF9CF12-7F66-FD63-5E01-2F19F300314F}"/>
              </a:ext>
            </a:extLst>
          </p:cNvPr>
          <p:cNvSpPr txBox="1"/>
          <p:nvPr/>
        </p:nvSpPr>
        <p:spPr>
          <a:xfrm>
            <a:off x="365730" y="301335"/>
            <a:ext cx="3618431" cy="1384995"/>
          </a:xfrm>
          <a:prstGeom prst="rect">
            <a:avLst/>
          </a:prstGeom>
          <a:noFill/>
        </p:spPr>
        <p:txBody>
          <a:bodyPr wrap="square">
            <a:spAutoFit/>
          </a:bodyPr>
          <a:lstStyle/>
          <a:p>
            <a:pPr lvl="0" algn="just">
              <a:defRPr/>
            </a:pPr>
            <a:r>
              <a:rPr lang="en-US" altLang="zh-CN" sz="2800" b="1" dirty="0">
                <a:solidFill>
                  <a:srgbClr val="FFFF00"/>
                </a:solidFill>
                <a:latin typeface="Times New Roman" panose="02020603050405020304" pitchFamily="18" charset="0"/>
                <a:cs typeface="Times New Roman" panose="02020603050405020304" pitchFamily="18" charset="0"/>
                <a:sym typeface="+mn-lt"/>
              </a:rPr>
              <a:t>2. </a:t>
            </a:r>
            <a:r>
              <a:rPr lang="vi-VN" altLang="zh-CN" sz="2800" b="1" dirty="0">
                <a:solidFill>
                  <a:srgbClr val="FFFF00"/>
                </a:solidFill>
                <a:latin typeface="Times New Roman" panose="02020603050405020304" pitchFamily="18" charset="0"/>
                <a:cs typeface="Times New Roman" panose="02020603050405020304" pitchFamily="18" charset="0"/>
                <a:sym typeface="+mn-lt"/>
              </a:rPr>
              <a:t>Các nước Tây Âu từ năm 1945 đến năm 1991</a:t>
            </a:r>
            <a:endPar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mn-lt"/>
            </a:endParaRPr>
          </a:p>
        </p:txBody>
      </p:sp>
      <p:sp>
        <p:nvSpPr>
          <p:cNvPr id="5" name="TextBox 4">
            <a:extLst>
              <a:ext uri="{FF2B5EF4-FFF2-40B4-BE49-F238E27FC236}">
                <a16:creationId xmlns:a16="http://schemas.microsoft.com/office/drawing/2014/main" id="{AB658E8B-47C6-5D52-9CAB-CF165E6CF4BB}"/>
              </a:ext>
            </a:extLst>
          </p:cNvPr>
          <p:cNvSpPr txBox="1"/>
          <p:nvPr/>
        </p:nvSpPr>
        <p:spPr>
          <a:xfrm>
            <a:off x="318374" y="1805691"/>
            <a:ext cx="5221086" cy="523220"/>
          </a:xfrm>
          <a:prstGeom prst="rect">
            <a:avLst/>
          </a:prstGeom>
          <a:noFill/>
        </p:spPr>
        <p:txBody>
          <a:bodyPr wrap="square">
            <a:spAutoFit/>
          </a:bodyPr>
          <a:lstStyle/>
          <a:p>
            <a:pPr lvl="0" algn="just">
              <a:defRPr/>
            </a:pPr>
            <a:r>
              <a:rPr lang="en-US" altLang="zh-CN" sz="2800" b="1" dirty="0">
                <a:solidFill>
                  <a:srgbClr val="FFFF00"/>
                </a:solidFill>
                <a:latin typeface="Times New Roman" panose="02020603050405020304" pitchFamily="18" charset="0"/>
                <a:cs typeface="Times New Roman" panose="02020603050405020304" pitchFamily="18" charset="0"/>
                <a:sym typeface="+mn-lt"/>
              </a:rPr>
              <a:t>b. </a:t>
            </a:r>
            <a:r>
              <a:rPr lang="en-US" altLang="zh-CN" sz="2800" b="1" dirty="0" err="1">
                <a:solidFill>
                  <a:srgbClr val="FFFF00"/>
                </a:solidFill>
                <a:latin typeface="Times New Roman" panose="02020603050405020304" pitchFamily="18" charset="0"/>
                <a:cs typeface="Times New Roman" panose="02020603050405020304" pitchFamily="18" charset="0"/>
                <a:sym typeface="+mn-lt"/>
              </a:rPr>
              <a:t>Tình</a:t>
            </a:r>
            <a:r>
              <a:rPr lang="en-US" altLang="zh-CN" sz="2800" b="1" dirty="0">
                <a:solidFill>
                  <a:srgbClr val="FFFF00"/>
                </a:solidFill>
                <a:latin typeface="Times New Roman" panose="02020603050405020304" pitchFamily="18" charset="0"/>
                <a:cs typeface="Times New Roman" panose="02020603050405020304" pitchFamily="18" charset="0"/>
                <a:sym typeface="+mn-lt"/>
              </a:rPr>
              <a:t> </a:t>
            </a:r>
            <a:r>
              <a:rPr lang="en-US" altLang="zh-CN" sz="2800" b="1" dirty="0" err="1">
                <a:solidFill>
                  <a:srgbClr val="FFFF00"/>
                </a:solidFill>
                <a:latin typeface="Times New Roman" panose="02020603050405020304" pitchFamily="18" charset="0"/>
                <a:cs typeface="Times New Roman" panose="02020603050405020304" pitchFamily="18" charset="0"/>
                <a:sym typeface="+mn-lt"/>
              </a:rPr>
              <a:t>hình</a:t>
            </a:r>
            <a:r>
              <a:rPr lang="en-US" altLang="zh-CN" sz="2800" b="1" dirty="0">
                <a:solidFill>
                  <a:srgbClr val="FFFF00"/>
                </a:solidFill>
                <a:latin typeface="Times New Roman" panose="02020603050405020304" pitchFamily="18" charset="0"/>
                <a:cs typeface="Times New Roman" panose="02020603050405020304" pitchFamily="18" charset="0"/>
                <a:sym typeface="+mn-lt"/>
              </a:rPr>
              <a:t> </a:t>
            </a:r>
            <a:r>
              <a:rPr lang="en-US" altLang="zh-CN" sz="2800" b="1" dirty="0" err="1">
                <a:solidFill>
                  <a:srgbClr val="FFFF00"/>
                </a:solidFill>
                <a:latin typeface="Times New Roman" panose="02020603050405020304" pitchFamily="18" charset="0"/>
                <a:cs typeface="Times New Roman" panose="02020603050405020304" pitchFamily="18" charset="0"/>
                <a:sym typeface="+mn-lt"/>
              </a:rPr>
              <a:t>chính</a:t>
            </a:r>
            <a:r>
              <a:rPr lang="en-US" altLang="zh-CN" sz="2800" b="1" dirty="0">
                <a:solidFill>
                  <a:srgbClr val="FFFF00"/>
                </a:solidFill>
                <a:latin typeface="Times New Roman" panose="02020603050405020304" pitchFamily="18" charset="0"/>
                <a:cs typeface="Times New Roman" panose="02020603050405020304" pitchFamily="18" charset="0"/>
                <a:sym typeface="+mn-lt"/>
              </a:rPr>
              <a:t> </a:t>
            </a:r>
            <a:r>
              <a:rPr lang="en-US" altLang="zh-CN" sz="2800" b="1" dirty="0" err="1">
                <a:solidFill>
                  <a:srgbClr val="FFFF00"/>
                </a:solidFill>
                <a:latin typeface="Times New Roman" panose="02020603050405020304" pitchFamily="18" charset="0"/>
                <a:cs typeface="Times New Roman" panose="02020603050405020304" pitchFamily="18" charset="0"/>
                <a:sym typeface="+mn-lt"/>
              </a:rPr>
              <a:t>trị</a:t>
            </a:r>
            <a:endPar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mn-l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repeatCount="indefinite"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repeatCount="indefinite"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ircle(in)">
                                      <p:cBhvr>
                                        <p:cTn id="27" dur="20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repeatCount="indefinite"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ircle(in)">
                                      <p:cBhvr>
                                        <p:cTn id="3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P spid="21"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Quan he quoc te trong Chien tranh lanh">
            <a:extLst>
              <a:ext uri="{FF2B5EF4-FFF2-40B4-BE49-F238E27FC236}">
                <a16:creationId xmlns:a16="http://schemas.microsoft.com/office/drawing/2014/main" id="{5FBA4FB7-F12C-3022-3EAB-8649D88A9B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1251284"/>
            <a:ext cx="5961681" cy="469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5" name="Text Box 5">
            <a:extLst>
              <a:ext uri="{FF2B5EF4-FFF2-40B4-BE49-F238E27FC236}">
                <a16:creationId xmlns:a16="http://schemas.microsoft.com/office/drawing/2014/main" id="{29E3BB93-E0C1-2297-EC66-48A8EB19658F}"/>
              </a:ext>
            </a:extLst>
          </p:cNvPr>
          <p:cNvSpPr txBox="1">
            <a:spLocks noChangeArrowheads="1"/>
          </p:cNvSpPr>
          <p:nvPr/>
        </p:nvSpPr>
        <p:spPr bwMode="auto">
          <a:xfrm>
            <a:off x="8130381" y="2165393"/>
            <a:ext cx="895350" cy="590550"/>
          </a:xfrm>
          <a:prstGeom prst="rect">
            <a:avLst/>
          </a:prstGeom>
          <a:solidFill>
            <a:schemeClr val="bg1"/>
          </a:solidFill>
          <a:ln w="9525" algn="ctr">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b="1" dirty="0">
                <a:solidFill>
                  <a:srgbClr val="000000"/>
                </a:solidFill>
                <a:latin typeface="Times New Roman" panose="02020603050405020304" pitchFamily="18" charset="0"/>
              </a:rPr>
              <a:t>NATO</a:t>
            </a:r>
          </a:p>
          <a:p>
            <a:pPr algn="ctr" eaLnBrk="1" hangingPunct="1">
              <a:spcBef>
                <a:spcPct val="0"/>
              </a:spcBef>
              <a:buFontTx/>
              <a:buNone/>
            </a:pPr>
            <a:r>
              <a:rPr lang="en-US" altLang="en-US" sz="1600" b="1" dirty="0">
                <a:solidFill>
                  <a:srgbClr val="000000"/>
                </a:solidFill>
                <a:latin typeface="Times New Roman" panose="02020603050405020304" pitchFamily="18" charset="0"/>
              </a:rPr>
              <a:t>(4/1949)</a:t>
            </a:r>
          </a:p>
        </p:txBody>
      </p:sp>
      <p:pic>
        <p:nvPicPr>
          <p:cNvPr id="610309" name="Picture 5" descr="NATO1">
            <a:extLst>
              <a:ext uri="{FF2B5EF4-FFF2-40B4-BE49-F238E27FC236}">
                <a16:creationId xmlns:a16="http://schemas.microsoft.com/office/drawing/2014/main" id="{DB0195C9-F3DB-7367-7EC7-8DF9C440B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5410" y="3925331"/>
            <a:ext cx="2701178" cy="15240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3946BDE-0DC3-2905-0775-D121F4CFAEF2}"/>
              </a:ext>
            </a:extLst>
          </p:cNvPr>
          <p:cNvSpPr txBox="1"/>
          <p:nvPr/>
        </p:nvSpPr>
        <p:spPr>
          <a:xfrm>
            <a:off x="365730" y="301335"/>
            <a:ext cx="8850459" cy="523220"/>
          </a:xfrm>
          <a:prstGeom prst="rect">
            <a:avLst/>
          </a:prstGeom>
          <a:noFill/>
        </p:spPr>
        <p:txBody>
          <a:bodyPr wrap="square">
            <a:spAutoFit/>
          </a:bodyPr>
          <a:lstStyle/>
          <a:p>
            <a:pPr lvl="0" algn="just">
              <a:defRPr/>
            </a:pPr>
            <a:r>
              <a:rPr lang="en-US" altLang="zh-CN" sz="2800" b="1" dirty="0">
                <a:solidFill>
                  <a:srgbClr val="FFFF00"/>
                </a:solidFill>
                <a:latin typeface="Times New Roman" panose="02020603050405020304" pitchFamily="18" charset="0"/>
                <a:cs typeface="Times New Roman" panose="02020603050405020304" pitchFamily="18" charset="0"/>
                <a:sym typeface="+mn-lt"/>
              </a:rPr>
              <a:t>2. </a:t>
            </a:r>
            <a:r>
              <a:rPr lang="vi-VN" altLang="zh-CN" sz="2800" b="1" dirty="0">
                <a:solidFill>
                  <a:srgbClr val="FFFF00"/>
                </a:solidFill>
                <a:latin typeface="Times New Roman" panose="02020603050405020304" pitchFamily="18" charset="0"/>
                <a:cs typeface="Times New Roman" panose="02020603050405020304" pitchFamily="18" charset="0"/>
                <a:sym typeface="+mn-lt"/>
              </a:rPr>
              <a:t>Các nước Tây Âu từ năm 1945 đến năm 1991</a:t>
            </a:r>
            <a:endPar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mn-lt"/>
            </a:endParaRPr>
          </a:p>
        </p:txBody>
      </p:sp>
      <p:sp>
        <p:nvSpPr>
          <p:cNvPr id="3" name="TextBox 2">
            <a:extLst>
              <a:ext uri="{FF2B5EF4-FFF2-40B4-BE49-F238E27FC236}">
                <a16:creationId xmlns:a16="http://schemas.microsoft.com/office/drawing/2014/main" id="{3DF4FD1C-F847-8402-6D10-152C9A0020A7}"/>
              </a:ext>
            </a:extLst>
          </p:cNvPr>
          <p:cNvSpPr txBox="1"/>
          <p:nvPr/>
        </p:nvSpPr>
        <p:spPr>
          <a:xfrm>
            <a:off x="365730" y="939809"/>
            <a:ext cx="5221086" cy="523220"/>
          </a:xfrm>
          <a:prstGeom prst="rect">
            <a:avLst/>
          </a:prstGeom>
          <a:noFill/>
        </p:spPr>
        <p:txBody>
          <a:bodyPr wrap="square">
            <a:spAutoFit/>
          </a:bodyPr>
          <a:lstStyle/>
          <a:p>
            <a:pPr lvl="0" algn="just">
              <a:defRPr/>
            </a:pPr>
            <a:r>
              <a:rPr lang="en-US" altLang="zh-CN" sz="2800" b="1" dirty="0">
                <a:solidFill>
                  <a:srgbClr val="FFFF00"/>
                </a:solidFill>
                <a:latin typeface="Times New Roman" panose="02020603050405020304" pitchFamily="18" charset="0"/>
                <a:cs typeface="Times New Roman" panose="02020603050405020304" pitchFamily="18" charset="0"/>
                <a:sym typeface="+mn-lt"/>
              </a:rPr>
              <a:t>b. </a:t>
            </a:r>
            <a:r>
              <a:rPr lang="en-US" altLang="zh-CN" sz="2800" b="1" dirty="0" err="1">
                <a:solidFill>
                  <a:srgbClr val="FFFF00"/>
                </a:solidFill>
                <a:latin typeface="Times New Roman" panose="02020603050405020304" pitchFamily="18" charset="0"/>
                <a:cs typeface="Times New Roman" panose="02020603050405020304" pitchFamily="18" charset="0"/>
                <a:sym typeface="+mn-lt"/>
              </a:rPr>
              <a:t>Tình</a:t>
            </a:r>
            <a:r>
              <a:rPr lang="en-US" altLang="zh-CN" sz="2800" b="1" dirty="0">
                <a:solidFill>
                  <a:srgbClr val="FFFF00"/>
                </a:solidFill>
                <a:latin typeface="Times New Roman" panose="02020603050405020304" pitchFamily="18" charset="0"/>
                <a:cs typeface="Times New Roman" panose="02020603050405020304" pitchFamily="18" charset="0"/>
                <a:sym typeface="+mn-lt"/>
              </a:rPr>
              <a:t> </a:t>
            </a:r>
            <a:r>
              <a:rPr lang="en-US" altLang="zh-CN" sz="2800" b="1" dirty="0" err="1">
                <a:solidFill>
                  <a:srgbClr val="FFFF00"/>
                </a:solidFill>
                <a:latin typeface="Times New Roman" panose="02020603050405020304" pitchFamily="18" charset="0"/>
                <a:cs typeface="Times New Roman" panose="02020603050405020304" pitchFamily="18" charset="0"/>
                <a:sym typeface="+mn-lt"/>
              </a:rPr>
              <a:t>hình</a:t>
            </a:r>
            <a:r>
              <a:rPr lang="en-US" altLang="zh-CN" sz="2800" b="1" dirty="0">
                <a:solidFill>
                  <a:srgbClr val="FFFF00"/>
                </a:solidFill>
                <a:latin typeface="Times New Roman" panose="02020603050405020304" pitchFamily="18" charset="0"/>
                <a:cs typeface="Times New Roman" panose="02020603050405020304" pitchFamily="18" charset="0"/>
                <a:sym typeface="+mn-lt"/>
              </a:rPr>
              <a:t> </a:t>
            </a:r>
            <a:r>
              <a:rPr lang="en-US" altLang="zh-CN" sz="2800" b="1" dirty="0" err="1">
                <a:solidFill>
                  <a:srgbClr val="FFFF00"/>
                </a:solidFill>
                <a:latin typeface="Times New Roman" panose="02020603050405020304" pitchFamily="18" charset="0"/>
                <a:cs typeface="Times New Roman" panose="02020603050405020304" pitchFamily="18" charset="0"/>
                <a:sym typeface="+mn-lt"/>
              </a:rPr>
              <a:t>chính</a:t>
            </a:r>
            <a:r>
              <a:rPr lang="en-US" altLang="zh-CN" sz="2800" b="1" dirty="0">
                <a:solidFill>
                  <a:srgbClr val="FFFF00"/>
                </a:solidFill>
                <a:latin typeface="Times New Roman" panose="02020603050405020304" pitchFamily="18" charset="0"/>
                <a:cs typeface="Times New Roman" panose="02020603050405020304" pitchFamily="18" charset="0"/>
                <a:sym typeface="+mn-lt"/>
              </a:rPr>
              <a:t> </a:t>
            </a:r>
            <a:r>
              <a:rPr lang="en-US" altLang="zh-CN" sz="2800" b="1" dirty="0" err="1">
                <a:solidFill>
                  <a:srgbClr val="FFFF00"/>
                </a:solidFill>
                <a:latin typeface="Times New Roman" panose="02020603050405020304" pitchFamily="18" charset="0"/>
                <a:cs typeface="Times New Roman" panose="02020603050405020304" pitchFamily="18" charset="0"/>
                <a:sym typeface="+mn-lt"/>
              </a:rPr>
              <a:t>trị</a:t>
            </a:r>
            <a:endPar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mn-lt"/>
            </a:endParaRPr>
          </a:p>
        </p:txBody>
      </p:sp>
      <p:sp>
        <p:nvSpPr>
          <p:cNvPr id="4" name="TextBox 3">
            <a:extLst>
              <a:ext uri="{FF2B5EF4-FFF2-40B4-BE49-F238E27FC236}">
                <a16:creationId xmlns:a16="http://schemas.microsoft.com/office/drawing/2014/main" id="{D08AB043-6138-900A-103B-1B180FF4B681}"/>
              </a:ext>
            </a:extLst>
          </p:cNvPr>
          <p:cNvSpPr txBox="1"/>
          <p:nvPr/>
        </p:nvSpPr>
        <p:spPr>
          <a:xfrm>
            <a:off x="453507" y="1848002"/>
            <a:ext cx="5221086" cy="1815882"/>
          </a:xfrm>
          <a:prstGeom prst="rect">
            <a:avLst/>
          </a:prstGeom>
          <a:noFill/>
        </p:spPr>
        <p:txBody>
          <a:bodyPr wrap="square" rtlCol="0">
            <a:spAutoFit/>
          </a:bodyPr>
          <a:lstStyle/>
          <a:p>
            <a:r>
              <a:rPr lang="vi-VN" dirty="0"/>
              <a:t> </a:t>
            </a:r>
            <a:r>
              <a:rPr lang="vi-VN" sz="2800" dirty="0">
                <a:solidFill>
                  <a:schemeClr val="bg1"/>
                </a:solidFill>
                <a:latin typeface="Times New Roman" panose="02020603050405020304" pitchFamily="18" charset="0"/>
                <a:cs typeface="Times New Roman" panose="02020603050405020304" pitchFamily="18" charset="0"/>
              </a:rPr>
              <a:t>Về đối ngoại: Liên minh chặt chẽ với Mỹ, tham gia khối NATO chống Liên Xô và các nước xã hội chủ nghĩa trong Chiến tranh lạnh..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10309"/>
                                        </p:tgtEl>
                                        <p:attrNameLst>
                                          <p:attrName>style.visibility</p:attrName>
                                        </p:attrNameLst>
                                      </p:cBhvr>
                                      <p:to>
                                        <p:strVal val="visible"/>
                                      </p:to>
                                    </p:set>
                                    <p:animEffect transition="in" filter="box(in)">
                                      <p:cBhvr>
                                        <p:cTn id="7" dur="500"/>
                                        <p:tgtEl>
                                          <p:spTgt spid="610309"/>
                                        </p:tgtEl>
                                      </p:cBhvr>
                                    </p:animEffect>
                                  </p:childTnLst>
                                </p:cTn>
                              </p:par>
                              <p:par>
                                <p:cTn id="8" presetID="4" presetClass="entr" presetSubtype="16" fill="hold" nodeType="withEffect">
                                  <p:stCondLst>
                                    <p:cond delay="0"/>
                                  </p:stCondLst>
                                  <p:childTnLst>
                                    <p:set>
                                      <p:cBhvr>
                                        <p:cTn id="9" dur="1" fill="hold">
                                          <p:stCondLst>
                                            <p:cond delay="0"/>
                                          </p:stCondLst>
                                        </p:cTn>
                                        <p:tgtEl>
                                          <p:spTgt spid="122885"/>
                                        </p:tgtEl>
                                        <p:attrNameLst>
                                          <p:attrName>style.visibility</p:attrName>
                                        </p:attrNameLst>
                                      </p:cBhvr>
                                      <p:to>
                                        <p:strVal val="visible"/>
                                      </p:to>
                                    </p:set>
                                    <p:animEffect transition="in" filter="box(in)">
                                      <p:cBhvr>
                                        <p:cTn id="10" dur="500"/>
                                        <p:tgtEl>
                                          <p:spTgt spid="12288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5"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3">
            <a:extLst>
              <a:ext uri="{FF2B5EF4-FFF2-40B4-BE49-F238E27FC236}">
                <a16:creationId xmlns:a16="http://schemas.microsoft.com/office/drawing/2014/main" id="{CAD6E2FC-C30D-99B0-DD36-6CA6898E9383}"/>
              </a:ext>
            </a:extLst>
          </p:cNvPr>
          <p:cNvSpPr/>
          <p:nvPr/>
        </p:nvSpPr>
        <p:spPr>
          <a:xfrm>
            <a:off x="0" y="225028"/>
            <a:ext cx="6784578" cy="578644"/>
          </a:xfrm>
          <a:prstGeom prst="rect">
            <a:avLst/>
          </a:prstGeom>
          <a:noFill/>
          <a:ln/>
        </p:spPr>
        <p:txBody>
          <a:bodyPr wrap="none" rtlCol="0" anchor="t"/>
          <a:lstStyle/>
          <a:p>
            <a:pPr defTabSz="761970">
              <a:lnSpc>
                <a:spcPts val="4556"/>
              </a:lnSpc>
              <a:buClrTx/>
              <a:defRPr/>
            </a:pPr>
            <a:r>
              <a:rPr lang="en-US" sz="3200" b="1" kern="1200" dirty="0">
                <a:solidFill>
                  <a:srgbClr val="FFFF00"/>
                </a:solidFill>
                <a:latin typeface="Times New Roman" panose="02020603050405020304" pitchFamily="18" charset="0"/>
                <a:ea typeface="Poppins" pitchFamily="34" charset="-122"/>
                <a:cs typeface="Times New Roman" panose="02020603050405020304" pitchFamily="18" charset="0"/>
              </a:rPr>
              <a:t>2-</a:t>
            </a:r>
            <a:r>
              <a:rPr lang="en-US" sz="3200" b="1" dirty="0">
                <a:solidFill>
                  <a:srgbClr val="FFFF00"/>
                </a:solidFill>
                <a:latin typeface="Times New Roman" panose="02020603050405020304" pitchFamily="18" charset="0"/>
                <a:ea typeface="Poppins" pitchFamily="34" charset="-122"/>
                <a:cs typeface="Times New Roman" panose="02020603050405020304" pitchFamily="18" charset="0"/>
              </a:rPr>
              <a:t> </a:t>
            </a:r>
            <a:r>
              <a:rPr lang="en-US" sz="3200" b="1" dirty="0" err="1">
                <a:solidFill>
                  <a:srgbClr val="FFFF00"/>
                </a:solidFill>
                <a:latin typeface="Times New Roman" panose="02020603050405020304" pitchFamily="18" charset="0"/>
                <a:ea typeface="Poppins" pitchFamily="34" charset="-122"/>
                <a:cs typeface="Times New Roman" panose="02020603050405020304" pitchFamily="18" charset="0"/>
              </a:rPr>
              <a:t>Tây</a:t>
            </a:r>
            <a:r>
              <a:rPr lang="en-US" sz="3200" b="1" dirty="0">
                <a:solidFill>
                  <a:srgbClr val="FFFF00"/>
                </a:solidFill>
                <a:latin typeface="Times New Roman" panose="02020603050405020304" pitchFamily="18" charset="0"/>
                <a:ea typeface="Poppins" pitchFamily="34" charset="-122"/>
                <a:cs typeface="Times New Roman" panose="02020603050405020304" pitchFamily="18" charset="0"/>
              </a:rPr>
              <a:t> </a:t>
            </a:r>
            <a:r>
              <a:rPr lang="en-US" sz="3200" b="1" dirty="0" err="1">
                <a:solidFill>
                  <a:srgbClr val="FFFF00"/>
                </a:solidFill>
                <a:latin typeface="Times New Roman" panose="02020603050405020304" pitchFamily="18" charset="0"/>
                <a:ea typeface="Poppins" pitchFamily="34" charset="-122"/>
                <a:cs typeface="Times New Roman" panose="02020603050405020304" pitchFamily="18" charset="0"/>
              </a:rPr>
              <a:t>Âu</a:t>
            </a:r>
            <a:r>
              <a:rPr lang="en-US" sz="3200" b="1" kern="1200" dirty="0">
                <a:solidFill>
                  <a:srgbClr val="FFFF00"/>
                </a:solidFill>
                <a:latin typeface="Times New Roman" panose="02020603050405020304" pitchFamily="18" charset="0"/>
                <a:ea typeface="Poppins" pitchFamily="34" charset="-122"/>
                <a:cs typeface="Times New Roman" panose="02020603050405020304" pitchFamily="18" charset="0"/>
              </a:rPr>
              <a:t> từ năm 1945 đến 1991</a:t>
            </a:r>
            <a:endParaRPr lang="en-US" sz="3200" b="1" kern="1200" dirty="0">
              <a:solidFill>
                <a:srgbClr val="FFFF00"/>
              </a:solidFill>
              <a:latin typeface="Times New Roman" panose="02020603050405020304" pitchFamily="18" charset="0"/>
              <a:cs typeface="Times New Roman" panose="02020603050405020304" pitchFamily="18" charset="0"/>
            </a:endParaRPr>
          </a:p>
        </p:txBody>
      </p:sp>
      <p:sp>
        <p:nvSpPr>
          <p:cNvPr id="44" name="Text 3">
            <a:extLst>
              <a:ext uri="{FF2B5EF4-FFF2-40B4-BE49-F238E27FC236}">
                <a16:creationId xmlns:a16="http://schemas.microsoft.com/office/drawing/2014/main" id="{D0C2BD58-C7EC-C077-58B3-C5D721265422}"/>
              </a:ext>
            </a:extLst>
          </p:cNvPr>
          <p:cNvSpPr/>
          <p:nvPr/>
        </p:nvSpPr>
        <p:spPr>
          <a:xfrm>
            <a:off x="104184" y="938416"/>
            <a:ext cx="2698750" cy="578644"/>
          </a:xfrm>
          <a:prstGeom prst="rect">
            <a:avLst/>
          </a:prstGeom>
          <a:noFill/>
          <a:ln/>
        </p:spPr>
        <p:txBody>
          <a:bodyPr wrap="none" rtlCol="0" anchor="t"/>
          <a:lstStyle/>
          <a:p>
            <a:pPr lvl="0" algn="just">
              <a:defRPr/>
            </a:pPr>
            <a:r>
              <a:rPr lang="en-US" altLang="zh-CN" sz="3200" b="1" dirty="0">
                <a:solidFill>
                  <a:srgbClr val="FFFF00"/>
                </a:solidFill>
                <a:latin typeface="Times New Roman" panose="02020603050405020304" pitchFamily="18" charset="0"/>
                <a:cs typeface="Times New Roman" panose="02020603050405020304" pitchFamily="18" charset="0"/>
                <a:sym typeface="+mn-lt"/>
              </a:rPr>
              <a:t>b. </a:t>
            </a:r>
            <a:r>
              <a:rPr lang="en-US" altLang="zh-CN" sz="3200" b="1" dirty="0" err="1">
                <a:solidFill>
                  <a:srgbClr val="FFFF00"/>
                </a:solidFill>
                <a:latin typeface="Times New Roman" panose="02020603050405020304" pitchFamily="18" charset="0"/>
                <a:cs typeface="Times New Roman" panose="02020603050405020304" pitchFamily="18" charset="0"/>
                <a:sym typeface="+mn-lt"/>
              </a:rPr>
              <a:t>Tình</a:t>
            </a:r>
            <a:r>
              <a:rPr lang="en-US" altLang="zh-CN" sz="3200" b="1" dirty="0">
                <a:solidFill>
                  <a:srgbClr val="FFFF00"/>
                </a:solidFill>
                <a:latin typeface="Times New Roman" panose="02020603050405020304" pitchFamily="18" charset="0"/>
                <a:cs typeface="Times New Roman" panose="02020603050405020304" pitchFamily="18" charset="0"/>
                <a:sym typeface="+mn-lt"/>
              </a:rPr>
              <a:t> </a:t>
            </a:r>
            <a:r>
              <a:rPr lang="en-US" altLang="zh-CN" sz="3200" b="1" dirty="0" err="1">
                <a:solidFill>
                  <a:srgbClr val="FFFF00"/>
                </a:solidFill>
                <a:latin typeface="Times New Roman" panose="02020603050405020304" pitchFamily="18" charset="0"/>
                <a:cs typeface="Times New Roman" panose="02020603050405020304" pitchFamily="18" charset="0"/>
                <a:sym typeface="+mn-lt"/>
              </a:rPr>
              <a:t>hình</a:t>
            </a:r>
            <a:r>
              <a:rPr lang="en-US" altLang="zh-CN" sz="3200" b="1" dirty="0">
                <a:solidFill>
                  <a:srgbClr val="FFFF00"/>
                </a:solidFill>
                <a:latin typeface="Times New Roman" panose="02020603050405020304" pitchFamily="18" charset="0"/>
                <a:cs typeface="Times New Roman" panose="02020603050405020304" pitchFamily="18" charset="0"/>
                <a:sym typeface="+mn-lt"/>
              </a:rPr>
              <a:t> </a:t>
            </a:r>
            <a:r>
              <a:rPr lang="en-US" altLang="zh-CN" sz="3200" b="1" dirty="0" err="1">
                <a:solidFill>
                  <a:srgbClr val="FFFF00"/>
                </a:solidFill>
                <a:latin typeface="Times New Roman" panose="02020603050405020304" pitchFamily="18" charset="0"/>
                <a:cs typeface="Times New Roman" panose="02020603050405020304" pitchFamily="18" charset="0"/>
                <a:sym typeface="+mn-lt"/>
              </a:rPr>
              <a:t>chính</a:t>
            </a:r>
            <a:r>
              <a:rPr lang="en-US" altLang="zh-CN" sz="3200" b="1" dirty="0">
                <a:solidFill>
                  <a:srgbClr val="FFFF00"/>
                </a:solidFill>
                <a:latin typeface="Times New Roman" panose="02020603050405020304" pitchFamily="18" charset="0"/>
                <a:cs typeface="Times New Roman" panose="02020603050405020304" pitchFamily="18" charset="0"/>
                <a:sym typeface="+mn-lt"/>
              </a:rPr>
              <a:t> </a:t>
            </a:r>
            <a:r>
              <a:rPr lang="en-US" altLang="zh-CN" sz="3200" b="1" dirty="0" err="1">
                <a:solidFill>
                  <a:srgbClr val="FFFF00"/>
                </a:solidFill>
                <a:latin typeface="Times New Roman" panose="02020603050405020304" pitchFamily="18" charset="0"/>
                <a:cs typeface="Times New Roman" panose="02020603050405020304" pitchFamily="18" charset="0"/>
                <a:sym typeface="+mn-lt"/>
              </a:rPr>
              <a:t>trị</a:t>
            </a:r>
            <a:endParaRPr lang="en-US" altLang="zh-CN" sz="3200" b="1" kern="1200" dirty="0">
              <a:solidFill>
                <a:srgbClr val="FFFF00"/>
              </a:solidFill>
              <a:latin typeface="Times New Roman" panose="02020603050405020304" pitchFamily="18" charset="0"/>
              <a:cs typeface="Times New Roman" panose="02020603050405020304" pitchFamily="18" charset="0"/>
              <a:sym typeface="+mn-lt"/>
            </a:endParaRPr>
          </a:p>
        </p:txBody>
      </p:sp>
      <p:grpSp>
        <p:nvGrpSpPr>
          <p:cNvPr id="80" name="Group 79">
            <a:extLst>
              <a:ext uri="{FF2B5EF4-FFF2-40B4-BE49-F238E27FC236}">
                <a16:creationId xmlns:a16="http://schemas.microsoft.com/office/drawing/2014/main" id="{87ED8AF2-DC80-D8D1-6916-A06A92BE3876}"/>
              </a:ext>
            </a:extLst>
          </p:cNvPr>
          <p:cNvGrpSpPr/>
          <p:nvPr/>
        </p:nvGrpSpPr>
        <p:grpSpPr>
          <a:xfrm rot="5400000">
            <a:off x="8800379" y="4488130"/>
            <a:ext cx="2868091" cy="1219194"/>
            <a:chOff x="5704613" y="291973"/>
            <a:chExt cx="2357209" cy="1463033"/>
          </a:xfrm>
        </p:grpSpPr>
        <p:grpSp>
          <p:nvGrpSpPr>
            <p:cNvPr id="57" name="그룹 5">
              <a:extLst>
                <a:ext uri="{FF2B5EF4-FFF2-40B4-BE49-F238E27FC236}">
                  <a16:creationId xmlns:a16="http://schemas.microsoft.com/office/drawing/2014/main" id="{48235002-BC40-4E81-ABD0-B1445DD99D18}"/>
                </a:ext>
              </a:extLst>
            </p:cNvPr>
            <p:cNvGrpSpPr/>
            <p:nvPr/>
          </p:nvGrpSpPr>
          <p:grpSpPr>
            <a:xfrm rot="16200000">
              <a:off x="6151701" y="-155115"/>
              <a:ext cx="1463033" cy="2357209"/>
              <a:chOff x="3836504" y="2922104"/>
              <a:chExt cx="1818861" cy="2930515"/>
            </a:xfrm>
          </p:grpSpPr>
          <p:sp>
            <p:nvSpPr>
              <p:cNvPr id="58" name="자유형: 도형 6">
                <a:extLst>
                  <a:ext uri="{FF2B5EF4-FFF2-40B4-BE49-F238E27FC236}">
                    <a16:creationId xmlns:a16="http://schemas.microsoft.com/office/drawing/2014/main" id="{7484A8B9-8224-4413-9888-DE49336B1371}"/>
                  </a:ext>
                </a:extLst>
              </p:cNvPr>
              <p:cNvSpPr/>
              <p:nvPr/>
            </p:nvSpPr>
            <p:spPr>
              <a:xfrm>
                <a:off x="4745934" y="2922104"/>
                <a:ext cx="909431" cy="2930514"/>
              </a:xfrm>
              <a:custGeom>
                <a:avLst/>
                <a:gdLst>
                  <a:gd name="connsiteX0" fmla="*/ 1 w 909431"/>
                  <a:gd name="connsiteY0" fmla="*/ 0 h 2930514"/>
                  <a:gd name="connsiteX1" fmla="*/ 909431 w 909431"/>
                  <a:gd name="connsiteY1" fmla="*/ 909431 h 2930514"/>
                  <a:gd name="connsiteX2" fmla="*/ 576634 w 909431"/>
                  <a:gd name="connsiteY2" fmla="*/ 909431 h 2930514"/>
                  <a:gd name="connsiteX3" fmla="*/ 576634 w 909431"/>
                  <a:gd name="connsiteY3" fmla="*/ 2285621 h 2930514"/>
                  <a:gd name="connsiteX4" fmla="*/ 909431 w 909431"/>
                  <a:gd name="connsiteY4" fmla="*/ 2285621 h 2930514"/>
                  <a:gd name="connsiteX5" fmla="*/ 909431 w 909431"/>
                  <a:gd name="connsiteY5" fmla="*/ 2930514 h 2930514"/>
                  <a:gd name="connsiteX6" fmla="*/ 0 w 909431"/>
                  <a:gd name="connsiteY6" fmla="*/ 2930514 h 2930514"/>
                  <a:gd name="connsiteX7" fmla="*/ 0 w 909431"/>
                  <a:gd name="connsiteY7" fmla="*/ 1 h 2930514"/>
                  <a:gd name="connsiteX8" fmla="*/ 1 w 909431"/>
                  <a:gd name="connsiteY8" fmla="*/ 0 h 293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9431" h="2930514">
                    <a:moveTo>
                      <a:pt x="1" y="0"/>
                    </a:moveTo>
                    <a:lnTo>
                      <a:pt x="909431" y="909431"/>
                    </a:lnTo>
                    <a:lnTo>
                      <a:pt x="576634" y="909431"/>
                    </a:lnTo>
                    <a:lnTo>
                      <a:pt x="576634" y="2285621"/>
                    </a:lnTo>
                    <a:lnTo>
                      <a:pt x="909431" y="2285621"/>
                    </a:lnTo>
                    <a:lnTo>
                      <a:pt x="909431" y="2930514"/>
                    </a:lnTo>
                    <a:lnTo>
                      <a:pt x="0" y="2930514"/>
                    </a:lnTo>
                    <a:lnTo>
                      <a:pt x="0" y="1"/>
                    </a:lnTo>
                    <a:lnTo>
                      <a:pt x="1" y="0"/>
                    </a:lnTo>
                    <a:close/>
                  </a:path>
                </a:pathLst>
              </a:custGeom>
              <a:solidFill>
                <a:srgbClr val="05C3E7">
                  <a:lumMod val="75000"/>
                </a:srgbClr>
              </a:solidFill>
              <a:ln w="12700" cap="flat" cmpd="sng" algn="ctr">
                <a:noFill/>
                <a:prstDash val="solid"/>
                <a:miter lim="800000"/>
              </a:ln>
              <a:effectLst/>
            </p:spPr>
            <p:txBody>
              <a:bodyPr wrap="square" rtlCol="0" anchor="ctr">
                <a:noAutofit/>
              </a:bodyPr>
              <a:lstStyle/>
              <a:p>
                <a:pPr algn="ctr" defTabSz="914363">
                  <a:buClrTx/>
                  <a:defRPr/>
                </a:pPr>
                <a:endParaRPr lang="ko-KR" altLang="en-US" sz="1800">
                  <a:solidFill>
                    <a:prstClr val="white"/>
                  </a:solidFill>
                  <a:cs typeface="+mn-cs"/>
                </a:endParaRPr>
              </a:p>
            </p:txBody>
          </p:sp>
          <p:sp>
            <p:nvSpPr>
              <p:cNvPr id="59" name="자유형: 도형 7">
                <a:extLst>
                  <a:ext uri="{FF2B5EF4-FFF2-40B4-BE49-F238E27FC236}">
                    <a16:creationId xmlns:a16="http://schemas.microsoft.com/office/drawing/2014/main" id="{2F6375EF-FF8D-44E8-953C-A78656D62B48}"/>
                  </a:ext>
                </a:extLst>
              </p:cNvPr>
              <p:cNvSpPr/>
              <p:nvPr/>
            </p:nvSpPr>
            <p:spPr>
              <a:xfrm>
                <a:off x="3836504" y="2922106"/>
                <a:ext cx="909430" cy="2930513"/>
              </a:xfrm>
              <a:custGeom>
                <a:avLst/>
                <a:gdLst>
                  <a:gd name="connsiteX0" fmla="*/ 909430 w 909430"/>
                  <a:gd name="connsiteY0" fmla="*/ 0 h 2930513"/>
                  <a:gd name="connsiteX1" fmla="*/ 909430 w 909430"/>
                  <a:gd name="connsiteY1" fmla="*/ 2930513 h 2930513"/>
                  <a:gd name="connsiteX2" fmla="*/ 1 w 909430"/>
                  <a:gd name="connsiteY2" fmla="*/ 2930513 h 2930513"/>
                  <a:gd name="connsiteX3" fmla="*/ 1 w 909430"/>
                  <a:gd name="connsiteY3" fmla="*/ 2285620 h 2930513"/>
                  <a:gd name="connsiteX4" fmla="*/ 332797 w 909430"/>
                  <a:gd name="connsiteY4" fmla="*/ 2285620 h 2930513"/>
                  <a:gd name="connsiteX5" fmla="*/ 332797 w 909430"/>
                  <a:gd name="connsiteY5" fmla="*/ 909430 h 2930513"/>
                  <a:gd name="connsiteX6" fmla="*/ 0 w 909430"/>
                  <a:gd name="connsiteY6" fmla="*/ 909430 h 2930513"/>
                  <a:gd name="connsiteX7" fmla="*/ 909430 w 909430"/>
                  <a:gd name="connsiteY7" fmla="*/ 0 h 293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9430" h="2930513">
                    <a:moveTo>
                      <a:pt x="909430" y="0"/>
                    </a:moveTo>
                    <a:lnTo>
                      <a:pt x="909430" y="2930513"/>
                    </a:lnTo>
                    <a:lnTo>
                      <a:pt x="1" y="2930513"/>
                    </a:lnTo>
                    <a:lnTo>
                      <a:pt x="1" y="2285620"/>
                    </a:lnTo>
                    <a:lnTo>
                      <a:pt x="332797" y="2285620"/>
                    </a:lnTo>
                    <a:lnTo>
                      <a:pt x="332797" y="909430"/>
                    </a:lnTo>
                    <a:lnTo>
                      <a:pt x="0" y="909430"/>
                    </a:lnTo>
                    <a:lnTo>
                      <a:pt x="909430" y="0"/>
                    </a:lnTo>
                    <a:close/>
                  </a:path>
                </a:pathLst>
              </a:custGeom>
              <a:solidFill>
                <a:srgbClr val="05C3E7"/>
              </a:solidFill>
              <a:ln w="12700" cap="flat" cmpd="sng" algn="ctr">
                <a:noFill/>
                <a:prstDash val="solid"/>
                <a:miter lim="800000"/>
              </a:ln>
              <a:effectLst/>
            </p:spPr>
            <p:txBody>
              <a:bodyPr wrap="square" rtlCol="0" anchor="ctr">
                <a:noAutofit/>
              </a:bodyPr>
              <a:lstStyle/>
              <a:p>
                <a:pPr algn="ctr" defTabSz="914363">
                  <a:buClrTx/>
                  <a:defRPr/>
                </a:pPr>
                <a:endParaRPr lang="ko-KR" altLang="en-US" sz="1800">
                  <a:solidFill>
                    <a:prstClr val="white"/>
                  </a:solidFill>
                  <a:cs typeface="+mn-cs"/>
                </a:endParaRPr>
              </a:p>
            </p:txBody>
          </p:sp>
        </p:grpSp>
        <p:sp>
          <p:nvSpPr>
            <p:cNvPr id="67" name="타원 21">
              <a:extLst>
                <a:ext uri="{FF2B5EF4-FFF2-40B4-BE49-F238E27FC236}">
                  <a16:creationId xmlns:a16="http://schemas.microsoft.com/office/drawing/2014/main" id="{7B2BFA80-3EDE-49D7-9923-DBDB68300520}"/>
                </a:ext>
              </a:extLst>
            </p:cNvPr>
            <p:cNvSpPr/>
            <p:nvPr/>
          </p:nvSpPr>
          <p:spPr>
            <a:xfrm>
              <a:off x="7539307" y="762230"/>
              <a:ext cx="522514" cy="522514"/>
            </a:xfrm>
            <a:prstGeom prst="ellipse">
              <a:avLst/>
            </a:prstGeom>
            <a:solidFill>
              <a:srgbClr val="05C3E7"/>
            </a:solidFill>
            <a:ln w="38100" cap="flat" cmpd="sng" algn="ctr">
              <a:solidFill>
                <a:sysClr val="window" lastClr="FFFFFF"/>
              </a:solidFill>
              <a:prstDash val="solid"/>
              <a:miter lim="800000"/>
            </a:ln>
            <a:effectLst/>
          </p:spPr>
          <p:txBody>
            <a:bodyPr rtlCol="0" anchor="ctr"/>
            <a:lstStyle/>
            <a:p>
              <a:pPr algn="ctr" defTabSz="914363">
                <a:buClrTx/>
                <a:defRPr/>
              </a:pPr>
              <a:endParaRPr lang="ko-KR" altLang="en-US" sz="1800">
                <a:solidFill>
                  <a:prstClr val="white"/>
                </a:solidFill>
                <a:cs typeface="+mn-cs"/>
              </a:endParaRPr>
            </a:p>
          </p:txBody>
        </p:sp>
      </p:grpSp>
      <p:grpSp>
        <p:nvGrpSpPr>
          <p:cNvPr id="79" name="Group 78">
            <a:extLst>
              <a:ext uri="{FF2B5EF4-FFF2-40B4-BE49-F238E27FC236}">
                <a16:creationId xmlns:a16="http://schemas.microsoft.com/office/drawing/2014/main" id="{5CB7FCC3-BA85-B6A8-E3DA-9694263D7DDF}"/>
              </a:ext>
            </a:extLst>
          </p:cNvPr>
          <p:cNvGrpSpPr/>
          <p:nvPr/>
        </p:nvGrpSpPr>
        <p:grpSpPr>
          <a:xfrm rot="5400000">
            <a:off x="4546710" y="4890496"/>
            <a:ext cx="1964341" cy="1219194"/>
            <a:chOff x="5730369" y="1729771"/>
            <a:chExt cx="2357209" cy="1463033"/>
          </a:xfrm>
        </p:grpSpPr>
        <p:grpSp>
          <p:nvGrpSpPr>
            <p:cNvPr id="60" name="그룹 8">
              <a:extLst>
                <a:ext uri="{FF2B5EF4-FFF2-40B4-BE49-F238E27FC236}">
                  <a16:creationId xmlns:a16="http://schemas.microsoft.com/office/drawing/2014/main" id="{827FC76E-96C3-41B7-8023-8A630CED6969}"/>
                </a:ext>
              </a:extLst>
            </p:cNvPr>
            <p:cNvGrpSpPr/>
            <p:nvPr/>
          </p:nvGrpSpPr>
          <p:grpSpPr>
            <a:xfrm rot="16200000" flipH="1">
              <a:off x="6177457" y="1282683"/>
              <a:ext cx="1463033" cy="2357209"/>
              <a:chOff x="3836504" y="2922104"/>
              <a:chExt cx="1818861" cy="2930515"/>
            </a:xfrm>
          </p:grpSpPr>
          <p:sp>
            <p:nvSpPr>
              <p:cNvPr id="61" name="자유형: 도형 9">
                <a:extLst>
                  <a:ext uri="{FF2B5EF4-FFF2-40B4-BE49-F238E27FC236}">
                    <a16:creationId xmlns:a16="http://schemas.microsoft.com/office/drawing/2014/main" id="{3B592D32-2A69-4B4B-9EFD-6264FE419908}"/>
                  </a:ext>
                </a:extLst>
              </p:cNvPr>
              <p:cNvSpPr/>
              <p:nvPr/>
            </p:nvSpPr>
            <p:spPr>
              <a:xfrm>
                <a:off x="4745934" y="2922104"/>
                <a:ext cx="909431" cy="2930514"/>
              </a:xfrm>
              <a:custGeom>
                <a:avLst/>
                <a:gdLst>
                  <a:gd name="connsiteX0" fmla="*/ 1 w 909431"/>
                  <a:gd name="connsiteY0" fmla="*/ 0 h 2930514"/>
                  <a:gd name="connsiteX1" fmla="*/ 909431 w 909431"/>
                  <a:gd name="connsiteY1" fmla="*/ 909431 h 2930514"/>
                  <a:gd name="connsiteX2" fmla="*/ 576634 w 909431"/>
                  <a:gd name="connsiteY2" fmla="*/ 909431 h 2930514"/>
                  <a:gd name="connsiteX3" fmla="*/ 576634 w 909431"/>
                  <a:gd name="connsiteY3" fmla="*/ 2285621 h 2930514"/>
                  <a:gd name="connsiteX4" fmla="*/ 909431 w 909431"/>
                  <a:gd name="connsiteY4" fmla="*/ 2285621 h 2930514"/>
                  <a:gd name="connsiteX5" fmla="*/ 909431 w 909431"/>
                  <a:gd name="connsiteY5" fmla="*/ 2930514 h 2930514"/>
                  <a:gd name="connsiteX6" fmla="*/ 0 w 909431"/>
                  <a:gd name="connsiteY6" fmla="*/ 2930514 h 2930514"/>
                  <a:gd name="connsiteX7" fmla="*/ 0 w 909431"/>
                  <a:gd name="connsiteY7" fmla="*/ 1 h 2930514"/>
                  <a:gd name="connsiteX8" fmla="*/ 1 w 909431"/>
                  <a:gd name="connsiteY8" fmla="*/ 0 h 293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9431" h="2930514">
                    <a:moveTo>
                      <a:pt x="1" y="0"/>
                    </a:moveTo>
                    <a:lnTo>
                      <a:pt x="909431" y="909431"/>
                    </a:lnTo>
                    <a:lnTo>
                      <a:pt x="576634" y="909431"/>
                    </a:lnTo>
                    <a:lnTo>
                      <a:pt x="576634" y="2285621"/>
                    </a:lnTo>
                    <a:lnTo>
                      <a:pt x="909431" y="2285621"/>
                    </a:lnTo>
                    <a:lnTo>
                      <a:pt x="909431" y="2930514"/>
                    </a:lnTo>
                    <a:lnTo>
                      <a:pt x="0" y="2930514"/>
                    </a:lnTo>
                    <a:lnTo>
                      <a:pt x="0" y="1"/>
                    </a:lnTo>
                    <a:lnTo>
                      <a:pt x="1" y="0"/>
                    </a:lnTo>
                    <a:close/>
                  </a:path>
                </a:pathLst>
              </a:custGeom>
              <a:solidFill>
                <a:srgbClr val="92DB5B">
                  <a:lumMod val="75000"/>
                </a:srgbClr>
              </a:solidFill>
              <a:ln w="12700" cap="flat" cmpd="sng" algn="ctr">
                <a:noFill/>
                <a:prstDash val="solid"/>
                <a:miter lim="800000"/>
              </a:ln>
              <a:effectLst/>
            </p:spPr>
            <p:txBody>
              <a:bodyPr wrap="square" rtlCol="0" anchor="ctr">
                <a:noAutofit/>
              </a:bodyPr>
              <a:lstStyle/>
              <a:p>
                <a:pPr algn="ctr" defTabSz="914363">
                  <a:buClrTx/>
                  <a:defRPr/>
                </a:pPr>
                <a:endParaRPr lang="ko-KR" altLang="en-US" sz="1800" dirty="0">
                  <a:solidFill>
                    <a:prstClr val="white"/>
                  </a:solidFill>
                  <a:cs typeface="+mn-cs"/>
                </a:endParaRPr>
              </a:p>
            </p:txBody>
          </p:sp>
          <p:sp>
            <p:nvSpPr>
              <p:cNvPr id="62" name="자유형: 도형 10">
                <a:extLst>
                  <a:ext uri="{FF2B5EF4-FFF2-40B4-BE49-F238E27FC236}">
                    <a16:creationId xmlns:a16="http://schemas.microsoft.com/office/drawing/2014/main" id="{00C3EE00-DE77-462D-9593-FD22F7E8D29C}"/>
                  </a:ext>
                </a:extLst>
              </p:cNvPr>
              <p:cNvSpPr/>
              <p:nvPr/>
            </p:nvSpPr>
            <p:spPr>
              <a:xfrm>
                <a:off x="3836504" y="2922106"/>
                <a:ext cx="909430" cy="2930513"/>
              </a:xfrm>
              <a:custGeom>
                <a:avLst/>
                <a:gdLst>
                  <a:gd name="connsiteX0" fmla="*/ 909430 w 909430"/>
                  <a:gd name="connsiteY0" fmla="*/ 0 h 2930513"/>
                  <a:gd name="connsiteX1" fmla="*/ 909430 w 909430"/>
                  <a:gd name="connsiteY1" fmla="*/ 2930513 h 2930513"/>
                  <a:gd name="connsiteX2" fmla="*/ 1 w 909430"/>
                  <a:gd name="connsiteY2" fmla="*/ 2930513 h 2930513"/>
                  <a:gd name="connsiteX3" fmla="*/ 1 w 909430"/>
                  <a:gd name="connsiteY3" fmla="*/ 2285620 h 2930513"/>
                  <a:gd name="connsiteX4" fmla="*/ 332797 w 909430"/>
                  <a:gd name="connsiteY4" fmla="*/ 2285620 h 2930513"/>
                  <a:gd name="connsiteX5" fmla="*/ 332797 w 909430"/>
                  <a:gd name="connsiteY5" fmla="*/ 909430 h 2930513"/>
                  <a:gd name="connsiteX6" fmla="*/ 0 w 909430"/>
                  <a:gd name="connsiteY6" fmla="*/ 909430 h 2930513"/>
                  <a:gd name="connsiteX7" fmla="*/ 909430 w 909430"/>
                  <a:gd name="connsiteY7" fmla="*/ 0 h 293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9430" h="2930513">
                    <a:moveTo>
                      <a:pt x="909430" y="0"/>
                    </a:moveTo>
                    <a:lnTo>
                      <a:pt x="909430" y="2930513"/>
                    </a:lnTo>
                    <a:lnTo>
                      <a:pt x="1" y="2930513"/>
                    </a:lnTo>
                    <a:lnTo>
                      <a:pt x="1" y="2285620"/>
                    </a:lnTo>
                    <a:lnTo>
                      <a:pt x="332797" y="2285620"/>
                    </a:lnTo>
                    <a:lnTo>
                      <a:pt x="332797" y="909430"/>
                    </a:lnTo>
                    <a:lnTo>
                      <a:pt x="0" y="909430"/>
                    </a:lnTo>
                    <a:lnTo>
                      <a:pt x="909430" y="0"/>
                    </a:lnTo>
                    <a:close/>
                  </a:path>
                </a:pathLst>
              </a:custGeom>
              <a:solidFill>
                <a:srgbClr val="92DB5B"/>
              </a:solidFill>
              <a:ln w="12700" cap="flat" cmpd="sng" algn="ctr">
                <a:noFill/>
                <a:prstDash val="solid"/>
                <a:miter lim="800000"/>
              </a:ln>
              <a:effectLst/>
            </p:spPr>
            <p:txBody>
              <a:bodyPr wrap="square" rtlCol="0" anchor="ctr">
                <a:noAutofit/>
              </a:bodyPr>
              <a:lstStyle/>
              <a:p>
                <a:pPr algn="ctr" defTabSz="914363">
                  <a:buClrTx/>
                  <a:defRPr/>
                </a:pPr>
                <a:endParaRPr lang="ko-KR" altLang="en-US" sz="1800">
                  <a:solidFill>
                    <a:prstClr val="white"/>
                  </a:solidFill>
                  <a:cs typeface="+mn-cs"/>
                </a:endParaRPr>
              </a:p>
            </p:txBody>
          </p:sp>
        </p:grpSp>
        <p:sp>
          <p:nvSpPr>
            <p:cNvPr id="68" name="타원 22">
              <a:extLst>
                <a:ext uri="{FF2B5EF4-FFF2-40B4-BE49-F238E27FC236}">
                  <a16:creationId xmlns:a16="http://schemas.microsoft.com/office/drawing/2014/main" id="{F5037DE8-1A62-41AB-BFC6-F4B81AD79B20}"/>
                </a:ext>
              </a:extLst>
            </p:cNvPr>
            <p:cNvSpPr/>
            <p:nvPr/>
          </p:nvSpPr>
          <p:spPr>
            <a:xfrm>
              <a:off x="7539307" y="2213091"/>
              <a:ext cx="522514" cy="522514"/>
            </a:xfrm>
            <a:prstGeom prst="ellipse">
              <a:avLst/>
            </a:prstGeom>
            <a:solidFill>
              <a:srgbClr val="92DB5B"/>
            </a:solidFill>
            <a:ln w="38100" cap="flat" cmpd="sng" algn="ctr">
              <a:solidFill>
                <a:sysClr val="window" lastClr="FFFFFF"/>
              </a:solidFill>
              <a:prstDash val="solid"/>
              <a:miter lim="800000"/>
            </a:ln>
            <a:effectLst/>
          </p:spPr>
          <p:txBody>
            <a:bodyPr rtlCol="0" anchor="ctr"/>
            <a:lstStyle/>
            <a:p>
              <a:pPr algn="ctr" defTabSz="914363">
                <a:buClrTx/>
                <a:defRPr/>
              </a:pPr>
              <a:endParaRPr lang="ko-KR" altLang="en-US" sz="1800">
                <a:solidFill>
                  <a:prstClr val="white"/>
                </a:solidFill>
                <a:cs typeface="+mn-cs"/>
              </a:endParaRPr>
            </a:p>
          </p:txBody>
        </p:sp>
      </p:grpSp>
      <p:grpSp>
        <p:nvGrpSpPr>
          <p:cNvPr id="78" name="Group 77">
            <a:extLst>
              <a:ext uri="{FF2B5EF4-FFF2-40B4-BE49-F238E27FC236}">
                <a16:creationId xmlns:a16="http://schemas.microsoft.com/office/drawing/2014/main" id="{CE904956-F624-E926-CB5D-80BA5F359EF7}"/>
              </a:ext>
            </a:extLst>
          </p:cNvPr>
          <p:cNvGrpSpPr/>
          <p:nvPr/>
        </p:nvGrpSpPr>
        <p:grpSpPr>
          <a:xfrm rot="5400000">
            <a:off x="525924" y="5193163"/>
            <a:ext cx="1421323" cy="1219194"/>
            <a:chOff x="5704613" y="3192805"/>
            <a:chExt cx="2357209" cy="1463033"/>
          </a:xfrm>
        </p:grpSpPr>
        <p:grpSp>
          <p:nvGrpSpPr>
            <p:cNvPr id="63" name="그룹 11">
              <a:extLst>
                <a:ext uri="{FF2B5EF4-FFF2-40B4-BE49-F238E27FC236}">
                  <a16:creationId xmlns:a16="http://schemas.microsoft.com/office/drawing/2014/main" id="{6FCF94DD-3ED8-4C5D-A40F-BA5E4D6D64A5}"/>
                </a:ext>
              </a:extLst>
            </p:cNvPr>
            <p:cNvGrpSpPr/>
            <p:nvPr/>
          </p:nvGrpSpPr>
          <p:grpSpPr>
            <a:xfrm rot="16200000">
              <a:off x="6151701" y="2745717"/>
              <a:ext cx="1463033" cy="2357209"/>
              <a:chOff x="3836504" y="2922104"/>
              <a:chExt cx="1818861" cy="2930515"/>
            </a:xfrm>
            <a:solidFill>
              <a:srgbClr val="FFDC49"/>
            </a:solidFill>
          </p:grpSpPr>
          <p:sp>
            <p:nvSpPr>
              <p:cNvPr id="64" name="자유형: 도형 12">
                <a:extLst>
                  <a:ext uri="{FF2B5EF4-FFF2-40B4-BE49-F238E27FC236}">
                    <a16:creationId xmlns:a16="http://schemas.microsoft.com/office/drawing/2014/main" id="{9BDFD9B9-8FC2-48F2-B19D-F6FF0660947C}"/>
                  </a:ext>
                </a:extLst>
              </p:cNvPr>
              <p:cNvSpPr/>
              <p:nvPr/>
            </p:nvSpPr>
            <p:spPr>
              <a:xfrm>
                <a:off x="4745934" y="2922104"/>
                <a:ext cx="909431" cy="2930514"/>
              </a:xfrm>
              <a:custGeom>
                <a:avLst/>
                <a:gdLst>
                  <a:gd name="connsiteX0" fmla="*/ 1 w 909431"/>
                  <a:gd name="connsiteY0" fmla="*/ 0 h 2930514"/>
                  <a:gd name="connsiteX1" fmla="*/ 909431 w 909431"/>
                  <a:gd name="connsiteY1" fmla="*/ 909431 h 2930514"/>
                  <a:gd name="connsiteX2" fmla="*/ 576634 w 909431"/>
                  <a:gd name="connsiteY2" fmla="*/ 909431 h 2930514"/>
                  <a:gd name="connsiteX3" fmla="*/ 576634 w 909431"/>
                  <a:gd name="connsiteY3" fmla="*/ 2285621 h 2930514"/>
                  <a:gd name="connsiteX4" fmla="*/ 909431 w 909431"/>
                  <a:gd name="connsiteY4" fmla="*/ 2285621 h 2930514"/>
                  <a:gd name="connsiteX5" fmla="*/ 909431 w 909431"/>
                  <a:gd name="connsiteY5" fmla="*/ 2930514 h 2930514"/>
                  <a:gd name="connsiteX6" fmla="*/ 0 w 909431"/>
                  <a:gd name="connsiteY6" fmla="*/ 2930514 h 2930514"/>
                  <a:gd name="connsiteX7" fmla="*/ 0 w 909431"/>
                  <a:gd name="connsiteY7" fmla="*/ 1 h 2930514"/>
                  <a:gd name="connsiteX8" fmla="*/ 1 w 909431"/>
                  <a:gd name="connsiteY8" fmla="*/ 0 h 293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9431" h="2930514">
                    <a:moveTo>
                      <a:pt x="1" y="0"/>
                    </a:moveTo>
                    <a:lnTo>
                      <a:pt x="909431" y="909431"/>
                    </a:lnTo>
                    <a:lnTo>
                      <a:pt x="576634" y="909431"/>
                    </a:lnTo>
                    <a:lnTo>
                      <a:pt x="576634" y="2285621"/>
                    </a:lnTo>
                    <a:lnTo>
                      <a:pt x="909431" y="2285621"/>
                    </a:lnTo>
                    <a:lnTo>
                      <a:pt x="909431" y="2930514"/>
                    </a:lnTo>
                    <a:lnTo>
                      <a:pt x="0" y="2930514"/>
                    </a:lnTo>
                    <a:lnTo>
                      <a:pt x="0" y="1"/>
                    </a:lnTo>
                    <a:lnTo>
                      <a:pt x="1" y="0"/>
                    </a:lnTo>
                    <a:close/>
                  </a:path>
                </a:pathLst>
              </a:custGeom>
              <a:solidFill>
                <a:srgbClr val="FFDC49">
                  <a:lumMod val="75000"/>
                </a:srgbClr>
              </a:solidFill>
              <a:ln w="12700" cap="flat" cmpd="sng" algn="ctr">
                <a:noFill/>
                <a:prstDash val="solid"/>
                <a:miter lim="800000"/>
              </a:ln>
              <a:effectLst/>
            </p:spPr>
            <p:txBody>
              <a:bodyPr wrap="square" rtlCol="0" anchor="ctr">
                <a:noAutofit/>
              </a:bodyPr>
              <a:lstStyle/>
              <a:p>
                <a:pPr algn="ctr" defTabSz="914363">
                  <a:buClrTx/>
                  <a:defRPr/>
                </a:pPr>
                <a:endParaRPr lang="ko-KR" altLang="en-US" sz="1800">
                  <a:solidFill>
                    <a:prstClr val="white"/>
                  </a:solidFill>
                  <a:cs typeface="+mn-cs"/>
                </a:endParaRPr>
              </a:p>
            </p:txBody>
          </p:sp>
          <p:sp>
            <p:nvSpPr>
              <p:cNvPr id="65" name="자유형: 도형 13">
                <a:extLst>
                  <a:ext uri="{FF2B5EF4-FFF2-40B4-BE49-F238E27FC236}">
                    <a16:creationId xmlns:a16="http://schemas.microsoft.com/office/drawing/2014/main" id="{3945777A-0101-4177-ACA5-32424A30863D}"/>
                  </a:ext>
                </a:extLst>
              </p:cNvPr>
              <p:cNvSpPr/>
              <p:nvPr/>
            </p:nvSpPr>
            <p:spPr>
              <a:xfrm>
                <a:off x="3836504" y="2922106"/>
                <a:ext cx="909430" cy="2930513"/>
              </a:xfrm>
              <a:custGeom>
                <a:avLst/>
                <a:gdLst>
                  <a:gd name="connsiteX0" fmla="*/ 909430 w 909430"/>
                  <a:gd name="connsiteY0" fmla="*/ 0 h 2930513"/>
                  <a:gd name="connsiteX1" fmla="*/ 909430 w 909430"/>
                  <a:gd name="connsiteY1" fmla="*/ 2930513 h 2930513"/>
                  <a:gd name="connsiteX2" fmla="*/ 1 w 909430"/>
                  <a:gd name="connsiteY2" fmla="*/ 2930513 h 2930513"/>
                  <a:gd name="connsiteX3" fmla="*/ 1 w 909430"/>
                  <a:gd name="connsiteY3" fmla="*/ 2285620 h 2930513"/>
                  <a:gd name="connsiteX4" fmla="*/ 332797 w 909430"/>
                  <a:gd name="connsiteY4" fmla="*/ 2285620 h 2930513"/>
                  <a:gd name="connsiteX5" fmla="*/ 332797 w 909430"/>
                  <a:gd name="connsiteY5" fmla="*/ 909430 h 2930513"/>
                  <a:gd name="connsiteX6" fmla="*/ 0 w 909430"/>
                  <a:gd name="connsiteY6" fmla="*/ 909430 h 2930513"/>
                  <a:gd name="connsiteX7" fmla="*/ 909430 w 909430"/>
                  <a:gd name="connsiteY7" fmla="*/ 0 h 293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9430" h="2930513">
                    <a:moveTo>
                      <a:pt x="909430" y="0"/>
                    </a:moveTo>
                    <a:lnTo>
                      <a:pt x="909430" y="2930513"/>
                    </a:lnTo>
                    <a:lnTo>
                      <a:pt x="1" y="2930513"/>
                    </a:lnTo>
                    <a:lnTo>
                      <a:pt x="1" y="2285620"/>
                    </a:lnTo>
                    <a:lnTo>
                      <a:pt x="332797" y="2285620"/>
                    </a:lnTo>
                    <a:lnTo>
                      <a:pt x="332797" y="909430"/>
                    </a:lnTo>
                    <a:lnTo>
                      <a:pt x="0" y="909430"/>
                    </a:lnTo>
                    <a:lnTo>
                      <a:pt x="909430" y="0"/>
                    </a:lnTo>
                    <a:close/>
                  </a:path>
                </a:pathLst>
              </a:custGeom>
              <a:grpFill/>
              <a:ln w="12700" cap="flat" cmpd="sng" algn="ctr">
                <a:noFill/>
                <a:prstDash val="solid"/>
                <a:miter lim="800000"/>
              </a:ln>
              <a:effectLst/>
            </p:spPr>
            <p:txBody>
              <a:bodyPr wrap="square" rtlCol="0" anchor="ctr">
                <a:noAutofit/>
              </a:bodyPr>
              <a:lstStyle/>
              <a:p>
                <a:pPr algn="ctr" defTabSz="914363">
                  <a:buClrTx/>
                  <a:defRPr/>
                </a:pPr>
                <a:endParaRPr lang="ko-KR" altLang="en-US" sz="1800" dirty="0">
                  <a:solidFill>
                    <a:prstClr val="white"/>
                  </a:solidFill>
                  <a:cs typeface="+mn-cs"/>
                </a:endParaRPr>
              </a:p>
            </p:txBody>
          </p:sp>
        </p:grpSp>
        <p:sp>
          <p:nvSpPr>
            <p:cNvPr id="69" name="타원 23">
              <a:extLst>
                <a:ext uri="{FF2B5EF4-FFF2-40B4-BE49-F238E27FC236}">
                  <a16:creationId xmlns:a16="http://schemas.microsoft.com/office/drawing/2014/main" id="{A7E6D131-FB55-47E9-8E18-91E861AAC313}"/>
                </a:ext>
              </a:extLst>
            </p:cNvPr>
            <p:cNvSpPr/>
            <p:nvPr/>
          </p:nvSpPr>
          <p:spPr>
            <a:xfrm>
              <a:off x="7539307" y="3663953"/>
              <a:ext cx="522514" cy="522514"/>
            </a:xfrm>
            <a:prstGeom prst="ellipse">
              <a:avLst/>
            </a:prstGeom>
            <a:solidFill>
              <a:srgbClr val="FFDC49"/>
            </a:solidFill>
            <a:ln w="38100" cap="flat" cmpd="sng" algn="ctr">
              <a:solidFill>
                <a:sysClr val="window" lastClr="FFFFFF"/>
              </a:solidFill>
              <a:prstDash val="solid"/>
              <a:miter lim="800000"/>
            </a:ln>
            <a:effectLst/>
          </p:spPr>
          <p:txBody>
            <a:bodyPr rtlCol="0" anchor="ctr"/>
            <a:lstStyle/>
            <a:p>
              <a:pPr algn="ctr" defTabSz="914363">
                <a:buClrTx/>
                <a:defRPr/>
              </a:pPr>
              <a:endParaRPr lang="ko-KR" altLang="en-US" sz="1800">
                <a:solidFill>
                  <a:prstClr val="white"/>
                </a:solidFill>
                <a:cs typeface="+mn-cs"/>
              </a:endParaRPr>
            </a:p>
          </p:txBody>
        </p:sp>
      </p:grpSp>
      <p:cxnSp>
        <p:nvCxnSpPr>
          <p:cNvPr id="66" name="직선 연결선 20">
            <a:extLst>
              <a:ext uri="{FF2B5EF4-FFF2-40B4-BE49-F238E27FC236}">
                <a16:creationId xmlns:a16="http://schemas.microsoft.com/office/drawing/2014/main" id="{D37FA01A-03B3-4993-8861-F51A7807D4F4}"/>
              </a:ext>
            </a:extLst>
          </p:cNvPr>
          <p:cNvCxnSpPr>
            <a:cxnSpLocks/>
          </p:cNvCxnSpPr>
          <p:nvPr/>
        </p:nvCxnSpPr>
        <p:spPr>
          <a:xfrm flipH="1">
            <a:off x="314476" y="6297226"/>
            <a:ext cx="11526763" cy="0"/>
          </a:xfrm>
          <a:prstGeom prst="line">
            <a:avLst/>
          </a:prstGeom>
          <a:noFill/>
          <a:ln w="38100" cap="flat" cmpd="sng" algn="ctr">
            <a:solidFill>
              <a:sysClr val="window" lastClr="FFFFFF"/>
            </a:solidFill>
            <a:prstDash val="solid"/>
            <a:miter lim="800000"/>
          </a:ln>
          <a:effectLst/>
        </p:spPr>
      </p:cxnSp>
      <p:sp>
        <p:nvSpPr>
          <p:cNvPr id="82" name="Rectangle: Rounded Corners 81">
            <a:extLst>
              <a:ext uri="{FF2B5EF4-FFF2-40B4-BE49-F238E27FC236}">
                <a16:creationId xmlns:a16="http://schemas.microsoft.com/office/drawing/2014/main" id="{56D0530A-6B70-425F-7343-B6CDAAAC2558}"/>
              </a:ext>
            </a:extLst>
          </p:cNvPr>
          <p:cNvSpPr/>
          <p:nvPr/>
        </p:nvSpPr>
        <p:spPr>
          <a:xfrm rot="5400000">
            <a:off x="4312081" y="1173396"/>
            <a:ext cx="3096443" cy="3592610"/>
          </a:xfrm>
          <a:prstGeom prst="round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67"/>
          </a:p>
        </p:txBody>
      </p:sp>
      <p:sp>
        <p:nvSpPr>
          <p:cNvPr id="5" name="TextBox 4">
            <a:extLst>
              <a:ext uri="{FF2B5EF4-FFF2-40B4-BE49-F238E27FC236}">
                <a16:creationId xmlns:a16="http://schemas.microsoft.com/office/drawing/2014/main" id="{D75C6C3D-533A-0C2A-9E59-B42AE2CD6591}"/>
              </a:ext>
            </a:extLst>
          </p:cNvPr>
          <p:cNvSpPr txBox="1"/>
          <p:nvPr/>
        </p:nvSpPr>
        <p:spPr>
          <a:xfrm>
            <a:off x="4275096" y="1906953"/>
            <a:ext cx="3146203" cy="954107"/>
          </a:xfrm>
          <a:prstGeom prst="rect">
            <a:avLst/>
          </a:prstGeom>
          <a:noFill/>
        </p:spPr>
        <p:txBody>
          <a:bodyPr wrap="square" rtlCol="0">
            <a:spAutoFit/>
          </a:bodyPr>
          <a:lstStyle/>
          <a:p>
            <a:pPr algn="just"/>
            <a:r>
              <a:rPr lang="en-US" sz="2800" dirty="0">
                <a:solidFill>
                  <a:srgbClr val="FFFF00"/>
                </a:solidFill>
                <a:latin typeface="Times New Roman" panose="02020603050405020304" pitchFamily="18" charset="0"/>
                <a:cs typeface="Times New Roman" panose="02020603050405020304" pitchFamily="18" charset="0"/>
              </a:rPr>
              <a:t>-</a:t>
            </a:r>
            <a:r>
              <a:rPr lang="en-US" sz="2800" dirty="0" err="1">
                <a:solidFill>
                  <a:srgbClr val="FFFF00"/>
                </a:solidFill>
                <a:latin typeface="Times New Roman" panose="02020603050405020304" pitchFamily="18" charset="0"/>
                <a:cs typeface="Times New Roman" panose="02020603050405020304" pitchFamily="18" charset="0"/>
              </a:rPr>
              <a:t>Tiếp</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tục</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liên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minh</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với</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Mỹ</a:t>
            </a:r>
            <a:endParaRPr lang="en-US" sz="2800" dirty="0">
              <a:solidFill>
                <a:srgbClr val="FFFF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F493349-7DAE-E0D9-A9A3-CBAA3A6356BE}"/>
              </a:ext>
            </a:extLst>
          </p:cNvPr>
          <p:cNvSpPr txBox="1"/>
          <p:nvPr/>
        </p:nvSpPr>
        <p:spPr>
          <a:xfrm>
            <a:off x="4189210" y="2914674"/>
            <a:ext cx="3361137" cy="1384995"/>
          </a:xfrm>
          <a:prstGeom prst="rect">
            <a:avLst/>
          </a:prstGeom>
          <a:noFill/>
        </p:spPr>
        <p:txBody>
          <a:bodyPr wrap="square" rtlCol="0">
            <a:spAutoFit/>
          </a:bodyPr>
          <a:lstStyle/>
          <a:p>
            <a:pPr algn="just"/>
            <a:r>
              <a:rPr lang="en-US" sz="2800" dirty="0">
                <a:solidFill>
                  <a:srgbClr val="FFFF00"/>
                </a:solidFill>
                <a:latin typeface="Times New Roman" panose="02020603050405020304" pitchFamily="18" charset="0"/>
                <a:cs typeface="Times New Roman" panose="02020603050405020304" pitchFamily="18" charset="0"/>
              </a:rPr>
              <a:t>-</a:t>
            </a:r>
            <a:r>
              <a:rPr lang="en-US" sz="2800" dirty="0" err="1">
                <a:solidFill>
                  <a:srgbClr val="FFFF00"/>
                </a:solidFill>
                <a:latin typeface="Times New Roman" panose="02020603050405020304" pitchFamily="18" charset="0"/>
                <a:cs typeface="Times New Roman" panose="02020603050405020304" pitchFamily="18" charset="0"/>
              </a:rPr>
              <a:t>Tìm</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cách</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giảm</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bớt</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sự</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lệ</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thuộc</a:t>
            </a:r>
            <a:br>
              <a:rPr lang="en-US" sz="2800" dirty="0">
                <a:solidFill>
                  <a:srgbClr val="FFFF00"/>
                </a:solidFill>
                <a:latin typeface="Times New Roman" panose="02020603050405020304" pitchFamily="18" charset="0"/>
                <a:cs typeface="Times New Roman" panose="02020603050405020304" pitchFamily="18" charset="0"/>
              </a:rPr>
            </a:br>
            <a:r>
              <a:rPr lang="en-US" sz="2800" dirty="0" err="1">
                <a:solidFill>
                  <a:srgbClr val="FFFF00"/>
                </a:solidFill>
                <a:latin typeface="Times New Roman" panose="02020603050405020304" pitchFamily="18" charset="0"/>
                <a:cs typeface="Times New Roman" panose="02020603050405020304" pitchFamily="18" charset="0"/>
              </a:rPr>
              <a:t>vào</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Mỹ</a:t>
            </a:r>
            <a:endParaRPr lang="en-US" sz="2800" dirty="0">
              <a:solidFill>
                <a:srgbClr val="FFFF00"/>
              </a:solidFill>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D94D6BF4-74E6-B5A9-76FC-DEA7677F0E28}"/>
              </a:ext>
            </a:extLst>
          </p:cNvPr>
          <p:cNvGrpSpPr/>
          <p:nvPr/>
        </p:nvGrpSpPr>
        <p:grpSpPr>
          <a:xfrm>
            <a:off x="39332" y="1885419"/>
            <a:ext cx="3633605" cy="3096443"/>
            <a:chOff x="47198" y="2262503"/>
            <a:chExt cx="4360326" cy="3715732"/>
          </a:xfrm>
        </p:grpSpPr>
        <p:sp>
          <p:nvSpPr>
            <p:cNvPr id="81" name="Rectangle: Rounded Corners 80">
              <a:extLst>
                <a:ext uri="{FF2B5EF4-FFF2-40B4-BE49-F238E27FC236}">
                  <a16:creationId xmlns:a16="http://schemas.microsoft.com/office/drawing/2014/main" id="{2854F0C3-BB1E-2E68-42B5-D5B1058CAA1F}"/>
                </a:ext>
              </a:extLst>
            </p:cNvPr>
            <p:cNvSpPr/>
            <p:nvPr/>
          </p:nvSpPr>
          <p:spPr>
            <a:xfrm rot="5400000">
              <a:off x="344898" y="1964803"/>
              <a:ext cx="3715732" cy="4311132"/>
            </a:xfrm>
            <a:prstGeom prst="round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solidFill>
                  <a:srgbClr val="FFFF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2D8EB451-2D12-3F1F-A7DB-2FDC6F7F381C}"/>
                </a:ext>
              </a:extLst>
            </p:cNvPr>
            <p:cNvSpPr txBox="1"/>
            <p:nvPr/>
          </p:nvSpPr>
          <p:spPr>
            <a:xfrm>
              <a:off x="225225" y="3074076"/>
              <a:ext cx="4036105" cy="627864"/>
            </a:xfrm>
            <a:prstGeom prst="rect">
              <a:avLst/>
            </a:prstGeom>
            <a:noFill/>
          </p:spPr>
          <p:txBody>
            <a:bodyPr wrap="none" rtlCol="0">
              <a:spAutoFit/>
            </a:bodyPr>
            <a:lstStyle/>
            <a:p>
              <a:r>
                <a:rPr lang="en-US" sz="2800" dirty="0">
                  <a:solidFill>
                    <a:srgbClr val="FFFF00"/>
                  </a:solidFill>
                  <a:latin typeface="Times New Roman" panose="02020603050405020304" pitchFamily="18" charset="0"/>
                  <a:cs typeface="Times New Roman" panose="02020603050405020304" pitchFamily="18" charset="0"/>
                </a:rPr>
                <a:t>-</a:t>
              </a:r>
              <a:r>
                <a:rPr lang="en-US" sz="2800" dirty="0" err="1">
                  <a:solidFill>
                    <a:srgbClr val="FFFF00"/>
                  </a:solidFill>
                  <a:latin typeface="Times New Roman" panose="02020603050405020304" pitchFamily="18" charset="0"/>
                  <a:cs typeface="Times New Roman" panose="02020603050405020304" pitchFamily="18" charset="0"/>
                </a:rPr>
                <a:t>Củng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cố</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chính</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quyền</a:t>
              </a:r>
              <a:endParaRPr lang="en-US" sz="2800" dirty="0">
                <a:solidFill>
                  <a:srgbClr val="FFFF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9E6BAFE-9AAA-BE74-64A7-4C73E8DE8CAC}"/>
                </a:ext>
              </a:extLst>
            </p:cNvPr>
            <p:cNvSpPr txBox="1"/>
            <p:nvPr/>
          </p:nvSpPr>
          <p:spPr>
            <a:xfrm>
              <a:off x="225225" y="3768551"/>
              <a:ext cx="4182299" cy="627864"/>
            </a:xfrm>
            <a:prstGeom prst="rect">
              <a:avLst/>
            </a:prstGeom>
            <a:noFill/>
          </p:spPr>
          <p:txBody>
            <a:bodyPr wrap="none" rtlCol="0">
              <a:spAutoFit/>
            </a:bodyPr>
            <a:lstStyle/>
            <a:p>
              <a:r>
                <a:rPr lang="en-US" sz="2800" dirty="0">
                  <a:solidFill>
                    <a:srgbClr val="FFFF00"/>
                  </a:solidFill>
                  <a:latin typeface="Times New Roman" panose="02020603050405020304" pitchFamily="18" charset="0"/>
                  <a:cs typeface="Times New Roman" panose="02020603050405020304" pitchFamily="18" charset="0"/>
                </a:rPr>
                <a:t>-</a:t>
              </a:r>
              <a:r>
                <a:rPr lang="en-US" sz="2800" dirty="0" err="1">
                  <a:solidFill>
                    <a:srgbClr val="FFFF00"/>
                  </a:solidFill>
                  <a:latin typeface="Times New Roman" panose="02020603050405020304" pitchFamily="18" charset="0"/>
                  <a:cs typeface="Times New Roman" panose="02020603050405020304" pitchFamily="18" charset="0"/>
                </a:rPr>
                <a:t>Tham</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gia</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khối</a:t>
              </a:r>
              <a:r>
                <a:rPr lang="en-US" sz="2800" dirty="0">
                  <a:solidFill>
                    <a:srgbClr val="FFFF00"/>
                  </a:solidFill>
                  <a:latin typeface="Times New Roman" panose="02020603050405020304" pitchFamily="18" charset="0"/>
                  <a:cs typeface="Times New Roman" panose="02020603050405020304" pitchFamily="18" charset="0"/>
                </a:rPr>
                <a:t> NATO</a:t>
              </a:r>
            </a:p>
          </p:txBody>
        </p:sp>
        <p:sp>
          <p:nvSpPr>
            <p:cNvPr id="4" name="TextBox 3">
              <a:extLst>
                <a:ext uri="{FF2B5EF4-FFF2-40B4-BE49-F238E27FC236}">
                  <a16:creationId xmlns:a16="http://schemas.microsoft.com/office/drawing/2014/main" id="{BCF29770-178F-0B2E-AC91-D5D4506DF0EA}"/>
                </a:ext>
              </a:extLst>
            </p:cNvPr>
            <p:cNvSpPr txBox="1"/>
            <p:nvPr/>
          </p:nvSpPr>
          <p:spPr>
            <a:xfrm>
              <a:off x="152401" y="4489650"/>
              <a:ext cx="3992880" cy="1144929"/>
            </a:xfrm>
            <a:prstGeom prst="rect">
              <a:avLst/>
            </a:prstGeom>
            <a:noFill/>
          </p:spPr>
          <p:txBody>
            <a:bodyPr wrap="square" rtlCol="0">
              <a:spAutoFit/>
            </a:bodyPr>
            <a:lstStyle/>
            <a:p>
              <a:pPr algn="just"/>
              <a:r>
                <a:rPr lang="en-US" sz="2800" dirty="0">
                  <a:solidFill>
                    <a:srgbClr val="FFFF00"/>
                  </a:solidFill>
                  <a:latin typeface="Times New Roman" panose="02020603050405020304" pitchFamily="18" charset="0"/>
                  <a:cs typeface="Times New Roman" panose="02020603050405020304" pitchFamily="18" charset="0"/>
                </a:rPr>
                <a:t>-</a:t>
              </a:r>
              <a:r>
                <a:rPr lang="en-US" sz="2800" dirty="0" err="1">
                  <a:solidFill>
                    <a:srgbClr val="FFFF00"/>
                  </a:solidFill>
                  <a:latin typeface="Times New Roman" panose="02020603050405020304" pitchFamily="18" charset="0"/>
                  <a:cs typeface="Times New Roman" panose="02020603050405020304" pitchFamily="18" charset="0"/>
                </a:rPr>
                <a:t>Khôi</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phục</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sự</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thống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trị</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tại</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các</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thuộc</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địa</a:t>
              </a:r>
              <a:endParaRPr lang="en-US" sz="2800" dirty="0">
                <a:solidFill>
                  <a:srgbClr val="FFFF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4F67C36-C6A2-808A-C6B4-B2A552FD96DA}"/>
                </a:ext>
              </a:extLst>
            </p:cNvPr>
            <p:cNvSpPr txBox="1"/>
            <p:nvPr/>
          </p:nvSpPr>
          <p:spPr>
            <a:xfrm>
              <a:off x="1019946" y="2395101"/>
              <a:ext cx="2089418" cy="627864"/>
            </a:xfrm>
            <a:prstGeom prst="rect">
              <a:avLst/>
            </a:prstGeom>
            <a:noFill/>
          </p:spPr>
          <p:txBody>
            <a:bodyPr wrap="none" rtlCol="0">
              <a:spAutoFit/>
            </a:bodyPr>
            <a:lstStyle/>
            <a:p>
              <a:r>
                <a:rPr lang="en-US" sz="2800" b="1" dirty="0">
                  <a:solidFill>
                    <a:srgbClr val="FFFF00"/>
                  </a:solidFill>
                  <a:latin typeface="Times New Roman" panose="02020603050405020304" pitchFamily="18" charset="0"/>
                  <a:cs typeface="Times New Roman" panose="02020603050405020304" pitchFamily="18" charset="0"/>
                </a:rPr>
                <a:t>1945-1950</a:t>
              </a:r>
            </a:p>
          </p:txBody>
        </p:sp>
      </p:grpSp>
      <p:sp>
        <p:nvSpPr>
          <p:cNvPr id="9" name="TextBox 8">
            <a:extLst>
              <a:ext uri="{FF2B5EF4-FFF2-40B4-BE49-F238E27FC236}">
                <a16:creationId xmlns:a16="http://schemas.microsoft.com/office/drawing/2014/main" id="{C5696B0C-88B0-E029-0A6A-4174D7BF273C}"/>
              </a:ext>
            </a:extLst>
          </p:cNvPr>
          <p:cNvSpPr txBox="1"/>
          <p:nvPr/>
        </p:nvSpPr>
        <p:spPr>
          <a:xfrm>
            <a:off x="5168874" y="1316797"/>
            <a:ext cx="1741182" cy="523220"/>
          </a:xfrm>
          <a:prstGeom prst="rect">
            <a:avLst/>
          </a:prstGeom>
          <a:noFill/>
        </p:spPr>
        <p:txBody>
          <a:bodyPr wrap="none" rtlCol="0">
            <a:spAutoFit/>
          </a:bodyPr>
          <a:lstStyle/>
          <a:p>
            <a:r>
              <a:rPr lang="en-US" sz="2800" b="1" dirty="0">
                <a:solidFill>
                  <a:srgbClr val="FFFF00"/>
                </a:solidFill>
                <a:latin typeface="Times New Roman" panose="02020603050405020304" pitchFamily="18" charset="0"/>
                <a:cs typeface="Times New Roman" panose="02020603050405020304" pitchFamily="18" charset="0"/>
              </a:rPr>
              <a:t>1950-1973</a:t>
            </a:r>
          </a:p>
        </p:txBody>
      </p:sp>
      <p:grpSp>
        <p:nvGrpSpPr>
          <p:cNvPr id="14" name="Group 13">
            <a:extLst>
              <a:ext uri="{FF2B5EF4-FFF2-40B4-BE49-F238E27FC236}">
                <a16:creationId xmlns:a16="http://schemas.microsoft.com/office/drawing/2014/main" id="{E59E8345-765F-95D9-2464-8590692CB5C4}"/>
              </a:ext>
            </a:extLst>
          </p:cNvPr>
          <p:cNvGrpSpPr/>
          <p:nvPr/>
        </p:nvGrpSpPr>
        <p:grpSpPr>
          <a:xfrm>
            <a:off x="8293942" y="567236"/>
            <a:ext cx="3793874" cy="3096443"/>
            <a:chOff x="10004986" y="1293519"/>
            <a:chExt cx="4552649" cy="3715732"/>
          </a:xfrm>
        </p:grpSpPr>
        <p:sp>
          <p:nvSpPr>
            <p:cNvPr id="83" name="Rectangle: Rounded Corners 82">
              <a:extLst>
                <a:ext uri="{FF2B5EF4-FFF2-40B4-BE49-F238E27FC236}">
                  <a16:creationId xmlns:a16="http://schemas.microsoft.com/office/drawing/2014/main" id="{E669AD81-5F49-0B56-0DC4-708C1918E1DA}"/>
                </a:ext>
              </a:extLst>
            </p:cNvPr>
            <p:cNvSpPr/>
            <p:nvPr/>
          </p:nvSpPr>
          <p:spPr>
            <a:xfrm rot="5400000">
              <a:off x="10423445" y="875060"/>
              <a:ext cx="3715732" cy="4552649"/>
            </a:xfrm>
            <a:prstGeom prst="round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solidFill>
                  <a:srgbClr val="FFFF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2E6F73B-C89C-2CCC-E9C4-130AC25F3635}"/>
                </a:ext>
              </a:extLst>
            </p:cNvPr>
            <p:cNvSpPr txBox="1"/>
            <p:nvPr/>
          </p:nvSpPr>
          <p:spPr>
            <a:xfrm>
              <a:off x="10004986" y="2149547"/>
              <a:ext cx="4117762" cy="2696123"/>
            </a:xfrm>
            <a:prstGeom prst="rect">
              <a:avLst/>
            </a:prstGeom>
            <a:noFill/>
          </p:spPr>
          <p:txBody>
            <a:bodyPr wrap="square" rtlCol="0">
              <a:spAutoFit/>
            </a:bodyPr>
            <a:lstStyle/>
            <a:p>
              <a:pPr algn="just"/>
              <a:r>
                <a:rPr lang="en-US" sz="2800" dirty="0">
                  <a:solidFill>
                    <a:srgbClr val="FFFF00"/>
                  </a:solidFill>
                  <a:latin typeface="Times New Roman" panose="02020603050405020304" pitchFamily="18" charset="0"/>
                  <a:cs typeface="Times New Roman" panose="02020603050405020304" pitchFamily="18" charset="0"/>
                </a:rPr>
                <a:t>-</a:t>
              </a:r>
              <a:r>
                <a:rPr lang="en-US" sz="2800" dirty="0" err="1">
                  <a:solidFill>
                    <a:srgbClr val="FFFF00"/>
                  </a:solidFill>
                  <a:latin typeface="Times New Roman" panose="02020603050405020304" pitchFamily="18" charset="0"/>
                  <a:cs typeface="Times New Roman" panose="02020603050405020304" pitchFamily="18" charset="0"/>
                </a:rPr>
                <a:t>Thúc</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đẩy</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liên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kết</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chính</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trị</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thoả</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thuận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về</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việc</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thành</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lập</a:t>
              </a:r>
              <a:r>
                <a:rPr lang="en-US" sz="2800" dirty="0">
                  <a:solidFill>
                    <a:srgbClr val="FFFF00"/>
                  </a:solidFill>
                  <a:latin typeface="Times New Roman" panose="02020603050405020304" pitchFamily="18" charset="0"/>
                  <a:cs typeface="Times New Roman" panose="02020603050405020304" pitchFamily="18" charset="0"/>
                </a:rPr>
                <a:t> Liên </a:t>
              </a:r>
              <a:r>
                <a:rPr lang="en-US" sz="2800" dirty="0" err="1">
                  <a:solidFill>
                    <a:srgbClr val="FFFF00"/>
                  </a:solidFill>
                  <a:latin typeface="Times New Roman" panose="02020603050405020304" pitchFamily="18" charset="0"/>
                  <a:cs typeface="Times New Roman" panose="02020603050405020304" pitchFamily="18" charset="0"/>
                </a:rPr>
                <a:t>minh</a:t>
              </a:r>
              <a:r>
                <a:rPr lang="en-US" sz="2800" dirty="0">
                  <a:solidFill>
                    <a:srgbClr val="FFFF00"/>
                  </a:solidFill>
                  <a:latin typeface="Times New Roman" panose="02020603050405020304" pitchFamily="18" charset="0"/>
                  <a:cs typeface="Times New Roman" panose="02020603050405020304" pitchFamily="18" charset="0"/>
                </a:rPr>
                <a:t> Châu </a:t>
              </a:r>
              <a:r>
                <a:rPr lang="en-US" sz="2800" dirty="0" err="1">
                  <a:solidFill>
                    <a:srgbClr val="FFFF00"/>
                  </a:solidFill>
                  <a:latin typeface="Times New Roman" panose="02020603050405020304" pitchFamily="18" charset="0"/>
                  <a:cs typeface="Times New Roman" panose="02020603050405020304" pitchFamily="18" charset="0"/>
                </a:rPr>
                <a:t>Âu</a:t>
              </a:r>
              <a:r>
                <a:rPr lang="en-US" sz="2800" dirty="0">
                  <a:solidFill>
                    <a:srgbClr val="FFFF00"/>
                  </a:solidFill>
                  <a:latin typeface="Times New Roman" panose="02020603050405020304" pitchFamily="18" charset="0"/>
                  <a:cs typeface="Times New Roman" panose="02020603050405020304" pitchFamily="18" charset="0"/>
                </a:rPr>
                <a:t>-EU(1991)</a:t>
              </a:r>
            </a:p>
          </p:txBody>
        </p:sp>
        <p:sp>
          <p:nvSpPr>
            <p:cNvPr id="10" name="TextBox 9">
              <a:extLst>
                <a:ext uri="{FF2B5EF4-FFF2-40B4-BE49-F238E27FC236}">
                  <a16:creationId xmlns:a16="http://schemas.microsoft.com/office/drawing/2014/main" id="{2EDCB17E-4269-07A1-7758-1DE284C766D9}"/>
                </a:ext>
              </a:extLst>
            </p:cNvPr>
            <p:cNvSpPr txBox="1"/>
            <p:nvPr/>
          </p:nvSpPr>
          <p:spPr>
            <a:xfrm>
              <a:off x="11472684" y="1395083"/>
              <a:ext cx="2089418" cy="627864"/>
            </a:xfrm>
            <a:prstGeom prst="rect">
              <a:avLst/>
            </a:prstGeom>
            <a:noFill/>
          </p:spPr>
          <p:txBody>
            <a:bodyPr wrap="none" rtlCol="0">
              <a:spAutoFit/>
            </a:bodyPr>
            <a:lstStyle/>
            <a:p>
              <a:r>
                <a:rPr lang="en-US" sz="2800" b="1">
                  <a:solidFill>
                    <a:srgbClr val="FFFF00"/>
                  </a:solidFill>
                  <a:latin typeface="Times New Roman" panose="02020603050405020304" pitchFamily="18" charset="0"/>
                  <a:cs typeface="Times New Roman" panose="02020603050405020304" pitchFamily="18" charset="0"/>
                </a:rPr>
                <a:t>1973-1991</a:t>
              </a:r>
            </a:p>
          </p:txBody>
        </p:sp>
      </p:grpSp>
      <p:pic>
        <p:nvPicPr>
          <p:cNvPr id="11" name="Picture 10">
            <a:extLst>
              <a:ext uri="{FF2B5EF4-FFF2-40B4-BE49-F238E27FC236}">
                <a16:creationId xmlns:a16="http://schemas.microsoft.com/office/drawing/2014/main" id="{E039EE57-6BF3-08C5-03A4-43D47798CB5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7166001" y="5467286"/>
            <a:ext cx="2118188" cy="823480"/>
          </a:xfrm>
          <a:prstGeom prst="rect">
            <a:avLst/>
          </a:prstGeom>
          <a:noFill/>
        </p:spPr>
      </p:pic>
    </p:spTree>
    <p:extLst>
      <p:ext uri="{BB962C8B-B14F-4D97-AF65-F5344CB8AC3E}">
        <p14:creationId xmlns:p14="http://schemas.microsoft.com/office/powerpoint/2010/main" val="13039637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82" grpId="0" animBg="1"/>
      <p:bldP spid="5" grpId="0"/>
      <p:bldP spid="6"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842" name="Picture 2">
            <a:extLst>
              <a:ext uri="{FF2B5EF4-FFF2-40B4-BE49-F238E27FC236}">
                <a16:creationId xmlns:a16="http://schemas.microsoft.com/office/drawing/2014/main" id="{A5818A6F-C2DD-52A8-19BC-DDAA5D53C7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 y="737176"/>
            <a:ext cx="11826240" cy="5511224"/>
          </a:xfrm>
          <a:prstGeom prst="rect">
            <a:avLst/>
          </a:prstGeom>
          <a:noFill/>
          <a:extLst>
            <a:ext uri="{909E8E84-426E-40DD-AFC4-6F175D3DCCD1}">
              <a14:hiddenFill xmlns:a14="http://schemas.microsoft.com/office/drawing/2010/main">
                <a:solidFill>
                  <a:srgbClr val="FFFFFF"/>
                </a:solidFill>
              </a14:hiddenFill>
            </a:ext>
          </a:extLst>
        </p:spPr>
      </p:pic>
      <p:sp>
        <p:nvSpPr>
          <p:cNvPr id="547843" name="Rectangle 3">
            <a:extLst>
              <a:ext uri="{FF2B5EF4-FFF2-40B4-BE49-F238E27FC236}">
                <a16:creationId xmlns:a16="http://schemas.microsoft.com/office/drawing/2014/main" id="{B91FFA0F-5F55-9C63-08C9-EA27062287CB}"/>
              </a:ext>
            </a:extLst>
          </p:cNvPr>
          <p:cNvSpPr>
            <a:spLocks noChangeArrowheads="1"/>
          </p:cNvSpPr>
          <p:nvPr/>
        </p:nvSpPr>
        <p:spPr bwMode="auto">
          <a:xfrm>
            <a:off x="2133600" y="6324600"/>
            <a:ext cx="83058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vi-VN" sz="2000">
                <a:latin typeface="Arial" panose="020B0604020202020204" pitchFamily="34" charset="0"/>
              </a:rPr>
              <a:t>BCH liên hiệp các hội doanh nghiệp VN tại châu Âu 9/2009</a:t>
            </a:r>
          </a:p>
        </p:txBody>
      </p:sp>
      <p:sp>
        <p:nvSpPr>
          <p:cNvPr id="3" name="TextBox 2">
            <a:extLst>
              <a:ext uri="{FF2B5EF4-FFF2-40B4-BE49-F238E27FC236}">
                <a16:creationId xmlns:a16="http://schemas.microsoft.com/office/drawing/2014/main" id="{1375A74E-773C-85FF-3F3B-99C54D59A058}"/>
              </a:ext>
            </a:extLst>
          </p:cNvPr>
          <p:cNvSpPr txBox="1"/>
          <p:nvPr/>
        </p:nvSpPr>
        <p:spPr>
          <a:xfrm>
            <a:off x="1468655" y="152400"/>
            <a:ext cx="8970745" cy="584775"/>
          </a:xfrm>
          <a:prstGeom prst="rect">
            <a:avLst/>
          </a:prstGeom>
          <a:noFill/>
        </p:spPr>
        <p:txBody>
          <a:bodyPr wrap="square">
            <a:spAutoFit/>
          </a:bodyPr>
          <a:lstStyle/>
          <a:p>
            <a:r>
              <a:rPr lang="en-US" sz="3200" b="1" dirty="0">
                <a:solidFill>
                  <a:schemeClr val="bg1"/>
                </a:solidFill>
                <a:latin typeface="Times New Roman" panose="02020603050405020304" pitchFamily="18" charset="0"/>
                <a:cs typeface="Times New Roman" panose="02020603050405020304" pitchFamily="18" charset="0"/>
              </a:rPr>
              <a:t>QUAN HỆ VIỆT NAM VÀ CÁC NƯỚC TÂY ÂU</a:t>
            </a:r>
            <a:endParaRPr lang="vi-VN" sz="3200" b="1" dirty="0">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547842"/>
                                        </p:tgtEl>
                                        <p:attrNameLst>
                                          <p:attrName>style.visibility</p:attrName>
                                        </p:attrNameLst>
                                      </p:cBhvr>
                                      <p:to>
                                        <p:strVal val="visible"/>
                                      </p:to>
                                    </p:set>
                                    <p:animEffect transition="in" filter="wheel(4)">
                                      <p:cBhvr>
                                        <p:cTn id="7" dur="2000"/>
                                        <p:tgtEl>
                                          <p:spTgt spid="547842"/>
                                        </p:tgtEl>
                                      </p:cBhvr>
                                    </p:animEffect>
                                  </p:childTnLst>
                                </p:cTn>
                              </p:par>
                              <p:par>
                                <p:cTn id="8" presetID="21" presetClass="entr" presetSubtype="4" fill="hold" nodeType="withEffect">
                                  <p:stCondLst>
                                    <p:cond delay="0"/>
                                  </p:stCondLst>
                                  <p:childTnLst>
                                    <p:set>
                                      <p:cBhvr>
                                        <p:cTn id="9" dur="1" fill="hold">
                                          <p:stCondLst>
                                            <p:cond delay="0"/>
                                          </p:stCondLst>
                                        </p:cTn>
                                        <p:tgtEl>
                                          <p:spTgt spid="547843"/>
                                        </p:tgtEl>
                                        <p:attrNameLst>
                                          <p:attrName>style.visibility</p:attrName>
                                        </p:attrNameLst>
                                      </p:cBhvr>
                                      <p:to>
                                        <p:strVal val="visible"/>
                                      </p:to>
                                    </p:set>
                                    <p:animEffect transition="in" filter="wheel(4)">
                                      <p:cBhvr>
                                        <p:cTn id="10" dur="2000"/>
                                        <p:tgtEl>
                                          <p:spTgt spid="547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4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ản đồ thế giới và các châu lục mới nhất hiện nay">
            <a:extLst>
              <a:ext uri="{FF2B5EF4-FFF2-40B4-BE49-F238E27FC236}">
                <a16:creationId xmlns:a16="http://schemas.microsoft.com/office/drawing/2014/main" id="{323A0910-AB85-1201-C6CA-1C229903BE6F}"/>
              </a:ext>
            </a:extLst>
          </p:cNvPr>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068" r="2692"/>
          <a:stretch/>
        </p:blipFill>
        <p:spPr bwMode="auto">
          <a:xfrm>
            <a:off x="9249" y="-38117"/>
            <a:ext cx="12192000" cy="6857999"/>
          </a:xfrm>
          <a:prstGeom prst="rect">
            <a:avLst/>
          </a:prstGeom>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A6FC516-D2A9-365A-2F8C-44030683F07E}"/>
              </a:ext>
            </a:extLst>
          </p:cNvPr>
          <p:cNvSpPr txBox="1"/>
          <p:nvPr/>
        </p:nvSpPr>
        <p:spPr>
          <a:xfrm>
            <a:off x="232476" y="171265"/>
            <a:ext cx="11725062" cy="1200329"/>
          </a:xfrm>
          <a:prstGeom prst="rect">
            <a:avLst/>
          </a:prstGeom>
          <a:noFill/>
        </p:spPr>
        <p:txBody>
          <a:bodyPr wrap="square" rtlCol="0">
            <a:spAutoFit/>
          </a:bodyPr>
          <a:lstStyle/>
          <a:p>
            <a:pPr algn="ctr"/>
            <a:r>
              <a:rPr lang="en-US" sz="3600" b="1" kern="1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BÀI 11: </a:t>
            </a:r>
            <a:r>
              <a:rPr lang="vi-VN" sz="3600" b="1" dirty="0">
                <a:solidFill>
                  <a:srgbClr val="2126E7"/>
                </a:solidFill>
                <a:latin typeface="Times New Roman" panose="02020603050405020304" pitchFamily="18" charset="0"/>
                <a:cs typeface="Times New Roman" panose="02020603050405020304" pitchFamily="18" charset="0"/>
              </a:rPr>
              <a:t>NƯỚC MỸ VÀ CÁC NƯỚC TÂY ÂU TỪ NĂM 1945 ĐẾN NĂM 1991</a:t>
            </a:r>
            <a:endParaRPr lang="vi-VN" sz="3600" kern="100" dirty="0">
              <a:solidFill>
                <a:srgbClr val="2126E7"/>
              </a:solidFill>
              <a:effectLst/>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0857BEE3-6772-E622-18DD-42209755DD63}"/>
              </a:ext>
            </a:extLst>
          </p:cNvPr>
          <p:cNvGrpSpPr/>
          <p:nvPr/>
        </p:nvGrpSpPr>
        <p:grpSpPr>
          <a:xfrm>
            <a:off x="3553285" y="1177871"/>
            <a:ext cx="5083444" cy="5081028"/>
            <a:chOff x="3997938" y="1422361"/>
            <a:chExt cx="4195796" cy="4196921"/>
          </a:xfrm>
        </p:grpSpPr>
        <p:sp>
          <p:nvSpPr>
            <p:cNvPr id="6" name="Freeform 5">
              <a:extLst>
                <a:ext uri="{FF2B5EF4-FFF2-40B4-BE49-F238E27FC236}">
                  <a16:creationId xmlns:a16="http://schemas.microsoft.com/office/drawing/2014/main" id="{983E7E15-934C-B9F2-9457-134B2A525C8D}"/>
                </a:ext>
              </a:extLst>
            </p:cNvPr>
            <p:cNvSpPr>
              <a:spLocks/>
            </p:cNvSpPr>
            <p:nvPr/>
          </p:nvSpPr>
          <p:spPr bwMode="auto">
            <a:xfrm rot="18900000">
              <a:off x="5224127" y="3873943"/>
              <a:ext cx="1745338" cy="1745339"/>
            </a:xfrm>
            <a:custGeom>
              <a:avLst/>
              <a:gdLst>
                <a:gd name="T0" fmla="*/ 327 w 327"/>
                <a:gd name="T1" fmla="*/ 327 h 327"/>
                <a:gd name="T2" fmla="*/ 327 w 327"/>
                <a:gd name="T3" fmla="*/ 216 h 327"/>
                <a:gd name="T4" fmla="*/ 110 w 327"/>
                <a:gd name="T5" fmla="*/ 0 h 327"/>
                <a:gd name="T6" fmla="*/ 0 w 327"/>
                <a:gd name="T7" fmla="*/ 0 h 327"/>
                <a:gd name="T8" fmla="*/ 327 w 327"/>
                <a:gd name="T9" fmla="*/ 327 h 327"/>
              </a:gdLst>
              <a:ahLst/>
              <a:cxnLst>
                <a:cxn ang="0">
                  <a:pos x="T0" y="T1"/>
                </a:cxn>
                <a:cxn ang="0">
                  <a:pos x="T2" y="T3"/>
                </a:cxn>
                <a:cxn ang="0">
                  <a:pos x="T4" y="T5"/>
                </a:cxn>
                <a:cxn ang="0">
                  <a:pos x="T6" y="T7"/>
                </a:cxn>
                <a:cxn ang="0">
                  <a:pos x="T8" y="T9"/>
                </a:cxn>
              </a:cxnLst>
              <a:rect l="0" t="0" r="r" b="b"/>
              <a:pathLst>
                <a:path w="327" h="327">
                  <a:moveTo>
                    <a:pt x="327" y="327"/>
                  </a:moveTo>
                  <a:cubicBezTo>
                    <a:pt x="327" y="216"/>
                    <a:pt x="327" y="216"/>
                    <a:pt x="327" y="216"/>
                  </a:cubicBezTo>
                  <a:cubicBezTo>
                    <a:pt x="208" y="216"/>
                    <a:pt x="110" y="119"/>
                    <a:pt x="110" y="0"/>
                  </a:cubicBezTo>
                  <a:cubicBezTo>
                    <a:pt x="0" y="0"/>
                    <a:pt x="0" y="0"/>
                    <a:pt x="0" y="0"/>
                  </a:cubicBezTo>
                  <a:cubicBezTo>
                    <a:pt x="0" y="180"/>
                    <a:pt x="147" y="327"/>
                    <a:pt x="327" y="327"/>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F3F3F"/>
                </a:solidFill>
                <a:effectLst/>
                <a:uLnTx/>
                <a:uFillTx/>
                <a:latin typeface="Source Sans Pro" charset="0"/>
                <a:ea typeface="+mn-ea"/>
                <a:cs typeface="+mn-cs"/>
              </a:endParaRPr>
            </a:p>
          </p:txBody>
        </p:sp>
        <p:grpSp>
          <p:nvGrpSpPr>
            <p:cNvPr id="7" name="Group 6">
              <a:extLst>
                <a:ext uri="{FF2B5EF4-FFF2-40B4-BE49-F238E27FC236}">
                  <a16:creationId xmlns:a16="http://schemas.microsoft.com/office/drawing/2014/main" id="{68A4A36B-860D-4BB2-9800-A9DE1E2A9FA2}"/>
                </a:ext>
              </a:extLst>
            </p:cNvPr>
            <p:cNvGrpSpPr/>
            <p:nvPr/>
          </p:nvGrpSpPr>
          <p:grpSpPr>
            <a:xfrm>
              <a:off x="6450645" y="2648550"/>
              <a:ext cx="1743089" cy="2656383"/>
              <a:chOff x="6450645" y="2648550"/>
              <a:chExt cx="1743089" cy="2656383"/>
            </a:xfrm>
          </p:grpSpPr>
          <p:sp>
            <p:nvSpPr>
              <p:cNvPr id="16" name="Freeform 7">
                <a:extLst>
                  <a:ext uri="{FF2B5EF4-FFF2-40B4-BE49-F238E27FC236}">
                    <a16:creationId xmlns:a16="http://schemas.microsoft.com/office/drawing/2014/main" id="{B371F796-C3A3-A383-62A8-A3520C47AF48}"/>
                  </a:ext>
                </a:extLst>
              </p:cNvPr>
              <p:cNvSpPr>
                <a:spLocks/>
              </p:cNvSpPr>
              <p:nvPr/>
            </p:nvSpPr>
            <p:spPr bwMode="auto">
              <a:xfrm rot="18900000">
                <a:off x="6626491" y="4115134"/>
                <a:ext cx="645505" cy="1189799"/>
              </a:xfrm>
              <a:custGeom>
                <a:avLst/>
                <a:gdLst>
                  <a:gd name="T0" fmla="*/ 0 w 287"/>
                  <a:gd name="T1" fmla="*/ 266 h 529"/>
                  <a:gd name="T2" fmla="*/ 287 w 287"/>
                  <a:gd name="T3" fmla="*/ 529 h 529"/>
                  <a:gd name="T4" fmla="*/ 287 w 287"/>
                  <a:gd name="T5" fmla="*/ 266 h 529"/>
                  <a:gd name="T6" fmla="*/ 287 w 287"/>
                  <a:gd name="T7" fmla="*/ 0 h 529"/>
                  <a:gd name="T8" fmla="*/ 0 w 287"/>
                  <a:gd name="T9" fmla="*/ 266 h 529"/>
                </a:gdLst>
                <a:ahLst/>
                <a:cxnLst>
                  <a:cxn ang="0">
                    <a:pos x="T0" y="T1"/>
                  </a:cxn>
                  <a:cxn ang="0">
                    <a:pos x="T2" y="T3"/>
                  </a:cxn>
                  <a:cxn ang="0">
                    <a:pos x="T4" y="T5"/>
                  </a:cxn>
                  <a:cxn ang="0">
                    <a:pos x="T6" y="T7"/>
                  </a:cxn>
                  <a:cxn ang="0">
                    <a:pos x="T8" y="T9"/>
                  </a:cxn>
                </a:cxnLst>
                <a:rect l="0" t="0" r="r" b="b"/>
                <a:pathLst>
                  <a:path w="287" h="529">
                    <a:moveTo>
                      <a:pt x="0" y="266"/>
                    </a:moveTo>
                    <a:lnTo>
                      <a:pt x="287" y="529"/>
                    </a:lnTo>
                    <a:lnTo>
                      <a:pt x="287" y="266"/>
                    </a:lnTo>
                    <a:lnTo>
                      <a:pt x="287" y="0"/>
                    </a:lnTo>
                    <a:lnTo>
                      <a:pt x="0" y="266"/>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Roboto Condensed ExtraBold" panose="02000000000000000000" pitchFamily="2" charset="0"/>
                    <a:ea typeface="Roboto Condensed ExtraBold" panose="02000000000000000000" pitchFamily="2" charset="0"/>
                    <a:cs typeface="+mn-cs"/>
                  </a:rPr>
                  <a:t>02</a:t>
                </a:r>
              </a:p>
            </p:txBody>
          </p:sp>
          <p:sp>
            <p:nvSpPr>
              <p:cNvPr id="17" name="Freeform 8">
                <a:extLst>
                  <a:ext uri="{FF2B5EF4-FFF2-40B4-BE49-F238E27FC236}">
                    <a16:creationId xmlns:a16="http://schemas.microsoft.com/office/drawing/2014/main" id="{801FB771-AB6D-8621-4530-636B537D577D}"/>
                  </a:ext>
                </a:extLst>
              </p:cNvPr>
              <p:cNvSpPr>
                <a:spLocks/>
              </p:cNvSpPr>
              <p:nvPr/>
            </p:nvSpPr>
            <p:spPr bwMode="auto">
              <a:xfrm rot="18900000">
                <a:off x="6450645" y="2648550"/>
                <a:ext cx="1743089" cy="1745339"/>
              </a:xfrm>
              <a:custGeom>
                <a:avLst/>
                <a:gdLst>
                  <a:gd name="T0" fmla="*/ 327 w 327"/>
                  <a:gd name="T1" fmla="*/ 0 h 327"/>
                  <a:gd name="T2" fmla="*/ 217 w 327"/>
                  <a:gd name="T3" fmla="*/ 0 h 327"/>
                  <a:gd name="T4" fmla="*/ 0 w 327"/>
                  <a:gd name="T5" fmla="*/ 216 h 327"/>
                  <a:gd name="T6" fmla="*/ 0 w 327"/>
                  <a:gd name="T7" fmla="*/ 327 h 327"/>
                  <a:gd name="T8" fmla="*/ 327 w 327"/>
                  <a:gd name="T9" fmla="*/ 0 h 327"/>
                </a:gdLst>
                <a:ahLst/>
                <a:cxnLst>
                  <a:cxn ang="0">
                    <a:pos x="T0" y="T1"/>
                  </a:cxn>
                  <a:cxn ang="0">
                    <a:pos x="T2" y="T3"/>
                  </a:cxn>
                  <a:cxn ang="0">
                    <a:pos x="T4" y="T5"/>
                  </a:cxn>
                  <a:cxn ang="0">
                    <a:pos x="T6" y="T7"/>
                  </a:cxn>
                  <a:cxn ang="0">
                    <a:pos x="T8" y="T9"/>
                  </a:cxn>
                </a:cxnLst>
                <a:rect l="0" t="0" r="r" b="b"/>
                <a:pathLst>
                  <a:path w="327" h="327">
                    <a:moveTo>
                      <a:pt x="327" y="0"/>
                    </a:moveTo>
                    <a:cubicBezTo>
                      <a:pt x="217" y="0"/>
                      <a:pt x="217" y="0"/>
                      <a:pt x="217" y="0"/>
                    </a:cubicBezTo>
                    <a:cubicBezTo>
                      <a:pt x="217" y="119"/>
                      <a:pt x="120" y="216"/>
                      <a:pt x="0" y="216"/>
                    </a:cubicBezTo>
                    <a:cubicBezTo>
                      <a:pt x="0" y="327"/>
                      <a:pt x="0" y="327"/>
                      <a:pt x="0" y="327"/>
                    </a:cubicBezTo>
                    <a:cubicBezTo>
                      <a:pt x="180" y="327"/>
                      <a:pt x="327" y="180"/>
                      <a:pt x="327" y="0"/>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F3F3F"/>
                  </a:solidFill>
                  <a:effectLst/>
                  <a:uLnTx/>
                  <a:uFillTx/>
                  <a:latin typeface="Source Sans Pro" charset="0"/>
                  <a:ea typeface="+mn-ea"/>
                  <a:cs typeface="+mn-cs"/>
                </a:endParaRPr>
              </a:p>
            </p:txBody>
          </p:sp>
        </p:grpSp>
        <p:sp>
          <p:nvSpPr>
            <p:cNvPr id="8" name="Freeform 9">
              <a:extLst>
                <a:ext uri="{FF2B5EF4-FFF2-40B4-BE49-F238E27FC236}">
                  <a16:creationId xmlns:a16="http://schemas.microsoft.com/office/drawing/2014/main" id="{B94654FE-0655-7035-351B-439BAA30843E}"/>
                </a:ext>
              </a:extLst>
            </p:cNvPr>
            <p:cNvSpPr>
              <a:spLocks/>
            </p:cNvSpPr>
            <p:nvPr/>
          </p:nvSpPr>
          <p:spPr bwMode="auto">
            <a:xfrm rot="18900000">
              <a:off x="5224456" y="1422361"/>
              <a:ext cx="1743089" cy="1745339"/>
            </a:xfrm>
            <a:custGeom>
              <a:avLst/>
              <a:gdLst>
                <a:gd name="T0" fmla="*/ 0 w 327"/>
                <a:gd name="T1" fmla="*/ 0 h 327"/>
                <a:gd name="T2" fmla="*/ 0 w 327"/>
                <a:gd name="T3" fmla="*/ 110 h 327"/>
                <a:gd name="T4" fmla="*/ 217 w 327"/>
                <a:gd name="T5" fmla="*/ 327 h 327"/>
                <a:gd name="T6" fmla="*/ 327 w 327"/>
                <a:gd name="T7" fmla="*/ 327 h 327"/>
                <a:gd name="T8" fmla="*/ 0 w 327"/>
                <a:gd name="T9" fmla="*/ 0 h 327"/>
              </a:gdLst>
              <a:ahLst/>
              <a:cxnLst>
                <a:cxn ang="0">
                  <a:pos x="T0" y="T1"/>
                </a:cxn>
                <a:cxn ang="0">
                  <a:pos x="T2" y="T3"/>
                </a:cxn>
                <a:cxn ang="0">
                  <a:pos x="T4" y="T5"/>
                </a:cxn>
                <a:cxn ang="0">
                  <a:pos x="T6" y="T7"/>
                </a:cxn>
                <a:cxn ang="0">
                  <a:pos x="T8" y="T9"/>
                </a:cxn>
              </a:cxnLst>
              <a:rect l="0" t="0" r="r" b="b"/>
              <a:pathLst>
                <a:path w="327" h="327">
                  <a:moveTo>
                    <a:pt x="0" y="0"/>
                  </a:moveTo>
                  <a:cubicBezTo>
                    <a:pt x="0" y="110"/>
                    <a:pt x="0" y="110"/>
                    <a:pt x="0" y="110"/>
                  </a:cubicBezTo>
                  <a:cubicBezTo>
                    <a:pt x="120" y="110"/>
                    <a:pt x="217" y="207"/>
                    <a:pt x="217" y="327"/>
                  </a:cubicBezTo>
                  <a:cubicBezTo>
                    <a:pt x="327" y="327"/>
                    <a:pt x="327" y="327"/>
                    <a:pt x="327" y="327"/>
                  </a:cubicBezTo>
                  <a:cubicBezTo>
                    <a:pt x="327" y="146"/>
                    <a:pt x="180" y="0"/>
                    <a:pt x="0" y="0"/>
                  </a:cubicBezTo>
                </a:path>
              </a:pathLst>
            </a:custGeom>
            <a:solidFill>
              <a:srgbClr val="009A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F3F3F"/>
                </a:solidFill>
                <a:effectLst/>
                <a:uLnTx/>
                <a:uFillTx/>
                <a:latin typeface="Source Sans Pro" charset="0"/>
                <a:ea typeface="+mn-ea"/>
                <a:cs typeface="+mn-cs"/>
              </a:endParaRPr>
            </a:p>
          </p:txBody>
        </p:sp>
        <p:grpSp>
          <p:nvGrpSpPr>
            <p:cNvPr id="9" name="Group 8">
              <a:extLst>
                <a:ext uri="{FF2B5EF4-FFF2-40B4-BE49-F238E27FC236}">
                  <a16:creationId xmlns:a16="http://schemas.microsoft.com/office/drawing/2014/main" id="{F3596769-DBE6-D3F4-3EFD-B21D8AB3924C}"/>
                </a:ext>
              </a:extLst>
            </p:cNvPr>
            <p:cNvGrpSpPr/>
            <p:nvPr/>
          </p:nvGrpSpPr>
          <p:grpSpPr>
            <a:xfrm>
              <a:off x="5224456" y="1422361"/>
              <a:ext cx="2658110" cy="1745339"/>
              <a:chOff x="5224456" y="1422361"/>
              <a:chExt cx="2658110" cy="1745339"/>
            </a:xfrm>
          </p:grpSpPr>
          <p:sp>
            <p:nvSpPr>
              <p:cNvPr id="14" name="Freeform 11">
                <a:extLst>
                  <a:ext uri="{FF2B5EF4-FFF2-40B4-BE49-F238E27FC236}">
                    <a16:creationId xmlns:a16="http://schemas.microsoft.com/office/drawing/2014/main" id="{6623BA87-6335-0C43-6CD9-2774F4AF3F83}"/>
                  </a:ext>
                </a:extLst>
              </p:cNvPr>
              <p:cNvSpPr>
                <a:spLocks/>
              </p:cNvSpPr>
              <p:nvPr/>
            </p:nvSpPr>
            <p:spPr bwMode="auto">
              <a:xfrm rot="18900000">
                <a:off x="6695016" y="2342839"/>
                <a:ext cx="1187550" cy="645505"/>
              </a:xfrm>
              <a:custGeom>
                <a:avLst/>
                <a:gdLst>
                  <a:gd name="T0" fmla="*/ 263 w 528"/>
                  <a:gd name="T1" fmla="*/ 287 h 287"/>
                  <a:gd name="T2" fmla="*/ 528 w 528"/>
                  <a:gd name="T3" fmla="*/ 0 h 287"/>
                  <a:gd name="T4" fmla="*/ 263 w 528"/>
                  <a:gd name="T5" fmla="*/ 0 h 287"/>
                  <a:gd name="T6" fmla="*/ 0 w 528"/>
                  <a:gd name="T7" fmla="*/ 0 h 287"/>
                  <a:gd name="T8" fmla="*/ 263 w 528"/>
                  <a:gd name="T9" fmla="*/ 287 h 287"/>
                </a:gdLst>
                <a:ahLst/>
                <a:cxnLst>
                  <a:cxn ang="0">
                    <a:pos x="T0" y="T1"/>
                  </a:cxn>
                  <a:cxn ang="0">
                    <a:pos x="T2" y="T3"/>
                  </a:cxn>
                  <a:cxn ang="0">
                    <a:pos x="T4" y="T5"/>
                  </a:cxn>
                  <a:cxn ang="0">
                    <a:pos x="T6" y="T7"/>
                  </a:cxn>
                  <a:cxn ang="0">
                    <a:pos x="T8" y="T9"/>
                  </a:cxn>
                </a:cxnLst>
                <a:rect l="0" t="0" r="r" b="b"/>
                <a:pathLst>
                  <a:path w="528" h="287">
                    <a:moveTo>
                      <a:pt x="263" y="287"/>
                    </a:moveTo>
                    <a:lnTo>
                      <a:pt x="528" y="0"/>
                    </a:lnTo>
                    <a:lnTo>
                      <a:pt x="263" y="0"/>
                    </a:lnTo>
                    <a:lnTo>
                      <a:pt x="0" y="0"/>
                    </a:lnTo>
                    <a:lnTo>
                      <a:pt x="263" y="28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18288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Roboto Condensed ExtraBold" panose="02000000000000000000" pitchFamily="2" charset="0"/>
                  <a:ea typeface="Roboto Condensed ExtraBold" panose="02000000000000000000" pitchFamily="2" charset="0"/>
                  <a:cs typeface="+mn-cs"/>
                </a:endParaRPr>
              </a:p>
            </p:txBody>
          </p:sp>
          <p:sp>
            <p:nvSpPr>
              <p:cNvPr id="15" name="Freeform 12">
                <a:extLst>
                  <a:ext uri="{FF2B5EF4-FFF2-40B4-BE49-F238E27FC236}">
                    <a16:creationId xmlns:a16="http://schemas.microsoft.com/office/drawing/2014/main" id="{CF5E00CC-31D4-A3BB-64E2-6805302203D5}"/>
                  </a:ext>
                </a:extLst>
              </p:cNvPr>
              <p:cNvSpPr>
                <a:spLocks/>
              </p:cNvSpPr>
              <p:nvPr/>
            </p:nvSpPr>
            <p:spPr bwMode="auto">
              <a:xfrm rot="18900000">
                <a:off x="5224456" y="1422361"/>
                <a:ext cx="1743089" cy="1745339"/>
              </a:xfrm>
              <a:custGeom>
                <a:avLst/>
                <a:gdLst>
                  <a:gd name="T0" fmla="*/ 0 w 327"/>
                  <a:gd name="T1" fmla="*/ 0 h 327"/>
                  <a:gd name="T2" fmla="*/ 0 w 327"/>
                  <a:gd name="T3" fmla="*/ 110 h 327"/>
                  <a:gd name="T4" fmla="*/ 217 w 327"/>
                  <a:gd name="T5" fmla="*/ 327 h 327"/>
                  <a:gd name="T6" fmla="*/ 327 w 327"/>
                  <a:gd name="T7" fmla="*/ 327 h 327"/>
                  <a:gd name="T8" fmla="*/ 0 w 327"/>
                  <a:gd name="T9" fmla="*/ 0 h 327"/>
                </a:gdLst>
                <a:ahLst/>
                <a:cxnLst>
                  <a:cxn ang="0">
                    <a:pos x="T0" y="T1"/>
                  </a:cxn>
                  <a:cxn ang="0">
                    <a:pos x="T2" y="T3"/>
                  </a:cxn>
                  <a:cxn ang="0">
                    <a:pos x="T4" y="T5"/>
                  </a:cxn>
                  <a:cxn ang="0">
                    <a:pos x="T6" y="T7"/>
                  </a:cxn>
                  <a:cxn ang="0">
                    <a:pos x="T8" y="T9"/>
                  </a:cxn>
                </a:cxnLst>
                <a:rect l="0" t="0" r="r" b="b"/>
                <a:pathLst>
                  <a:path w="327" h="327">
                    <a:moveTo>
                      <a:pt x="0" y="0"/>
                    </a:moveTo>
                    <a:cubicBezTo>
                      <a:pt x="0" y="110"/>
                      <a:pt x="0" y="110"/>
                      <a:pt x="0" y="110"/>
                    </a:cubicBezTo>
                    <a:cubicBezTo>
                      <a:pt x="120" y="110"/>
                      <a:pt x="217" y="207"/>
                      <a:pt x="217" y="327"/>
                    </a:cubicBezTo>
                    <a:cubicBezTo>
                      <a:pt x="327" y="327"/>
                      <a:pt x="327" y="327"/>
                      <a:pt x="327" y="327"/>
                    </a:cubicBezTo>
                    <a:cubicBezTo>
                      <a:pt x="327" y="146"/>
                      <a:pt x="180" y="0"/>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F3F3F"/>
                  </a:solidFill>
                  <a:effectLst/>
                  <a:uLnTx/>
                  <a:uFillTx/>
                  <a:latin typeface="Source Sans Pro" charset="0"/>
                  <a:ea typeface="+mn-ea"/>
                  <a:cs typeface="+mn-cs"/>
                </a:endParaRPr>
              </a:p>
            </p:txBody>
          </p:sp>
        </p:grpSp>
        <p:grpSp>
          <p:nvGrpSpPr>
            <p:cNvPr id="10" name="Group 9">
              <a:extLst>
                <a:ext uri="{FF2B5EF4-FFF2-40B4-BE49-F238E27FC236}">
                  <a16:creationId xmlns:a16="http://schemas.microsoft.com/office/drawing/2014/main" id="{544F9CB3-D59E-2494-8BAE-3C53163C0818}"/>
                </a:ext>
              </a:extLst>
            </p:cNvPr>
            <p:cNvGrpSpPr/>
            <p:nvPr/>
          </p:nvGrpSpPr>
          <p:grpSpPr>
            <a:xfrm>
              <a:off x="3997938" y="1734324"/>
              <a:ext cx="1745338" cy="2658769"/>
              <a:chOff x="3997938" y="1734324"/>
              <a:chExt cx="1745338" cy="2658769"/>
            </a:xfrm>
          </p:grpSpPr>
          <p:sp>
            <p:nvSpPr>
              <p:cNvPr id="12" name="Freeform 6">
                <a:extLst>
                  <a:ext uri="{FF2B5EF4-FFF2-40B4-BE49-F238E27FC236}">
                    <a16:creationId xmlns:a16="http://schemas.microsoft.com/office/drawing/2014/main" id="{A5D375C3-9192-22BC-DEEF-12D993F2FED3}"/>
                  </a:ext>
                </a:extLst>
              </p:cNvPr>
              <p:cNvSpPr>
                <a:spLocks/>
              </p:cNvSpPr>
              <p:nvPr/>
            </p:nvSpPr>
            <p:spPr bwMode="auto">
              <a:xfrm rot="18900000">
                <a:off x="3997938" y="2647754"/>
                <a:ext cx="1745338" cy="1745339"/>
              </a:xfrm>
              <a:custGeom>
                <a:avLst/>
                <a:gdLst>
                  <a:gd name="T0" fmla="*/ 0 w 327"/>
                  <a:gd name="T1" fmla="*/ 327 h 327"/>
                  <a:gd name="T2" fmla="*/ 110 w 327"/>
                  <a:gd name="T3" fmla="*/ 327 h 327"/>
                  <a:gd name="T4" fmla="*/ 327 w 327"/>
                  <a:gd name="T5" fmla="*/ 110 h 327"/>
                  <a:gd name="T6" fmla="*/ 327 w 327"/>
                  <a:gd name="T7" fmla="*/ 0 h 327"/>
                  <a:gd name="T8" fmla="*/ 0 w 327"/>
                  <a:gd name="T9" fmla="*/ 327 h 327"/>
                </a:gdLst>
                <a:ahLst/>
                <a:cxnLst>
                  <a:cxn ang="0">
                    <a:pos x="T0" y="T1"/>
                  </a:cxn>
                  <a:cxn ang="0">
                    <a:pos x="T2" y="T3"/>
                  </a:cxn>
                  <a:cxn ang="0">
                    <a:pos x="T4" y="T5"/>
                  </a:cxn>
                  <a:cxn ang="0">
                    <a:pos x="T6" y="T7"/>
                  </a:cxn>
                  <a:cxn ang="0">
                    <a:pos x="T8" y="T9"/>
                  </a:cxn>
                </a:cxnLst>
                <a:rect l="0" t="0" r="r" b="b"/>
                <a:pathLst>
                  <a:path w="327" h="327">
                    <a:moveTo>
                      <a:pt x="0" y="327"/>
                    </a:moveTo>
                    <a:cubicBezTo>
                      <a:pt x="110" y="327"/>
                      <a:pt x="110" y="327"/>
                      <a:pt x="110" y="327"/>
                    </a:cubicBezTo>
                    <a:cubicBezTo>
                      <a:pt x="110" y="207"/>
                      <a:pt x="208" y="110"/>
                      <a:pt x="327" y="110"/>
                    </a:cubicBezTo>
                    <a:cubicBezTo>
                      <a:pt x="327" y="0"/>
                      <a:pt x="327" y="0"/>
                      <a:pt x="327" y="0"/>
                    </a:cubicBezTo>
                    <a:cubicBezTo>
                      <a:pt x="147" y="0"/>
                      <a:pt x="0" y="146"/>
                      <a:pt x="0" y="327"/>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F3F3F"/>
                  </a:solidFill>
                  <a:effectLst/>
                  <a:uLnTx/>
                  <a:uFillTx/>
                  <a:latin typeface="Source Sans Pro" charset="0"/>
                  <a:ea typeface="+mn-ea"/>
                  <a:cs typeface="+mn-cs"/>
                </a:endParaRPr>
              </a:p>
            </p:txBody>
          </p:sp>
          <p:sp>
            <p:nvSpPr>
              <p:cNvPr id="13" name="Freeform 10">
                <a:extLst>
                  <a:ext uri="{FF2B5EF4-FFF2-40B4-BE49-F238E27FC236}">
                    <a16:creationId xmlns:a16="http://schemas.microsoft.com/office/drawing/2014/main" id="{5F4052AD-D159-9176-8E79-3977818212B0}"/>
                  </a:ext>
                </a:extLst>
              </p:cNvPr>
              <p:cNvSpPr>
                <a:spLocks/>
              </p:cNvSpPr>
              <p:nvPr/>
            </p:nvSpPr>
            <p:spPr bwMode="auto">
              <a:xfrm rot="18900000">
                <a:off x="4916824" y="1734324"/>
                <a:ext cx="645505" cy="1189799"/>
              </a:xfrm>
              <a:custGeom>
                <a:avLst/>
                <a:gdLst>
                  <a:gd name="T0" fmla="*/ 287 w 287"/>
                  <a:gd name="T1" fmla="*/ 266 h 529"/>
                  <a:gd name="T2" fmla="*/ 0 w 287"/>
                  <a:gd name="T3" fmla="*/ 0 h 529"/>
                  <a:gd name="T4" fmla="*/ 0 w 287"/>
                  <a:gd name="T5" fmla="*/ 266 h 529"/>
                  <a:gd name="T6" fmla="*/ 0 w 287"/>
                  <a:gd name="T7" fmla="*/ 529 h 529"/>
                  <a:gd name="T8" fmla="*/ 287 w 287"/>
                  <a:gd name="T9" fmla="*/ 266 h 529"/>
                </a:gdLst>
                <a:ahLst/>
                <a:cxnLst>
                  <a:cxn ang="0">
                    <a:pos x="T0" y="T1"/>
                  </a:cxn>
                  <a:cxn ang="0">
                    <a:pos x="T2" y="T3"/>
                  </a:cxn>
                  <a:cxn ang="0">
                    <a:pos x="T4" y="T5"/>
                  </a:cxn>
                  <a:cxn ang="0">
                    <a:pos x="T6" y="T7"/>
                  </a:cxn>
                  <a:cxn ang="0">
                    <a:pos x="T8" y="T9"/>
                  </a:cxn>
                </a:cxnLst>
                <a:rect l="0" t="0" r="r" b="b"/>
                <a:pathLst>
                  <a:path w="287" h="529">
                    <a:moveTo>
                      <a:pt x="287" y="266"/>
                    </a:moveTo>
                    <a:lnTo>
                      <a:pt x="0" y="0"/>
                    </a:lnTo>
                    <a:lnTo>
                      <a:pt x="0" y="266"/>
                    </a:lnTo>
                    <a:lnTo>
                      <a:pt x="0" y="529"/>
                    </a:lnTo>
                    <a:lnTo>
                      <a:pt x="287" y="2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18288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Roboto Condensed ExtraBold" panose="02000000000000000000" pitchFamily="2" charset="0"/>
                    <a:ea typeface="Roboto Condensed ExtraBold" panose="02000000000000000000" pitchFamily="2" charset="0"/>
                    <a:cs typeface="+mn-cs"/>
                  </a:rPr>
                  <a:t>01</a:t>
                </a:r>
              </a:p>
            </p:txBody>
          </p:sp>
        </p:grpSp>
        <p:sp>
          <p:nvSpPr>
            <p:cNvPr id="11" name="Freeform 8">
              <a:extLst>
                <a:ext uri="{FF2B5EF4-FFF2-40B4-BE49-F238E27FC236}">
                  <a16:creationId xmlns:a16="http://schemas.microsoft.com/office/drawing/2014/main" id="{AE2DD6F1-6ECD-B2E5-C887-7285EE3E8484}"/>
                </a:ext>
              </a:extLst>
            </p:cNvPr>
            <p:cNvSpPr>
              <a:spLocks/>
            </p:cNvSpPr>
            <p:nvPr/>
          </p:nvSpPr>
          <p:spPr bwMode="auto">
            <a:xfrm rot="18900000">
              <a:off x="4313876" y="4051709"/>
              <a:ext cx="1189799" cy="645505"/>
            </a:xfrm>
            <a:custGeom>
              <a:avLst/>
              <a:gdLst>
                <a:gd name="T0" fmla="*/ 264 w 529"/>
                <a:gd name="T1" fmla="*/ 0 h 287"/>
                <a:gd name="T2" fmla="*/ 0 w 529"/>
                <a:gd name="T3" fmla="*/ 287 h 287"/>
                <a:gd name="T4" fmla="*/ 264 w 529"/>
                <a:gd name="T5" fmla="*/ 287 h 287"/>
                <a:gd name="T6" fmla="*/ 529 w 529"/>
                <a:gd name="T7" fmla="*/ 287 h 287"/>
                <a:gd name="T8" fmla="*/ 264 w 529"/>
                <a:gd name="T9" fmla="*/ 0 h 287"/>
              </a:gdLst>
              <a:ahLst/>
              <a:cxnLst>
                <a:cxn ang="0">
                  <a:pos x="T0" y="T1"/>
                </a:cxn>
                <a:cxn ang="0">
                  <a:pos x="T2" y="T3"/>
                </a:cxn>
                <a:cxn ang="0">
                  <a:pos x="T4" y="T5"/>
                </a:cxn>
                <a:cxn ang="0">
                  <a:pos x="T6" y="T7"/>
                </a:cxn>
                <a:cxn ang="0">
                  <a:pos x="T8" y="T9"/>
                </a:cxn>
              </a:cxnLst>
              <a:rect l="0" t="0" r="r" b="b"/>
              <a:pathLst>
                <a:path w="529" h="287">
                  <a:moveTo>
                    <a:pt x="264" y="0"/>
                  </a:moveTo>
                  <a:lnTo>
                    <a:pt x="0" y="287"/>
                  </a:lnTo>
                  <a:lnTo>
                    <a:pt x="264" y="287"/>
                  </a:lnTo>
                  <a:lnTo>
                    <a:pt x="529" y="287"/>
                  </a:lnTo>
                  <a:lnTo>
                    <a:pt x="264"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18288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Roboto Condensed ExtraBold" panose="02000000000000000000" pitchFamily="2" charset="0"/>
                <a:ea typeface="Roboto Condensed ExtraBold" panose="02000000000000000000" pitchFamily="2" charset="0"/>
                <a:cs typeface="+mn-cs"/>
              </a:endParaRPr>
            </a:p>
          </p:txBody>
        </p:sp>
      </p:grpSp>
      <p:sp>
        <p:nvSpPr>
          <p:cNvPr id="18" name="Rectangle 17">
            <a:extLst>
              <a:ext uri="{FF2B5EF4-FFF2-40B4-BE49-F238E27FC236}">
                <a16:creationId xmlns:a16="http://schemas.microsoft.com/office/drawing/2014/main" id="{0B26F111-71BD-BE4B-397C-E84275B1A139}"/>
              </a:ext>
            </a:extLst>
          </p:cNvPr>
          <p:cNvSpPr/>
          <p:nvPr/>
        </p:nvSpPr>
        <p:spPr>
          <a:xfrm>
            <a:off x="971781" y="1898010"/>
            <a:ext cx="2988018" cy="1400383"/>
          </a:xfrm>
          <a:prstGeom prst="rect">
            <a:avLst/>
          </a:prstGeom>
        </p:spPr>
        <p:txBody>
          <a:bodyPr wrap="square" lIns="121920" rIns="121920" bIns="60960">
            <a:spAutoFit/>
          </a:bodyPr>
          <a:lstStyle/>
          <a:p>
            <a:pPr lvl="0" algn="r">
              <a:defRPr/>
            </a:pPr>
            <a:r>
              <a:rPr lang="en-US" sz="2800" b="1" dirty="0">
                <a:solidFill>
                  <a:srgbClr val="0033CC"/>
                </a:solidFill>
                <a:latin typeface="Times New Roman" panose="02020603050405020304" pitchFamily="18" charset="0"/>
                <a:cs typeface="Times New Roman" panose="02020603050405020304" pitchFamily="18" charset="0"/>
              </a:rPr>
              <a:t>1.</a:t>
            </a:r>
            <a:r>
              <a:rPr lang="vi-VN" sz="2800" b="1" dirty="0">
                <a:solidFill>
                  <a:srgbClr val="0033CC"/>
                </a:solidFill>
                <a:latin typeface="Times New Roman" panose="02020603050405020304" pitchFamily="18" charset="0"/>
                <a:cs typeface="Times New Roman" panose="02020603050405020304" pitchFamily="18" charset="0"/>
              </a:rPr>
              <a:t> Nước Mỹ từ năm 1945 đến năm 1991</a:t>
            </a:r>
          </a:p>
        </p:txBody>
      </p:sp>
      <p:sp>
        <p:nvSpPr>
          <p:cNvPr id="19" name="Rectangle 18">
            <a:extLst>
              <a:ext uri="{FF2B5EF4-FFF2-40B4-BE49-F238E27FC236}">
                <a16:creationId xmlns:a16="http://schemas.microsoft.com/office/drawing/2014/main" id="{ACC31356-59F4-245F-2848-052261F3ABAC}"/>
              </a:ext>
            </a:extLst>
          </p:cNvPr>
          <p:cNvSpPr/>
          <p:nvPr/>
        </p:nvSpPr>
        <p:spPr>
          <a:xfrm>
            <a:off x="7966080" y="4372338"/>
            <a:ext cx="2987425" cy="1831271"/>
          </a:xfrm>
          <a:prstGeom prst="rect">
            <a:avLst/>
          </a:prstGeom>
        </p:spPr>
        <p:txBody>
          <a:bodyPr wrap="square" lIns="121920" rIns="121920" bIns="6096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Roboto Condensed ExtraBold" panose="02000000000000000000" pitchFamily="2" charset="0"/>
              <a:cs typeface="Times New Roman" panose="02020603050405020304" pitchFamily="18" charset="0"/>
            </a:endParaRPr>
          </a:p>
          <a:p>
            <a:pPr lvl="0" algn="just">
              <a:defRPr/>
            </a:pPr>
            <a:r>
              <a:rPr lang="en-US" altLang="zh-CN" sz="2800" b="1" dirty="0">
                <a:solidFill>
                  <a:srgbClr val="0033CC"/>
                </a:solidFill>
                <a:latin typeface="Times New Roman" panose="02020603050405020304" pitchFamily="18" charset="0"/>
                <a:cs typeface="Times New Roman" panose="02020603050405020304" pitchFamily="18" charset="0"/>
                <a:sym typeface="+mn-lt"/>
              </a:rPr>
              <a:t>2. </a:t>
            </a:r>
            <a:r>
              <a:rPr lang="vi-VN" altLang="zh-CN" sz="2800" b="1" dirty="0">
                <a:solidFill>
                  <a:srgbClr val="0033CC"/>
                </a:solidFill>
                <a:latin typeface="Times New Roman" panose="02020603050405020304" pitchFamily="18" charset="0"/>
                <a:cs typeface="Times New Roman" panose="02020603050405020304" pitchFamily="18" charset="0"/>
                <a:sym typeface="+mn-lt"/>
              </a:rPr>
              <a:t>Các nước Tây Âu từ năm 1945 đến năm 1991</a:t>
            </a:r>
            <a:endParaRPr kumimoji="0" lang="en-US" altLang="zh-CN" sz="2800" b="1"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sym typeface="+mn-lt"/>
            </a:endParaRPr>
          </a:p>
        </p:txBody>
      </p:sp>
      <p:pic>
        <p:nvPicPr>
          <p:cNvPr id="20" name="Picture 19">
            <a:extLst>
              <a:ext uri="{FF2B5EF4-FFF2-40B4-BE49-F238E27FC236}">
                <a16:creationId xmlns:a16="http://schemas.microsoft.com/office/drawing/2014/main" id="{7DA76272-3A76-4C1E-46CD-FA534D93F8CB}"/>
              </a:ext>
            </a:extLst>
          </p:cNvPr>
          <p:cNvPicPr>
            <a:picLocks noChangeAspect="1"/>
          </p:cNvPicPr>
          <p:nvPr/>
        </p:nvPicPr>
        <p:blipFill>
          <a:blip r:embed="rId4"/>
          <a:stretch>
            <a:fillRect/>
          </a:stretch>
        </p:blipFill>
        <p:spPr>
          <a:xfrm flipH="1">
            <a:off x="1976842" y="4188607"/>
            <a:ext cx="1779925" cy="1349190"/>
          </a:xfrm>
          <a:prstGeom prst="rect">
            <a:avLst/>
          </a:prstGeom>
        </p:spPr>
      </p:pic>
      <p:sp>
        <p:nvSpPr>
          <p:cNvPr id="21" name="TextBox 20">
            <a:extLst>
              <a:ext uri="{FF2B5EF4-FFF2-40B4-BE49-F238E27FC236}">
                <a16:creationId xmlns:a16="http://schemas.microsoft.com/office/drawing/2014/main" id="{4EDE8F75-76E3-2A1E-DDD7-E24C9B5276CB}"/>
              </a:ext>
            </a:extLst>
          </p:cNvPr>
          <p:cNvSpPr txBox="1"/>
          <p:nvPr/>
        </p:nvSpPr>
        <p:spPr>
          <a:xfrm>
            <a:off x="4909021" y="2765065"/>
            <a:ext cx="2383352" cy="1938992"/>
          </a:xfrm>
          <a:prstGeom prst="rect">
            <a:avLst/>
          </a:prstGeom>
          <a:noFill/>
        </p:spPr>
        <p:txBody>
          <a:bodyPr wrap="square">
            <a:spAutoFit/>
          </a:bodyPr>
          <a:lstStyle/>
          <a:p>
            <a:pPr algn="ctr"/>
            <a:r>
              <a:rPr lang="vi-VN" sz="2000" dirty="0">
                <a:latin typeface="Times New Roman" panose="02020603050405020304" pitchFamily="18" charset="0"/>
                <a:cs typeface="Times New Roman" panose="02020603050405020304" pitchFamily="18" charset="0"/>
              </a:rPr>
              <a:t>Nêu  được  những  nét  chính về  chính  trị,  kinh  tế  của </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nước Mỹ và các nước Tây Âu  từ năm 1945 đến năm 1991.</a:t>
            </a:r>
          </a:p>
        </p:txBody>
      </p:sp>
    </p:spTree>
    <p:extLst>
      <p:ext uri="{BB962C8B-B14F-4D97-AF65-F5344CB8AC3E}">
        <p14:creationId xmlns:p14="http://schemas.microsoft.com/office/powerpoint/2010/main" val="2845148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10" presetClass="entr" presetSubtype="0" fill="hold" grpId="0" nodeType="withEffect">
                                  <p:stCondLst>
                                    <p:cond delay="195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250"/>
                                        <p:tgtEl>
                                          <p:spTgt spid="18"/>
                                        </p:tgtEl>
                                      </p:cBhvr>
                                    </p:animEffect>
                                  </p:childTnLst>
                                </p:cTn>
                              </p:par>
                              <p:par>
                                <p:cTn id="11" presetID="10" presetClass="entr" presetSubtype="0" fill="hold" grpId="0" nodeType="withEffect">
                                  <p:stCondLst>
                                    <p:cond delay="195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25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20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Text Box 2">
            <a:extLst>
              <a:ext uri="{FF2B5EF4-FFF2-40B4-BE49-F238E27FC236}">
                <a16:creationId xmlns:a16="http://schemas.microsoft.com/office/drawing/2014/main" id="{7240F617-0347-B874-204A-034158692B32}"/>
              </a:ext>
            </a:extLst>
          </p:cNvPr>
          <p:cNvSpPr txBox="1">
            <a:spLocks noChangeArrowheads="1"/>
          </p:cNvSpPr>
          <p:nvPr/>
        </p:nvSpPr>
        <p:spPr bwMode="auto">
          <a:xfrm>
            <a:off x="2743200" y="-92075"/>
            <a:ext cx="6781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vi-VN" sz="4000" b="1">
                <a:latin typeface="Times New Roman" panose="02020603050405020304" pitchFamily="18" charset="0"/>
              </a:rPr>
              <a:t>Mối quan hệ Việt Nam - EU</a:t>
            </a:r>
          </a:p>
        </p:txBody>
      </p:sp>
      <p:pic>
        <p:nvPicPr>
          <p:cNvPr id="520195" name="Picture 3">
            <a:extLst>
              <a:ext uri="{FF2B5EF4-FFF2-40B4-BE49-F238E27FC236}">
                <a16:creationId xmlns:a16="http://schemas.microsoft.com/office/drawing/2014/main" id="{DCF85CC8-DDFA-38D1-53A3-594FA6D3B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499" y="266700"/>
            <a:ext cx="3816235" cy="6324600"/>
          </a:xfrm>
          <a:prstGeom prst="rect">
            <a:avLst/>
          </a:prstGeom>
          <a:noFill/>
          <a:extLst>
            <a:ext uri="{909E8E84-426E-40DD-AFC4-6F175D3DCCD1}">
              <a14:hiddenFill xmlns:a14="http://schemas.microsoft.com/office/drawing/2010/main">
                <a:solidFill>
                  <a:srgbClr val="FFFFFF"/>
                </a:solidFill>
              </a14:hiddenFill>
            </a:ext>
          </a:extLst>
        </p:spPr>
      </p:pic>
      <p:pic>
        <p:nvPicPr>
          <p:cNvPr id="520196" name="Picture 4">
            <a:extLst>
              <a:ext uri="{FF2B5EF4-FFF2-40B4-BE49-F238E27FC236}">
                <a16:creationId xmlns:a16="http://schemas.microsoft.com/office/drawing/2014/main" id="{9B40DE05-47AA-7A6C-D21D-B6A479DE5C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6735" y="533400"/>
            <a:ext cx="7994766" cy="6324600"/>
          </a:xfrm>
          <a:prstGeom prst="rect">
            <a:avLst/>
          </a:prstGeom>
          <a:noFill/>
          <a:extLst>
            <a:ext uri="{909E8E84-426E-40DD-AFC4-6F175D3DCCD1}">
              <a14:hiddenFill xmlns:a14="http://schemas.microsoft.com/office/drawing/2010/main">
                <a:solidFill>
                  <a:srgbClr val="FFFFFF"/>
                </a:solidFill>
              </a14:hiddenFill>
            </a:ext>
          </a:extLst>
        </p:spPr>
      </p:pic>
      <p:sp>
        <p:nvSpPr>
          <p:cNvPr id="520197" name="Rectangle 5">
            <a:extLst>
              <a:ext uri="{FF2B5EF4-FFF2-40B4-BE49-F238E27FC236}">
                <a16:creationId xmlns:a16="http://schemas.microsoft.com/office/drawing/2014/main" id="{EF900F07-640F-7326-2497-19F33BF28273}"/>
              </a:ext>
            </a:extLst>
          </p:cNvPr>
          <p:cNvSpPr>
            <a:spLocks noChangeArrowheads="1"/>
          </p:cNvSpPr>
          <p:nvPr/>
        </p:nvSpPr>
        <p:spPr bwMode="auto">
          <a:xfrm>
            <a:off x="228598" y="4303455"/>
            <a:ext cx="11811003" cy="2554545"/>
          </a:xfrm>
          <a:prstGeom prst="rect">
            <a:avLst/>
          </a:prstGeom>
          <a:solidFill>
            <a:schemeClr val="accent6">
              <a:lumMod val="20000"/>
              <a:lumOff val="80000"/>
            </a:schemeClr>
          </a:solidFill>
          <a:ln>
            <a:noFill/>
          </a:ln>
          <a:effectLst/>
        </p:spPr>
        <p:txBody>
          <a:bodyPr wrap="square">
            <a:spAutoFit/>
          </a:bodyPr>
          <a:lstStyle/>
          <a:p>
            <a:pPr eaLnBrk="1" hangingPunct="1"/>
            <a:r>
              <a:rPr lang="vi-VN" altLang="vi-VN" sz="2000" b="1" dirty="0">
                <a:latin typeface="Arial" panose="020B0604020202020204" pitchFamily="34" charset="0"/>
                <a:cs typeface="Arial" panose="020B0604020202020204" pitchFamily="34" charset="0"/>
              </a:rPr>
              <a:t> Ngày 29/3/2007, </a:t>
            </a:r>
            <a:r>
              <a:rPr lang="vi-VN" altLang="vi-VN" sz="2000" b="1" dirty="0" err="1">
                <a:latin typeface="Arial" panose="020B0604020202020204" pitchFamily="34" charset="0"/>
                <a:cs typeface="Arial" panose="020B0604020202020204" pitchFamily="34" charset="0"/>
              </a:rPr>
              <a:t>Uỷ</a:t>
            </a:r>
            <a:r>
              <a:rPr lang="vi-VN" altLang="vi-VN" sz="2000" b="1" dirty="0">
                <a:latin typeface="Arial" panose="020B0604020202020204" pitchFamily="34" charset="0"/>
                <a:cs typeface="Arial" panose="020B0604020202020204" pitchFamily="34" charset="0"/>
              </a:rPr>
              <a:t> ban châu Âu đã thông qua </a:t>
            </a:r>
            <a:r>
              <a:rPr lang="vi-VN" altLang="vi-VN" sz="2000" b="1" dirty="0">
                <a:solidFill>
                  <a:srgbClr val="FF00FF"/>
                </a:solidFill>
                <a:latin typeface="Arial" panose="020B0604020202020204" pitchFamily="34" charset="0"/>
                <a:cs typeface="Arial" panose="020B0604020202020204" pitchFamily="34" charset="0"/>
              </a:rPr>
              <a:t>Chiến lược Hợp tác với Việt Nam trong giai đoạn</a:t>
            </a:r>
            <a:r>
              <a:rPr lang="vi-VN" altLang="vi-VN" sz="2000" b="1" dirty="0">
                <a:latin typeface="Arial" panose="020B0604020202020204" pitchFamily="34" charset="0"/>
                <a:cs typeface="Arial" panose="020B0604020202020204" pitchFamily="34" charset="0"/>
              </a:rPr>
              <a:t> </a:t>
            </a:r>
            <a:r>
              <a:rPr lang="vi-VN" altLang="vi-VN" sz="2000" b="1" dirty="0">
                <a:solidFill>
                  <a:srgbClr val="FF00FF"/>
                </a:solidFill>
                <a:latin typeface="Arial" panose="020B0604020202020204" pitchFamily="34" charset="0"/>
                <a:cs typeface="Arial" panose="020B0604020202020204" pitchFamily="34" charset="0"/>
              </a:rPr>
              <a:t>2007 - 2013</a:t>
            </a:r>
            <a:r>
              <a:rPr lang="vi-VN" altLang="vi-VN" sz="2000" b="1" dirty="0">
                <a:latin typeface="Arial" panose="020B0604020202020204" pitchFamily="34" charset="0"/>
                <a:cs typeface="Arial" panose="020B0604020202020204" pitchFamily="34" charset="0"/>
              </a:rPr>
              <a:t> với ngân sách </a:t>
            </a:r>
            <a:r>
              <a:rPr lang="vi-VN" altLang="vi-VN" sz="2000" b="1" dirty="0">
                <a:solidFill>
                  <a:srgbClr val="FF00FF"/>
                </a:solidFill>
                <a:latin typeface="Arial" panose="020B0604020202020204" pitchFamily="34" charset="0"/>
                <a:cs typeface="Arial" panose="020B0604020202020204" pitchFamily="34" charset="0"/>
              </a:rPr>
              <a:t>304 triệu </a:t>
            </a:r>
            <a:r>
              <a:rPr lang="vi-VN" altLang="vi-VN" sz="2000" b="1" dirty="0" err="1">
                <a:solidFill>
                  <a:srgbClr val="FF00FF"/>
                </a:solidFill>
                <a:latin typeface="Arial" panose="020B0604020202020204" pitchFamily="34" charset="0"/>
                <a:cs typeface="Arial" panose="020B0604020202020204" pitchFamily="34" charset="0"/>
              </a:rPr>
              <a:t>Euro</a:t>
            </a:r>
            <a:r>
              <a:rPr lang="vi-VN" altLang="vi-VN" sz="2000" b="1" dirty="0">
                <a:latin typeface="Arial" panose="020B0604020202020204" pitchFamily="34" charset="0"/>
                <a:cs typeface="Arial" panose="020B0604020202020204" pitchFamily="34" charset="0"/>
              </a:rPr>
              <a:t>. Nội dung hỗ trợ tập trung vào hai lĩnh vực chính: </a:t>
            </a:r>
            <a:r>
              <a:rPr lang="vi-VN" altLang="vi-VN" sz="2000" b="1" dirty="0">
                <a:solidFill>
                  <a:srgbClr val="FF00FF"/>
                </a:solidFill>
                <a:latin typeface="Arial" panose="020B0604020202020204" pitchFamily="34" charset="0"/>
                <a:cs typeface="Arial" panose="020B0604020202020204" pitchFamily="34" charset="0"/>
              </a:rPr>
              <a:t>hỗ trợ việc thực hiện Kế hoạch Phát triển Kinh tế Xã hội của Việt Nam (SEDP) và hỗ trợ ngành y tế.</a:t>
            </a:r>
            <a:r>
              <a:rPr lang="vi-VN" altLang="vi-VN" sz="2000" b="1" dirty="0">
                <a:latin typeface="Arial" panose="020B0604020202020204" pitchFamily="34" charset="0"/>
                <a:cs typeface="Arial" panose="020B0604020202020204" pitchFamily="34" charset="0"/>
              </a:rPr>
              <a:t> </a:t>
            </a:r>
            <a:br>
              <a:rPr lang="vi-VN" altLang="vi-VN" sz="2000" b="1" dirty="0">
                <a:latin typeface="Arial" panose="020B0604020202020204" pitchFamily="34" charset="0"/>
                <a:cs typeface="Arial" panose="020B0604020202020204" pitchFamily="34" charset="0"/>
              </a:rPr>
            </a:br>
            <a:r>
              <a:rPr lang="vi-VN" altLang="vi-VN" sz="2000" b="1" dirty="0">
                <a:latin typeface="Arial" panose="020B0604020202020204" pitchFamily="34" charset="0"/>
                <a:cs typeface="Arial" panose="020B0604020202020204" pitchFamily="34" charset="0"/>
              </a:rPr>
              <a:t>Tại Hội nghị tư vấn các nhà tài trợ cho Việt Nam </a:t>
            </a:r>
            <a:r>
              <a:rPr lang="vi-VN" altLang="vi-VN" sz="2000" b="1" dirty="0">
                <a:solidFill>
                  <a:srgbClr val="FF00FF"/>
                </a:solidFill>
                <a:latin typeface="Arial" panose="020B0604020202020204" pitchFamily="34" charset="0"/>
                <a:cs typeface="Arial" panose="020B0604020202020204" pitchFamily="34" charset="0"/>
              </a:rPr>
              <a:t>(12/2006),</a:t>
            </a:r>
            <a:r>
              <a:rPr lang="vi-VN" altLang="vi-VN" sz="2000" b="1" dirty="0">
                <a:latin typeface="Arial" panose="020B0604020202020204" pitchFamily="34" charset="0"/>
                <a:cs typeface="Arial" panose="020B0604020202020204" pitchFamily="34" charset="0"/>
              </a:rPr>
              <a:t> </a:t>
            </a:r>
            <a:r>
              <a:rPr lang="vi-VN" altLang="vi-VN" sz="2000" b="1" dirty="0">
                <a:solidFill>
                  <a:srgbClr val="FF00FF"/>
                </a:solidFill>
                <a:latin typeface="Arial" panose="020B0604020202020204" pitchFamily="34" charset="0"/>
                <a:cs typeface="Arial" panose="020B0604020202020204" pitchFamily="34" charset="0"/>
              </a:rPr>
              <a:t>EU cam kết tài trợ 720 triệu </a:t>
            </a:r>
            <a:r>
              <a:rPr lang="vi-VN" altLang="vi-VN" sz="2000" b="1" dirty="0" err="1">
                <a:solidFill>
                  <a:srgbClr val="FF00FF"/>
                </a:solidFill>
                <a:latin typeface="Arial" panose="020B0604020202020204" pitchFamily="34" charset="0"/>
                <a:cs typeface="Arial" panose="020B0604020202020204" pitchFamily="34" charset="0"/>
              </a:rPr>
              <a:t>Euro</a:t>
            </a:r>
            <a:r>
              <a:rPr lang="vi-VN" altLang="vi-VN" sz="2000" b="1" dirty="0">
                <a:solidFill>
                  <a:srgbClr val="FF00FF"/>
                </a:solidFill>
                <a:latin typeface="Arial" panose="020B0604020202020204" pitchFamily="34" charset="0"/>
                <a:cs typeface="Arial" panose="020B0604020202020204" pitchFamily="34" charset="0"/>
              </a:rPr>
              <a:t> trong năm 2007</a:t>
            </a:r>
            <a:r>
              <a:rPr lang="vi-VN" altLang="vi-VN" sz="2000" b="1" dirty="0">
                <a:latin typeface="Arial" panose="020B0604020202020204" pitchFamily="34" charset="0"/>
                <a:cs typeface="Arial" panose="020B0604020202020204" pitchFamily="34" charset="0"/>
              </a:rPr>
              <a:t> và </a:t>
            </a:r>
            <a:r>
              <a:rPr lang="vi-VN" altLang="vi-VN" sz="2000" b="1" dirty="0">
                <a:solidFill>
                  <a:srgbClr val="FF00FF"/>
                </a:solidFill>
                <a:latin typeface="Arial" panose="020B0604020202020204" pitchFamily="34" charset="0"/>
                <a:cs typeface="Arial" panose="020B0604020202020204" pitchFamily="34" charset="0"/>
              </a:rPr>
              <a:t>cam kết tiếp tục tăng vốn tài trợ cho Việt Nam. </a:t>
            </a:r>
            <a:br>
              <a:rPr lang="vi-VN" altLang="vi-VN" sz="2000" b="1" dirty="0">
                <a:latin typeface="Arial" panose="020B0604020202020204" pitchFamily="34" charset="0"/>
                <a:cs typeface="Arial" panose="020B0604020202020204" pitchFamily="34" charset="0"/>
              </a:rPr>
            </a:br>
            <a:r>
              <a:rPr lang="vi-VN" altLang="vi-VN" sz="2000" b="1" dirty="0">
                <a:latin typeface="Arial" panose="020B0604020202020204" pitchFamily="34" charset="0"/>
                <a:cs typeface="Arial" panose="020B0604020202020204" pitchFamily="34" charset="0"/>
              </a:rPr>
              <a:t>Kể từ năm 1995 đến nay, kim ngạch thương mại của Việt Nam với các nước thành viên EU tăng trung bình 15-20%/năm. </a:t>
            </a:r>
            <a:r>
              <a:rPr lang="vi-VN" altLang="vi-VN" sz="2000" b="1" dirty="0">
                <a:solidFill>
                  <a:srgbClr val="FF00FF"/>
                </a:solidFill>
                <a:latin typeface="Arial" panose="020B0604020202020204" pitchFamily="34" charset="0"/>
                <a:cs typeface="Arial" panose="020B0604020202020204" pitchFamily="34" charset="0"/>
              </a:rPr>
              <a:t>EU là đối tác thương mại lớn nhất của Việt Nam, chiếm 17% tổng giao dịch thương mại của Việt Nam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520197"/>
                                        </p:tgtEl>
                                        <p:attrNameLst>
                                          <p:attrName>style.visibility</p:attrName>
                                        </p:attrNameLst>
                                      </p:cBhvr>
                                      <p:to>
                                        <p:strVal val="visible"/>
                                      </p:to>
                                    </p:set>
                                    <p:animScale>
                                      <p:cBhvr>
                                        <p:cTn id="7" dur="1000" decel="50000" fill="hold">
                                          <p:stCondLst>
                                            <p:cond delay="0"/>
                                          </p:stCondLst>
                                        </p:cTn>
                                        <p:tgtEl>
                                          <p:spTgt spid="52019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20197"/>
                                        </p:tgtEl>
                                        <p:attrNameLst>
                                          <p:attrName>ppt_x</p:attrName>
                                          <p:attrName>ppt_y</p:attrName>
                                        </p:attrNameLst>
                                      </p:cBhvr>
                                    </p:animMotion>
                                    <p:animEffect transition="in" filter="fade">
                                      <p:cBhvr>
                                        <p:cTn id="9" dur="1000"/>
                                        <p:tgtEl>
                                          <p:spTgt spid="520197"/>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19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Text Box 2">
            <a:extLst>
              <a:ext uri="{FF2B5EF4-FFF2-40B4-BE49-F238E27FC236}">
                <a16:creationId xmlns:a16="http://schemas.microsoft.com/office/drawing/2014/main" id="{4ACF3658-40A5-0E66-E509-7D143C5B31D9}"/>
              </a:ext>
            </a:extLst>
          </p:cNvPr>
          <p:cNvSpPr txBox="1">
            <a:spLocks noChangeArrowheads="1"/>
          </p:cNvSpPr>
          <p:nvPr/>
        </p:nvSpPr>
        <p:spPr bwMode="auto">
          <a:xfrm>
            <a:off x="2743200" y="-92075"/>
            <a:ext cx="6781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vi-VN" sz="4000" b="1">
                <a:latin typeface="Times New Roman" panose="02020603050405020304" pitchFamily="18" charset="0"/>
              </a:rPr>
              <a:t>Mối quan hệ Việt Nam - EU</a:t>
            </a:r>
          </a:p>
        </p:txBody>
      </p:sp>
      <p:pic>
        <p:nvPicPr>
          <p:cNvPr id="525315" name="Picture 3">
            <a:extLst>
              <a:ext uri="{FF2B5EF4-FFF2-40B4-BE49-F238E27FC236}">
                <a16:creationId xmlns:a16="http://schemas.microsoft.com/office/drawing/2014/main" id="{36BD27AC-35C4-4A40-5EB6-68BFC1EDA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884" y="122238"/>
            <a:ext cx="4256116" cy="5562600"/>
          </a:xfrm>
          <a:prstGeom prst="rect">
            <a:avLst/>
          </a:prstGeom>
          <a:noFill/>
          <a:extLst>
            <a:ext uri="{909E8E84-426E-40DD-AFC4-6F175D3DCCD1}">
              <a14:hiddenFill xmlns:a14="http://schemas.microsoft.com/office/drawing/2010/main">
                <a:solidFill>
                  <a:srgbClr val="FFFFFF"/>
                </a:solidFill>
              </a14:hiddenFill>
            </a:ext>
          </a:extLst>
        </p:spPr>
      </p:pic>
      <p:pic>
        <p:nvPicPr>
          <p:cNvPr id="525316" name="Picture 4">
            <a:extLst>
              <a:ext uri="{FF2B5EF4-FFF2-40B4-BE49-F238E27FC236}">
                <a16:creationId xmlns:a16="http://schemas.microsoft.com/office/drawing/2014/main" id="{1658F474-CBFE-6378-458A-314C82F57F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58762"/>
            <a:ext cx="3124200" cy="5562600"/>
          </a:xfrm>
          <a:prstGeom prst="rect">
            <a:avLst/>
          </a:prstGeom>
          <a:noFill/>
          <a:extLst>
            <a:ext uri="{909E8E84-426E-40DD-AFC4-6F175D3DCCD1}">
              <a14:hiddenFill xmlns:a14="http://schemas.microsoft.com/office/drawing/2010/main">
                <a:solidFill>
                  <a:srgbClr val="FFFFFF"/>
                </a:solidFill>
              </a14:hiddenFill>
            </a:ext>
          </a:extLst>
        </p:spPr>
      </p:pic>
      <p:pic>
        <p:nvPicPr>
          <p:cNvPr id="525317" name="Picture 5">
            <a:extLst>
              <a:ext uri="{FF2B5EF4-FFF2-40B4-BE49-F238E27FC236}">
                <a16:creationId xmlns:a16="http://schemas.microsoft.com/office/drawing/2014/main" id="{C08A660F-DD2D-883B-2011-E8E1BB2242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609600"/>
            <a:ext cx="4179916" cy="5486400"/>
          </a:xfrm>
          <a:prstGeom prst="rect">
            <a:avLst/>
          </a:prstGeom>
          <a:noFill/>
          <a:extLst>
            <a:ext uri="{909E8E84-426E-40DD-AFC4-6F175D3DCCD1}">
              <a14:hiddenFill xmlns:a14="http://schemas.microsoft.com/office/drawing/2010/main">
                <a:solidFill>
                  <a:srgbClr val="FFFFFF"/>
                </a:solidFill>
              </a14:hiddenFill>
            </a:ext>
          </a:extLst>
        </p:spPr>
      </p:pic>
      <p:sp>
        <p:nvSpPr>
          <p:cNvPr id="525318" name="AutoShape 6">
            <a:extLst>
              <a:ext uri="{FF2B5EF4-FFF2-40B4-BE49-F238E27FC236}">
                <a16:creationId xmlns:a16="http://schemas.microsoft.com/office/drawing/2014/main" id="{7B180B2A-40A3-A86D-3E88-77C1221E1005}"/>
              </a:ext>
            </a:extLst>
          </p:cNvPr>
          <p:cNvSpPr>
            <a:spLocks noChangeArrowheads="1"/>
          </p:cNvSpPr>
          <p:nvPr/>
        </p:nvSpPr>
        <p:spPr bwMode="auto">
          <a:xfrm>
            <a:off x="1981200" y="5486400"/>
            <a:ext cx="7924800" cy="1371600"/>
          </a:xfrm>
          <a:prstGeom prst="cloudCallout">
            <a:avLst>
              <a:gd name="adj1" fmla="val -1782"/>
              <a:gd name="adj2" fmla="val -75926"/>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vi-VN" altLang="vi-VN" sz="2400" b="1">
                <a:solidFill>
                  <a:srgbClr val="FF3300"/>
                </a:solidFill>
                <a:latin typeface="Arial" panose="020B0604020202020204" pitchFamily="34" charset="0"/>
              </a:rPr>
              <a:t>Kể tên những mặt hàng chủ lực mà Việt Nam xuất sang EU?</a:t>
            </a:r>
          </a:p>
        </p:txBody>
      </p:sp>
      <p:sp>
        <p:nvSpPr>
          <p:cNvPr id="525319" name="Rectangle 7">
            <a:extLst>
              <a:ext uri="{FF2B5EF4-FFF2-40B4-BE49-F238E27FC236}">
                <a16:creationId xmlns:a16="http://schemas.microsoft.com/office/drawing/2014/main" id="{2B9DEA8B-6401-D8DB-FCAC-E6C3EAD5655E}"/>
              </a:ext>
            </a:extLst>
          </p:cNvPr>
          <p:cNvSpPr>
            <a:spLocks noChangeArrowheads="1"/>
          </p:cNvSpPr>
          <p:nvPr/>
        </p:nvSpPr>
        <p:spPr bwMode="auto">
          <a:xfrm>
            <a:off x="315884" y="5158154"/>
            <a:ext cx="11636432" cy="1631216"/>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vi-VN" altLang="vi-VN" sz="2000" b="1" dirty="0">
                <a:solidFill>
                  <a:schemeClr val="bg2"/>
                </a:solidFill>
                <a:latin typeface="Arial" panose="020B0604020202020204" pitchFamily="34" charset="0"/>
                <a:cs typeface="Arial" panose="020B0604020202020204" pitchFamily="34" charset="0"/>
              </a:rPr>
              <a:t>Trong năm 2007, kim ngạch buôn bán hai chiều giữa Việt Nam – EU đạt 14,23 tỷ USD, tăng 39,26%, trong đó Việt Nam xuất khẩu 9,1 tỷ USD, tăng 28,2% so với năm </a:t>
            </a:r>
            <a:r>
              <a:rPr lang="vi-VN" altLang="vi-VN" sz="2000" b="1" dirty="0" err="1">
                <a:solidFill>
                  <a:schemeClr val="bg2"/>
                </a:solidFill>
                <a:latin typeface="Arial" panose="020B0604020202020204" pitchFamily="34" charset="0"/>
                <a:cs typeface="Arial" panose="020B0604020202020204" pitchFamily="34" charset="0"/>
              </a:rPr>
              <a:t>truớc</a:t>
            </a:r>
            <a:r>
              <a:rPr lang="vi-VN" altLang="vi-VN" sz="2000" b="1" dirty="0">
                <a:solidFill>
                  <a:schemeClr val="bg2"/>
                </a:solidFill>
                <a:latin typeface="Arial" panose="020B0604020202020204" pitchFamily="34" charset="0"/>
                <a:cs typeface="Arial" panose="020B0604020202020204" pitchFamily="34" charset="0"/>
              </a:rPr>
              <a:t>.</a:t>
            </a:r>
          </a:p>
          <a:p>
            <a:pPr eaLnBrk="1" hangingPunct="1"/>
            <a:r>
              <a:rPr lang="vi-VN" altLang="vi-VN" sz="2000" b="1" dirty="0">
                <a:solidFill>
                  <a:schemeClr val="bg2"/>
                </a:solidFill>
                <a:latin typeface="Arial" panose="020B0604020202020204" pitchFamily="34" charset="0"/>
                <a:cs typeface="Arial" panose="020B0604020202020204" pitchFamily="34" charset="0"/>
              </a:rPr>
              <a:t>Các nhóm hàng xuất khẩu có tăng trưởng cao sang EU trong năm 2007 vẫn là những mặt hàng truyền thống như giầy dép, dệt may, cà phê hạt xanh, đồ gỗ, </a:t>
            </a:r>
            <a:r>
              <a:rPr lang="vi-VN" altLang="vi-VN" sz="2000" b="1" dirty="0" err="1">
                <a:solidFill>
                  <a:schemeClr val="bg2"/>
                </a:solidFill>
                <a:latin typeface="Arial" panose="020B0604020202020204" pitchFamily="34" charset="0"/>
                <a:cs typeface="Arial" panose="020B0604020202020204" pitchFamily="34" charset="0"/>
              </a:rPr>
              <a:t>thuỷ</a:t>
            </a:r>
            <a:r>
              <a:rPr lang="vi-VN" altLang="vi-VN" sz="2000" b="1" dirty="0">
                <a:solidFill>
                  <a:schemeClr val="bg2"/>
                </a:solidFill>
                <a:latin typeface="Arial" panose="020B0604020202020204" pitchFamily="34" charset="0"/>
                <a:cs typeface="Arial" panose="020B0604020202020204" pitchFamily="34" charset="0"/>
              </a:rPr>
              <a:t> hải sản, chiếm gần 80% tổng kim ngạch xuất khẩu của Việt Nam sang khu vực thị trường này.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525318"/>
                                        </p:tgtEl>
                                        <p:attrNameLst>
                                          <p:attrName>style.visibility</p:attrName>
                                        </p:attrNameLst>
                                      </p:cBhvr>
                                      <p:to>
                                        <p:strVal val="visible"/>
                                      </p:to>
                                    </p:set>
                                    <p:animEffect transition="in" filter="dissolve">
                                      <p:cBhvr>
                                        <p:cTn id="7" dur="500"/>
                                        <p:tgtEl>
                                          <p:spTgt spid="52531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51" presetClass="entr" presetSubtype="0" fill="hold" nodeType="clickEffect">
                                  <p:stCondLst>
                                    <p:cond delay="0"/>
                                  </p:stCondLst>
                                  <p:childTnLst>
                                    <p:set>
                                      <p:cBhvr>
                                        <p:cTn id="11" dur="1" fill="hold">
                                          <p:stCondLst>
                                            <p:cond delay="0"/>
                                          </p:stCondLst>
                                        </p:cTn>
                                        <p:tgtEl>
                                          <p:spTgt spid="525319"/>
                                        </p:tgtEl>
                                        <p:attrNameLst>
                                          <p:attrName>style.visibility</p:attrName>
                                        </p:attrNameLst>
                                      </p:cBhvr>
                                      <p:to>
                                        <p:strVal val="visible"/>
                                      </p:to>
                                    </p:set>
                                    <p:animEffect transition="in" filter="fade">
                                      <p:cBhvr>
                                        <p:cTn id="12" dur="770" decel="100000"/>
                                        <p:tgtEl>
                                          <p:spTgt spid="525319"/>
                                        </p:tgtEl>
                                      </p:cBhvr>
                                    </p:animEffect>
                                    <p:animScale>
                                      <p:cBhvr>
                                        <p:cTn id="13" dur="770" decel="100000"/>
                                        <p:tgtEl>
                                          <p:spTgt spid="525319"/>
                                        </p:tgtEl>
                                      </p:cBhvr>
                                      <p:from x="10000" y="10000"/>
                                      <p:to x="200000" y="450000"/>
                                    </p:animScale>
                                    <p:animScale>
                                      <p:cBhvr>
                                        <p:cTn id="14" dur="1230" accel="100000" fill="hold">
                                          <p:stCondLst>
                                            <p:cond delay="770"/>
                                          </p:stCondLst>
                                        </p:cTn>
                                        <p:tgtEl>
                                          <p:spTgt spid="525319"/>
                                        </p:tgtEl>
                                      </p:cBhvr>
                                      <p:from x="200000" y="450000"/>
                                      <p:to x="100000" y="100000"/>
                                    </p:animScale>
                                    <p:set>
                                      <p:cBhvr>
                                        <p:cTn id="15" dur="770" fill="hold"/>
                                        <p:tgtEl>
                                          <p:spTgt spid="525319"/>
                                        </p:tgtEl>
                                        <p:attrNameLst>
                                          <p:attrName>ppt_x</p:attrName>
                                        </p:attrNameLst>
                                      </p:cBhvr>
                                      <p:to>
                                        <p:strVal val="(0.5)"/>
                                      </p:to>
                                    </p:set>
                                    <p:anim from="(0.5)" to="(#ppt_x)" calcmode="lin" valueType="num">
                                      <p:cBhvr>
                                        <p:cTn id="16" dur="1230" accel="100000" fill="hold">
                                          <p:stCondLst>
                                            <p:cond delay="770"/>
                                          </p:stCondLst>
                                        </p:cTn>
                                        <p:tgtEl>
                                          <p:spTgt spid="525319"/>
                                        </p:tgtEl>
                                        <p:attrNameLst>
                                          <p:attrName>ppt_x</p:attrName>
                                        </p:attrNameLst>
                                      </p:cBhvr>
                                    </p:anim>
                                    <p:set>
                                      <p:cBhvr>
                                        <p:cTn id="17" dur="770" fill="hold"/>
                                        <p:tgtEl>
                                          <p:spTgt spid="525319"/>
                                        </p:tgtEl>
                                        <p:attrNameLst>
                                          <p:attrName>ppt_y</p:attrName>
                                        </p:attrNameLst>
                                      </p:cBhvr>
                                      <p:to>
                                        <p:strVal val="(#ppt_y+0.4)"/>
                                      </p:to>
                                    </p:set>
                                    <p:anim from="(#ppt_y+0.4)" to="(#ppt_y)" calcmode="lin" valueType="num">
                                      <p:cBhvr>
                                        <p:cTn id="18" dur="1230" accel="100000" fill="hold">
                                          <p:stCondLst>
                                            <p:cond delay="770"/>
                                          </p:stCondLst>
                                        </p:cTn>
                                        <p:tgtEl>
                                          <p:spTgt spid="52531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18" grpId="0" animBg="1"/>
      <p:bldP spid="5253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a:extLst>
              <a:ext uri="{FF2B5EF4-FFF2-40B4-BE49-F238E27FC236}">
                <a16:creationId xmlns:a16="http://schemas.microsoft.com/office/drawing/2014/main" id="{945A9F02-6BD8-C1B3-52A5-CAFEE05CA3A4}"/>
              </a:ext>
            </a:extLst>
          </p:cNvPr>
          <p:cNvSpPr>
            <a:spLocks noGrp="1" noChangeArrowheads="1"/>
          </p:cNvSpPr>
          <p:nvPr>
            <p:ph type="body" idx="1"/>
          </p:nvPr>
        </p:nvSpPr>
        <p:spPr>
          <a:xfrm>
            <a:off x="7239000" y="1828800"/>
            <a:ext cx="4543926" cy="3752850"/>
          </a:xfrm>
        </p:spPr>
        <p:txBody>
          <a:bodyPr>
            <a:normAutofit/>
          </a:bodyPr>
          <a:lstStyle/>
          <a:p>
            <a:endParaRPr lang="en-US" altLang="vi-VN" dirty="0">
              <a:latin typeface="Times New Roman" panose="02020603050405020304" pitchFamily="18" charset="0"/>
              <a:cs typeface="Times New Roman" panose="02020603050405020304" pitchFamily="18" charset="0"/>
            </a:endParaRPr>
          </a:p>
          <a:p>
            <a:pPr marL="114300" indent="0">
              <a:buNone/>
            </a:pPr>
            <a:r>
              <a:rPr lang="en-US" altLang="vi-VN" dirty="0">
                <a:solidFill>
                  <a:srgbClr val="FFFF66"/>
                </a:solidFill>
                <a:latin typeface="Times New Roman" panose="02020603050405020304" pitchFamily="18" charset="0"/>
                <a:cs typeface="Times New Roman" panose="02020603050405020304" pitchFamily="18" charset="0"/>
              </a:rPr>
              <a:t>10-1990 EU </a:t>
            </a:r>
            <a:r>
              <a:rPr lang="en-US" altLang="vi-VN" dirty="0" err="1">
                <a:solidFill>
                  <a:srgbClr val="FFFF66"/>
                </a:solidFill>
                <a:latin typeface="Times New Roman" panose="02020603050405020304" pitchFamily="18" charset="0"/>
                <a:cs typeface="Times New Roman" panose="02020603050405020304" pitchFamily="18" charset="0"/>
              </a:rPr>
              <a:t>thiết</a:t>
            </a:r>
            <a:r>
              <a:rPr lang="en-US" altLang="vi-VN" dirty="0">
                <a:solidFill>
                  <a:srgbClr val="FFFF66"/>
                </a:solidFill>
                <a:latin typeface="Times New Roman" panose="02020603050405020304" pitchFamily="18" charset="0"/>
                <a:cs typeface="Times New Roman" panose="02020603050405020304" pitchFamily="18" charset="0"/>
              </a:rPr>
              <a:t> </a:t>
            </a:r>
            <a:r>
              <a:rPr lang="en-US" altLang="vi-VN" dirty="0" err="1">
                <a:solidFill>
                  <a:srgbClr val="FFFF66"/>
                </a:solidFill>
                <a:latin typeface="Times New Roman" panose="02020603050405020304" pitchFamily="18" charset="0"/>
                <a:cs typeface="Times New Roman" panose="02020603050405020304" pitchFamily="18" charset="0"/>
              </a:rPr>
              <a:t>lập</a:t>
            </a:r>
            <a:r>
              <a:rPr lang="en-US" altLang="vi-VN" dirty="0">
                <a:solidFill>
                  <a:srgbClr val="FFFF66"/>
                </a:solidFill>
                <a:latin typeface="Times New Roman" panose="02020603050405020304" pitchFamily="18" charset="0"/>
                <a:cs typeface="Times New Roman" panose="02020603050405020304" pitchFamily="18" charset="0"/>
              </a:rPr>
              <a:t> </a:t>
            </a:r>
            <a:r>
              <a:rPr lang="en-US" altLang="vi-VN" dirty="0" err="1">
                <a:solidFill>
                  <a:srgbClr val="FFFF66"/>
                </a:solidFill>
                <a:latin typeface="Times New Roman" panose="02020603050405020304" pitchFamily="18" charset="0"/>
                <a:cs typeface="Times New Roman" panose="02020603050405020304" pitchFamily="18" charset="0"/>
              </a:rPr>
              <a:t>quan</a:t>
            </a:r>
            <a:r>
              <a:rPr lang="en-US" altLang="vi-VN" dirty="0">
                <a:solidFill>
                  <a:srgbClr val="FFFF66"/>
                </a:solidFill>
                <a:latin typeface="Times New Roman" panose="02020603050405020304" pitchFamily="18" charset="0"/>
                <a:cs typeface="Times New Roman" panose="02020603050405020304" pitchFamily="18" charset="0"/>
              </a:rPr>
              <a:t> </a:t>
            </a:r>
            <a:r>
              <a:rPr lang="en-US" altLang="vi-VN" dirty="0" err="1">
                <a:solidFill>
                  <a:srgbClr val="FFFF66"/>
                </a:solidFill>
                <a:latin typeface="Times New Roman" panose="02020603050405020304" pitchFamily="18" charset="0"/>
                <a:cs typeface="Times New Roman" panose="02020603050405020304" pitchFamily="18" charset="0"/>
              </a:rPr>
              <a:t>hệ</a:t>
            </a:r>
            <a:r>
              <a:rPr lang="en-US" altLang="vi-VN" dirty="0">
                <a:solidFill>
                  <a:srgbClr val="FFFF66"/>
                </a:solidFill>
                <a:latin typeface="Times New Roman" panose="02020603050405020304" pitchFamily="18" charset="0"/>
                <a:cs typeface="Times New Roman" panose="02020603050405020304" pitchFamily="18" charset="0"/>
              </a:rPr>
              <a:t> </a:t>
            </a:r>
            <a:r>
              <a:rPr lang="en-US" altLang="vi-VN" dirty="0" err="1">
                <a:solidFill>
                  <a:srgbClr val="FFFF66"/>
                </a:solidFill>
                <a:latin typeface="Times New Roman" panose="02020603050405020304" pitchFamily="18" charset="0"/>
                <a:cs typeface="Times New Roman" panose="02020603050405020304" pitchFamily="18" charset="0"/>
              </a:rPr>
              <a:t>với</a:t>
            </a:r>
            <a:r>
              <a:rPr lang="en-US" altLang="vi-VN" dirty="0">
                <a:solidFill>
                  <a:srgbClr val="FFFF66"/>
                </a:solidFill>
                <a:latin typeface="Times New Roman" panose="02020603050405020304" pitchFamily="18" charset="0"/>
                <a:cs typeface="Times New Roman" panose="02020603050405020304" pitchFamily="18" charset="0"/>
              </a:rPr>
              <a:t> </a:t>
            </a:r>
            <a:r>
              <a:rPr lang="en-US" altLang="vi-VN" dirty="0" err="1">
                <a:solidFill>
                  <a:srgbClr val="FFFF66"/>
                </a:solidFill>
                <a:latin typeface="Times New Roman" panose="02020603050405020304" pitchFamily="18" charset="0"/>
                <a:cs typeface="Times New Roman" panose="02020603050405020304" pitchFamily="18" charset="0"/>
              </a:rPr>
              <a:t>Việt</a:t>
            </a:r>
            <a:r>
              <a:rPr lang="en-US" altLang="vi-VN" dirty="0">
                <a:solidFill>
                  <a:srgbClr val="FFFF66"/>
                </a:solidFill>
                <a:latin typeface="Times New Roman" panose="02020603050405020304" pitchFamily="18" charset="0"/>
                <a:cs typeface="Times New Roman" panose="02020603050405020304" pitchFamily="18" charset="0"/>
              </a:rPr>
              <a:t> Nam</a:t>
            </a:r>
          </a:p>
          <a:p>
            <a:pPr marL="114300" indent="0">
              <a:buNone/>
            </a:pPr>
            <a:r>
              <a:rPr lang="en-US" altLang="vi-VN" dirty="0">
                <a:solidFill>
                  <a:srgbClr val="FFFF66"/>
                </a:solidFill>
                <a:latin typeface="Times New Roman" panose="02020603050405020304" pitchFamily="18" charset="0"/>
                <a:cs typeface="Times New Roman" panose="02020603050405020304" pitchFamily="18" charset="0"/>
              </a:rPr>
              <a:t>7-1995 EU –VN </a:t>
            </a:r>
            <a:r>
              <a:rPr lang="en-US" altLang="vi-VN" dirty="0" err="1">
                <a:solidFill>
                  <a:srgbClr val="FFFF66"/>
                </a:solidFill>
                <a:latin typeface="Times New Roman" panose="02020603050405020304" pitchFamily="18" charset="0"/>
                <a:cs typeface="Times New Roman" panose="02020603050405020304" pitchFamily="18" charset="0"/>
              </a:rPr>
              <a:t>ký</a:t>
            </a:r>
            <a:r>
              <a:rPr lang="en-US" altLang="vi-VN" dirty="0">
                <a:solidFill>
                  <a:srgbClr val="FFFF66"/>
                </a:solidFill>
                <a:latin typeface="Times New Roman" panose="02020603050405020304" pitchFamily="18" charset="0"/>
                <a:cs typeface="Times New Roman" panose="02020603050405020304" pitchFamily="18" charset="0"/>
              </a:rPr>
              <a:t> </a:t>
            </a:r>
            <a:r>
              <a:rPr lang="en-US" altLang="vi-VN" dirty="0" err="1">
                <a:solidFill>
                  <a:srgbClr val="FFFF66"/>
                </a:solidFill>
                <a:latin typeface="Times New Roman" panose="02020603050405020304" pitchFamily="18" charset="0"/>
                <a:cs typeface="Times New Roman" panose="02020603050405020304" pitchFamily="18" charset="0"/>
              </a:rPr>
              <a:t>hiệp</a:t>
            </a:r>
            <a:r>
              <a:rPr lang="en-US" altLang="vi-VN" dirty="0">
                <a:solidFill>
                  <a:srgbClr val="FFFF66"/>
                </a:solidFill>
                <a:latin typeface="Times New Roman" panose="02020603050405020304" pitchFamily="18" charset="0"/>
                <a:cs typeface="Times New Roman" panose="02020603050405020304" pitchFamily="18" charset="0"/>
              </a:rPr>
              <a:t> </a:t>
            </a:r>
            <a:r>
              <a:rPr lang="en-US" altLang="vi-VN" dirty="0" err="1">
                <a:solidFill>
                  <a:srgbClr val="FFFF66"/>
                </a:solidFill>
                <a:latin typeface="Times New Roman" panose="02020603050405020304" pitchFamily="18" charset="0"/>
                <a:cs typeface="Times New Roman" panose="02020603050405020304" pitchFamily="18" charset="0"/>
              </a:rPr>
              <a:t>hợp</a:t>
            </a:r>
            <a:r>
              <a:rPr lang="en-US" altLang="vi-VN" dirty="0">
                <a:solidFill>
                  <a:srgbClr val="FFFF66"/>
                </a:solidFill>
                <a:latin typeface="Times New Roman" panose="02020603050405020304" pitchFamily="18" charset="0"/>
                <a:cs typeface="Times New Roman" panose="02020603050405020304" pitchFamily="18" charset="0"/>
              </a:rPr>
              <a:t> </a:t>
            </a:r>
            <a:r>
              <a:rPr lang="en-US" altLang="vi-VN" dirty="0" err="1">
                <a:solidFill>
                  <a:srgbClr val="FFFF66"/>
                </a:solidFill>
                <a:latin typeface="Times New Roman" panose="02020603050405020304" pitchFamily="18" charset="0"/>
                <a:cs typeface="Times New Roman" panose="02020603050405020304" pitchFamily="18" charset="0"/>
              </a:rPr>
              <a:t>tác</a:t>
            </a:r>
            <a:r>
              <a:rPr lang="en-US" altLang="vi-VN" dirty="0">
                <a:solidFill>
                  <a:srgbClr val="FFFF66"/>
                </a:solidFill>
                <a:latin typeface="Times New Roman" panose="02020603050405020304" pitchFamily="18" charset="0"/>
                <a:cs typeface="Times New Roman" panose="02020603050405020304" pitchFamily="18" charset="0"/>
              </a:rPr>
              <a:t> </a:t>
            </a:r>
            <a:r>
              <a:rPr lang="en-US" altLang="vi-VN" dirty="0" err="1">
                <a:solidFill>
                  <a:srgbClr val="FFFF66"/>
                </a:solidFill>
                <a:latin typeface="Times New Roman" panose="02020603050405020304" pitchFamily="18" charset="0"/>
                <a:cs typeface="Times New Roman" panose="02020603050405020304" pitchFamily="18" charset="0"/>
              </a:rPr>
              <a:t>toàn</a:t>
            </a:r>
            <a:r>
              <a:rPr lang="en-US" altLang="vi-VN" dirty="0">
                <a:solidFill>
                  <a:srgbClr val="FFFF66"/>
                </a:solidFill>
                <a:latin typeface="Times New Roman" panose="02020603050405020304" pitchFamily="18" charset="0"/>
                <a:cs typeface="Times New Roman" panose="02020603050405020304" pitchFamily="18" charset="0"/>
              </a:rPr>
              <a:t> </a:t>
            </a:r>
            <a:r>
              <a:rPr lang="en-US" altLang="vi-VN" dirty="0" err="1">
                <a:solidFill>
                  <a:srgbClr val="FFFF66"/>
                </a:solidFill>
                <a:latin typeface="Times New Roman" panose="02020603050405020304" pitchFamily="18" charset="0"/>
                <a:cs typeface="Times New Roman" panose="02020603050405020304" pitchFamily="18" charset="0"/>
              </a:rPr>
              <a:t>diện</a:t>
            </a:r>
            <a:endParaRPr lang="en-US" altLang="vi-VN" dirty="0">
              <a:solidFill>
                <a:srgbClr val="FFFF66"/>
              </a:solidFill>
              <a:latin typeface="Times New Roman" panose="02020603050405020304" pitchFamily="18" charset="0"/>
              <a:cs typeface="Times New Roman" panose="02020603050405020304" pitchFamily="18" charset="0"/>
            </a:endParaRPr>
          </a:p>
        </p:txBody>
      </p:sp>
      <p:pic>
        <p:nvPicPr>
          <p:cNvPr id="590851" name="Picture 3">
            <a:extLst>
              <a:ext uri="{FF2B5EF4-FFF2-40B4-BE49-F238E27FC236}">
                <a16:creationId xmlns:a16="http://schemas.microsoft.com/office/drawing/2014/main" id="{ED7E474D-E1EA-0303-70D6-D1FFA7096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074" y="304800"/>
            <a:ext cx="6906126" cy="6248400"/>
          </a:xfrm>
          <a:prstGeom prst="rect">
            <a:avLst/>
          </a:prstGeom>
          <a:noFill/>
          <a:extLst>
            <a:ext uri="{909E8E84-426E-40DD-AFC4-6F175D3DCCD1}">
              <a14:hiddenFill xmlns:a14="http://schemas.microsoft.com/office/drawing/2010/main">
                <a:solidFill>
                  <a:srgbClr val="FFFFFF"/>
                </a:solidFill>
              </a14:hiddenFill>
            </a:ext>
          </a:extLst>
        </p:spPr>
      </p:pic>
      <p:sp>
        <p:nvSpPr>
          <p:cNvPr id="590852" name="Text Box 4">
            <a:extLst>
              <a:ext uri="{FF2B5EF4-FFF2-40B4-BE49-F238E27FC236}">
                <a16:creationId xmlns:a16="http://schemas.microsoft.com/office/drawing/2014/main" id="{BF73A1B2-4B2D-A3ED-2DB5-A9F180DCE637}"/>
              </a:ext>
            </a:extLst>
          </p:cNvPr>
          <p:cNvSpPr txBox="1">
            <a:spLocks noChangeArrowheads="1"/>
          </p:cNvSpPr>
          <p:nvPr/>
        </p:nvSpPr>
        <p:spPr bwMode="auto">
          <a:xfrm>
            <a:off x="7543799" y="609600"/>
            <a:ext cx="4239127" cy="947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4838" tIns="42419" rIns="84838" bIns="42419">
            <a:spAutoFit/>
          </a:bodyPr>
          <a:lstStyle>
            <a:lvl1pPr defTabSz="846138">
              <a:defRPr>
                <a:solidFill>
                  <a:schemeClr val="tx1"/>
                </a:solidFill>
                <a:latin typeface="Arial" panose="020B0604020202020204" pitchFamily="34" charset="0"/>
              </a:defRPr>
            </a:lvl1pPr>
            <a:lvl2pPr marL="423863" defTabSz="846138">
              <a:defRPr>
                <a:solidFill>
                  <a:schemeClr val="tx1"/>
                </a:solidFill>
                <a:latin typeface="Arial" panose="020B0604020202020204" pitchFamily="34" charset="0"/>
              </a:defRPr>
            </a:lvl2pPr>
            <a:lvl3pPr marL="847725" defTabSz="846138">
              <a:defRPr>
                <a:solidFill>
                  <a:schemeClr val="tx1"/>
                </a:solidFill>
                <a:latin typeface="Arial" panose="020B0604020202020204" pitchFamily="34" charset="0"/>
              </a:defRPr>
            </a:lvl3pPr>
            <a:lvl4pPr marL="1273175" defTabSz="846138">
              <a:defRPr>
                <a:solidFill>
                  <a:schemeClr val="tx1"/>
                </a:solidFill>
                <a:latin typeface="Arial" panose="020B0604020202020204" pitchFamily="34" charset="0"/>
              </a:defRPr>
            </a:lvl4pPr>
            <a:lvl5pPr marL="1697038" defTabSz="846138">
              <a:defRPr>
                <a:solidFill>
                  <a:schemeClr val="tx1"/>
                </a:solidFill>
                <a:latin typeface="Arial" panose="020B0604020202020204" pitchFamily="34" charset="0"/>
              </a:defRPr>
            </a:lvl5pPr>
            <a:lvl6pPr marL="2154238" defTabSz="846138" fontAlgn="base">
              <a:spcBef>
                <a:spcPct val="0"/>
              </a:spcBef>
              <a:spcAft>
                <a:spcPct val="0"/>
              </a:spcAft>
              <a:defRPr>
                <a:solidFill>
                  <a:schemeClr val="tx1"/>
                </a:solidFill>
                <a:latin typeface="Arial" panose="020B0604020202020204" pitchFamily="34" charset="0"/>
              </a:defRPr>
            </a:lvl6pPr>
            <a:lvl7pPr marL="2611438" defTabSz="846138" fontAlgn="base">
              <a:spcBef>
                <a:spcPct val="0"/>
              </a:spcBef>
              <a:spcAft>
                <a:spcPct val="0"/>
              </a:spcAft>
              <a:defRPr>
                <a:solidFill>
                  <a:schemeClr val="tx1"/>
                </a:solidFill>
                <a:latin typeface="Arial" panose="020B0604020202020204" pitchFamily="34" charset="0"/>
              </a:defRPr>
            </a:lvl7pPr>
            <a:lvl8pPr marL="3068638" defTabSz="846138" fontAlgn="base">
              <a:spcBef>
                <a:spcPct val="0"/>
              </a:spcBef>
              <a:spcAft>
                <a:spcPct val="0"/>
              </a:spcAft>
              <a:defRPr>
                <a:solidFill>
                  <a:schemeClr val="tx1"/>
                </a:solidFill>
                <a:latin typeface="Arial" panose="020B0604020202020204" pitchFamily="34" charset="0"/>
              </a:defRPr>
            </a:lvl8pPr>
            <a:lvl9pPr marL="3525838" defTabSz="846138" fontAlgn="base">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800" b="1" dirty="0">
                <a:solidFill>
                  <a:srgbClr val="FF0000"/>
                </a:solidFill>
                <a:latin typeface="Times New Roman" panose="02020603050405020304" pitchFamily="18" charset="0"/>
                <a:cs typeface="Times New Roman" panose="02020603050405020304" pitchFamily="18" charset="0"/>
              </a:rPr>
              <a:t>Em </a:t>
            </a:r>
            <a:r>
              <a:rPr lang="en-US" altLang="vi-VN" sz="2800" b="1" dirty="0" err="1">
                <a:solidFill>
                  <a:srgbClr val="FF0000"/>
                </a:solidFill>
                <a:latin typeface="Times New Roman" panose="02020603050405020304" pitchFamily="18" charset="0"/>
                <a:cs typeface="Times New Roman" panose="02020603050405020304" pitchFamily="18" charset="0"/>
              </a:rPr>
              <a:t>có</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hiểu</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biết</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gì</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về</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quan</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hệ</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Việt</a:t>
            </a:r>
            <a:r>
              <a:rPr lang="en-US" altLang="vi-VN" sz="2800" b="1" dirty="0">
                <a:solidFill>
                  <a:srgbClr val="FF0000"/>
                </a:solidFill>
                <a:latin typeface="Times New Roman" panose="02020603050405020304" pitchFamily="18" charset="0"/>
                <a:cs typeface="Times New Roman" panose="02020603050405020304" pitchFamily="18" charset="0"/>
              </a:rPr>
              <a:t> Nam </a:t>
            </a:r>
            <a:r>
              <a:rPr lang="en-US" altLang="vi-VN" sz="2800" b="1" dirty="0" err="1">
                <a:solidFill>
                  <a:srgbClr val="FF0000"/>
                </a:solidFill>
                <a:latin typeface="Times New Roman" panose="02020603050405020304" pitchFamily="18" charset="0"/>
                <a:cs typeface="Times New Roman" panose="02020603050405020304" pitchFamily="18" charset="0"/>
              </a:rPr>
              <a:t>vơi</a:t>
            </a:r>
            <a:r>
              <a:rPr lang="en-US" altLang="vi-VN" sz="2800" b="1" dirty="0">
                <a:solidFill>
                  <a:srgbClr val="FF0000"/>
                </a:solidFill>
                <a:latin typeface="Times New Roman" panose="02020603050405020304" pitchFamily="18" charset="0"/>
                <a:cs typeface="Times New Roman" panose="02020603050405020304" pitchFamily="18" charset="0"/>
              </a:rPr>
              <a:t> EU</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590851"/>
                                        </p:tgtEl>
                                        <p:attrNameLst>
                                          <p:attrName>style.visibility</p:attrName>
                                        </p:attrNameLst>
                                      </p:cBhvr>
                                      <p:to>
                                        <p:strVal val="visible"/>
                                      </p:to>
                                    </p:set>
                                    <p:anim to="" calcmode="lin" valueType="num">
                                      <p:cBhvr>
                                        <p:cTn id="7" dur="1" fill="hold"/>
                                        <p:tgtEl>
                                          <p:spTgt spid="590851"/>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590852"/>
                                        </p:tgtEl>
                                        <p:attrNameLst>
                                          <p:attrName>style.visibility</p:attrName>
                                        </p:attrNameLst>
                                      </p:cBhvr>
                                      <p:to>
                                        <p:strVal val="visible"/>
                                      </p:to>
                                    </p:set>
                                    <p:animEffect transition="in" filter="diamond(in)">
                                      <p:cBhvr>
                                        <p:cTn id="12" dur="2000"/>
                                        <p:tgtEl>
                                          <p:spTgt spid="59085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90850">
                                            <p:txEl>
                                              <p:pRg st="1" end="1"/>
                                            </p:txEl>
                                          </p:spTgt>
                                        </p:tgtEl>
                                        <p:attrNameLst>
                                          <p:attrName>style.visibility</p:attrName>
                                        </p:attrNameLst>
                                      </p:cBhvr>
                                      <p:to>
                                        <p:strVal val="visible"/>
                                      </p:to>
                                    </p:set>
                                    <p:anim calcmode="lin" valueType="num">
                                      <p:cBhvr additive="base">
                                        <p:cTn id="17" dur="500" fill="hold"/>
                                        <p:tgtEl>
                                          <p:spTgt spid="590850">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9085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90850">
                                            <p:txEl>
                                              <p:pRg st="2" end="2"/>
                                            </p:txEl>
                                          </p:spTgt>
                                        </p:tgtEl>
                                        <p:attrNameLst>
                                          <p:attrName>style.visibility</p:attrName>
                                        </p:attrNameLst>
                                      </p:cBhvr>
                                      <p:to>
                                        <p:strVal val="visible"/>
                                      </p:to>
                                    </p:set>
                                    <p:anim calcmode="lin" valueType="num">
                                      <p:cBhvr additive="base">
                                        <p:cTn id="23" dur="500" fill="hold"/>
                                        <p:tgtEl>
                                          <p:spTgt spid="590850">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9085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850" grpId="0" build="p"/>
      <p:bldP spid="59085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B68E2-7DE3-75CD-9970-5E1864426B7B}"/>
              </a:ext>
            </a:extLst>
          </p:cNvPr>
          <p:cNvSpPr>
            <a:spLocks noGrp="1"/>
          </p:cNvSpPr>
          <p:nvPr>
            <p:ph type="title"/>
          </p:nvPr>
        </p:nvSpPr>
        <p:spPr>
          <a:xfrm>
            <a:off x="1786270" y="77147"/>
            <a:ext cx="9114126" cy="1077218"/>
          </a:xfrm>
        </p:spPr>
        <p:txBody>
          <a:bodyPr anchor="b">
            <a:normAutofit/>
          </a:bodyPr>
          <a:lstStyle/>
          <a:p>
            <a:r>
              <a:rPr lang="en-US" sz="5200" b="1" dirty="0">
                <a:solidFill>
                  <a:srgbClr val="FFF683"/>
                </a:solidFill>
                <a:latin typeface="Times New Roman" panose="02020603050405020304" pitchFamily="18" charset="0"/>
                <a:cs typeface="Times New Roman" panose="02020603050405020304" pitchFamily="18" charset="0"/>
              </a:rPr>
              <a:t>HOẠT ĐỘNG LUYỆN TẬP</a:t>
            </a:r>
          </a:p>
        </p:txBody>
      </p:sp>
      <p:pic>
        <p:nvPicPr>
          <p:cNvPr id="14" name="Picture 13">
            <a:extLst>
              <a:ext uri="{FF2B5EF4-FFF2-40B4-BE49-F238E27FC236}">
                <a16:creationId xmlns:a16="http://schemas.microsoft.com/office/drawing/2014/main" id="{C40E49E9-9A3E-008C-B766-9C993EC44F00}"/>
              </a:ext>
            </a:extLst>
          </p:cNvPr>
          <p:cNvPicPr>
            <a:picLocks noChangeAspect="1"/>
          </p:cNvPicPr>
          <p:nvPr/>
        </p:nvPicPr>
        <p:blipFill>
          <a:blip r:embed="rId2"/>
          <a:stretch>
            <a:fillRect/>
          </a:stretch>
        </p:blipFill>
        <p:spPr>
          <a:xfrm>
            <a:off x="8503592" y="1487112"/>
            <a:ext cx="3032235" cy="2712928"/>
          </a:xfrm>
          <a:prstGeom prst="rect">
            <a:avLst/>
          </a:prstGeom>
        </p:spPr>
      </p:pic>
      <p:sp>
        <p:nvSpPr>
          <p:cNvPr id="6" name="TextBox 5">
            <a:extLst>
              <a:ext uri="{FF2B5EF4-FFF2-40B4-BE49-F238E27FC236}">
                <a16:creationId xmlns:a16="http://schemas.microsoft.com/office/drawing/2014/main" id="{D3A6AAE3-8805-415F-1394-F651451A88D7}"/>
              </a:ext>
            </a:extLst>
          </p:cNvPr>
          <p:cNvSpPr txBox="1"/>
          <p:nvPr/>
        </p:nvSpPr>
        <p:spPr>
          <a:xfrm>
            <a:off x="1170009" y="1366897"/>
            <a:ext cx="6613812" cy="2062103"/>
          </a:xfrm>
          <a:prstGeom prst="rect">
            <a:avLst/>
          </a:prstGeom>
          <a:noFill/>
        </p:spPr>
        <p:txBody>
          <a:bodyPr wrap="square">
            <a:spAutoFit/>
          </a:bodyPr>
          <a:lstStyle/>
          <a:p>
            <a:pPr algn="just"/>
            <a:r>
              <a:rPr lang="vi-VN" sz="3200" dirty="0">
                <a:solidFill>
                  <a:schemeClr val="bg1"/>
                </a:solidFill>
                <a:latin typeface="Times New Roman" panose="02020603050405020304" pitchFamily="18" charset="0"/>
                <a:cs typeface="Times New Roman" panose="02020603050405020304" pitchFamily="18" charset="0"/>
              </a:rPr>
              <a:t>Hãy vẽ sơ đồ tư duy trình bày những nét chính về tình hình kinh tế, chính trị của </a:t>
            </a:r>
            <a:r>
              <a:rPr lang="en-US" sz="3200" dirty="0" err="1">
                <a:solidFill>
                  <a:schemeClr val="bg1"/>
                </a:solidFill>
                <a:latin typeface="Times New Roman" panose="02020603050405020304" pitchFamily="18" charset="0"/>
                <a:cs typeface="Times New Roman" panose="02020603050405020304" pitchFamily="18" charset="0"/>
              </a:rPr>
              <a:t>các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nước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Tây</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Âu</a:t>
            </a:r>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giai đoạn 1945 – 1991. </a:t>
            </a:r>
          </a:p>
        </p:txBody>
      </p:sp>
      <p:pic>
        <p:nvPicPr>
          <p:cNvPr id="4" name="Picture 3">
            <a:extLst>
              <a:ext uri="{FF2B5EF4-FFF2-40B4-BE49-F238E27FC236}">
                <a16:creationId xmlns:a16="http://schemas.microsoft.com/office/drawing/2014/main" id="{2B6D1914-0D4C-4B6A-8A1B-8F3E7B1A5E9F}"/>
              </a:ext>
            </a:extLst>
          </p:cNvPr>
          <p:cNvPicPr>
            <a:picLocks noChangeAspect="1"/>
          </p:cNvPicPr>
          <p:nvPr/>
        </p:nvPicPr>
        <p:blipFill>
          <a:blip r:embed="rId3"/>
          <a:stretch>
            <a:fillRect/>
          </a:stretch>
        </p:blipFill>
        <p:spPr>
          <a:xfrm>
            <a:off x="1456326" y="3429000"/>
            <a:ext cx="6327495" cy="2886478"/>
          </a:xfrm>
          <a:prstGeom prst="rect">
            <a:avLst/>
          </a:prstGeom>
        </p:spPr>
      </p:pic>
    </p:spTree>
    <p:extLst>
      <p:ext uri="{BB962C8B-B14F-4D97-AF65-F5344CB8AC3E}">
        <p14:creationId xmlns:p14="http://schemas.microsoft.com/office/powerpoint/2010/main" val="2073203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a:extLst>
              <a:ext uri="{FF2B5EF4-FFF2-40B4-BE49-F238E27FC236}">
                <a16:creationId xmlns:a16="http://schemas.microsoft.com/office/drawing/2014/main" id="{79229524-FDD9-8CC4-DB14-9154FAA3DC4B}"/>
              </a:ext>
            </a:extLst>
          </p:cNvPr>
          <p:cNvSpPr>
            <a:spLocks noChangeArrowheads="1"/>
          </p:cNvSpPr>
          <p:nvPr/>
        </p:nvSpPr>
        <p:spPr bwMode="auto">
          <a:xfrm>
            <a:off x="195309" y="1181789"/>
            <a:ext cx="8419301" cy="22467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91397" tIns="45697" rIns="91397" bIns="45697">
            <a:spAutoFit/>
          </a:bodyPr>
          <a:lstStyle>
            <a:lvl1pPr defTabSz="912813">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n-US" altLang="en-US" sz="2800" b="1" dirty="0">
                <a:solidFill>
                  <a:srgbClr val="0000FF"/>
                </a:solidFill>
                <a:latin typeface="Times New Roman" panose="02020603050405020304" pitchFamily="18" charset="0"/>
              </a:rPr>
              <a:t>Giao </a:t>
            </a:r>
            <a:r>
              <a:rPr lang="en-US" altLang="en-US" sz="2800" b="1" dirty="0" err="1">
                <a:solidFill>
                  <a:srgbClr val="0000FF"/>
                </a:solidFill>
                <a:latin typeface="Times New Roman" panose="02020603050405020304" pitchFamily="18" charset="0"/>
              </a:rPr>
              <a:t>bài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tập</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về</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nhà</a:t>
            </a:r>
            <a:r>
              <a:rPr lang="en-US" altLang="en-US" sz="2800" b="1" dirty="0">
                <a:solidFill>
                  <a:srgbClr val="0000FF"/>
                </a:solidFill>
                <a:latin typeface="Times New Roman" panose="02020603050405020304" pitchFamily="18" charset="0"/>
              </a:rPr>
              <a:t>: </a:t>
            </a:r>
            <a:endParaRPr lang="en-US" altLang="en-US" sz="2800" dirty="0">
              <a:solidFill>
                <a:srgbClr val="0000FF"/>
              </a:solidFill>
              <a:latin typeface="Times New Roman" panose="02020603050405020304" pitchFamily="18" charset="0"/>
            </a:endParaRPr>
          </a:p>
          <a:p>
            <a:pPr algn="just" eaLnBrk="1" hangingPunct="1">
              <a:spcBef>
                <a:spcPct val="0"/>
              </a:spcBef>
              <a:buFontTx/>
              <a:buNone/>
            </a:pPr>
            <a:r>
              <a:rPr lang="vi-VN" altLang="en-US" sz="2800" dirty="0">
                <a:solidFill>
                  <a:srgbClr val="FFFF00"/>
                </a:solidFill>
                <a:latin typeface="Times New Roman" panose="02020603050405020304" pitchFamily="18" charset="0"/>
                <a:cs typeface="Times New Roman" panose="02020603050405020304" pitchFamily="18" charset="0"/>
              </a:rPr>
              <a:t>Anh – </a:t>
            </a:r>
            <a:r>
              <a:rPr lang="vi-VN" altLang="en-US" sz="2800" dirty="0" err="1">
                <a:solidFill>
                  <a:srgbClr val="FFFF00"/>
                </a:solidFill>
                <a:latin typeface="Times New Roman" panose="02020603050405020304" pitchFamily="18" charset="0"/>
                <a:cs typeface="Times New Roman" panose="02020603050405020304" pitchFamily="18" charset="0"/>
              </a:rPr>
              <a:t>một</a:t>
            </a:r>
            <a:r>
              <a:rPr lang="vi-VN" altLang="en-US" sz="2800" dirty="0">
                <a:solidFill>
                  <a:srgbClr val="FFFF00"/>
                </a:solidFill>
                <a:latin typeface="Times New Roman" panose="02020603050405020304" pitchFamily="18" charset="0"/>
                <a:cs typeface="Times New Roman" panose="02020603050405020304" pitchFamily="18" charset="0"/>
              </a:rPr>
              <a:t> trong các quốc gia sáng lập – đã rời khỏi tổ chức Liên minh châu Âu vào năm 2020. </a:t>
            </a:r>
          </a:p>
          <a:p>
            <a:pPr algn="just" eaLnBrk="1" hangingPunct="1">
              <a:spcBef>
                <a:spcPct val="0"/>
              </a:spcBef>
              <a:buFontTx/>
              <a:buNone/>
            </a:pPr>
            <a:r>
              <a:rPr lang="vi-VN" altLang="en-US" sz="2800" dirty="0">
                <a:solidFill>
                  <a:srgbClr val="FFFF00"/>
                </a:solidFill>
                <a:latin typeface="Times New Roman" panose="02020603050405020304" pitchFamily="18" charset="0"/>
                <a:cs typeface="Times New Roman" panose="02020603050405020304" pitchFamily="18" charset="0"/>
              </a:rPr>
              <a:t>Hãy tham khảo thêm thông tin để viết </a:t>
            </a:r>
            <a:r>
              <a:rPr lang="vi-VN" altLang="en-US" sz="2800" dirty="0" err="1">
                <a:solidFill>
                  <a:srgbClr val="FFFF00"/>
                </a:solidFill>
                <a:latin typeface="Times New Roman" panose="02020603050405020304" pitchFamily="18" charset="0"/>
                <a:cs typeface="Times New Roman" panose="02020603050405020304" pitchFamily="18" charset="0"/>
              </a:rPr>
              <a:t>một</a:t>
            </a:r>
            <a:r>
              <a:rPr lang="vi-VN" altLang="en-US" sz="2800" dirty="0">
                <a:solidFill>
                  <a:srgbClr val="FFFF00"/>
                </a:solidFill>
                <a:latin typeface="Times New Roman" panose="02020603050405020304" pitchFamily="18" charset="0"/>
                <a:cs typeface="Times New Roman" panose="02020603050405020304" pitchFamily="18" charset="0"/>
              </a:rPr>
              <a:t> đoạn văn ngắn (khoảng 150 chữ) giới </a:t>
            </a:r>
            <a:r>
              <a:rPr lang="vi-VN" altLang="en-US" sz="2800" dirty="0" err="1">
                <a:solidFill>
                  <a:srgbClr val="FFFF00"/>
                </a:solidFill>
                <a:latin typeface="Times New Roman" panose="02020603050405020304" pitchFamily="18" charset="0"/>
                <a:cs typeface="Times New Roman" panose="02020603050405020304" pitchFamily="18" charset="0"/>
              </a:rPr>
              <a:t>thiệu</a:t>
            </a:r>
            <a:r>
              <a:rPr lang="vi-VN" altLang="en-US" sz="2800" dirty="0">
                <a:solidFill>
                  <a:srgbClr val="FFFF00"/>
                </a:solidFill>
                <a:latin typeface="Times New Roman" panose="02020603050405020304" pitchFamily="18" charset="0"/>
                <a:cs typeface="Times New Roman" panose="02020603050405020304" pitchFamily="18" charset="0"/>
              </a:rPr>
              <a:t> về sự </a:t>
            </a:r>
            <a:r>
              <a:rPr lang="vi-VN" altLang="en-US" sz="2800" dirty="0" err="1">
                <a:solidFill>
                  <a:srgbClr val="FFFF00"/>
                </a:solidFill>
                <a:latin typeface="Times New Roman" panose="02020603050405020304" pitchFamily="18" charset="0"/>
                <a:cs typeface="Times New Roman" panose="02020603050405020304" pitchFamily="18" charset="0"/>
              </a:rPr>
              <a:t>kiện</a:t>
            </a:r>
            <a:r>
              <a:rPr lang="vi-VN" altLang="en-US" sz="2800" dirty="0">
                <a:solidFill>
                  <a:srgbClr val="FFFF00"/>
                </a:solidFill>
                <a:latin typeface="Times New Roman" panose="02020603050405020304" pitchFamily="18" charset="0"/>
                <a:cs typeface="Times New Roman" panose="02020603050405020304" pitchFamily="18" charset="0"/>
              </a:rPr>
              <a:t> này. </a:t>
            </a:r>
            <a:endParaRPr lang="en-US" altLang="en-US" sz="2800" dirty="0">
              <a:solidFill>
                <a:srgbClr val="FFFF00"/>
              </a:solidFill>
              <a:latin typeface="Times New Roman" panose="02020603050405020304" pitchFamily="18" charset="0"/>
            </a:endParaRPr>
          </a:p>
        </p:txBody>
      </p:sp>
      <p:sp>
        <p:nvSpPr>
          <p:cNvPr id="4" name="Title 1">
            <a:extLst>
              <a:ext uri="{FF2B5EF4-FFF2-40B4-BE49-F238E27FC236}">
                <a16:creationId xmlns:a16="http://schemas.microsoft.com/office/drawing/2014/main" id="{25947F2C-6073-F4DE-E593-ECC62E9E9D0F}"/>
              </a:ext>
            </a:extLst>
          </p:cNvPr>
          <p:cNvSpPr>
            <a:spLocks noGrp="1"/>
          </p:cNvSpPr>
          <p:nvPr>
            <p:ph type="title"/>
          </p:nvPr>
        </p:nvSpPr>
        <p:spPr>
          <a:xfrm>
            <a:off x="1363374" y="104571"/>
            <a:ext cx="9114126" cy="1077218"/>
          </a:xfrm>
        </p:spPr>
        <p:txBody>
          <a:bodyPr anchor="b">
            <a:normAutofit/>
          </a:bodyPr>
          <a:lstStyle/>
          <a:p>
            <a:r>
              <a:rPr lang="en-US" sz="5200" b="1" dirty="0">
                <a:solidFill>
                  <a:srgbClr val="FFF683"/>
                </a:solidFill>
                <a:latin typeface="Times New Roman" panose="02020603050405020304" pitchFamily="18" charset="0"/>
                <a:cs typeface="Times New Roman" panose="02020603050405020304" pitchFamily="18" charset="0"/>
              </a:rPr>
              <a:t>HOẠT ĐỘNG VẬN DỤNG</a:t>
            </a:r>
          </a:p>
        </p:txBody>
      </p:sp>
      <p:pic>
        <p:nvPicPr>
          <p:cNvPr id="1028" name="Picture 4" descr="Logo liên minh châu Âu. Minh họa vector. Biểu tượng cờ EU với các ngôi sao  tròn">
            <a:extLst>
              <a:ext uri="{FF2B5EF4-FFF2-40B4-BE49-F238E27FC236}">
                <a16:creationId xmlns:a16="http://schemas.microsoft.com/office/drawing/2014/main" id="{C5711ABD-0C8D-B702-204C-9DB60F7B3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7734" y="1821544"/>
            <a:ext cx="2768957" cy="26060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96FA764-4D80-4BD2-8A27-76186E086C18}"/>
              </a:ext>
            </a:extLst>
          </p:cNvPr>
          <p:cNvSpPr txBox="1"/>
          <p:nvPr/>
        </p:nvSpPr>
        <p:spPr>
          <a:xfrm>
            <a:off x="195309" y="3636505"/>
            <a:ext cx="10948737" cy="1815882"/>
          </a:xfrm>
          <a:prstGeom prst="rect">
            <a:avLst/>
          </a:prstGeom>
          <a:noFill/>
        </p:spPr>
        <p:txBody>
          <a:bodyPr wrap="square" rtlCol="0">
            <a:spAutoFit/>
          </a:bodyPr>
          <a:lstStyle/>
          <a:p>
            <a:r>
              <a:rPr lang="en-US" sz="2800" dirty="0">
                <a:solidFill>
                  <a:schemeClr val="bg1"/>
                </a:solidFill>
                <a:latin typeface="Times New Roman" panose="02020603050405020304" pitchFamily="18" charset="0"/>
                <a:cs typeface="Times New Roman" panose="02020603050405020304" pitchFamily="18" charset="0"/>
              </a:rPr>
              <a:t>GỢI Ý: </a:t>
            </a:r>
          </a:p>
          <a:p>
            <a:pPr marL="285750" indent="-285750">
              <a:buFontTx/>
              <a:buChar char="-"/>
            </a:pPr>
            <a:r>
              <a:rPr lang="en-US" sz="2800" dirty="0">
                <a:solidFill>
                  <a:schemeClr val="bg1"/>
                </a:solidFill>
                <a:latin typeface="Times New Roman" panose="02020603050405020304" pitchFamily="18" charset="0"/>
                <a:cs typeface="Times New Roman" panose="02020603050405020304" pitchFamily="18" charset="0"/>
              </a:rPr>
              <a:t>- Anh </a:t>
            </a:r>
            <a:r>
              <a:rPr lang="en-US" sz="2800" dirty="0" err="1">
                <a:solidFill>
                  <a:schemeClr val="bg1"/>
                </a:solidFill>
                <a:latin typeface="Times New Roman" panose="02020603050405020304" pitchFamily="18" charset="0"/>
                <a:cs typeface="Times New Roman" panose="02020603050405020304" pitchFamily="18" charset="0"/>
              </a:rPr>
              <a:t>rời</a:t>
            </a:r>
            <a:r>
              <a:rPr lang="en-US" sz="2800" dirty="0">
                <a:solidFill>
                  <a:schemeClr val="bg1"/>
                </a:solidFill>
                <a:latin typeface="Times New Roman" panose="02020603050405020304" pitchFamily="18" charset="0"/>
                <a:cs typeface="Times New Roman" panose="02020603050405020304" pitchFamily="18" charset="0"/>
              </a:rPr>
              <a:t> EU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thời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gian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nào</a:t>
            </a:r>
            <a:r>
              <a:rPr lang="en-US" sz="2800" dirty="0">
                <a:solidFill>
                  <a:schemeClr val="bg1"/>
                </a:solidFill>
                <a:latin typeface="Times New Roman" panose="02020603050405020304" pitchFamily="18" charset="0"/>
                <a:cs typeface="Times New Roman" panose="02020603050405020304" pitchFamily="18" charset="0"/>
              </a:rPr>
              <a:t>?</a:t>
            </a:r>
          </a:p>
          <a:p>
            <a:pPr marL="285750" indent="-285750">
              <a:buFontTx/>
              <a:buChar char="-"/>
            </a:pP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Việc</a:t>
            </a:r>
            <a:r>
              <a:rPr lang="en-US" sz="2800" dirty="0">
                <a:solidFill>
                  <a:schemeClr val="bg1"/>
                </a:solidFill>
                <a:latin typeface="Times New Roman" panose="02020603050405020304" pitchFamily="18" charset="0"/>
                <a:cs typeface="Times New Roman" panose="02020603050405020304" pitchFamily="18" charset="0"/>
              </a:rPr>
              <a:t> Anh </a:t>
            </a:r>
            <a:r>
              <a:rPr lang="en-US" sz="2800" dirty="0" err="1">
                <a:solidFill>
                  <a:schemeClr val="bg1"/>
                </a:solidFill>
                <a:latin typeface="Times New Roman" panose="02020603050405020304" pitchFamily="18" charset="0"/>
                <a:cs typeface="Times New Roman" panose="02020603050405020304" pitchFamily="18" charset="0"/>
              </a:rPr>
              <a:t>rời</a:t>
            </a:r>
            <a:r>
              <a:rPr lang="en-US" sz="2800" dirty="0">
                <a:solidFill>
                  <a:schemeClr val="bg1"/>
                </a:solidFill>
                <a:latin typeface="Times New Roman" panose="02020603050405020304" pitchFamily="18" charset="0"/>
                <a:cs typeface="Times New Roman" panose="02020603050405020304" pitchFamily="18" charset="0"/>
              </a:rPr>
              <a:t> EU </a:t>
            </a:r>
            <a:r>
              <a:rPr lang="en-US" sz="2800" dirty="0" err="1">
                <a:solidFill>
                  <a:schemeClr val="bg1"/>
                </a:solidFill>
                <a:latin typeface="Times New Roman" panose="02020603050405020304" pitchFamily="18" charset="0"/>
                <a:cs typeface="Times New Roman" panose="02020603050405020304" pitchFamily="18" charset="0"/>
              </a:rPr>
              <a:t>nó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động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như</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nào</a:t>
            </a:r>
            <a:r>
              <a:rPr lang="en-US" sz="2800" dirty="0">
                <a:solidFill>
                  <a:schemeClr val="bg1"/>
                </a:solidFill>
                <a:latin typeface="Times New Roman" panose="02020603050405020304" pitchFamily="18" charset="0"/>
                <a:cs typeface="Times New Roman" panose="02020603050405020304" pitchFamily="18" charset="0"/>
              </a:rPr>
              <a:t> </a:t>
            </a:r>
            <a:r>
              <a:rPr lang="en-US" sz="2800">
                <a:solidFill>
                  <a:schemeClr val="bg1"/>
                </a:solidFill>
                <a:latin typeface="Times New Roman" panose="02020603050405020304" pitchFamily="18" charset="0"/>
                <a:cs typeface="Times New Roman" panose="02020603050405020304" pitchFamily="18" charset="0"/>
              </a:rPr>
              <a:t>đối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với</a:t>
            </a:r>
            <a:r>
              <a:rPr lang="en-US" sz="2800" dirty="0">
                <a:solidFill>
                  <a:schemeClr val="bg1"/>
                </a:solidFill>
                <a:latin typeface="Times New Roman" panose="02020603050405020304" pitchFamily="18" charset="0"/>
                <a:cs typeface="Times New Roman" panose="02020603050405020304" pitchFamily="18" charset="0"/>
              </a:rPr>
              <a:t> Anh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Eu</a:t>
            </a:r>
          </a:p>
          <a:p>
            <a:pPr marL="285750" indent="-285750">
              <a:buFontTx/>
              <a:buChar char="-"/>
            </a:pPr>
            <a:r>
              <a:rPr lang="en-US" sz="2800" dirty="0">
                <a:solidFill>
                  <a:schemeClr val="bg1"/>
                </a:solidFill>
                <a:latin typeface="Times New Roman" panose="02020603050405020304" pitchFamily="18" charset="0"/>
                <a:cs typeface="Times New Roman" panose="02020603050405020304" pitchFamily="18" charset="0"/>
              </a:rPr>
              <a:t>- Quan </a:t>
            </a:r>
            <a:r>
              <a:rPr lang="en-US" sz="2800" dirty="0" err="1">
                <a:solidFill>
                  <a:schemeClr val="bg1"/>
                </a:solidFill>
                <a:latin typeface="Times New Roman" panose="02020603050405020304" pitchFamily="18" charset="0"/>
                <a:cs typeface="Times New Roman" panose="02020603050405020304" pitchFamily="18" charset="0"/>
              </a:rPr>
              <a:t>hệ</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giữa</a:t>
            </a:r>
            <a:r>
              <a:rPr lang="en-US" sz="2800" dirty="0">
                <a:solidFill>
                  <a:schemeClr val="bg1"/>
                </a:solidFill>
                <a:latin typeface="Times New Roman" panose="02020603050405020304" pitchFamily="18" charset="0"/>
                <a:cs typeface="Times New Roman" panose="02020603050405020304" pitchFamily="18" charset="0"/>
              </a:rPr>
              <a:t> Anh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Eu </a:t>
            </a:r>
            <a:r>
              <a:rPr lang="en-US" sz="2800" dirty="0" err="1">
                <a:solidFill>
                  <a:schemeClr val="bg1"/>
                </a:solidFill>
                <a:latin typeface="Times New Roman" panose="02020603050405020304" pitchFamily="18" charset="0"/>
                <a:cs typeface="Times New Roman" panose="02020603050405020304" pitchFamily="18" charset="0"/>
              </a:rPr>
              <a:t>như</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sau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rời</a:t>
            </a:r>
            <a:r>
              <a:rPr lang="en-US" sz="2800" dirty="0">
                <a:solidFill>
                  <a:schemeClr val="bg1"/>
                </a:solidFill>
                <a:latin typeface="Times New Roman" panose="02020603050405020304" pitchFamily="18" charset="0"/>
                <a:cs typeface="Times New Roman" panose="02020603050405020304" pitchFamily="18" charset="0"/>
              </a:rPr>
              <a:t> EU</a:t>
            </a:r>
            <a:endParaRPr lang="vi-VN" sz="28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8916"/>
                                        </p:tgtEl>
                                        <p:attrNameLst>
                                          <p:attrName>style.visibility</p:attrName>
                                        </p:attrNameLst>
                                      </p:cBhvr>
                                      <p:to>
                                        <p:strVal val="visible"/>
                                      </p:to>
                                    </p:set>
                                    <p:animEffect transition="in" filter="barn(inVertical)">
                                      <p:cBhvr>
                                        <p:cTn id="10" dur="500"/>
                                        <p:tgtEl>
                                          <p:spTgt spid="3891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Google Shape;585;p30"/>
          <p:cNvPicPr preferRelativeResize="0"/>
          <p:nvPr/>
        </p:nvPicPr>
        <p:blipFill rotWithShape="1">
          <a:blip r:embed="rId3">
            <a:alphaModFix/>
          </a:blip>
          <a:srcRect/>
          <a:stretch/>
        </p:blipFill>
        <p:spPr>
          <a:xfrm rot="-385888">
            <a:off x="818017" y="-342430"/>
            <a:ext cx="9859870" cy="7539309"/>
          </a:xfrm>
          <a:prstGeom prst="rect">
            <a:avLst/>
          </a:prstGeom>
          <a:noFill/>
          <a:ln>
            <a:noFill/>
          </a:ln>
        </p:spPr>
      </p:pic>
      <p:pic>
        <p:nvPicPr>
          <p:cNvPr id="586" name="Google Shape;586;p30"/>
          <p:cNvPicPr preferRelativeResize="0"/>
          <p:nvPr/>
        </p:nvPicPr>
        <p:blipFill rotWithShape="1">
          <a:blip r:embed="rId4">
            <a:alphaModFix/>
          </a:blip>
          <a:srcRect/>
          <a:stretch/>
        </p:blipFill>
        <p:spPr>
          <a:xfrm rot="-422626">
            <a:off x="4129265" y="4922670"/>
            <a:ext cx="1064848" cy="1064848"/>
          </a:xfrm>
          <a:prstGeom prst="rect">
            <a:avLst/>
          </a:prstGeom>
          <a:noFill/>
          <a:ln>
            <a:noFill/>
          </a:ln>
        </p:spPr>
      </p:pic>
      <p:pic>
        <p:nvPicPr>
          <p:cNvPr id="587" name="Google Shape;587;p30"/>
          <p:cNvPicPr preferRelativeResize="0"/>
          <p:nvPr/>
        </p:nvPicPr>
        <p:blipFill rotWithShape="1">
          <a:blip r:embed="rId5">
            <a:alphaModFix/>
          </a:blip>
          <a:srcRect/>
          <a:stretch/>
        </p:blipFill>
        <p:spPr>
          <a:xfrm>
            <a:off x="35063" y="-497173"/>
            <a:ext cx="1997964" cy="2157801"/>
          </a:xfrm>
          <a:prstGeom prst="rect">
            <a:avLst/>
          </a:prstGeom>
          <a:noFill/>
          <a:ln>
            <a:noFill/>
          </a:ln>
        </p:spPr>
      </p:pic>
      <p:pic>
        <p:nvPicPr>
          <p:cNvPr id="588" name="Google Shape;588;p30"/>
          <p:cNvPicPr preferRelativeResize="0"/>
          <p:nvPr/>
        </p:nvPicPr>
        <p:blipFill rotWithShape="1">
          <a:blip r:embed="rId6">
            <a:alphaModFix/>
          </a:blip>
          <a:srcRect/>
          <a:stretch/>
        </p:blipFill>
        <p:spPr>
          <a:xfrm>
            <a:off x="10709310" y="-2221"/>
            <a:ext cx="1480487" cy="1888642"/>
          </a:xfrm>
          <a:prstGeom prst="rect">
            <a:avLst/>
          </a:prstGeom>
          <a:noFill/>
          <a:ln>
            <a:noFill/>
          </a:ln>
        </p:spPr>
      </p:pic>
      <p:sp>
        <p:nvSpPr>
          <p:cNvPr id="591" name="Google Shape;591;p30"/>
          <p:cNvSpPr/>
          <p:nvPr/>
        </p:nvSpPr>
        <p:spPr>
          <a:xfrm>
            <a:off x="3831672" y="1286256"/>
            <a:ext cx="3801042"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00" b="1" dirty="0">
                <a:solidFill>
                  <a:srgbClr val="004026"/>
                </a:solidFill>
                <a:latin typeface="Times New Roman"/>
                <a:ea typeface="Times New Roman"/>
                <a:cs typeface="Times New Roman"/>
                <a:sym typeface="Times New Roman"/>
              </a:rPr>
              <a:t>DẶN DÒ</a:t>
            </a:r>
            <a:endParaRPr dirty="0">
              <a:solidFill>
                <a:srgbClr val="004026"/>
              </a:solidFill>
            </a:endParaRPr>
          </a:p>
        </p:txBody>
      </p:sp>
      <p:sp>
        <p:nvSpPr>
          <p:cNvPr id="2" name="Google Shape;591;p30">
            <a:extLst>
              <a:ext uri="{FF2B5EF4-FFF2-40B4-BE49-F238E27FC236}">
                <a16:creationId xmlns:a16="http://schemas.microsoft.com/office/drawing/2014/main" id="{9454998C-0D19-5D60-7D16-AC318ED13C4E}"/>
              </a:ext>
            </a:extLst>
          </p:cNvPr>
          <p:cNvSpPr/>
          <p:nvPr/>
        </p:nvSpPr>
        <p:spPr>
          <a:xfrm>
            <a:off x="3534367" y="4043608"/>
            <a:ext cx="3801042"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4026"/>
                </a:solidFill>
                <a:latin typeface="Times New Roman"/>
                <a:ea typeface="Times New Roman"/>
                <a:cs typeface="Times New Roman"/>
                <a:sym typeface="Times New Roman"/>
              </a:rPr>
              <a:t> Hoàn </a:t>
            </a:r>
            <a:r>
              <a:rPr lang="en-US" sz="2400" b="1" dirty="0" err="1">
                <a:solidFill>
                  <a:srgbClr val="004026"/>
                </a:solidFill>
                <a:latin typeface="Times New Roman"/>
                <a:ea typeface="Times New Roman"/>
                <a:cs typeface="Times New Roman"/>
                <a:sym typeface="Times New Roman"/>
              </a:rPr>
              <a:t>thành</a:t>
            </a:r>
            <a:r>
              <a:rPr lang="en-US" sz="2400" b="1" dirty="0">
                <a:solidFill>
                  <a:srgbClr val="004026"/>
                </a:solidFill>
                <a:latin typeface="Times New Roman"/>
                <a:ea typeface="Times New Roman"/>
                <a:cs typeface="Times New Roman"/>
                <a:sym typeface="Times New Roman"/>
              </a:rPr>
              <a:t> </a:t>
            </a:r>
            <a:r>
              <a:rPr lang="en-US" sz="2400" b="1" dirty="0" err="1">
                <a:solidFill>
                  <a:srgbClr val="004026"/>
                </a:solidFill>
                <a:latin typeface="Times New Roman"/>
                <a:ea typeface="Times New Roman"/>
                <a:cs typeface="Times New Roman"/>
                <a:sym typeface="Times New Roman"/>
              </a:rPr>
              <a:t>bài</a:t>
            </a:r>
            <a:r>
              <a:rPr lang="en-US" sz="2400" b="1" dirty="0">
                <a:solidFill>
                  <a:srgbClr val="004026"/>
                </a:solidFill>
                <a:latin typeface="Times New Roman"/>
                <a:ea typeface="Times New Roman"/>
                <a:cs typeface="Times New Roman"/>
                <a:sym typeface="Times New Roman"/>
              </a:rPr>
              <a:t> </a:t>
            </a:r>
            <a:r>
              <a:rPr lang="en-US" sz="2400" b="1" dirty="0" err="1">
                <a:solidFill>
                  <a:srgbClr val="004026"/>
                </a:solidFill>
                <a:latin typeface="Times New Roman"/>
                <a:ea typeface="Times New Roman"/>
                <a:cs typeface="Times New Roman"/>
                <a:sym typeface="Times New Roman"/>
              </a:rPr>
              <a:t>tập</a:t>
            </a:r>
            <a:r>
              <a:rPr lang="en-US" sz="2400" b="1" dirty="0">
                <a:solidFill>
                  <a:srgbClr val="004026"/>
                </a:solidFill>
                <a:latin typeface="Times New Roman"/>
                <a:ea typeface="Times New Roman"/>
                <a:cs typeface="Times New Roman"/>
                <a:sym typeface="Times New Roman"/>
              </a:rPr>
              <a:t> </a:t>
            </a:r>
            <a:r>
              <a:rPr lang="en-US" sz="2400" b="1" dirty="0" err="1">
                <a:solidFill>
                  <a:srgbClr val="004026"/>
                </a:solidFill>
                <a:latin typeface="Times New Roman"/>
                <a:ea typeface="Times New Roman"/>
                <a:cs typeface="Times New Roman"/>
                <a:sym typeface="Times New Roman"/>
              </a:rPr>
              <a:t>vận</a:t>
            </a:r>
            <a:r>
              <a:rPr lang="en-US" sz="2400" b="1" dirty="0">
                <a:solidFill>
                  <a:srgbClr val="004026"/>
                </a:solidFill>
                <a:latin typeface="Times New Roman"/>
                <a:ea typeface="Times New Roman"/>
                <a:cs typeface="Times New Roman"/>
                <a:sym typeface="Times New Roman"/>
              </a:rPr>
              <a:t> </a:t>
            </a:r>
            <a:r>
              <a:rPr lang="en-US" sz="2400" b="1" dirty="0" err="1">
                <a:solidFill>
                  <a:srgbClr val="004026"/>
                </a:solidFill>
                <a:latin typeface="Times New Roman"/>
                <a:ea typeface="Times New Roman"/>
                <a:cs typeface="Times New Roman"/>
                <a:sym typeface="Times New Roman"/>
              </a:rPr>
              <a:t>dụng</a:t>
            </a:r>
            <a:r>
              <a:rPr lang="en-US" sz="2400" b="1" dirty="0">
                <a:solidFill>
                  <a:srgbClr val="004026"/>
                </a:solidFill>
                <a:latin typeface="Times New Roman"/>
                <a:ea typeface="Times New Roman"/>
                <a:cs typeface="Times New Roman"/>
                <a:sym typeface="Times New Roman"/>
              </a:rPr>
              <a:t> </a:t>
            </a:r>
            <a:r>
              <a:rPr lang="en-US" sz="2400" b="1" dirty="0" err="1">
                <a:solidFill>
                  <a:srgbClr val="004026"/>
                </a:solidFill>
                <a:latin typeface="Times New Roman"/>
                <a:ea typeface="Times New Roman"/>
                <a:cs typeface="Times New Roman"/>
                <a:sym typeface="Times New Roman"/>
              </a:rPr>
              <a:t>và</a:t>
            </a:r>
            <a:r>
              <a:rPr lang="en-US" sz="2400" b="1" dirty="0">
                <a:solidFill>
                  <a:srgbClr val="004026"/>
                </a:solidFill>
                <a:latin typeface="Times New Roman"/>
                <a:ea typeface="Times New Roman"/>
                <a:cs typeface="Times New Roman"/>
                <a:sym typeface="Times New Roman"/>
              </a:rPr>
              <a:t> </a:t>
            </a:r>
            <a:r>
              <a:rPr lang="en-US" sz="2400" b="1" dirty="0" err="1">
                <a:solidFill>
                  <a:srgbClr val="004026"/>
                </a:solidFill>
                <a:latin typeface="Times New Roman"/>
                <a:ea typeface="Times New Roman"/>
                <a:cs typeface="Times New Roman"/>
                <a:sym typeface="Times New Roman"/>
              </a:rPr>
              <a:t>chuẩn</a:t>
            </a:r>
            <a:r>
              <a:rPr lang="en-US" sz="2400" b="1" dirty="0">
                <a:solidFill>
                  <a:srgbClr val="004026"/>
                </a:solidFill>
                <a:latin typeface="Times New Roman"/>
                <a:ea typeface="Times New Roman"/>
                <a:cs typeface="Times New Roman"/>
                <a:sym typeface="Times New Roman"/>
              </a:rPr>
              <a:t> </a:t>
            </a:r>
            <a:r>
              <a:rPr lang="en-US" sz="2400" b="1" dirty="0" err="1">
                <a:solidFill>
                  <a:srgbClr val="004026"/>
                </a:solidFill>
                <a:latin typeface="Times New Roman"/>
                <a:ea typeface="Times New Roman"/>
                <a:cs typeface="Times New Roman"/>
                <a:sym typeface="Times New Roman"/>
              </a:rPr>
              <a:t>bị</a:t>
            </a:r>
            <a:r>
              <a:rPr lang="en-US" sz="2400" b="1" dirty="0">
                <a:solidFill>
                  <a:srgbClr val="004026"/>
                </a:solidFill>
                <a:latin typeface="Times New Roman"/>
                <a:ea typeface="Times New Roman"/>
                <a:cs typeface="Times New Roman"/>
                <a:sym typeface="Times New Roman"/>
              </a:rPr>
              <a:t> </a:t>
            </a:r>
            <a:r>
              <a:rPr lang="en-US" sz="2400" b="1" dirty="0" err="1">
                <a:solidFill>
                  <a:srgbClr val="004026"/>
                </a:solidFill>
                <a:latin typeface="Times New Roman"/>
                <a:ea typeface="Times New Roman"/>
                <a:cs typeface="Times New Roman"/>
                <a:sym typeface="Times New Roman"/>
              </a:rPr>
              <a:t>bài</a:t>
            </a:r>
            <a:r>
              <a:rPr lang="en-US" sz="2400" b="1" dirty="0">
                <a:solidFill>
                  <a:srgbClr val="004026"/>
                </a:solidFill>
                <a:latin typeface="Times New Roman"/>
                <a:ea typeface="Times New Roman"/>
                <a:cs typeface="Times New Roman"/>
                <a:sym typeface="Times New Roman"/>
              </a:rPr>
              <a:t> 12</a:t>
            </a:r>
            <a:endParaRPr sz="2400" dirty="0">
              <a:solidFill>
                <a:srgbClr val="004026"/>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6"/>
                                        </p:tgtEl>
                                        <p:attrNameLst>
                                          <p:attrName>style.visibility</p:attrName>
                                        </p:attrNameLst>
                                      </p:cBhvr>
                                      <p:to>
                                        <p:strVal val="visible"/>
                                      </p:to>
                                    </p:set>
                                    <p:animEffect transition="in" filter="fade">
                                      <p:cBhvr>
                                        <p:cTn id="7" dur="500"/>
                                        <p:tgtEl>
                                          <p:spTgt spid="586"/>
                                        </p:tgtEl>
                                      </p:cBhvr>
                                    </p:animEffect>
                                  </p:childTnLst>
                                </p:cTn>
                              </p:par>
                              <p:par>
                                <p:cTn id="8" presetID="10" presetClass="entr" presetSubtype="0" fill="hold" nodeType="withEffect">
                                  <p:stCondLst>
                                    <p:cond delay="0"/>
                                  </p:stCondLst>
                                  <p:childTnLst>
                                    <p:set>
                                      <p:cBhvr>
                                        <p:cTn id="9" dur="1" fill="hold">
                                          <p:stCondLst>
                                            <p:cond delay="0"/>
                                          </p:stCondLst>
                                        </p:cTn>
                                        <p:tgtEl>
                                          <p:spTgt spid="587"/>
                                        </p:tgtEl>
                                        <p:attrNameLst>
                                          <p:attrName>style.visibility</p:attrName>
                                        </p:attrNameLst>
                                      </p:cBhvr>
                                      <p:to>
                                        <p:strVal val="visible"/>
                                      </p:to>
                                    </p:set>
                                    <p:animEffect transition="in" filter="fade">
                                      <p:cBhvr>
                                        <p:cTn id="10" dur="1367"/>
                                        <p:tgtEl>
                                          <p:spTgt spid="587"/>
                                        </p:tgtEl>
                                      </p:cBhvr>
                                    </p:animEffect>
                                  </p:childTnLst>
                                </p:cTn>
                              </p:par>
                              <p:par>
                                <p:cTn id="11" presetID="10" presetClass="entr" presetSubtype="0" fill="hold" nodeType="withEffect">
                                  <p:stCondLst>
                                    <p:cond delay="0"/>
                                  </p:stCondLst>
                                  <p:childTnLst>
                                    <p:set>
                                      <p:cBhvr>
                                        <p:cTn id="12" dur="1" fill="hold">
                                          <p:stCondLst>
                                            <p:cond delay="0"/>
                                          </p:stCondLst>
                                        </p:cTn>
                                        <p:tgtEl>
                                          <p:spTgt spid="588"/>
                                        </p:tgtEl>
                                        <p:attrNameLst>
                                          <p:attrName>style.visibility</p:attrName>
                                        </p:attrNameLst>
                                      </p:cBhvr>
                                      <p:to>
                                        <p:strVal val="visible"/>
                                      </p:to>
                                    </p:set>
                                    <p:animEffect transition="in" filter="fade">
                                      <p:cBhvr>
                                        <p:cTn id="13" dur="1000"/>
                                        <p:tgtEl>
                                          <p:spTgt spid="588"/>
                                        </p:tgtEl>
                                      </p:cBhvr>
                                    </p:animEffect>
                                  </p:childTnLst>
                                </p:cTn>
                              </p:par>
                              <p:par>
                                <p:cTn id="14" presetID="10" presetClass="entr" presetSubtype="0" fill="hold" nodeType="withEffect">
                                  <p:stCondLst>
                                    <p:cond delay="0"/>
                                  </p:stCondLst>
                                  <p:childTnLst>
                                    <p:set>
                                      <p:cBhvr>
                                        <p:cTn id="15" dur="1" fill="hold">
                                          <p:stCondLst>
                                            <p:cond delay="0"/>
                                          </p:stCondLst>
                                        </p:cTn>
                                        <p:tgtEl>
                                          <p:spTgt spid="585"/>
                                        </p:tgtEl>
                                        <p:attrNameLst>
                                          <p:attrName>style.visibility</p:attrName>
                                        </p:attrNameLst>
                                      </p:cBhvr>
                                      <p:to>
                                        <p:strVal val="visible"/>
                                      </p:to>
                                    </p:set>
                                    <p:animEffect transition="in" filter="fade">
                                      <p:cBhvr>
                                        <p:cTn id="16" dur="500"/>
                                        <p:tgtEl>
                                          <p:spTgt spid="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a:extLst>
              <a:ext uri="{FF2B5EF4-FFF2-40B4-BE49-F238E27FC236}">
                <a16:creationId xmlns:a16="http://schemas.microsoft.com/office/drawing/2014/main" id="{4223E43A-FC1D-B5AC-2C75-429956ECD26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7377193" y="1751307"/>
            <a:ext cx="4520338" cy="4654515"/>
          </a:xfrm>
          <a:prstGeom prst="rect">
            <a:avLst/>
          </a:prstGeom>
          <a:noFill/>
          <a:ln w="6350">
            <a:solidFill>
              <a:schemeClr val="accent1"/>
            </a:solidFill>
          </a:ln>
        </p:spPr>
      </p:pic>
      <p:sp>
        <p:nvSpPr>
          <p:cNvPr id="6" name="TextBox 5">
            <a:extLst>
              <a:ext uri="{FF2B5EF4-FFF2-40B4-BE49-F238E27FC236}">
                <a16:creationId xmlns:a16="http://schemas.microsoft.com/office/drawing/2014/main" id="{3CA006F1-F2BE-0E59-2310-027701E27328}"/>
              </a:ext>
            </a:extLst>
          </p:cNvPr>
          <p:cNvSpPr txBox="1"/>
          <p:nvPr/>
        </p:nvSpPr>
        <p:spPr>
          <a:xfrm>
            <a:off x="232476" y="171265"/>
            <a:ext cx="11725062" cy="1200329"/>
          </a:xfrm>
          <a:prstGeom prst="rect">
            <a:avLst/>
          </a:prstGeom>
          <a:noFill/>
        </p:spPr>
        <p:txBody>
          <a:bodyPr wrap="square" rtlCol="0">
            <a:spAutoFit/>
          </a:bodyPr>
          <a:lstStyle/>
          <a:p>
            <a:pPr algn="ctr"/>
            <a:r>
              <a:rPr lang="en-US" sz="3600" b="1" kern="100" dirty="0">
                <a:solidFill>
                  <a:srgbClr val="FFFF00"/>
                </a:solidFill>
                <a:effectLst/>
                <a:latin typeface="Times New Roman" panose="02020603050405020304" pitchFamily="18" charset="0"/>
                <a:ea typeface="Arial" panose="020B0604020202020204" pitchFamily="34" charset="0"/>
                <a:cs typeface="Times New Roman" panose="02020603050405020304" pitchFamily="18" charset="0"/>
              </a:rPr>
              <a:t>BÀI 11: </a:t>
            </a:r>
            <a:r>
              <a:rPr lang="vi-VN" sz="3600" b="1" dirty="0">
                <a:solidFill>
                  <a:srgbClr val="FFFF00"/>
                </a:solidFill>
                <a:latin typeface="Times New Roman" panose="02020603050405020304" pitchFamily="18" charset="0"/>
                <a:cs typeface="Times New Roman" panose="02020603050405020304" pitchFamily="18" charset="0"/>
              </a:rPr>
              <a:t>NƯỚC MỸ VÀ CÁC NƯỚC TÂY ÂU TỪ NĂM 1945 ĐẾN NĂM 1991</a:t>
            </a:r>
            <a:endParaRPr lang="vi-VN" sz="3600" kern="100" dirty="0">
              <a:solidFill>
                <a:srgbClr val="FFFF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778147CE-80C9-2C3E-7F51-B65C0E6FD2C0}"/>
              </a:ext>
            </a:extLst>
          </p:cNvPr>
          <p:cNvSpPr txBox="1"/>
          <p:nvPr/>
        </p:nvSpPr>
        <p:spPr>
          <a:xfrm>
            <a:off x="678052" y="1371594"/>
            <a:ext cx="7768524" cy="523220"/>
          </a:xfrm>
          <a:prstGeom prst="rect">
            <a:avLst/>
          </a:prstGeom>
          <a:noFill/>
        </p:spPr>
        <p:txBody>
          <a:bodyPr wrap="square">
            <a:spAutoFit/>
          </a:bodyPr>
          <a:lstStyle/>
          <a:p>
            <a:pPr lvl="0" algn="just">
              <a:defRPr/>
            </a:pPr>
            <a:r>
              <a:rPr lang="en-US" altLang="zh-CN" sz="2800" b="1" dirty="0">
                <a:solidFill>
                  <a:srgbClr val="FFFF00"/>
                </a:solidFill>
                <a:latin typeface="Times New Roman" panose="02020603050405020304" pitchFamily="18" charset="0"/>
                <a:cs typeface="Times New Roman" panose="02020603050405020304" pitchFamily="18" charset="0"/>
                <a:sym typeface="+mn-lt"/>
              </a:rPr>
              <a:t>2. </a:t>
            </a:r>
            <a:r>
              <a:rPr lang="vi-VN" altLang="zh-CN" sz="2800" b="1" dirty="0">
                <a:solidFill>
                  <a:srgbClr val="FFFF00"/>
                </a:solidFill>
                <a:latin typeface="Times New Roman" panose="02020603050405020304" pitchFamily="18" charset="0"/>
                <a:cs typeface="Times New Roman" panose="02020603050405020304" pitchFamily="18" charset="0"/>
                <a:sym typeface="+mn-lt"/>
              </a:rPr>
              <a:t>Các nước Tây Âu từ năm 1945 đến năm 1991</a:t>
            </a:r>
            <a:endPar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mn-lt"/>
            </a:endParaRPr>
          </a:p>
        </p:txBody>
      </p:sp>
      <p:pic>
        <p:nvPicPr>
          <p:cNvPr id="11" name="Google Shape;381;p11">
            <a:extLst>
              <a:ext uri="{FF2B5EF4-FFF2-40B4-BE49-F238E27FC236}">
                <a16:creationId xmlns:a16="http://schemas.microsoft.com/office/drawing/2014/main" id="{F9B3F5EC-F972-CAFB-4FFC-893AE78AF37D}"/>
              </a:ext>
            </a:extLst>
          </p:cNvPr>
          <p:cNvPicPr preferRelativeResize="0"/>
          <p:nvPr/>
        </p:nvPicPr>
        <p:blipFill rotWithShape="1">
          <a:blip r:embed="rId6"/>
          <a:stretch/>
        </p:blipFill>
        <p:spPr>
          <a:xfrm>
            <a:off x="508632" y="2067079"/>
            <a:ext cx="1377336" cy="6874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Speech Bubble: Rectangle with Corners Rounded 11">
            <a:extLst>
              <a:ext uri="{FF2B5EF4-FFF2-40B4-BE49-F238E27FC236}">
                <a16:creationId xmlns:a16="http://schemas.microsoft.com/office/drawing/2014/main" id="{087E2324-D722-6257-FD68-409EFA96620C}"/>
              </a:ext>
            </a:extLst>
          </p:cNvPr>
          <p:cNvSpPr/>
          <p:nvPr/>
        </p:nvSpPr>
        <p:spPr>
          <a:xfrm>
            <a:off x="2776451" y="1894815"/>
            <a:ext cx="4819596" cy="859745"/>
          </a:xfrm>
          <a:prstGeom prst="wedgeRoundRectCallout">
            <a:avLst>
              <a:gd name="adj1" fmla="val -19730"/>
              <a:gd name="adj2" fmla="val 3251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dụng thông tin trong </a:t>
            </a:r>
          </a:p>
          <a:p>
            <a:pPr algn="ctr"/>
            <a:r>
              <a:rPr lang="vi-VN" sz="2400" dirty="0">
                <a:latin typeface="Times New Roman" panose="02020603050405020304" pitchFamily="18" charset="0"/>
                <a:cs typeface="Times New Roman" panose="02020603050405020304" pitchFamily="18" charset="0"/>
              </a:rPr>
              <a:t>SGK hoàn thành phiếu học tập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3E025FE7-69FF-C645-B7CA-BCB73FCAC321}"/>
              </a:ext>
            </a:extLst>
          </p:cNvPr>
          <p:cNvPicPr>
            <a:picLocks noChangeAspect="1"/>
          </p:cNvPicPr>
          <p:nvPr/>
        </p:nvPicPr>
        <p:blipFill>
          <a:blip r:embed="rId7"/>
          <a:stretch>
            <a:fillRect/>
          </a:stretch>
        </p:blipFill>
        <p:spPr>
          <a:xfrm>
            <a:off x="432499" y="2818283"/>
            <a:ext cx="6944694" cy="3839111"/>
          </a:xfrm>
          <a:prstGeom prst="rect">
            <a:avLst/>
          </a:prstGeom>
        </p:spPr>
      </p:pic>
      <p:pic>
        <p:nvPicPr>
          <p:cNvPr id="17" name="Đồng hồ đếm ngược 3 phút - 3 Minutes">
            <a:hlinkClick r:id="" action="ppaction://media"/>
            <a:extLst>
              <a:ext uri="{FF2B5EF4-FFF2-40B4-BE49-F238E27FC236}">
                <a16:creationId xmlns:a16="http://schemas.microsoft.com/office/drawing/2014/main" id="{A3EEC639-37C6-93A9-804C-9E00FB15B2F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507947" y="6003895"/>
            <a:ext cx="1389584" cy="781640"/>
          </a:xfrm>
          <a:prstGeom prst="rect">
            <a:avLst/>
          </a:prstGeom>
        </p:spPr>
      </p:pic>
    </p:spTree>
    <p:extLst>
      <p:ext uri="{BB962C8B-B14F-4D97-AF65-F5344CB8AC3E}">
        <p14:creationId xmlns:p14="http://schemas.microsoft.com/office/powerpoint/2010/main" val="2022268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91146" fill="hold"/>
                                        <p:tgtEl>
                                          <p:spTgt spid="17"/>
                                        </p:tgtEl>
                                      </p:cBhvr>
                                    </p:cmd>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7"/>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7"/>
                                        </p:tgtEl>
                                      </p:cBhvr>
                                    </p:cmd>
                                  </p:childTnLst>
                                </p:cTn>
                              </p:par>
                            </p:childTnLst>
                          </p:cTn>
                        </p:par>
                      </p:childTnLst>
                    </p:cTn>
                  </p:par>
                </p:childTnLst>
              </p:cTn>
              <p:nextCondLst>
                <p:cond evt="onClick" delay="0">
                  <p:tgtEl>
                    <p:spTgt spid="17"/>
                  </p:tgtEl>
                </p:cond>
              </p:nextCondLst>
            </p:seq>
            <p:video>
              <p:cMediaNode vol="80000">
                <p:cTn id="33" fill="hold" display="0">
                  <p:stCondLst>
                    <p:cond delay="indefinite"/>
                  </p:stCondLst>
                </p:cTn>
                <p:tgtEl>
                  <p:spTgt spid="17"/>
                </p:tgtEl>
              </p:cMediaNode>
            </p:video>
          </p:childTnLst>
        </p:cTn>
      </p:par>
    </p:tnLst>
    <p:bldLst>
      <p:bldP spid="8" grpId="0"/>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4E1C52EB-08B6-5856-B612-4DEB8575F699}"/>
              </a:ext>
            </a:extLst>
          </p:cNvPr>
          <p:cNvGraphicFramePr>
            <a:graphicFrameLocks noGrp="1"/>
          </p:cNvGraphicFramePr>
          <p:nvPr>
            <p:extLst>
              <p:ext uri="{D42A27DB-BD31-4B8C-83A1-F6EECF244321}">
                <p14:modId xmlns:p14="http://schemas.microsoft.com/office/powerpoint/2010/main" val="2394721818"/>
              </p:ext>
            </p:extLst>
          </p:nvPr>
        </p:nvGraphicFramePr>
        <p:xfrm>
          <a:off x="299634" y="336969"/>
          <a:ext cx="11577235" cy="6766560"/>
        </p:xfrm>
        <a:graphic>
          <a:graphicData uri="http://schemas.openxmlformats.org/drawingml/2006/table">
            <a:tbl>
              <a:tblPr firstRow="1" bandRow="1">
                <a:tableStyleId>{5C22544A-7EE6-4342-B048-85BDC9FD1C3A}</a:tableStyleId>
              </a:tblPr>
              <a:tblGrid>
                <a:gridCol w="3269616">
                  <a:extLst>
                    <a:ext uri="{9D8B030D-6E8A-4147-A177-3AD203B41FA5}">
                      <a16:colId xmlns:a16="http://schemas.microsoft.com/office/drawing/2014/main" val="4018128990"/>
                    </a:ext>
                  </a:extLst>
                </a:gridCol>
                <a:gridCol w="2314910">
                  <a:extLst>
                    <a:ext uri="{9D8B030D-6E8A-4147-A177-3AD203B41FA5}">
                      <a16:colId xmlns:a16="http://schemas.microsoft.com/office/drawing/2014/main" val="193301312"/>
                    </a:ext>
                  </a:extLst>
                </a:gridCol>
                <a:gridCol w="3445820">
                  <a:extLst>
                    <a:ext uri="{9D8B030D-6E8A-4147-A177-3AD203B41FA5}">
                      <a16:colId xmlns:a16="http://schemas.microsoft.com/office/drawing/2014/main" val="3737848008"/>
                    </a:ext>
                  </a:extLst>
                </a:gridCol>
                <a:gridCol w="2546889">
                  <a:extLst>
                    <a:ext uri="{9D8B030D-6E8A-4147-A177-3AD203B41FA5}">
                      <a16:colId xmlns:a16="http://schemas.microsoft.com/office/drawing/2014/main" val="27309168"/>
                    </a:ext>
                  </a:extLst>
                </a:gridCol>
              </a:tblGrid>
              <a:tr h="294467">
                <a:tc gridSpan="4">
                  <a:txBody>
                    <a:bodyPr/>
                    <a:lstStyle/>
                    <a:p>
                      <a:pPr algn="ctr"/>
                      <a:r>
                        <a:rPr lang="vi-VN" sz="2800" dirty="0">
                          <a:latin typeface="Times New Roman" panose="02020603050405020304" pitchFamily="18" charset="0"/>
                          <a:cs typeface="Times New Roman" panose="02020603050405020304" pitchFamily="18" charset="0"/>
                        </a:rPr>
                        <a:t>CÁC NƯỚC TÂY ÂU TỪ NĂM 1945 ĐẾN NĂM 1991</a:t>
                      </a:r>
                    </a:p>
                  </a:txBody>
                  <a:tcPr/>
                </a:tc>
                <a:tc hMerge="1">
                  <a:txBody>
                    <a:bodyPr/>
                    <a:lstStyle/>
                    <a:p>
                      <a:endParaRPr lang="vi-VN" dirty="0"/>
                    </a:p>
                  </a:txBody>
                  <a:tcPr/>
                </a:tc>
                <a:tc hMerge="1">
                  <a:txBody>
                    <a:bodyPr/>
                    <a:lstStyle/>
                    <a:p>
                      <a:endParaRPr lang="vi-VN" dirty="0"/>
                    </a:p>
                  </a:txBody>
                  <a:tcPr/>
                </a:tc>
                <a:tc hMerge="1">
                  <a:txBody>
                    <a:bodyPr/>
                    <a:lstStyle/>
                    <a:p>
                      <a:endParaRPr lang="vi-VN" dirty="0"/>
                    </a:p>
                  </a:txBody>
                  <a:tcPr/>
                </a:tc>
                <a:extLst>
                  <a:ext uri="{0D108BD9-81ED-4DB2-BD59-A6C34878D82A}">
                    <a16:rowId xmlns:a16="http://schemas.microsoft.com/office/drawing/2014/main" val="312271751"/>
                  </a:ext>
                </a:extLst>
              </a:tr>
              <a:tr h="449451">
                <a:tc>
                  <a:txBody>
                    <a:bodyPr/>
                    <a:lstStyle/>
                    <a:p>
                      <a:pPr algn="ct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endParaRPr lang="vi-VN"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a:latin typeface="Times New Roman" panose="02020603050405020304" pitchFamily="18" charset="0"/>
                          <a:cs typeface="Times New Roman" panose="02020603050405020304" pitchFamily="18" charset="0"/>
                        </a:rPr>
                        <a:t>Thông </a:t>
                      </a:r>
                      <a:r>
                        <a:rPr lang="en-US" sz="2800" dirty="0" err="1">
                          <a:latin typeface="Times New Roman" panose="02020603050405020304" pitchFamily="18" charset="0"/>
                          <a:cs typeface="Times New Roman" panose="02020603050405020304" pitchFamily="18" charset="0"/>
                        </a:rPr>
                        <a:t>điệp</a:t>
                      </a:r>
                      <a:endParaRPr lang="vi-VN"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endParaRPr lang="vi-VN"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a:latin typeface="Times New Roman" panose="02020603050405020304" pitchFamily="18" charset="0"/>
                          <a:cs typeface="Times New Roman" panose="02020603050405020304" pitchFamily="18" charset="0"/>
                        </a:rPr>
                        <a:t>Thông </a:t>
                      </a:r>
                      <a:r>
                        <a:rPr lang="en-US" sz="2800" dirty="0" err="1">
                          <a:latin typeface="Times New Roman" panose="02020603050405020304" pitchFamily="18" charset="0"/>
                          <a:cs typeface="Times New Roman" panose="02020603050405020304" pitchFamily="18" charset="0"/>
                        </a:rPr>
                        <a:t>điệp</a:t>
                      </a:r>
                      <a:endParaRPr lang="vi-VN"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47782008"/>
                  </a:ext>
                </a:extLst>
              </a:tr>
              <a:tr h="1261379">
                <a:tc>
                  <a:txBody>
                    <a:bodyPr/>
                    <a:lstStyle/>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vi-VN" sz="2800" dirty="0">
                        <a:latin typeface="Times New Roman" panose="02020603050405020304" pitchFamily="18" charset="0"/>
                        <a:cs typeface="Times New Roman" panose="02020603050405020304" pitchFamily="18" charset="0"/>
                      </a:endParaRPr>
                    </a:p>
                  </a:txBody>
                  <a:tcPr>
                    <a:noFill/>
                  </a:tcPr>
                </a:tc>
                <a:tc>
                  <a:txBody>
                    <a:bodyPr/>
                    <a:lstStyle/>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vi-VN" sz="2800" dirty="0">
                        <a:latin typeface="Times New Roman" panose="02020603050405020304" pitchFamily="18" charset="0"/>
                        <a:cs typeface="Times New Roman" panose="02020603050405020304" pitchFamily="18" charset="0"/>
                      </a:endParaRPr>
                    </a:p>
                  </a:txBody>
                  <a:tcPr>
                    <a:noFill/>
                  </a:tcPr>
                </a:tc>
                <a:tc>
                  <a:txBody>
                    <a:bodyPr/>
                    <a:lstStyle/>
                    <a:p>
                      <a:endParaRPr lang="vi-VN" sz="2800" dirty="0">
                        <a:latin typeface="Times New Roman" panose="02020603050405020304" pitchFamily="18" charset="0"/>
                        <a:cs typeface="Times New Roman" panose="02020603050405020304" pitchFamily="18" charset="0"/>
                      </a:endParaRPr>
                    </a:p>
                  </a:txBody>
                  <a:tcPr>
                    <a:noFill/>
                  </a:tcPr>
                </a:tc>
                <a:tc>
                  <a:txBody>
                    <a:bodyPr/>
                    <a:lstStyle/>
                    <a:p>
                      <a:endParaRPr lang="vi-VN" sz="2800" dirty="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3372270512"/>
                  </a:ext>
                </a:extLst>
              </a:tr>
              <a:tr h="1261379">
                <a:tc>
                  <a:txBody>
                    <a:bodyPr/>
                    <a:lstStyle/>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vi-VN" sz="2800" dirty="0">
                        <a:latin typeface="Times New Roman" panose="02020603050405020304" pitchFamily="18" charset="0"/>
                        <a:cs typeface="Times New Roman" panose="02020603050405020304" pitchFamily="18" charset="0"/>
                      </a:endParaRPr>
                    </a:p>
                  </a:txBody>
                  <a:tcPr>
                    <a:noFill/>
                  </a:tcPr>
                </a:tc>
                <a:tc>
                  <a:txBody>
                    <a:bodyPr/>
                    <a:lstStyle/>
                    <a:p>
                      <a:endParaRPr lang="vi-VN" sz="2800" dirty="0">
                        <a:latin typeface="Times New Roman" panose="02020603050405020304" pitchFamily="18" charset="0"/>
                        <a:cs typeface="Times New Roman" panose="02020603050405020304" pitchFamily="18" charset="0"/>
                      </a:endParaRPr>
                    </a:p>
                  </a:txBody>
                  <a:tcPr>
                    <a:noFill/>
                  </a:tcPr>
                </a:tc>
                <a:tc>
                  <a:txBody>
                    <a:bodyPr/>
                    <a:lstStyle/>
                    <a:p>
                      <a:endParaRPr lang="vi-VN" sz="2800" dirty="0">
                        <a:latin typeface="Times New Roman" panose="02020603050405020304" pitchFamily="18" charset="0"/>
                        <a:cs typeface="Times New Roman" panose="02020603050405020304" pitchFamily="18" charset="0"/>
                      </a:endParaRPr>
                    </a:p>
                  </a:txBody>
                  <a:tcPr>
                    <a:noFill/>
                  </a:tcPr>
                </a:tc>
                <a:tc>
                  <a:txBody>
                    <a:bodyPr/>
                    <a:lstStyle/>
                    <a:p>
                      <a:endParaRPr lang="vi-VN" sz="2800" dirty="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1177813992"/>
                  </a:ext>
                </a:extLst>
              </a:tr>
            </a:tbl>
          </a:graphicData>
        </a:graphic>
      </p:graphicFrame>
      <p:pic>
        <p:nvPicPr>
          <p:cNvPr id="8" name="1">
            <a:extLst>
              <a:ext uri="{FF2B5EF4-FFF2-40B4-BE49-F238E27FC236}">
                <a16:creationId xmlns:a16="http://schemas.microsoft.com/office/drawing/2014/main" id="{EE6B1318-3E2B-C2C4-AFF0-3E9D2A4B31A4}"/>
              </a:ext>
            </a:extLst>
          </p:cNvPr>
          <p:cNvPicPr>
            <a:picLocks noChangeAspect="1"/>
          </p:cNvPicPr>
          <p:nvPr/>
        </p:nvPicPr>
        <p:blipFill>
          <a:blip r:embed="rId3"/>
          <a:stretch>
            <a:fillRect/>
          </a:stretch>
        </p:blipFill>
        <p:spPr>
          <a:xfrm>
            <a:off x="364475" y="1529542"/>
            <a:ext cx="3148442" cy="24477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2">
            <a:extLst>
              <a:ext uri="{FF2B5EF4-FFF2-40B4-BE49-F238E27FC236}">
                <a16:creationId xmlns:a16="http://schemas.microsoft.com/office/drawing/2014/main" id="{989FA1BC-684B-3F2A-FD50-97B489EFCEF8}"/>
              </a:ext>
            </a:extLst>
          </p:cNvPr>
          <p:cNvPicPr>
            <a:picLocks noChangeAspect="1"/>
          </p:cNvPicPr>
          <p:nvPr/>
        </p:nvPicPr>
        <p:blipFill>
          <a:blip r:embed="rId4"/>
          <a:stretch>
            <a:fillRect/>
          </a:stretch>
        </p:blipFill>
        <p:spPr>
          <a:xfrm>
            <a:off x="299634" y="4176552"/>
            <a:ext cx="3213282" cy="257955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3">
            <a:extLst>
              <a:ext uri="{FF2B5EF4-FFF2-40B4-BE49-F238E27FC236}">
                <a16:creationId xmlns:a16="http://schemas.microsoft.com/office/drawing/2014/main" id="{8BCB5CA2-E277-9050-156E-52F2322AD7BD}"/>
              </a:ext>
            </a:extLst>
          </p:cNvPr>
          <p:cNvPicPr>
            <a:picLocks noChangeAspect="1"/>
          </p:cNvPicPr>
          <p:nvPr/>
        </p:nvPicPr>
        <p:blipFill>
          <a:blip r:embed="rId5"/>
          <a:stretch>
            <a:fillRect/>
          </a:stretch>
        </p:blipFill>
        <p:spPr>
          <a:xfrm>
            <a:off x="5934899" y="1391672"/>
            <a:ext cx="3343822" cy="258561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4">
            <a:extLst>
              <a:ext uri="{FF2B5EF4-FFF2-40B4-BE49-F238E27FC236}">
                <a16:creationId xmlns:a16="http://schemas.microsoft.com/office/drawing/2014/main" id="{7910C0B8-49CA-543D-40EB-C46610075BF5}"/>
              </a:ext>
            </a:extLst>
          </p:cNvPr>
          <p:cNvPicPr>
            <a:picLocks noChangeAspect="1"/>
          </p:cNvPicPr>
          <p:nvPr/>
        </p:nvPicPr>
        <p:blipFill>
          <a:blip r:embed="rId6"/>
          <a:stretch>
            <a:fillRect/>
          </a:stretch>
        </p:blipFill>
        <p:spPr>
          <a:xfrm>
            <a:off x="5934899" y="4167299"/>
            <a:ext cx="3343822" cy="2588804"/>
          </a:xfrm>
          <a:prstGeom prst="rect">
            <a:avLst/>
          </a:prstGeom>
          <a:ln w="88900" cap="sq" cmpd="thickThin">
            <a:solidFill>
              <a:srgbClr val="000000"/>
            </a:solidFill>
            <a:prstDash val="solid"/>
            <a:miter lim="800000"/>
          </a:ln>
          <a:effectLst>
            <a:innerShdw blurRad="76200">
              <a:srgbClr val="000000"/>
            </a:innerShdw>
          </a:effectLst>
        </p:spPr>
      </p:pic>
      <p:sp>
        <p:nvSpPr>
          <p:cNvPr id="15" name="TextBox 14">
            <a:extLst>
              <a:ext uri="{FF2B5EF4-FFF2-40B4-BE49-F238E27FC236}">
                <a16:creationId xmlns:a16="http://schemas.microsoft.com/office/drawing/2014/main" id="{B209BE7C-73CC-A999-FA36-BBC0F550EB6E}"/>
              </a:ext>
            </a:extLst>
          </p:cNvPr>
          <p:cNvSpPr txBox="1"/>
          <p:nvPr/>
        </p:nvSpPr>
        <p:spPr>
          <a:xfrm>
            <a:off x="3512916" y="1712422"/>
            <a:ext cx="2421983" cy="1384995"/>
          </a:xfrm>
          <a:prstGeom prst="rect">
            <a:avLst/>
          </a:prstGeom>
          <a:noFill/>
        </p:spPr>
        <p:txBody>
          <a:bodyPr wrap="square" rtlCol="0">
            <a:spAutoFit/>
          </a:bodyPr>
          <a:lstStyle/>
          <a:p>
            <a:pPr algn="ctr"/>
            <a:r>
              <a:rPr lang="vi-VN" dirty="0"/>
              <a:t> </a:t>
            </a:r>
            <a:r>
              <a:rPr lang="vi-VN" sz="2800" dirty="0">
                <a:solidFill>
                  <a:schemeClr val="bg1"/>
                </a:solidFill>
                <a:latin typeface="Times New Roman" panose="02020603050405020304" pitchFamily="18" charset="0"/>
                <a:cs typeface="Times New Roman" panose="02020603050405020304" pitchFamily="18" charset="0"/>
              </a:rPr>
              <a:t>Châu Âu thống nhất vì tiến bộ và </a:t>
            </a:r>
            <a:r>
              <a:rPr lang="vi-VN" sz="2800" dirty="0" err="1">
                <a:solidFill>
                  <a:schemeClr val="bg1"/>
                </a:solidFill>
                <a:latin typeface="Times New Roman" panose="02020603050405020304" pitchFamily="18" charset="0"/>
                <a:cs typeface="Times New Roman" panose="02020603050405020304" pitchFamily="18" charset="0"/>
              </a:rPr>
              <a:t>hoà</a:t>
            </a:r>
            <a:r>
              <a:rPr lang="vi-VN" sz="2800" dirty="0">
                <a:solidFill>
                  <a:schemeClr val="bg1"/>
                </a:solidFill>
                <a:latin typeface="Times New Roman" panose="02020603050405020304" pitchFamily="18" charset="0"/>
                <a:cs typeface="Times New Roman" panose="02020603050405020304" pitchFamily="18" charset="0"/>
              </a:rPr>
              <a:t> bình.</a:t>
            </a:r>
          </a:p>
        </p:txBody>
      </p:sp>
      <p:sp>
        <p:nvSpPr>
          <p:cNvPr id="16" name="TextBox 15">
            <a:extLst>
              <a:ext uri="{FF2B5EF4-FFF2-40B4-BE49-F238E27FC236}">
                <a16:creationId xmlns:a16="http://schemas.microsoft.com/office/drawing/2014/main" id="{AF2CF75D-55D7-EF23-777F-2CF199CCF903}"/>
              </a:ext>
            </a:extLst>
          </p:cNvPr>
          <p:cNvSpPr txBox="1"/>
          <p:nvPr/>
        </p:nvSpPr>
        <p:spPr>
          <a:xfrm>
            <a:off x="3512916" y="4420517"/>
            <a:ext cx="2583084" cy="1815882"/>
          </a:xfrm>
          <a:prstGeom prst="rect">
            <a:avLst/>
          </a:prstGeom>
          <a:noFill/>
        </p:spPr>
        <p:txBody>
          <a:bodyPr wrap="square" rtlCol="0">
            <a:spAutoFit/>
          </a:bodyPr>
          <a:lstStyle/>
          <a:p>
            <a:pPr algn="ctr"/>
            <a:r>
              <a:rPr lang="vi-VN" dirty="0"/>
              <a:t> </a:t>
            </a:r>
            <a:r>
              <a:rPr lang="vi-VN" sz="2800" dirty="0">
                <a:solidFill>
                  <a:schemeClr val="bg1"/>
                </a:solidFill>
                <a:latin typeface="Times New Roman" panose="02020603050405020304" pitchFamily="18" charset="0"/>
                <a:cs typeface="Times New Roman" panose="02020603050405020304" pitchFamily="18" charset="0"/>
              </a:rPr>
              <a:t>Châu Âu phục hưng, chú trọng phát triển công nghiệp..</a:t>
            </a:r>
          </a:p>
        </p:txBody>
      </p:sp>
      <p:sp>
        <p:nvSpPr>
          <p:cNvPr id="17" name="TextBox 16">
            <a:extLst>
              <a:ext uri="{FF2B5EF4-FFF2-40B4-BE49-F238E27FC236}">
                <a16:creationId xmlns:a16="http://schemas.microsoft.com/office/drawing/2014/main" id="{43F83B20-237E-2F15-4B31-33E9435C3AC4}"/>
              </a:ext>
            </a:extLst>
          </p:cNvPr>
          <p:cNvSpPr txBox="1"/>
          <p:nvPr/>
        </p:nvSpPr>
        <p:spPr>
          <a:xfrm>
            <a:off x="9366803" y="1612669"/>
            <a:ext cx="2421983" cy="2246769"/>
          </a:xfrm>
          <a:prstGeom prst="rect">
            <a:avLst/>
          </a:prstGeom>
          <a:noFill/>
        </p:spPr>
        <p:txBody>
          <a:bodyPr wrap="square" rtlCol="0">
            <a:spAutoFit/>
          </a:bodyPr>
          <a:lstStyle/>
          <a:p>
            <a:pPr algn="ctr"/>
            <a:r>
              <a:rPr lang="vi-VN" dirty="0"/>
              <a:t> </a:t>
            </a:r>
            <a:r>
              <a:rPr lang="vi-VN" sz="2800" dirty="0">
                <a:solidFill>
                  <a:schemeClr val="bg1"/>
                </a:solidFill>
                <a:latin typeface="Times New Roman" panose="02020603050405020304" pitchFamily="18" charset="0"/>
                <a:cs typeface="Times New Roman" panose="02020603050405020304" pitchFamily="18" charset="0"/>
              </a:rPr>
              <a:t> Châu Âu </a:t>
            </a:r>
            <a:r>
              <a:rPr lang="vi-VN" sz="2800" dirty="0" err="1">
                <a:solidFill>
                  <a:schemeClr val="bg1"/>
                </a:solidFill>
                <a:latin typeface="Times New Roman" panose="02020603050405020304" pitchFamily="18" charset="0"/>
                <a:cs typeface="Times New Roman" panose="02020603050405020304" pitchFamily="18" charset="0"/>
              </a:rPr>
              <a:t>hoà</a:t>
            </a:r>
            <a:r>
              <a:rPr lang="vi-VN" sz="2800" dirty="0">
                <a:solidFill>
                  <a:schemeClr val="bg1"/>
                </a:solidFill>
                <a:latin typeface="Times New Roman" panose="02020603050405020304" pitchFamily="18" charset="0"/>
                <a:cs typeface="Times New Roman" panose="02020603050405020304" pitchFamily="18" charset="0"/>
              </a:rPr>
              <a:t> giải xung đột trong quá khứ, hướng đến thống nhất.</a:t>
            </a:r>
          </a:p>
        </p:txBody>
      </p:sp>
      <p:sp>
        <p:nvSpPr>
          <p:cNvPr id="18" name="TextBox 17">
            <a:extLst>
              <a:ext uri="{FF2B5EF4-FFF2-40B4-BE49-F238E27FC236}">
                <a16:creationId xmlns:a16="http://schemas.microsoft.com/office/drawing/2014/main" id="{6A7A4B1A-4087-DE50-9233-0BAF8867DB72}"/>
              </a:ext>
            </a:extLst>
          </p:cNvPr>
          <p:cNvSpPr txBox="1"/>
          <p:nvPr/>
        </p:nvSpPr>
        <p:spPr>
          <a:xfrm>
            <a:off x="9205703" y="4420517"/>
            <a:ext cx="2583084" cy="1815882"/>
          </a:xfrm>
          <a:prstGeom prst="rect">
            <a:avLst/>
          </a:prstGeom>
          <a:noFill/>
        </p:spPr>
        <p:txBody>
          <a:bodyPr wrap="square" rtlCol="0">
            <a:spAutoFit/>
          </a:bodyPr>
          <a:lstStyle/>
          <a:p>
            <a:pPr algn="ctr"/>
            <a:r>
              <a:rPr lang="vi-VN" dirty="0"/>
              <a:t> </a:t>
            </a:r>
            <a:r>
              <a:rPr lang="vi-VN" sz="2800" dirty="0">
                <a:solidFill>
                  <a:schemeClr val="bg1"/>
                </a:solidFill>
                <a:latin typeface="Times New Roman" panose="02020603050405020304" pitchFamily="18" charset="0"/>
                <a:cs typeface="Times New Roman" panose="02020603050405020304" pitchFamily="18" charset="0"/>
              </a:rPr>
              <a:t> Châu Âu thống nhất, lập tổ chức Liên minh châu Âu..</a:t>
            </a:r>
          </a:p>
        </p:txBody>
      </p:sp>
    </p:spTree>
    <p:extLst>
      <p:ext uri="{BB962C8B-B14F-4D97-AF65-F5344CB8AC3E}">
        <p14:creationId xmlns:p14="http://schemas.microsoft.com/office/powerpoint/2010/main" val="1235106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circle(in)">
                                      <p:cBhvr>
                                        <p:cTn id="25" dur="2000"/>
                                        <p:tgtEl>
                                          <p:spTgt spid="18"/>
                                        </p:tgtEl>
                                      </p:cBhvr>
                                    </p:animEffect>
                                  </p:childTnLst>
                                </p:cTn>
                              </p:par>
                            </p:childTnLst>
                          </p:cTn>
                        </p:par>
                      </p:childTnLst>
                    </p:cTn>
                  </p:par>
                </p:childTnLst>
              </p:cTn>
              <p:nextCondLst>
                <p:cond evt="onClick" delay="0">
                  <p:tgtEl>
                    <p:spTgt spid="14"/>
                  </p:tgtEl>
                </p:cond>
              </p:nextCondLst>
            </p:seq>
          </p:childTnLst>
        </p:cTn>
      </p:par>
    </p:tnLst>
    <p:bldLst>
      <p:bldP spid="15" grpId="0"/>
      <p:bldP spid="16"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38554D-A10F-E4C5-00D7-FB508C7F2859}"/>
              </a:ext>
            </a:extLst>
          </p:cNvPr>
          <p:cNvSpPr txBox="1"/>
          <p:nvPr/>
        </p:nvSpPr>
        <p:spPr>
          <a:xfrm>
            <a:off x="3645132" y="311624"/>
            <a:ext cx="6093228" cy="523220"/>
          </a:xfrm>
          <a:prstGeom prst="rect">
            <a:avLst/>
          </a:prstGeom>
          <a:noFill/>
        </p:spPr>
        <p:txBody>
          <a:bodyPr wrap="square">
            <a:spAutoFit/>
          </a:bodyPr>
          <a:lstStyle/>
          <a:p>
            <a:pPr algn="ctr"/>
            <a:r>
              <a:rPr lang="vi-VN" sz="2800" b="1" dirty="0">
                <a:solidFill>
                  <a:schemeClr val="bg1"/>
                </a:solidFill>
                <a:latin typeface="Times New Roman" panose="02020603050405020304" pitchFamily="18" charset="0"/>
                <a:cs typeface="Times New Roman" panose="02020603050405020304" pitchFamily="18" charset="0"/>
              </a:rPr>
              <a:t>Các xu hướng chính</a:t>
            </a:r>
          </a:p>
        </p:txBody>
      </p:sp>
      <p:pic>
        <p:nvPicPr>
          <p:cNvPr id="10" name="2">
            <a:extLst>
              <a:ext uri="{FF2B5EF4-FFF2-40B4-BE49-F238E27FC236}">
                <a16:creationId xmlns:a16="http://schemas.microsoft.com/office/drawing/2014/main" id="{15DFAE54-A48F-970E-A512-61014BF1DD0A}"/>
              </a:ext>
            </a:extLst>
          </p:cNvPr>
          <p:cNvPicPr>
            <a:picLocks noChangeAspect="1"/>
          </p:cNvPicPr>
          <p:nvPr/>
        </p:nvPicPr>
        <p:blipFill>
          <a:blip r:embed="rId2"/>
          <a:stretch>
            <a:fillRect/>
          </a:stretch>
        </p:blipFill>
        <p:spPr>
          <a:xfrm>
            <a:off x="431850" y="1039436"/>
            <a:ext cx="3213282" cy="257955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grpSp>
        <p:nvGrpSpPr>
          <p:cNvPr id="15" name="Group 14">
            <a:extLst>
              <a:ext uri="{FF2B5EF4-FFF2-40B4-BE49-F238E27FC236}">
                <a16:creationId xmlns:a16="http://schemas.microsoft.com/office/drawing/2014/main" id="{77C9245A-27F1-588D-6146-BF4D29A1AE25}"/>
              </a:ext>
            </a:extLst>
          </p:cNvPr>
          <p:cNvGrpSpPr/>
          <p:nvPr/>
        </p:nvGrpSpPr>
        <p:grpSpPr>
          <a:xfrm>
            <a:off x="3118524" y="3757353"/>
            <a:ext cx="8566670" cy="2800777"/>
            <a:chOff x="3118524" y="3757353"/>
            <a:chExt cx="8566670" cy="2800777"/>
          </a:xfrm>
        </p:grpSpPr>
        <p:pic>
          <p:nvPicPr>
            <p:cNvPr id="11" name="1">
              <a:extLst>
                <a:ext uri="{FF2B5EF4-FFF2-40B4-BE49-F238E27FC236}">
                  <a16:creationId xmlns:a16="http://schemas.microsoft.com/office/drawing/2014/main" id="{4C3C6A91-1465-0EEF-A3CA-E0291764719C}"/>
                </a:ext>
              </a:extLst>
            </p:cNvPr>
            <p:cNvPicPr>
              <a:picLocks noChangeAspect="1"/>
            </p:cNvPicPr>
            <p:nvPr/>
          </p:nvPicPr>
          <p:blipFill>
            <a:blip r:embed="rId3"/>
            <a:stretch>
              <a:fillRect/>
            </a:stretch>
          </p:blipFill>
          <p:spPr>
            <a:xfrm>
              <a:off x="3118524" y="3757353"/>
              <a:ext cx="2855557" cy="28007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3">
              <a:extLst>
                <a:ext uri="{FF2B5EF4-FFF2-40B4-BE49-F238E27FC236}">
                  <a16:creationId xmlns:a16="http://schemas.microsoft.com/office/drawing/2014/main" id="{0AAC8ACE-6B68-E1B6-39B8-40F816F50A1A}"/>
                </a:ext>
              </a:extLst>
            </p:cNvPr>
            <p:cNvPicPr>
              <a:picLocks noChangeAspect="1"/>
            </p:cNvPicPr>
            <p:nvPr/>
          </p:nvPicPr>
          <p:blipFill>
            <a:blip r:embed="rId4"/>
            <a:stretch>
              <a:fillRect/>
            </a:stretch>
          </p:blipFill>
          <p:spPr>
            <a:xfrm>
              <a:off x="5974081" y="3757353"/>
              <a:ext cx="2855556" cy="28007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4">
              <a:extLst>
                <a:ext uri="{FF2B5EF4-FFF2-40B4-BE49-F238E27FC236}">
                  <a16:creationId xmlns:a16="http://schemas.microsoft.com/office/drawing/2014/main" id="{598AF7C9-3A3C-7F08-585B-F42BA2BBDCE1}"/>
                </a:ext>
              </a:extLst>
            </p:cNvPr>
            <p:cNvPicPr>
              <a:picLocks noChangeAspect="1"/>
            </p:cNvPicPr>
            <p:nvPr/>
          </p:nvPicPr>
          <p:blipFill>
            <a:blip r:embed="rId5"/>
            <a:stretch>
              <a:fillRect/>
            </a:stretch>
          </p:blipFill>
          <p:spPr>
            <a:xfrm>
              <a:off x="8829638" y="3823580"/>
              <a:ext cx="2855556" cy="26262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6" name="Arrow: Right 15">
            <a:extLst>
              <a:ext uri="{FF2B5EF4-FFF2-40B4-BE49-F238E27FC236}">
                <a16:creationId xmlns:a16="http://schemas.microsoft.com/office/drawing/2014/main" id="{C6DFF6FB-57C8-7AE4-845F-B200E4BA19F2}"/>
              </a:ext>
            </a:extLst>
          </p:cNvPr>
          <p:cNvSpPr/>
          <p:nvPr/>
        </p:nvSpPr>
        <p:spPr>
          <a:xfrm>
            <a:off x="3645131" y="913315"/>
            <a:ext cx="8258693" cy="12021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t> </a:t>
            </a:r>
            <a:r>
              <a:rPr lang="vi-VN" sz="2800" dirty="0">
                <a:latin typeface="Times New Roman" panose="02020603050405020304" pitchFamily="18" charset="0"/>
                <a:cs typeface="Times New Roman" panose="02020603050405020304" pitchFamily="18" charset="0"/>
              </a:rPr>
              <a:t>Tập trung khôi phục, phát triển kinh tế.</a:t>
            </a:r>
          </a:p>
        </p:txBody>
      </p:sp>
      <p:cxnSp>
        <p:nvCxnSpPr>
          <p:cNvPr id="20" name="Straight Arrow Connector 19">
            <a:extLst>
              <a:ext uri="{FF2B5EF4-FFF2-40B4-BE49-F238E27FC236}">
                <a16:creationId xmlns:a16="http://schemas.microsoft.com/office/drawing/2014/main" id="{15A8E574-94C3-5930-085B-6844228B9457}"/>
              </a:ext>
            </a:extLst>
          </p:cNvPr>
          <p:cNvCxnSpPr>
            <a:cxnSpLocks/>
            <a:stCxn id="11" idx="0"/>
          </p:cNvCxnSpPr>
          <p:nvPr/>
        </p:nvCxnSpPr>
        <p:spPr>
          <a:xfrm flipV="1">
            <a:off x="4546303" y="3146798"/>
            <a:ext cx="2795220" cy="61055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EF67053-326F-BA33-5E73-2610C39FBB43}"/>
              </a:ext>
            </a:extLst>
          </p:cNvPr>
          <p:cNvCxnSpPr>
            <a:cxnSpLocks/>
          </p:cNvCxnSpPr>
          <p:nvPr/>
        </p:nvCxnSpPr>
        <p:spPr>
          <a:xfrm flipH="1" flipV="1">
            <a:off x="7341524" y="3100647"/>
            <a:ext cx="20782" cy="68759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C3C127A-C110-3563-4C9C-5E64113417E0}"/>
              </a:ext>
            </a:extLst>
          </p:cNvPr>
          <p:cNvCxnSpPr>
            <a:cxnSpLocks/>
            <a:stCxn id="13" idx="0"/>
          </p:cNvCxnSpPr>
          <p:nvPr/>
        </p:nvCxnSpPr>
        <p:spPr>
          <a:xfrm flipH="1" flipV="1">
            <a:off x="7325659" y="3034420"/>
            <a:ext cx="2931757" cy="78916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9" name="Arrow: Right 28">
            <a:extLst>
              <a:ext uri="{FF2B5EF4-FFF2-40B4-BE49-F238E27FC236}">
                <a16:creationId xmlns:a16="http://schemas.microsoft.com/office/drawing/2014/main" id="{E4BF5D9C-3984-0BA9-3067-BCB024791A19}"/>
              </a:ext>
            </a:extLst>
          </p:cNvPr>
          <p:cNvSpPr/>
          <p:nvPr/>
        </p:nvSpPr>
        <p:spPr>
          <a:xfrm rot="10800000">
            <a:off x="3561722" y="2188090"/>
            <a:ext cx="7747459" cy="12021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p:txBody>
      </p:sp>
      <p:sp>
        <p:nvSpPr>
          <p:cNvPr id="30" name="Arrow: Right 29">
            <a:extLst>
              <a:ext uri="{FF2B5EF4-FFF2-40B4-BE49-F238E27FC236}">
                <a16:creationId xmlns:a16="http://schemas.microsoft.com/office/drawing/2014/main" id="{889BE964-6973-0531-91EC-BABC30DA31D0}"/>
              </a:ext>
            </a:extLst>
          </p:cNvPr>
          <p:cNvSpPr/>
          <p:nvPr/>
        </p:nvSpPr>
        <p:spPr>
          <a:xfrm>
            <a:off x="4156364" y="2170758"/>
            <a:ext cx="7747460" cy="12021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anose="02020603050405020304" pitchFamily="18" charset="0"/>
                <a:cs typeface="Times New Roman" panose="02020603050405020304" pitchFamily="18" charset="0"/>
              </a:rPr>
              <a:t> Liên kết kinh tế, chính trị và </a:t>
            </a:r>
            <a:r>
              <a:rPr lang="vi-VN" sz="2800" dirty="0" err="1">
                <a:latin typeface="Times New Roman" panose="02020603050405020304" pitchFamily="18" charset="0"/>
                <a:cs typeface="Times New Roman" panose="02020603050405020304" pitchFamily="18" charset="0"/>
              </a:rPr>
              <a:t>xoá</a:t>
            </a:r>
            <a:r>
              <a:rPr lang="vi-VN" sz="2800" dirty="0">
                <a:latin typeface="Times New Roman" panose="02020603050405020304" pitchFamily="18" charset="0"/>
                <a:cs typeface="Times New Roman" panose="02020603050405020304" pitchFamily="18" charset="0"/>
              </a:rPr>
              <a:t> bỏ bất đồng.</a:t>
            </a:r>
          </a:p>
        </p:txBody>
      </p:sp>
    </p:spTree>
    <p:extLst>
      <p:ext uri="{BB962C8B-B14F-4D97-AF65-F5344CB8AC3E}">
        <p14:creationId xmlns:p14="http://schemas.microsoft.com/office/powerpoint/2010/main" val="3468953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circle(in)">
                                      <p:cBhvr>
                                        <p:cTn id="15" dur="2000"/>
                                        <p:tgtEl>
                                          <p:spTgt spid="30"/>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circle(in)">
                                      <p:cBhvr>
                                        <p:cTn id="18" dur="2000"/>
                                        <p:tgtEl>
                                          <p:spTgt spid="29"/>
                                        </p:tgtEl>
                                      </p:cBhvr>
                                    </p:animEffect>
                                  </p:childTnLst>
                                </p:cTn>
                              </p:par>
                              <p:par>
                                <p:cTn id="19" presetID="6" presetClass="entr" presetSubtype="16"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circle(in)">
                                      <p:cBhvr>
                                        <p:cTn id="21" dur="2000"/>
                                        <p:tgtEl>
                                          <p:spTgt spid="20"/>
                                        </p:tgtEl>
                                      </p:cBhvr>
                                    </p:animEffect>
                                  </p:childTnLst>
                                </p:cTn>
                              </p:par>
                              <p:par>
                                <p:cTn id="22" presetID="6" presetClass="entr" presetSubtype="16"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circle(in)">
                                      <p:cBhvr>
                                        <p:cTn id="24" dur="2000"/>
                                        <p:tgtEl>
                                          <p:spTgt spid="21"/>
                                        </p:tgtEl>
                                      </p:cBhvr>
                                    </p:animEffect>
                                  </p:childTnLst>
                                </p:cTn>
                              </p:par>
                              <p:par>
                                <p:cTn id="25" presetID="6" presetClass="entr" presetSubtype="1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circle(in)">
                                      <p:cBhvr>
                                        <p:cTn id="27" dur="2000"/>
                                        <p:tgtEl>
                                          <p:spTgt spid="22"/>
                                        </p:tgtEl>
                                      </p:cBhvr>
                                    </p:animEffect>
                                  </p:childTnLst>
                                </p:cTn>
                              </p:par>
                              <p:par>
                                <p:cTn id="28" presetID="6" presetClass="entr" presetSubtype="16"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circle(in)">
                                      <p:cBhvr>
                                        <p:cTn id="3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9"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BF6F2-75CA-3E7C-065A-F6A6C6ED7FD5}"/>
              </a:ext>
            </a:extLst>
          </p:cNvPr>
          <p:cNvSpPr>
            <a:spLocks noGrp="1"/>
          </p:cNvSpPr>
          <p:nvPr>
            <p:ph type="title"/>
          </p:nvPr>
        </p:nvSpPr>
        <p:spPr/>
        <p:txBody>
          <a:bodyPr/>
          <a:lstStyle/>
          <a:p>
            <a:endParaRPr lang="vi-VN"/>
          </a:p>
        </p:txBody>
      </p:sp>
      <p:sp>
        <p:nvSpPr>
          <p:cNvPr id="3" name="Text Placeholder 2">
            <a:extLst>
              <a:ext uri="{FF2B5EF4-FFF2-40B4-BE49-F238E27FC236}">
                <a16:creationId xmlns:a16="http://schemas.microsoft.com/office/drawing/2014/main" id="{C957BA61-B4EF-D16F-5CDE-B84A1417E0E2}"/>
              </a:ext>
            </a:extLst>
          </p:cNvPr>
          <p:cNvSpPr>
            <a:spLocks noGrp="1"/>
          </p:cNvSpPr>
          <p:nvPr>
            <p:ph type="body" idx="1"/>
          </p:nvPr>
        </p:nvSpPr>
        <p:spPr/>
        <p:txBody>
          <a:bodyPr/>
          <a:lstStyle/>
          <a:p>
            <a:endParaRPr lang="vi-VN"/>
          </a:p>
        </p:txBody>
      </p:sp>
      <p:pic>
        <p:nvPicPr>
          <p:cNvPr id="5" name="Picture 2" descr="Bản đồ thế giới và các châu lục mới nhất hiện nay">
            <a:extLst>
              <a:ext uri="{FF2B5EF4-FFF2-40B4-BE49-F238E27FC236}">
                <a16:creationId xmlns:a16="http://schemas.microsoft.com/office/drawing/2014/main" id="{274E5661-D608-A446-026B-160A7B923D3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068" r="2692"/>
          <a:stretch/>
        </p:blipFill>
        <p:spPr bwMode="auto">
          <a:xfrm>
            <a:off x="0" y="1"/>
            <a:ext cx="12192000" cy="685799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06A797-A8B0-A59F-0823-AF77D5871706}"/>
              </a:ext>
            </a:extLst>
          </p:cNvPr>
          <p:cNvSpPr txBox="1"/>
          <p:nvPr/>
        </p:nvSpPr>
        <p:spPr>
          <a:xfrm>
            <a:off x="-236637" y="-70207"/>
            <a:ext cx="12298501" cy="954107"/>
          </a:xfrm>
          <a:prstGeom prst="rect">
            <a:avLst/>
          </a:prstGeom>
          <a:noFill/>
        </p:spPr>
        <p:txBody>
          <a:bodyPr wrap="square" rtlCol="0">
            <a:spAutoFit/>
          </a:bodyPr>
          <a:lstStyle/>
          <a:p>
            <a:pPr algn="ctr"/>
            <a:r>
              <a:rPr lang="en-US" sz="2800" b="1" kern="1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BÀI 11: </a:t>
            </a:r>
          </a:p>
          <a:p>
            <a:pPr algn="ctr"/>
            <a:r>
              <a:rPr lang="vi-VN" sz="2800" b="1" dirty="0">
                <a:solidFill>
                  <a:srgbClr val="0000FF"/>
                </a:solidFill>
                <a:latin typeface="Times New Roman" panose="02020603050405020304" pitchFamily="18" charset="0"/>
                <a:cs typeface="Times New Roman" panose="02020603050405020304" pitchFamily="18" charset="0"/>
              </a:rPr>
              <a:t>NƯỚC MỸ VÀ CÁC NƯỚC TÂY ÂU TỪ NĂM 1945 ĐẾN NĂM 1991</a:t>
            </a:r>
            <a:endParaRPr lang="vi-VN" sz="2800" kern="1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F6D57DA-81C6-4175-C2CE-B6785E77931D}"/>
              </a:ext>
            </a:extLst>
          </p:cNvPr>
          <p:cNvSpPr txBox="1"/>
          <p:nvPr/>
        </p:nvSpPr>
        <p:spPr>
          <a:xfrm>
            <a:off x="417434" y="778427"/>
            <a:ext cx="7768524" cy="523220"/>
          </a:xfrm>
          <a:prstGeom prst="rect">
            <a:avLst/>
          </a:prstGeom>
          <a:noFill/>
        </p:spPr>
        <p:txBody>
          <a:bodyPr wrap="square">
            <a:spAutoFit/>
          </a:bodyPr>
          <a:lstStyle/>
          <a:p>
            <a:pPr lvl="0" algn="just">
              <a:defRPr/>
            </a:pPr>
            <a:r>
              <a:rPr lang="en-US" altLang="zh-CN" sz="2800" b="1" dirty="0">
                <a:solidFill>
                  <a:srgbClr val="2126E7"/>
                </a:solidFill>
                <a:latin typeface="Times New Roman" panose="02020603050405020304" pitchFamily="18" charset="0"/>
                <a:cs typeface="Times New Roman" panose="02020603050405020304" pitchFamily="18" charset="0"/>
                <a:sym typeface="+mn-lt"/>
              </a:rPr>
              <a:t>2. </a:t>
            </a:r>
            <a:r>
              <a:rPr lang="vi-VN" altLang="zh-CN" sz="2800" b="1" dirty="0">
                <a:solidFill>
                  <a:srgbClr val="2126E7"/>
                </a:solidFill>
                <a:latin typeface="Times New Roman" panose="02020603050405020304" pitchFamily="18" charset="0"/>
                <a:cs typeface="Times New Roman" panose="02020603050405020304" pitchFamily="18" charset="0"/>
                <a:sym typeface="+mn-lt"/>
              </a:rPr>
              <a:t>Các nước Tây Âu từ năm 1945 đến năm 1991</a:t>
            </a:r>
            <a:endParaRPr lang="en-US" altLang="zh-CN" sz="2800" b="1" kern="1200" dirty="0">
              <a:solidFill>
                <a:srgbClr val="2126E7"/>
              </a:solidFill>
              <a:latin typeface="Times New Roman" panose="02020603050405020304" pitchFamily="18" charset="0"/>
              <a:cs typeface="Times New Roman" panose="02020603050405020304" pitchFamily="18" charset="0"/>
              <a:sym typeface="+mn-lt"/>
            </a:endParaRPr>
          </a:p>
        </p:txBody>
      </p:sp>
      <p:sp>
        <p:nvSpPr>
          <p:cNvPr id="11" name="Speech Bubble: Rectangle with Corners Rounded 10">
            <a:extLst>
              <a:ext uri="{FF2B5EF4-FFF2-40B4-BE49-F238E27FC236}">
                <a16:creationId xmlns:a16="http://schemas.microsoft.com/office/drawing/2014/main" id="{98CD23E8-57FC-3CAA-1071-6E88DB9FF09E}"/>
              </a:ext>
            </a:extLst>
          </p:cNvPr>
          <p:cNvSpPr/>
          <p:nvPr/>
        </p:nvSpPr>
        <p:spPr>
          <a:xfrm>
            <a:off x="8185958" y="1373853"/>
            <a:ext cx="3738756" cy="2083290"/>
          </a:xfrm>
          <a:prstGeom prst="wedgeRoundRectCallout">
            <a:avLst>
              <a:gd name="adj1" fmla="val -21309"/>
              <a:gd name="adj2" fmla="val 72076"/>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EA7FED3-7200-96D1-79D9-EA46AAFA3430}"/>
              </a:ext>
            </a:extLst>
          </p:cNvPr>
          <p:cNvSpPr txBox="1"/>
          <p:nvPr/>
        </p:nvSpPr>
        <p:spPr>
          <a:xfrm>
            <a:off x="346647" y="1690688"/>
            <a:ext cx="7318792" cy="2246769"/>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S</a:t>
            </a:r>
            <a:r>
              <a:rPr lang="vi-VN" sz="2800" dirty="0">
                <a:latin typeface="Times New Roman" panose="02020603050405020304" pitchFamily="18" charset="0"/>
                <a:cs typeface="Times New Roman" panose="02020603050405020304" pitchFamily="18" charset="0"/>
              </a:rPr>
              <a:t>au Chiến tranh thế giới thứ hai (1945),</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Nhờ</a:t>
            </a:r>
            <a:r>
              <a:rPr lang="vi-VN" sz="2800" dirty="0">
                <a:latin typeface="Times New Roman" panose="02020603050405020304" pitchFamily="18" charset="0"/>
                <a:cs typeface="Times New Roman" panose="02020603050405020304" pitchFamily="18" charset="0"/>
              </a:rPr>
              <a:t> chương trình phục hưng kinh tế châu Âu của Mỹ đã giúp các nước </a:t>
            </a:r>
            <a:r>
              <a:rPr lang="en-US" sz="2800" dirty="0" err="1">
                <a:latin typeface="Times New Roman" panose="02020603050405020304" pitchFamily="18" charset="0"/>
                <a:cs typeface="Times New Roman" panose="02020603050405020304" pitchFamily="18" charset="0"/>
              </a:rPr>
              <a:t>Tây</a:t>
            </a:r>
            <a:r>
              <a:rPr lang="vi-VN" sz="2800" dirty="0">
                <a:latin typeface="Times New Roman" panose="02020603050405020304" pitchFamily="18" charset="0"/>
                <a:cs typeface="Times New Roman" panose="02020603050405020304" pitchFamily="18" charset="0"/>
              </a:rPr>
              <a:t> Âu khắc phục hậu quả chiến tranh, phát triển kinh tế. </a:t>
            </a:r>
          </a:p>
        </p:txBody>
      </p:sp>
      <p:pic>
        <p:nvPicPr>
          <p:cNvPr id="13" name="Picture 12">
            <a:extLst>
              <a:ext uri="{FF2B5EF4-FFF2-40B4-BE49-F238E27FC236}">
                <a16:creationId xmlns:a16="http://schemas.microsoft.com/office/drawing/2014/main" id="{1D5CF73B-9B06-5EC5-C2FD-E1190CC56239}"/>
              </a:ext>
            </a:extLst>
          </p:cNvPr>
          <p:cNvPicPr>
            <a:picLocks noChangeAspect="1"/>
          </p:cNvPicPr>
          <p:nvPr/>
        </p:nvPicPr>
        <p:blipFill>
          <a:blip r:embed="rId4"/>
          <a:stretch>
            <a:fillRect/>
          </a:stretch>
        </p:blipFill>
        <p:spPr>
          <a:xfrm>
            <a:off x="330599" y="3937457"/>
            <a:ext cx="4222865" cy="2864596"/>
          </a:xfrm>
          <a:prstGeom prst="rect">
            <a:avLst/>
          </a:prstGeom>
        </p:spPr>
      </p:pic>
      <p:sp>
        <p:nvSpPr>
          <p:cNvPr id="16" name="TextBox 15">
            <a:extLst>
              <a:ext uri="{FF2B5EF4-FFF2-40B4-BE49-F238E27FC236}">
                <a16:creationId xmlns:a16="http://schemas.microsoft.com/office/drawing/2014/main" id="{5397AE3A-766F-63C0-C993-9F96DACE51D9}"/>
              </a:ext>
            </a:extLst>
          </p:cNvPr>
          <p:cNvSpPr txBox="1"/>
          <p:nvPr/>
        </p:nvSpPr>
        <p:spPr>
          <a:xfrm>
            <a:off x="490170" y="1246376"/>
            <a:ext cx="5221086" cy="523220"/>
          </a:xfrm>
          <a:prstGeom prst="rect">
            <a:avLst/>
          </a:prstGeom>
          <a:noFill/>
        </p:spPr>
        <p:txBody>
          <a:bodyPr wrap="square">
            <a:spAutoFit/>
          </a:bodyPr>
          <a:lstStyle/>
          <a:p>
            <a:pPr lvl="0" algn="just">
              <a:defRPr/>
            </a:pPr>
            <a:r>
              <a:rPr lang="en-US" altLang="zh-CN" sz="2800" b="1" dirty="0">
                <a:solidFill>
                  <a:srgbClr val="2126E7"/>
                </a:solidFill>
                <a:latin typeface="Times New Roman" panose="02020603050405020304" pitchFamily="18" charset="0"/>
                <a:cs typeface="Times New Roman" panose="02020603050405020304" pitchFamily="18" charset="0"/>
                <a:sym typeface="+mn-lt"/>
              </a:rPr>
              <a:t>a. </a:t>
            </a:r>
            <a:r>
              <a:rPr lang="en-US" altLang="zh-CN" sz="2800" b="1" dirty="0" err="1">
                <a:solidFill>
                  <a:srgbClr val="2126E7"/>
                </a:solidFill>
                <a:latin typeface="Times New Roman" panose="02020603050405020304" pitchFamily="18" charset="0"/>
                <a:cs typeface="Times New Roman" panose="02020603050405020304" pitchFamily="18" charset="0"/>
                <a:sym typeface="+mn-lt"/>
              </a:rPr>
              <a:t>Tình</a:t>
            </a:r>
            <a:r>
              <a:rPr lang="en-US" altLang="zh-CN" sz="2800" b="1" dirty="0">
                <a:solidFill>
                  <a:srgbClr val="2126E7"/>
                </a:solidFill>
                <a:latin typeface="Times New Roman" panose="02020603050405020304" pitchFamily="18" charset="0"/>
                <a:cs typeface="Times New Roman" panose="02020603050405020304" pitchFamily="18" charset="0"/>
                <a:sym typeface="+mn-lt"/>
              </a:rPr>
              <a:t> </a:t>
            </a:r>
            <a:r>
              <a:rPr lang="en-US" altLang="zh-CN" sz="2800" b="1" dirty="0" err="1">
                <a:solidFill>
                  <a:srgbClr val="2126E7"/>
                </a:solidFill>
                <a:latin typeface="Times New Roman" panose="02020603050405020304" pitchFamily="18" charset="0"/>
                <a:cs typeface="Times New Roman" panose="02020603050405020304" pitchFamily="18" charset="0"/>
                <a:sym typeface="+mn-lt"/>
              </a:rPr>
              <a:t>hình</a:t>
            </a:r>
            <a:r>
              <a:rPr lang="en-US" altLang="zh-CN" sz="2800" b="1" dirty="0">
                <a:solidFill>
                  <a:srgbClr val="2126E7"/>
                </a:solidFill>
                <a:latin typeface="Times New Roman" panose="02020603050405020304" pitchFamily="18" charset="0"/>
                <a:cs typeface="Times New Roman" panose="02020603050405020304" pitchFamily="18" charset="0"/>
                <a:sym typeface="+mn-lt"/>
              </a:rPr>
              <a:t> </a:t>
            </a:r>
            <a:r>
              <a:rPr lang="en-US" altLang="zh-CN" sz="2800" b="1" dirty="0" err="1">
                <a:solidFill>
                  <a:srgbClr val="2126E7"/>
                </a:solidFill>
                <a:latin typeface="Times New Roman" panose="02020603050405020304" pitchFamily="18" charset="0"/>
                <a:cs typeface="Times New Roman" panose="02020603050405020304" pitchFamily="18" charset="0"/>
                <a:sym typeface="+mn-lt"/>
              </a:rPr>
              <a:t>kinh</a:t>
            </a:r>
            <a:r>
              <a:rPr lang="en-US" altLang="zh-CN" sz="2800" b="1" dirty="0">
                <a:solidFill>
                  <a:srgbClr val="2126E7"/>
                </a:solidFill>
                <a:latin typeface="Times New Roman" panose="02020603050405020304" pitchFamily="18" charset="0"/>
                <a:cs typeface="Times New Roman" panose="02020603050405020304" pitchFamily="18" charset="0"/>
                <a:sym typeface="+mn-lt"/>
              </a:rPr>
              <a:t> </a:t>
            </a:r>
            <a:r>
              <a:rPr lang="en-US" altLang="zh-CN" sz="2800" b="1" dirty="0" err="1">
                <a:solidFill>
                  <a:srgbClr val="2126E7"/>
                </a:solidFill>
                <a:latin typeface="Times New Roman" panose="02020603050405020304" pitchFamily="18" charset="0"/>
                <a:cs typeface="Times New Roman" panose="02020603050405020304" pitchFamily="18" charset="0"/>
                <a:sym typeface="+mn-lt"/>
              </a:rPr>
              <a:t>tế</a:t>
            </a:r>
            <a:endParaRPr kumimoji="0" lang="en-US" altLang="zh-CN" sz="2800" b="1" i="0" u="none" strike="noStrike" kern="1200" cap="none" spc="0" normalizeH="0" baseline="0" noProof="0" dirty="0">
              <a:ln>
                <a:noFill/>
              </a:ln>
              <a:solidFill>
                <a:srgbClr val="2126E7"/>
              </a:solidFill>
              <a:effectLst/>
              <a:uLnTx/>
              <a:uFillTx/>
              <a:latin typeface="Times New Roman" panose="02020603050405020304" pitchFamily="18" charset="0"/>
              <a:cs typeface="Times New Roman" panose="02020603050405020304" pitchFamily="18" charset="0"/>
              <a:sym typeface="+mn-lt"/>
            </a:endParaRPr>
          </a:p>
        </p:txBody>
      </p:sp>
      <p:pic>
        <p:nvPicPr>
          <p:cNvPr id="8" name="Picture 7">
            <a:extLst>
              <a:ext uri="{FF2B5EF4-FFF2-40B4-BE49-F238E27FC236}">
                <a16:creationId xmlns:a16="http://schemas.microsoft.com/office/drawing/2014/main" id="{AD214F2E-4608-50DE-759D-9733F860F02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Lst>
          </a:blip>
          <a:stretch>
            <a:fillRect/>
          </a:stretch>
        </p:blipFill>
        <p:spPr>
          <a:xfrm>
            <a:off x="4662711" y="3937457"/>
            <a:ext cx="7198690" cy="2372416"/>
          </a:xfrm>
          <a:prstGeom prst="rect">
            <a:avLst/>
          </a:prstGeom>
        </p:spPr>
      </p:pic>
      <p:sp>
        <p:nvSpPr>
          <p:cNvPr id="9" name="Rectangle: Rounded Corners 8">
            <a:extLst>
              <a:ext uri="{FF2B5EF4-FFF2-40B4-BE49-F238E27FC236}">
                <a16:creationId xmlns:a16="http://schemas.microsoft.com/office/drawing/2014/main" id="{367CEAB4-0566-F28F-DFEB-92238E48F045}"/>
              </a:ext>
            </a:extLst>
          </p:cNvPr>
          <p:cNvSpPr/>
          <p:nvPr/>
        </p:nvSpPr>
        <p:spPr>
          <a:xfrm>
            <a:off x="4590682" y="5420133"/>
            <a:ext cx="7334032" cy="135751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dirty="0">
                <a:latin typeface="Times New Roman" panose="02020603050405020304" pitchFamily="18" charset="0"/>
                <a:cs typeface="Times New Roman" panose="02020603050405020304" pitchFamily="18" charset="0"/>
              </a:rPr>
              <a:t>Kế hoạch Mác-san thực hiện trong 3 năm bắt đầu từ năm 1948. Mỹ tài trợ cho các </a:t>
            </a:r>
            <a:r>
              <a:rPr lang="vi-VN" sz="2400" dirty="0" err="1">
                <a:latin typeface="Times New Roman" panose="02020603050405020304" pitchFamily="18" charset="0"/>
                <a:cs typeface="Times New Roman" panose="02020603050405020304" pitchFamily="18" charset="0"/>
              </a:rPr>
              <a:t>nước</a:t>
            </a:r>
            <a:r>
              <a:rPr lang="vi-VN" sz="2400" dirty="0">
                <a:latin typeface="Times New Roman" panose="02020603050405020304" pitchFamily="18" charset="0"/>
                <a:cs typeface="Times New Roman" panose="02020603050405020304" pitchFamily="18" charset="0"/>
              </a:rPr>
              <a:t> Tây Âu 13,3 tỉ đô la, Anh là </a:t>
            </a:r>
            <a:r>
              <a:rPr lang="vi-VN" sz="2400" dirty="0" err="1">
                <a:latin typeface="Times New Roman" panose="02020603050405020304" pitchFamily="18" charset="0"/>
                <a:cs typeface="Times New Roman" panose="02020603050405020304" pitchFamily="18" charset="0"/>
              </a:rPr>
              <a:t>nước</a:t>
            </a:r>
            <a:r>
              <a:rPr lang="vi-VN" sz="2400" dirty="0">
                <a:latin typeface="Times New Roman" panose="02020603050405020304" pitchFamily="18" charset="0"/>
                <a:cs typeface="Times New Roman" panose="02020603050405020304" pitchFamily="18" charset="0"/>
              </a:rPr>
              <a:t> nhận nhiều nhất.</a:t>
            </a:r>
          </a:p>
        </p:txBody>
      </p:sp>
    </p:spTree>
    <p:extLst>
      <p:ext uri="{BB962C8B-B14F-4D97-AF65-F5344CB8AC3E}">
        <p14:creationId xmlns:p14="http://schemas.microsoft.com/office/powerpoint/2010/main" val="26029711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circle(in)">
                                      <p:cBhvr>
                                        <p:cTn id="29" dur="2000"/>
                                        <p:tgtEl>
                                          <p:spTgt spid="13"/>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6"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BF6F2-75CA-3E7C-065A-F6A6C6ED7FD5}"/>
              </a:ext>
            </a:extLst>
          </p:cNvPr>
          <p:cNvSpPr>
            <a:spLocks noGrp="1"/>
          </p:cNvSpPr>
          <p:nvPr>
            <p:ph type="title"/>
          </p:nvPr>
        </p:nvSpPr>
        <p:spPr/>
        <p:txBody>
          <a:bodyPr/>
          <a:lstStyle/>
          <a:p>
            <a:endParaRPr lang="vi-VN"/>
          </a:p>
        </p:txBody>
      </p:sp>
      <p:sp>
        <p:nvSpPr>
          <p:cNvPr id="3" name="Text Placeholder 2">
            <a:extLst>
              <a:ext uri="{FF2B5EF4-FFF2-40B4-BE49-F238E27FC236}">
                <a16:creationId xmlns:a16="http://schemas.microsoft.com/office/drawing/2014/main" id="{C957BA61-B4EF-D16F-5CDE-B84A1417E0E2}"/>
              </a:ext>
            </a:extLst>
          </p:cNvPr>
          <p:cNvSpPr>
            <a:spLocks noGrp="1"/>
          </p:cNvSpPr>
          <p:nvPr>
            <p:ph type="body" idx="1"/>
          </p:nvPr>
        </p:nvSpPr>
        <p:spPr/>
        <p:txBody>
          <a:bodyPr/>
          <a:lstStyle/>
          <a:p>
            <a:endParaRPr lang="vi-VN"/>
          </a:p>
        </p:txBody>
      </p:sp>
      <p:pic>
        <p:nvPicPr>
          <p:cNvPr id="5" name="Picture 2" descr="Bản đồ thế giới và các châu lục mới nhất hiện nay">
            <a:extLst>
              <a:ext uri="{FF2B5EF4-FFF2-40B4-BE49-F238E27FC236}">
                <a16:creationId xmlns:a16="http://schemas.microsoft.com/office/drawing/2014/main" id="{274E5661-D608-A446-026B-160A7B923D3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068" r="2692"/>
          <a:stretch/>
        </p:blipFill>
        <p:spPr bwMode="auto">
          <a:xfrm>
            <a:off x="0" y="1"/>
            <a:ext cx="12192000" cy="685799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06A797-A8B0-A59F-0823-AF77D5871706}"/>
              </a:ext>
            </a:extLst>
          </p:cNvPr>
          <p:cNvSpPr txBox="1"/>
          <p:nvPr/>
        </p:nvSpPr>
        <p:spPr>
          <a:xfrm>
            <a:off x="-236637" y="-70207"/>
            <a:ext cx="12298501" cy="954107"/>
          </a:xfrm>
          <a:prstGeom prst="rect">
            <a:avLst/>
          </a:prstGeom>
          <a:noFill/>
        </p:spPr>
        <p:txBody>
          <a:bodyPr wrap="square" rtlCol="0">
            <a:spAutoFit/>
          </a:bodyPr>
          <a:lstStyle/>
          <a:p>
            <a:pPr algn="ctr"/>
            <a:r>
              <a:rPr lang="en-US" sz="2800" b="1" kern="1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BÀI 11: </a:t>
            </a:r>
          </a:p>
          <a:p>
            <a:pPr algn="ctr"/>
            <a:r>
              <a:rPr lang="vi-VN" sz="2800" b="1" dirty="0">
                <a:solidFill>
                  <a:srgbClr val="0000FF"/>
                </a:solidFill>
                <a:latin typeface="Times New Roman" panose="02020603050405020304" pitchFamily="18" charset="0"/>
                <a:cs typeface="Times New Roman" panose="02020603050405020304" pitchFamily="18" charset="0"/>
              </a:rPr>
              <a:t>NƯỚC MỸ VÀ CÁC NƯỚC TÂY ÂU TỪ NĂM 1945 ĐẾN NĂM 1991</a:t>
            </a:r>
            <a:endParaRPr lang="vi-VN" sz="2800" kern="1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F6D57DA-81C6-4175-C2CE-B6785E77931D}"/>
              </a:ext>
            </a:extLst>
          </p:cNvPr>
          <p:cNvSpPr txBox="1"/>
          <p:nvPr/>
        </p:nvSpPr>
        <p:spPr>
          <a:xfrm>
            <a:off x="395419" y="876818"/>
            <a:ext cx="7768524" cy="523220"/>
          </a:xfrm>
          <a:prstGeom prst="rect">
            <a:avLst/>
          </a:prstGeom>
          <a:noFill/>
        </p:spPr>
        <p:txBody>
          <a:bodyPr wrap="square">
            <a:spAutoFit/>
          </a:bodyPr>
          <a:lstStyle/>
          <a:p>
            <a:pPr lvl="0" algn="just">
              <a:defRPr/>
            </a:pPr>
            <a:r>
              <a:rPr lang="en-US" altLang="zh-CN" sz="2800" b="1" dirty="0">
                <a:solidFill>
                  <a:srgbClr val="2126E7"/>
                </a:solidFill>
                <a:latin typeface="Times New Roman" panose="02020603050405020304" pitchFamily="18" charset="0"/>
                <a:cs typeface="Times New Roman" panose="02020603050405020304" pitchFamily="18" charset="0"/>
                <a:sym typeface="+mn-lt"/>
              </a:rPr>
              <a:t>2. </a:t>
            </a:r>
            <a:r>
              <a:rPr lang="vi-VN" altLang="zh-CN" sz="2800" b="1" dirty="0">
                <a:solidFill>
                  <a:srgbClr val="2126E7"/>
                </a:solidFill>
                <a:latin typeface="Times New Roman" panose="02020603050405020304" pitchFamily="18" charset="0"/>
                <a:cs typeface="Times New Roman" panose="02020603050405020304" pitchFamily="18" charset="0"/>
                <a:sym typeface="+mn-lt"/>
              </a:rPr>
              <a:t>Các nước Tây Âu từ năm 1945 đến năm 1991</a:t>
            </a:r>
            <a:endParaRPr lang="en-US" altLang="zh-CN" sz="2800" b="1" kern="1200" dirty="0">
              <a:solidFill>
                <a:srgbClr val="2126E7"/>
              </a:solidFill>
              <a:latin typeface="Times New Roman" panose="02020603050405020304" pitchFamily="18" charset="0"/>
              <a:cs typeface="Times New Roman" panose="02020603050405020304" pitchFamily="18" charset="0"/>
              <a:sym typeface="+mn-lt"/>
            </a:endParaRPr>
          </a:p>
        </p:txBody>
      </p:sp>
      <p:sp>
        <p:nvSpPr>
          <p:cNvPr id="12" name="TextBox 11">
            <a:extLst>
              <a:ext uri="{FF2B5EF4-FFF2-40B4-BE49-F238E27FC236}">
                <a16:creationId xmlns:a16="http://schemas.microsoft.com/office/drawing/2014/main" id="{3EA7FED3-7200-96D1-79D9-EA46AAFA3430}"/>
              </a:ext>
            </a:extLst>
          </p:cNvPr>
          <p:cNvSpPr txBox="1"/>
          <p:nvPr/>
        </p:nvSpPr>
        <p:spPr>
          <a:xfrm>
            <a:off x="352469" y="1856877"/>
            <a:ext cx="11202221"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S</a:t>
            </a:r>
            <a:r>
              <a:rPr lang="vi-VN" sz="2800" dirty="0">
                <a:latin typeface="Times New Roman" panose="02020603050405020304" pitchFamily="18" charset="0"/>
                <a:cs typeface="Times New Roman" panose="02020603050405020304" pitchFamily="18" charset="0"/>
              </a:rPr>
              <a:t>au Chiến tranh thế giới thứ hai (1945),</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Nhờ</a:t>
            </a:r>
            <a:r>
              <a:rPr lang="vi-VN" sz="2800" dirty="0">
                <a:latin typeface="Times New Roman" panose="02020603050405020304" pitchFamily="18" charset="0"/>
                <a:cs typeface="Times New Roman" panose="02020603050405020304" pitchFamily="18" charset="0"/>
              </a:rPr>
              <a:t> chương trình phục hưng kinh tế châu Âu của Mỹ đã giúp các nước </a:t>
            </a:r>
            <a:r>
              <a:rPr lang="en-US" sz="2800" dirty="0" err="1">
                <a:latin typeface="Times New Roman" panose="02020603050405020304" pitchFamily="18" charset="0"/>
                <a:cs typeface="Times New Roman" panose="02020603050405020304" pitchFamily="18" charset="0"/>
              </a:rPr>
              <a:t>Tây</a:t>
            </a:r>
            <a:r>
              <a:rPr lang="vi-VN" sz="2800" dirty="0">
                <a:latin typeface="Times New Roman" panose="02020603050405020304" pitchFamily="18" charset="0"/>
                <a:cs typeface="Times New Roman" panose="02020603050405020304" pitchFamily="18" charset="0"/>
              </a:rPr>
              <a:t> Âu khắc phục hậu quả chiến tranh, phát triển kinh tế. </a:t>
            </a:r>
          </a:p>
        </p:txBody>
      </p:sp>
      <p:sp>
        <p:nvSpPr>
          <p:cNvPr id="16" name="TextBox 15">
            <a:extLst>
              <a:ext uri="{FF2B5EF4-FFF2-40B4-BE49-F238E27FC236}">
                <a16:creationId xmlns:a16="http://schemas.microsoft.com/office/drawing/2014/main" id="{5397AE3A-766F-63C0-C993-9F96DACE51D9}"/>
              </a:ext>
            </a:extLst>
          </p:cNvPr>
          <p:cNvSpPr txBox="1"/>
          <p:nvPr/>
        </p:nvSpPr>
        <p:spPr>
          <a:xfrm>
            <a:off x="514696" y="1400038"/>
            <a:ext cx="5221086" cy="523220"/>
          </a:xfrm>
          <a:prstGeom prst="rect">
            <a:avLst/>
          </a:prstGeom>
          <a:noFill/>
        </p:spPr>
        <p:txBody>
          <a:bodyPr wrap="square">
            <a:spAutoFit/>
          </a:bodyPr>
          <a:lstStyle/>
          <a:p>
            <a:pPr lvl="0" algn="just">
              <a:defRPr/>
            </a:pPr>
            <a:r>
              <a:rPr lang="en-US" altLang="zh-CN" sz="2800" b="1" dirty="0">
                <a:solidFill>
                  <a:srgbClr val="2126E7"/>
                </a:solidFill>
                <a:latin typeface="Times New Roman" panose="02020603050405020304" pitchFamily="18" charset="0"/>
                <a:cs typeface="Times New Roman" panose="02020603050405020304" pitchFamily="18" charset="0"/>
                <a:sym typeface="+mn-lt"/>
              </a:rPr>
              <a:t>a. </a:t>
            </a:r>
            <a:r>
              <a:rPr lang="en-US" altLang="zh-CN" sz="2800" b="1" dirty="0" err="1">
                <a:solidFill>
                  <a:srgbClr val="2126E7"/>
                </a:solidFill>
                <a:latin typeface="Times New Roman" panose="02020603050405020304" pitchFamily="18" charset="0"/>
                <a:cs typeface="Times New Roman" panose="02020603050405020304" pitchFamily="18" charset="0"/>
                <a:sym typeface="+mn-lt"/>
              </a:rPr>
              <a:t>Tình</a:t>
            </a:r>
            <a:r>
              <a:rPr lang="en-US" altLang="zh-CN" sz="2800" b="1" dirty="0">
                <a:solidFill>
                  <a:srgbClr val="2126E7"/>
                </a:solidFill>
                <a:latin typeface="Times New Roman" panose="02020603050405020304" pitchFamily="18" charset="0"/>
                <a:cs typeface="Times New Roman" panose="02020603050405020304" pitchFamily="18" charset="0"/>
                <a:sym typeface="+mn-lt"/>
              </a:rPr>
              <a:t> </a:t>
            </a:r>
            <a:r>
              <a:rPr lang="en-US" altLang="zh-CN" sz="2800" b="1" dirty="0" err="1">
                <a:solidFill>
                  <a:srgbClr val="2126E7"/>
                </a:solidFill>
                <a:latin typeface="Times New Roman" panose="02020603050405020304" pitchFamily="18" charset="0"/>
                <a:cs typeface="Times New Roman" panose="02020603050405020304" pitchFamily="18" charset="0"/>
                <a:sym typeface="+mn-lt"/>
              </a:rPr>
              <a:t>hình</a:t>
            </a:r>
            <a:r>
              <a:rPr lang="en-US" altLang="zh-CN" sz="2800" b="1" dirty="0">
                <a:solidFill>
                  <a:srgbClr val="2126E7"/>
                </a:solidFill>
                <a:latin typeface="Times New Roman" panose="02020603050405020304" pitchFamily="18" charset="0"/>
                <a:cs typeface="Times New Roman" panose="02020603050405020304" pitchFamily="18" charset="0"/>
                <a:sym typeface="+mn-lt"/>
              </a:rPr>
              <a:t> </a:t>
            </a:r>
            <a:r>
              <a:rPr lang="en-US" altLang="zh-CN" sz="2800" b="1" dirty="0" err="1">
                <a:solidFill>
                  <a:srgbClr val="2126E7"/>
                </a:solidFill>
                <a:latin typeface="Times New Roman" panose="02020603050405020304" pitchFamily="18" charset="0"/>
                <a:cs typeface="Times New Roman" panose="02020603050405020304" pitchFamily="18" charset="0"/>
                <a:sym typeface="+mn-lt"/>
              </a:rPr>
              <a:t>kinh</a:t>
            </a:r>
            <a:r>
              <a:rPr lang="en-US" altLang="zh-CN" sz="2800" b="1" dirty="0">
                <a:solidFill>
                  <a:srgbClr val="2126E7"/>
                </a:solidFill>
                <a:latin typeface="Times New Roman" panose="02020603050405020304" pitchFamily="18" charset="0"/>
                <a:cs typeface="Times New Roman" panose="02020603050405020304" pitchFamily="18" charset="0"/>
                <a:sym typeface="+mn-lt"/>
              </a:rPr>
              <a:t> </a:t>
            </a:r>
            <a:r>
              <a:rPr lang="en-US" altLang="zh-CN" sz="2800" b="1" dirty="0" err="1">
                <a:solidFill>
                  <a:srgbClr val="2126E7"/>
                </a:solidFill>
                <a:latin typeface="Times New Roman" panose="02020603050405020304" pitchFamily="18" charset="0"/>
                <a:cs typeface="Times New Roman" panose="02020603050405020304" pitchFamily="18" charset="0"/>
                <a:sym typeface="+mn-lt"/>
              </a:rPr>
              <a:t>tế</a:t>
            </a:r>
            <a:endParaRPr kumimoji="0" lang="en-US" altLang="zh-CN" sz="2800" b="1" i="0" u="none" strike="noStrike" kern="1200" cap="none" spc="0" normalizeH="0" baseline="0" noProof="0" dirty="0">
              <a:ln>
                <a:noFill/>
              </a:ln>
              <a:solidFill>
                <a:srgbClr val="2126E7"/>
              </a:solidFill>
              <a:effectLst/>
              <a:uLnTx/>
              <a:uFillTx/>
              <a:latin typeface="Times New Roman" panose="02020603050405020304" pitchFamily="18" charset="0"/>
              <a:cs typeface="Times New Roman" panose="02020603050405020304" pitchFamily="18" charset="0"/>
              <a:sym typeface="+mn-lt"/>
            </a:endParaRPr>
          </a:p>
        </p:txBody>
      </p:sp>
      <p:sp>
        <p:nvSpPr>
          <p:cNvPr id="17" name="TextBox 16">
            <a:extLst>
              <a:ext uri="{FF2B5EF4-FFF2-40B4-BE49-F238E27FC236}">
                <a16:creationId xmlns:a16="http://schemas.microsoft.com/office/drawing/2014/main" id="{786D2405-8E39-EF9B-9832-7098AFA771EC}"/>
              </a:ext>
            </a:extLst>
          </p:cNvPr>
          <p:cNvSpPr txBox="1"/>
          <p:nvPr/>
        </p:nvSpPr>
        <p:spPr>
          <a:xfrm>
            <a:off x="395419" y="3429000"/>
            <a:ext cx="10958381" cy="954107"/>
          </a:xfrm>
          <a:prstGeom prst="rect">
            <a:avLst/>
          </a:prstGeom>
          <a:noFill/>
        </p:spPr>
        <p:txBody>
          <a:bodyPr wrap="square" rtlCol="0">
            <a:spAutoFit/>
          </a:bodyPr>
          <a:lstStyle/>
          <a:p>
            <a:pPr algn="just"/>
            <a:r>
              <a:rPr lang="vi-VN" dirty="0"/>
              <a:t> </a:t>
            </a:r>
            <a:r>
              <a:rPr lang="en-US" dirty="0"/>
              <a:t>- </a:t>
            </a:r>
            <a:r>
              <a:rPr lang="vi-VN" sz="2800" dirty="0">
                <a:latin typeface="Times New Roman" panose="02020603050405020304" pitchFamily="18" charset="0"/>
                <a:cs typeface="Times New Roman" panose="02020603050405020304" pitchFamily="18" charset="0"/>
              </a:rPr>
              <a:t>Đầu những năm 70 của thế kỉ XX, Tây Âu đã trở thành trung tâm tài chính thế</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giới. Xu hướng liên kết kinh 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2154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7410" name="Rectangle 2">
            <a:extLst>
              <a:ext uri="{FF2B5EF4-FFF2-40B4-BE49-F238E27FC236}">
                <a16:creationId xmlns:a16="http://schemas.microsoft.com/office/drawing/2014/main" id="{BD4249EA-1B9B-B42A-6A3F-7D5C8AA78D51}"/>
              </a:ext>
            </a:extLst>
          </p:cNvPr>
          <p:cNvSpPr>
            <a:spLocks noGrp="1" noChangeArrowheads="1"/>
          </p:cNvSpPr>
          <p:nvPr>
            <p:ph type="title"/>
          </p:nvPr>
        </p:nvSpPr>
        <p:spPr>
          <a:xfrm>
            <a:off x="3088560" y="229286"/>
            <a:ext cx="5638800" cy="685800"/>
          </a:xfrm>
        </p:spPr>
        <p:txBody>
          <a:bodyPr/>
          <a:lstStyle/>
          <a:p>
            <a:r>
              <a:rPr lang="en-US" altLang="vi-VN" sz="3600" dirty="0">
                <a:solidFill>
                  <a:srgbClr val="FFFF66"/>
                </a:solidFill>
              </a:rPr>
              <a:t>   * </a:t>
            </a:r>
            <a:r>
              <a:rPr lang="en-US" altLang="vi-VN" sz="3600" u="sng" dirty="0" err="1">
                <a:solidFill>
                  <a:srgbClr val="FFFF66"/>
                </a:solidFill>
              </a:rPr>
              <a:t>Sự</a:t>
            </a:r>
            <a:r>
              <a:rPr lang="en-US" altLang="vi-VN" sz="3600" u="sng" dirty="0">
                <a:solidFill>
                  <a:srgbClr val="FFFF66"/>
                </a:solidFill>
              </a:rPr>
              <a:t> </a:t>
            </a:r>
            <a:r>
              <a:rPr lang="en-US" altLang="vi-VN" sz="3600" u="sng" dirty="0" err="1">
                <a:solidFill>
                  <a:srgbClr val="FFFF66"/>
                </a:solidFill>
              </a:rPr>
              <a:t>liên</a:t>
            </a:r>
            <a:r>
              <a:rPr lang="en-US" altLang="vi-VN" sz="3600" u="sng" dirty="0">
                <a:solidFill>
                  <a:srgbClr val="FFFF66"/>
                </a:solidFill>
              </a:rPr>
              <a:t> </a:t>
            </a:r>
            <a:r>
              <a:rPr lang="en-US" altLang="vi-VN" sz="3600" u="sng" dirty="0" err="1">
                <a:solidFill>
                  <a:srgbClr val="FFFF66"/>
                </a:solidFill>
              </a:rPr>
              <a:t>kết</a:t>
            </a:r>
            <a:r>
              <a:rPr lang="en-US" altLang="vi-VN" sz="3600" u="sng" dirty="0">
                <a:solidFill>
                  <a:srgbClr val="FFFF66"/>
                </a:solidFill>
              </a:rPr>
              <a:t> </a:t>
            </a:r>
            <a:r>
              <a:rPr lang="en-US" altLang="vi-VN" sz="3600" u="sng" dirty="0" err="1">
                <a:solidFill>
                  <a:srgbClr val="FFFF66"/>
                </a:solidFill>
              </a:rPr>
              <a:t>khu</a:t>
            </a:r>
            <a:r>
              <a:rPr lang="en-US" altLang="vi-VN" sz="3600" u="sng" dirty="0">
                <a:solidFill>
                  <a:srgbClr val="FFFF66"/>
                </a:solidFill>
              </a:rPr>
              <a:t> </a:t>
            </a:r>
            <a:r>
              <a:rPr lang="en-US" altLang="vi-VN" sz="3600" u="sng" dirty="0" err="1">
                <a:solidFill>
                  <a:srgbClr val="FFFF66"/>
                </a:solidFill>
              </a:rPr>
              <a:t>vực</a:t>
            </a:r>
            <a:r>
              <a:rPr lang="en-US" altLang="vi-VN" sz="4000" dirty="0">
                <a:solidFill>
                  <a:srgbClr val="0000FF"/>
                </a:solidFill>
              </a:rPr>
              <a:t> </a:t>
            </a:r>
          </a:p>
        </p:txBody>
      </p:sp>
      <p:sp>
        <p:nvSpPr>
          <p:cNvPr id="657411" name="Text Box 3">
            <a:extLst>
              <a:ext uri="{FF2B5EF4-FFF2-40B4-BE49-F238E27FC236}">
                <a16:creationId xmlns:a16="http://schemas.microsoft.com/office/drawing/2014/main" id="{7CA6DBF7-CF33-F96C-E070-43F3E3B59C1C}"/>
              </a:ext>
            </a:extLst>
          </p:cNvPr>
          <p:cNvSpPr txBox="1">
            <a:spLocks noChangeArrowheads="1"/>
          </p:cNvSpPr>
          <p:nvPr/>
        </p:nvSpPr>
        <p:spPr bwMode="auto">
          <a:xfrm>
            <a:off x="2536904" y="1084154"/>
            <a:ext cx="6742113" cy="485776"/>
          </a:xfrm>
          <a:prstGeom prst="rect">
            <a:avLst/>
          </a:prstGeom>
          <a:noFill/>
          <a:ln w="57150" algn="ctr">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838" tIns="42419" rIns="84838" bIns="42419">
            <a:spAutoFit/>
          </a:bodyPr>
          <a:lstStyle>
            <a:lvl1pPr defTabSz="846138">
              <a:defRPr>
                <a:solidFill>
                  <a:schemeClr val="tx1"/>
                </a:solidFill>
                <a:latin typeface="Arial" panose="020B0604020202020204" pitchFamily="34" charset="0"/>
              </a:defRPr>
            </a:lvl1pPr>
            <a:lvl2pPr marL="423863" defTabSz="846138">
              <a:defRPr>
                <a:solidFill>
                  <a:schemeClr val="tx1"/>
                </a:solidFill>
                <a:latin typeface="Arial" panose="020B0604020202020204" pitchFamily="34" charset="0"/>
              </a:defRPr>
            </a:lvl2pPr>
            <a:lvl3pPr marL="847725" defTabSz="846138">
              <a:defRPr>
                <a:solidFill>
                  <a:schemeClr val="tx1"/>
                </a:solidFill>
                <a:latin typeface="Arial" panose="020B0604020202020204" pitchFamily="34" charset="0"/>
              </a:defRPr>
            </a:lvl3pPr>
            <a:lvl4pPr marL="1273175" defTabSz="846138">
              <a:defRPr>
                <a:solidFill>
                  <a:schemeClr val="tx1"/>
                </a:solidFill>
                <a:latin typeface="Arial" panose="020B0604020202020204" pitchFamily="34" charset="0"/>
              </a:defRPr>
            </a:lvl4pPr>
            <a:lvl5pPr marL="1697038" defTabSz="846138">
              <a:defRPr>
                <a:solidFill>
                  <a:schemeClr val="tx1"/>
                </a:solidFill>
                <a:latin typeface="Arial" panose="020B0604020202020204" pitchFamily="34" charset="0"/>
              </a:defRPr>
            </a:lvl5pPr>
            <a:lvl6pPr marL="2154238" defTabSz="846138" fontAlgn="base">
              <a:spcBef>
                <a:spcPct val="0"/>
              </a:spcBef>
              <a:spcAft>
                <a:spcPct val="0"/>
              </a:spcAft>
              <a:defRPr>
                <a:solidFill>
                  <a:schemeClr val="tx1"/>
                </a:solidFill>
                <a:latin typeface="Arial" panose="020B0604020202020204" pitchFamily="34" charset="0"/>
              </a:defRPr>
            </a:lvl6pPr>
            <a:lvl7pPr marL="2611438" defTabSz="846138" fontAlgn="base">
              <a:spcBef>
                <a:spcPct val="0"/>
              </a:spcBef>
              <a:spcAft>
                <a:spcPct val="0"/>
              </a:spcAft>
              <a:defRPr>
                <a:solidFill>
                  <a:schemeClr val="tx1"/>
                </a:solidFill>
                <a:latin typeface="Arial" panose="020B0604020202020204" pitchFamily="34" charset="0"/>
              </a:defRPr>
            </a:lvl7pPr>
            <a:lvl8pPr marL="3068638" defTabSz="846138" fontAlgn="base">
              <a:spcBef>
                <a:spcPct val="0"/>
              </a:spcBef>
              <a:spcAft>
                <a:spcPct val="0"/>
              </a:spcAft>
              <a:defRPr>
                <a:solidFill>
                  <a:schemeClr val="tx1"/>
                </a:solidFill>
                <a:latin typeface="Arial" panose="020B0604020202020204" pitchFamily="34" charset="0"/>
              </a:defRPr>
            </a:lvl8pPr>
            <a:lvl9pPr marL="3525838" defTabSz="846138" fontAlgn="base">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vi-VN" sz="2600" b="1" dirty="0">
                <a:solidFill>
                  <a:srgbClr val="FFFF00"/>
                </a:solidFill>
                <a:latin typeface="Times New Roman" panose="02020603050405020304" pitchFamily="18" charset="0"/>
                <a:cs typeface="Arial" panose="020B0604020202020204" pitchFamily="34" charset="0"/>
              </a:rPr>
              <a:t>4-1951 </a:t>
            </a:r>
            <a:r>
              <a:rPr lang="en-US" altLang="vi-VN" sz="2600" b="1" dirty="0" err="1">
                <a:solidFill>
                  <a:srgbClr val="FFFF00"/>
                </a:solidFill>
                <a:latin typeface="Times New Roman" panose="02020603050405020304" pitchFamily="18" charset="0"/>
                <a:cs typeface="Arial" panose="020B0604020202020204" pitchFamily="34" charset="0"/>
              </a:rPr>
              <a:t>Cộng</a:t>
            </a:r>
            <a:r>
              <a:rPr lang="en-US" altLang="vi-VN" sz="2600" b="1" dirty="0">
                <a:solidFill>
                  <a:srgbClr val="FFFF00"/>
                </a:solidFill>
                <a:latin typeface="Times New Roman" panose="02020603050405020304" pitchFamily="18" charset="0"/>
                <a:cs typeface="Arial" panose="020B0604020202020204" pitchFamily="34" charset="0"/>
              </a:rPr>
              <a:t> </a:t>
            </a:r>
            <a:r>
              <a:rPr lang="en-US" altLang="vi-VN" sz="2600" b="1" dirty="0" err="1">
                <a:solidFill>
                  <a:srgbClr val="FFFF00"/>
                </a:solidFill>
                <a:latin typeface="Times New Roman" panose="02020603050405020304" pitchFamily="18" charset="0"/>
                <a:cs typeface="Arial" panose="020B0604020202020204" pitchFamily="34" charset="0"/>
              </a:rPr>
              <a:t>đồng</a:t>
            </a:r>
            <a:r>
              <a:rPr lang="en-US" altLang="vi-VN" sz="2600" b="1" dirty="0">
                <a:solidFill>
                  <a:srgbClr val="FFFF00"/>
                </a:solidFill>
                <a:latin typeface="Times New Roman" panose="02020603050405020304" pitchFamily="18" charset="0"/>
                <a:cs typeface="Arial" panose="020B0604020202020204" pitchFamily="34" charset="0"/>
              </a:rPr>
              <a:t> than </a:t>
            </a:r>
            <a:r>
              <a:rPr lang="en-US" altLang="vi-VN" sz="2600" b="1" dirty="0" err="1">
                <a:solidFill>
                  <a:srgbClr val="FFFF00"/>
                </a:solidFill>
                <a:latin typeface="Times New Roman" panose="02020603050405020304" pitchFamily="18" charset="0"/>
                <a:cs typeface="Arial" panose="020B0604020202020204" pitchFamily="34" charset="0"/>
              </a:rPr>
              <a:t>thép</a:t>
            </a:r>
            <a:r>
              <a:rPr lang="en-US" altLang="vi-VN" sz="2600" b="1" dirty="0">
                <a:solidFill>
                  <a:srgbClr val="FFFF00"/>
                </a:solidFill>
                <a:latin typeface="Times New Roman" panose="02020603050405020304" pitchFamily="18" charset="0"/>
                <a:cs typeface="Arial" panose="020B0604020202020204" pitchFamily="34" charset="0"/>
              </a:rPr>
              <a:t> </a:t>
            </a:r>
            <a:r>
              <a:rPr lang="en-US" altLang="vi-VN" sz="2600" b="1" dirty="0" err="1">
                <a:solidFill>
                  <a:srgbClr val="FFFF00"/>
                </a:solidFill>
                <a:latin typeface="Times New Roman" panose="02020603050405020304" pitchFamily="18" charset="0"/>
                <a:cs typeface="Arial" panose="020B0604020202020204" pitchFamily="34" charset="0"/>
              </a:rPr>
              <a:t>châu</a:t>
            </a:r>
            <a:r>
              <a:rPr lang="en-US" altLang="vi-VN" sz="2600" b="1" dirty="0">
                <a:solidFill>
                  <a:srgbClr val="FFFF00"/>
                </a:solidFill>
                <a:latin typeface="Times New Roman" panose="02020603050405020304" pitchFamily="18" charset="0"/>
                <a:cs typeface="Arial" panose="020B0604020202020204" pitchFamily="34" charset="0"/>
              </a:rPr>
              <a:t> </a:t>
            </a:r>
            <a:r>
              <a:rPr lang="en-US" altLang="vi-VN" sz="2600" b="1" dirty="0" err="1">
                <a:solidFill>
                  <a:srgbClr val="FFFF00"/>
                </a:solidFill>
                <a:latin typeface="Times New Roman" panose="02020603050405020304" pitchFamily="18" charset="0"/>
                <a:cs typeface="Arial" panose="020B0604020202020204" pitchFamily="34" charset="0"/>
              </a:rPr>
              <a:t>Âu</a:t>
            </a:r>
            <a:r>
              <a:rPr lang="en-US" altLang="vi-VN" sz="2600" b="1" dirty="0">
                <a:solidFill>
                  <a:srgbClr val="FFFF00"/>
                </a:solidFill>
                <a:latin typeface="Times New Roman" panose="02020603050405020304" pitchFamily="18" charset="0"/>
                <a:cs typeface="Arial" panose="020B0604020202020204" pitchFamily="34" charset="0"/>
              </a:rPr>
              <a:t> </a:t>
            </a:r>
            <a:r>
              <a:rPr lang="en-US" altLang="vi-VN" sz="2600" b="1" dirty="0" err="1">
                <a:solidFill>
                  <a:srgbClr val="FFFF00"/>
                </a:solidFill>
                <a:latin typeface="Times New Roman" panose="02020603050405020304" pitchFamily="18" charset="0"/>
                <a:cs typeface="Arial" panose="020B0604020202020204" pitchFamily="34" charset="0"/>
              </a:rPr>
              <a:t>ra</a:t>
            </a:r>
            <a:r>
              <a:rPr lang="en-US" altLang="vi-VN" sz="2600" b="1" dirty="0">
                <a:solidFill>
                  <a:srgbClr val="FFFF00"/>
                </a:solidFill>
                <a:latin typeface="Times New Roman" panose="02020603050405020304" pitchFamily="18" charset="0"/>
                <a:cs typeface="Arial" panose="020B0604020202020204" pitchFamily="34" charset="0"/>
              </a:rPr>
              <a:t> </a:t>
            </a:r>
            <a:r>
              <a:rPr lang="en-US" altLang="vi-VN" sz="2600" b="1" dirty="0" err="1">
                <a:solidFill>
                  <a:srgbClr val="FFFF00"/>
                </a:solidFill>
                <a:latin typeface="Times New Roman" panose="02020603050405020304" pitchFamily="18" charset="0"/>
                <a:cs typeface="Arial" panose="020B0604020202020204" pitchFamily="34" charset="0"/>
              </a:rPr>
              <a:t>đời</a:t>
            </a:r>
            <a:endParaRPr lang="en-US" altLang="vi-VN" sz="2600" b="1" dirty="0">
              <a:solidFill>
                <a:srgbClr val="FFFF00"/>
              </a:solidFill>
              <a:latin typeface="Times New Roman" panose="02020603050405020304" pitchFamily="18" charset="0"/>
              <a:cs typeface="Arial" panose="020B0604020202020204" pitchFamily="34" charset="0"/>
            </a:endParaRPr>
          </a:p>
        </p:txBody>
      </p:sp>
      <p:sp>
        <p:nvSpPr>
          <p:cNvPr id="657412" name="Line 4">
            <a:extLst>
              <a:ext uri="{FF2B5EF4-FFF2-40B4-BE49-F238E27FC236}">
                <a16:creationId xmlns:a16="http://schemas.microsoft.com/office/drawing/2014/main" id="{0E863FD3-4828-A67A-9860-D2C38F546F82}"/>
              </a:ext>
            </a:extLst>
          </p:cNvPr>
          <p:cNvSpPr>
            <a:spLocks noChangeShapeType="1"/>
          </p:cNvSpPr>
          <p:nvPr/>
        </p:nvSpPr>
        <p:spPr bwMode="auto">
          <a:xfrm flipH="1">
            <a:off x="4648201" y="1676400"/>
            <a:ext cx="981075" cy="693738"/>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657413" name="Line 5">
            <a:extLst>
              <a:ext uri="{FF2B5EF4-FFF2-40B4-BE49-F238E27FC236}">
                <a16:creationId xmlns:a16="http://schemas.microsoft.com/office/drawing/2014/main" id="{420ABE86-0F84-FC7F-ABE4-E169946002C1}"/>
              </a:ext>
            </a:extLst>
          </p:cNvPr>
          <p:cNvSpPr>
            <a:spLocks noChangeShapeType="1"/>
          </p:cNvSpPr>
          <p:nvPr/>
        </p:nvSpPr>
        <p:spPr bwMode="auto">
          <a:xfrm>
            <a:off x="5591175" y="1693863"/>
            <a:ext cx="446088" cy="715962"/>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657414" name="Line 6">
            <a:extLst>
              <a:ext uri="{FF2B5EF4-FFF2-40B4-BE49-F238E27FC236}">
                <a16:creationId xmlns:a16="http://schemas.microsoft.com/office/drawing/2014/main" id="{BCBCBFC4-4E2E-60AA-3176-26E3C10633CC}"/>
              </a:ext>
            </a:extLst>
          </p:cNvPr>
          <p:cNvSpPr>
            <a:spLocks noChangeShapeType="1"/>
          </p:cNvSpPr>
          <p:nvPr/>
        </p:nvSpPr>
        <p:spPr bwMode="auto">
          <a:xfrm flipH="1">
            <a:off x="2514600" y="1676401"/>
            <a:ext cx="3048000" cy="739775"/>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657415" name="Line 7">
            <a:extLst>
              <a:ext uri="{FF2B5EF4-FFF2-40B4-BE49-F238E27FC236}">
                <a16:creationId xmlns:a16="http://schemas.microsoft.com/office/drawing/2014/main" id="{4423BA27-0226-48F3-DB10-1358FAB25BA2}"/>
              </a:ext>
            </a:extLst>
          </p:cNvPr>
          <p:cNvSpPr>
            <a:spLocks noChangeShapeType="1"/>
          </p:cNvSpPr>
          <p:nvPr/>
        </p:nvSpPr>
        <p:spPr bwMode="auto">
          <a:xfrm flipH="1">
            <a:off x="3629026" y="1676401"/>
            <a:ext cx="1933575" cy="733425"/>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657416" name="Line 8">
            <a:extLst>
              <a:ext uri="{FF2B5EF4-FFF2-40B4-BE49-F238E27FC236}">
                <a16:creationId xmlns:a16="http://schemas.microsoft.com/office/drawing/2014/main" id="{AEDB5B69-60BB-4074-7C66-9595BFC2AD10}"/>
              </a:ext>
            </a:extLst>
          </p:cNvPr>
          <p:cNvSpPr>
            <a:spLocks noChangeShapeType="1"/>
          </p:cNvSpPr>
          <p:nvPr/>
        </p:nvSpPr>
        <p:spPr bwMode="auto">
          <a:xfrm>
            <a:off x="5638800" y="1676400"/>
            <a:ext cx="3352800" cy="7620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657417" name="Line 9">
            <a:extLst>
              <a:ext uri="{FF2B5EF4-FFF2-40B4-BE49-F238E27FC236}">
                <a16:creationId xmlns:a16="http://schemas.microsoft.com/office/drawing/2014/main" id="{374400E4-978F-9CC1-B473-23B2DF464436}"/>
              </a:ext>
            </a:extLst>
          </p:cNvPr>
          <p:cNvSpPr>
            <a:spLocks noChangeShapeType="1"/>
          </p:cNvSpPr>
          <p:nvPr/>
        </p:nvSpPr>
        <p:spPr bwMode="auto">
          <a:xfrm>
            <a:off x="5562600" y="1676400"/>
            <a:ext cx="1752600" cy="7620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657418" name="Text Box 10">
            <a:extLst>
              <a:ext uri="{FF2B5EF4-FFF2-40B4-BE49-F238E27FC236}">
                <a16:creationId xmlns:a16="http://schemas.microsoft.com/office/drawing/2014/main" id="{DF2B7FE9-39C0-1C1F-8E2C-87C16CE493B7}"/>
              </a:ext>
            </a:extLst>
          </p:cNvPr>
          <p:cNvSpPr txBox="1">
            <a:spLocks noChangeArrowheads="1"/>
          </p:cNvSpPr>
          <p:nvPr/>
        </p:nvSpPr>
        <p:spPr bwMode="auto">
          <a:xfrm>
            <a:off x="4344933" y="2465000"/>
            <a:ext cx="1069975" cy="762775"/>
          </a:xfrm>
          <a:prstGeom prst="rect">
            <a:avLst/>
          </a:prstGeom>
          <a:noFill/>
          <a:ln w="57150" algn="ctr">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838" tIns="42419" rIns="84838" bIns="42419">
            <a:spAutoFit/>
          </a:bodyPr>
          <a:lstStyle>
            <a:lvl1pPr defTabSz="846138">
              <a:defRPr>
                <a:solidFill>
                  <a:schemeClr val="tx1"/>
                </a:solidFill>
                <a:latin typeface="Arial" panose="020B0604020202020204" pitchFamily="34" charset="0"/>
              </a:defRPr>
            </a:lvl1pPr>
            <a:lvl2pPr marL="423863" defTabSz="846138">
              <a:defRPr>
                <a:solidFill>
                  <a:schemeClr val="tx1"/>
                </a:solidFill>
                <a:latin typeface="Arial" panose="020B0604020202020204" pitchFamily="34" charset="0"/>
              </a:defRPr>
            </a:lvl2pPr>
            <a:lvl3pPr marL="847725" defTabSz="846138">
              <a:defRPr>
                <a:solidFill>
                  <a:schemeClr val="tx1"/>
                </a:solidFill>
                <a:latin typeface="Arial" panose="020B0604020202020204" pitchFamily="34" charset="0"/>
              </a:defRPr>
            </a:lvl3pPr>
            <a:lvl4pPr marL="1273175" defTabSz="846138">
              <a:defRPr>
                <a:solidFill>
                  <a:schemeClr val="tx1"/>
                </a:solidFill>
                <a:latin typeface="Arial" panose="020B0604020202020204" pitchFamily="34" charset="0"/>
              </a:defRPr>
            </a:lvl4pPr>
            <a:lvl5pPr marL="1697038" defTabSz="846138">
              <a:defRPr>
                <a:solidFill>
                  <a:schemeClr val="tx1"/>
                </a:solidFill>
                <a:latin typeface="Arial" panose="020B0604020202020204" pitchFamily="34" charset="0"/>
              </a:defRPr>
            </a:lvl5pPr>
            <a:lvl6pPr marL="2154238" defTabSz="846138" fontAlgn="base">
              <a:spcBef>
                <a:spcPct val="0"/>
              </a:spcBef>
              <a:spcAft>
                <a:spcPct val="0"/>
              </a:spcAft>
              <a:defRPr>
                <a:solidFill>
                  <a:schemeClr val="tx1"/>
                </a:solidFill>
                <a:latin typeface="Arial" panose="020B0604020202020204" pitchFamily="34" charset="0"/>
              </a:defRPr>
            </a:lvl6pPr>
            <a:lvl7pPr marL="2611438" defTabSz="846138" fontAlgn="base">
              <a:spcBef>
                <a:spcPct val="0"/>
              </a:spcBef>
              <a:spcAft>
                <a:spcPct val="0"/>
              </a:spcAft>
              <a:defRPr>
                <a:solidFill>
                  <a:schemeClr val="tx1"/>
                </a:solidFill>
                <a:latin typeface="Arial" panose="020B0604020202020204" pitchFamily="34" charset="0"/>
              </a:defRPr>
            </a:lvl7pPr>
            <a:lvl8pPr marL="3068638" defTabSz="846138" fontAlgn="base">
              <a:spcBef>
                <a:spcPct val="0"/>
              </a:spcBef>
              <a:spcAft>
                <a:spcPct val="0"/>
              </a:spcAft>
              <a:defRPr>
                <a:solidFill>
                  <a:schemeClr val="tx1"/>
                </a:solidFill>
                <a:latin typeface="Arial" panose="020B0604020202020204" pitchFamily="34" charset="0"/>
              </a:defRPr>
            </a:lvl8pPr>
            <a:lvl9pPr marL="3525838" defTabSz="846138"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vi-VN" sz="2200" b="1" dirty="0">
                <a:solidFill>
                  <a:srgbClr val="FFFF66"/>
                </a:solidFill>
                <a:latin typeface="Times New Roman" panose="02020603050405020304" pitchFamily="18" charset="0"/>
                <a:cs typeface="Arial" panose="020B0604020202020204" pitchFamily="34" charset="0"/>
              </a:rPr>
              <a:t>PHÁP</a:t>
            </a:r>
          </a:p>
          <a:p>
            <a:pPr algn="ctr" eaLnBrk="1" hangingPunct="1"/>
            <a:r>
              <a:rPr lang="en-US" altLang="vi-VN" sz="2200" b="1" dirty="0">
                <a:solidFill>
                  <a:srgbClr val="0000FF"/>
                </a:solidFill>
                <a:latin typeface="Times New Roman" panose="02020603050405020304" pitchFamily="18" charset="0"/>
                <a:cs typeface="Arial" panose="020B0604020202020204" pitchFamily="34" charset="0"/>
              </a:rPr>
              <a:t> </a:t>
            </a:r>
          </a:p>
        </p:txBody>
      </p:sp>
      <p:sp>
        <p:nvSpPr>
          <p:cNvPr id="657419" name="Text Box 11">
            <a:extLst>
              <a:ext uri="{FF2B5EF4-FFF2-40B4-BE49-F238E27FC236}">
                <a16:creationId xmlns:a16="http://schemas.microsoft.com/office/drawing/2014/main" id="{EC8FB850-505F-4446-5602-5088C904A188}"/>
              </a:ext>
            </a:extLst>
          </p:cNvPr>
          <p:cNvSpPr txBox="1">
            <a:spLocks noChangeArrowheads="1"/>
          </p:cNvSpPr>
          <p:nvPr/>
        </p:nvSpPr>
        <p:spPr bwMode="auto">
          <a:xfrm>
            <a:off x="7089047" y="2489355"/>
            <a:ext cx="963613" cy="762775"/>
          </a:xfrm>
          <a:prstGeom prst="rect">
            <a:avLst/>
          </a:prstGeom>
          <a:noFill/>
          <a:ln w="57150" algn="ctr">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838" tIns="42419" rIns="84838" bIns="42419">
            <a:spAutoFit/>
          </a:bodyPr>
          <a:lstStyle>
            <a:lvl1pPr defTabSz="846138">
              <a:defRPr>
                <a:solidFill>
                  <a:schemeClr val="tx1"/>
                </a:solidFill>
                <a:latin typeface="Arial" panose="020B0604020202020204" pitchFamily="34" charset="0"/>
              </a:defRPr>
            </a:lvl1pPr>
            <a:lvl2pPr marL="423863" defTabSz="846138">
              <a:defRPr>
                <a:solidFill>
                  <a:schemeClr val="tx1"/>
                </a:solidFill>
                <a:latin typeface="Arial" panose="020B0604020202020204" pitchFamily="34" charset="0"/>
              </a:defRPr>
            </a:lvl2pPr>
            <a:lvl3pPr marL="847725" defTabSz="846138">
              <a:defRPr>
                <a:solidFill>
                  <a:schemeClr val="tx1"/>
                </a:solidFill>
                <a:latin typeface="Arial" panose="020B0604020202020204" pitchFamily="34" charset="0"/>
              </a:defRPr>
            </a:lvl3pPr>
            <a:lvl4pPr marL="1273175" defTabSz="846138">
              <a:defRPr>
                <a:solidFill>
                  <a:schemeClr val="tx1"/>
                </a:solidFill>
                <a:latin typeface="Arial" panose="020B0604020202020204" pitchFamily="34" charset="0"/>
              </a:defRPr>
            </a:lvl4pPr>
            <a:lvl5pPr marL="1697038" defTabSz="846138">
              <a:defRPr>
                <a:solidFill>
                  <a:schemeClr val="tx1"/>
                </a:solidFill>
                <a:latin typeface="Arial" panose="020B0604020202020204" pitchFamily="34" charset="0"/>
              </a:defRPr>
            </a:lvl5pPr>
            <a:lvl6pPr marL="2154238" defTabSz="846138" fontAlgn="base">
              <a:spcBef>
                <a:spcPct val="0"/>
              </a:spcBef>
              <a:spcAft>
                <a:spcPct val="0"/>
              </a:spcAft>
              <a:defRPr>
                <a:solidFill>
                  <a:schemeClr val="tx1"/>
                </a:solidFill>
                <a:latin typeface="Arial" panose="020B0604020202020204" pitchFamily="34" charset="0"/>
              </a:defRPr>
            </a:lvl6pPr>
            <a:lvl7pPr marL="2611438" defTabSz="846138" fontAlgn="base">
              <a:spcBef>
                <a:spcPct val="0"/>
              </a:spcBef>
              <a:spcAft>
                <a:spcPct val="0"/>
              </a:spcAft>
              <a:defRPr>
                <a:solidFill>
                  <a:schemeClr val="tx1"/>
                </a:solidFill>
                <a:latin typeface="Arial" panose="020B0604020202020204" pitchFamily="34" charset="0"/>
              </a:defRPr>
            </a:lvl7pPr>
            <a:lvl8pPr marL="3068638" defTabSz="846138" fontAlgn="base">
              <a:spcBef>
                <a:spcPct val="0"/>
              </a:spcBef>
              <a:spcAft>
                <a:spcPct val="0"/>
              </a:spcAft>
              <a:defRPr>
                <a:solidFill>
                  <a:schemeClr val="tx1"/>
                </a:solidFill>
                <a:latin typeface="Arial" panose="020B0604020202020204" pitchFamily="34" charset="0"/>
              </a:defRPr>
            </a:lvl8pPr>
            <a:lvl9pPr marL="3525838" defTabSz="846138" fontAlgn="base">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vi-VN" sz="2200" b="1" dirty="0">
                <a:solidFill>
                  <a:srgbClr val="FFFF66"/>
                </a:solidFill>
                <a:latin typeface="Times New Roman" panose="02020603050405020304" pitchFamily="18" charset="0"/>
                <a:cs typeface="Arial" panose="020B0604020202020204" pitchFamily="34" charset="0"/>
              </a:rPr>
              <a:t>CHLBĐỨC</a:t>
            </a:r>
          </a:p>
        </p:txBody>
      </p:sp>
      <p:sp>
        <p:nvSpPr>
          <p:cNvPr id="657420" name="Text Box 12">
            <a:extLst>
              <a:ext uri="{FF2B5EF4-FFF2-40B4-BE49-F238E27FC236}">
                <a16:creationId xmlns:a16="http://schemas.microsoft.com/office/drawing/2014/main" id="{8835CE9E-8FEB-3D3B-AD94-7AFBD97A5F0C}"/>
              </a:ext>
            </a:extLst>
          </p:cNvPr>
          <p:cNvSpPr txBox="1">
            <a:spLocks noChangeArrowheads="1"/>
          </p:cNvSpPr>
          <p:nvPr/>
        </p:nvSpPr>
        <p:spPr bwMode="auto">
          <a:xfrm>
            <a:off x="5577390" y="2506594"/>
            <a:ext cx="1284288" cy="762775"/>
          </a:xfrm>
          <a:prstGeom prst="rect">
            <a:avLst/>
          </a:prstGeom>
          <a:noFill/>
          <a:ln w="57150" algn="ctr">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838" tIns="42419" rIns="84838" bIns="42419">
            <a:spAutoFit/>
          </a:bodyPr>
          <a:lstStyle>
            <a:lvl1pPr defTabSz="846138">
              <a:defRPr>
                <a:solidFill>
                  <a:schemeClr val="tx1"/>
                </a:solidFill>
                <a:latin typeface="Arial" panose="020B0604020202020204" pitchFamily="34" charset="0"/>
              </a:defRPr>
            </a:lvl1pPr>
            <a:lvl2pPr marL="423863" defTabSz="846138">
              <a:defRPr>
                <a:solidFill>
                  <a:schemeClr val="tx1"/>
                </a:solidFill>
                <a:latin typeface="Arial" panose="020B0604020202020204" pitchFamily="34" charset="0"/>
              </a:defRPr>
            </a:lvl2pPr>
            <a:lvl3pPr marL="847725" defTabSz="846138">
              <a:defRPr>
                <a:solidFill>
                  <a:schemeClr val="tx1"/>
                </a:solidFill>
                <a:latin typeface="Arial" panose="020B0604020202020204" pitchFamily="34" charset="0"/>
              </a:defRPr>
            </a:lvl3pPr>
            <a:lvl4pPr marL="1273175" defTabSz="846138">
              <a:defRPr>
                <a:solidFill>
                  <a:schemeClr val="tx1"/>
                </a:solidFill>
                <a:latin typeface="Arial" panose="020B0604020202020204" pitchFamily="34" charset="0"/>
              </a:defRPr>
            </a:lvl4pPr>
            <a:lvl5pPr marL="1697038" defTabSz="846138">
              <a:defRPr>
                <a:solidFill>
                  <a:schemeClr val="tx1"/>
                </a:solidFill>
                <a:latin typeface="Arial" panose="020B0604020202020204" pitchFamily="34" charset="0"/>
              </a:defRPr>
            </a:lvl5pPr>
            <a:lvl6pPr marL="2154238" defTabSz="846138" fontAlgn="base">
              <a:spcBef>
                <a:spcPct val="0"/>
              </a:spcBef>
              <a:spcAft>
                <a:spcPct val="0"/>
              </a:spcAft>
              <a:defRPr>
                <a:solidFill>
                  <a:schemeClr val="tx1"/>
                </a:solidFill>
                <a:latin typeface="Arial" panose="020B0604020202020204" pitchFamily="34" charset="0"/>
              </a:defRPr>
            </a:lvl6pPr>
            <a:lvl7pPr marL="2611438" defTabSz="846138" fontAlgn="base">
              <a:spcBef>
                <a:spcPct val="0"/>
              </a:spcBef>
              <a:spcAft>
                <a:spcPct val="0"/>
              </a:spcAft>
              <a:defRPr>
                <a:solidFill>
                  <a:schemeClr val="tx1"/>
                </a:solidFill>
                <a:latin typeface="Arial" panose="020B0604020202020204" pitchFamily="34" charset="0"/>
              </a:defRPr>
            </a:lvl7pPr>
            <a:lvl8pPr marL="3068638" defTabSz="846138" fontAlgn="base">
              <a:spcBef>
                <a:spcPct val="0"/>
              </a:spcBef>
              <a:spcAft>
                <a:spcPct val="0"/>
              </a:spcAft>
              <a:defRPr>
                <a:solidFill>
                  <a:schemeClr val="tx1"/>
                </a:solidFill>
                <a:latin typeface="Arial" panose="020B0604020202020204" pitchFamily="34" charset="0"/>
              </a:defRPr>
            </a:lvl8pPr>
            <a:lvl9pPr marL="3525838" defTabSz="846138"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vi-VN" sz="2200" b="1" dirty="0">
                <a:solidFill>
                  <a:srgbClr val="FFFF66"/>
                </a:solidFill>
                <a:latin typeface="Times New Roman" panose="02020603050405020304" pitchFamily="18" charset="0"/>
                <a:cs typeface="Arial" panose="020B0604020202020204" pitchFamily="34" charset="0"/>
              </a:rPr>
              <a:t>ITALIA</a:t>
            </a:r>
          </a:p>
          <a:p>
            <a:pPr algn="ctr" eaLnBrk="1" hangingPunct="1"/>
            <a:r>
              <a:rPr lang="en-US" altLang="vi-VN" sz="2200" b="1" dirty="0">
                <a:solidFill>
                  <a:srgbClr val="FFFF66"/>
                </a:solidFill>
                <a:latin typeface="Times New Roman" panose="02020603050405020304" pitchFamily="18" charset="0"/>
                <a:cs typeface="Arial" panose="020B0604020202020204" pitchFamily="34" charset="0"/>
              </a:rPr>
              <a:t> </a:t>
            </a:r>
          </a:p>
        </p:txBody>
      </p:sp>
      <p:sp>
        <p:nvSpPr>
          <p:cNvPr id="657421" name="Text Box 13">
            <a:extLst>
              <a:ext uri="{FF2B5EF4-FFF2-40B4-BE49-F238E27FC236}">
                <a16:creationId xmlns:a16="http://schemas.microsoft.com/office/drawing/2014/main" id="{7F279B15-DC69-D23B-D6DB-80F38538BB63}"/>
              </a:ext>
            </a:extLst>
          </p:cNvPr>
          <p:cNvSpPr txBox="1">
            <a:spLocks noChangeArrowheads="1"/>
          </p:cNvSpPr>
          <p:nvPr/>
        </p:nvSpPr>
        <p:spPr bwMode="auto">
          <a:xfrm>
            <a:off x="3229928" y="2479981"/>
            <a:ext cx="952523" cy="762775"/>
          </a:xfrm>
          <a:prstGeom prst="rect">
            <a:avLst/>
          </a:prstGeom>
          <a:noFill/>
          <a:ln w="57150" algn="ctr">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4838" tIns="42419" rIns="84838" bIns="42419">
            <a:spAutoFit/>
          </a:bodyPr>
          <a:lstStyle>
            <a:lvl1pPr defTabSz="846138">
              <a:defRPr>
                <a:solidFill>
                  <a:schemeClr val="tx1"/>
                </a:solidFill>
                <a:latin typeface="Arial" panose="020B0604020202020204" pitchFamily="34" charset="0"/>
              </a:defRPr>
            </a:lvl1pPr>
            <a:lvl2pPr marL="423863" defTabSz="846138">
              <a:defRPr>
                <a:solidFill>
                  <a:schemeClr val="tx1"/>
                </a:solidFill>
                <a:latin typeface="Arial" panose="020B0604020202020204" pitchFamily="34" charset="0"/>
              </a:defRPr>
            </a:lvl2pPr>
            <a:lvl3pPr marL="847725" defTabSz="846138">
              <a:defRPr>
                <a:solidFill>
                  <a:schemeClr val="tx1"/>
                </a:solidFill>
                <a:latin typeface="Arial" panose="020B0604020202020204" pitchFamily="34" charset="0"/>
              </a:defRPr>
            </a:lvl3pPr>
            <a:lvl4pPr marL="1273175" defTabSz="846138">
              <a:defRPr>
                <a:solidFill>
                  <a:schemeClr val="tx1"/>
                </a:solidFill>
                <a:latin typeface="Arial" panose="020B0604020202020204" pitchFamily="34" charset="0"/>
              </a:defRPr>
            </a:lvl4pPr>
            <a:lvl5pPr marL="1697038" defTabSz="846138">
              <a:defRPr>
                <a:solidFill>
                  <a:schemeClr val="tx1"/>
                </a:solidFill>
                <a:latin typeface="Arial" panose="020B0604020202020204" pitchFamily="34" charset="0"/>
              </a:defRPr>
            </a:lvl5pPr>
            <a:lvl6pPr marL="2154238" defTabSz="846138" fontAlgn="base">
              <a:spcBef>
                <a:spcPct val="0"/>
              </a:spcBef>
              <a:spcAft>
                <a:spcPct val="0"/>
              </a:spcAft>
              <a:defRPr>
                <a:solidFill>
                  <a:schemeClr val="tx1"/>
                </a:solidFill>
                <a:latin typeface="Arial" panose="020B0604020202020204" pitchFamily="34" charset="0"/>
              </a:defRPr>
            </a:lvl6pPr>
            <a:lvl7pPr marL="2611438" defTabSz="846138" fontAlgn="base">
              <a:spcBef>
                <a:spcPct val="0"/>
              </a:spcBef>
              <a:spcAft>
                <a:spcPct val="0"/>
              </a:spcAft>
              <a:defRPr>
                <a:solidFill>
                  <a:schemeClr val="tx1"/>
                </a:solidFill>
                <a:latin typeface="Arial" panose="020B0604020202020204" pitchFamily="34" charset="0"/>
              </a:defRPr>
            </a:lvl7pPr>
            <a:lvl8pPr marL="3068638" defTabSz="846138" fontAlgn="base">
              <a:spcBef>
                <a:spcPct val="0"/>
              </a:spcBef>
              <a:spcAft>
                <a:spcPct val="0"/>
              </a:spcAft>
              <a:defRPr>
                <a:solidFill>
                  <a:schemeClr val="tx1"/>
                </a:solidFill>
                <a:latin typeface="Arial" panose="020B0604020202020204" pitchFamily="34" charset="0"/>
              </a:defRPr>
            </a:lvl8pPr>
            <a:lvl9pPr marL="3525838" defTabSz="846138"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vi-VN" sz="2200" b="1" dirty="0">
                <a:solidFill>
                  <a:srgbClr val="FFFF66"/>
                </a:solidFill>
                <a:latin typeface="Times New Roman" panose="02020603050405020304" pitchFamily="18" charset="0"/>
                <a:cs typeface="Arial" panose="020B0604020202020204" pitchFamily="34" charset="0"/>
              </a:rPr>
              <a:t>B</a:t>
            </a:r>
            <a:r>
              <a:rPr lang="en-US" altLang="vi-VN" sz="1700" b="1" dirty="0">
                <a:solidFill>
                  <a:srgbClr val="FFFF66"/>
                </a:solidFill>
                <a:latin typeface="Times New Roman" panose="02020603050405020304" pitchFamily="18" charset="0"/>
                <a:cs typeface="Arial" panose="020B0604020202020204" pitchFamily="34" charset="0"/>
              </a:rPr>
              <a:t>Ỉ</a:t>
            </a:r>
          </a:p>
          <a:p>
            <a:pPr algn="ctr" eaLnBrk="1" hangingPunct="1"/>
            <a:r>
              <a:rPr lang="en-US" altLang="vi-VN" sz="2200" b="1" dirty="0">
                <a:solidFill>
                  <a:srgbClr val="FFFF66"/>
                </a:solidFill>
                <a:latin typeface="Times New Roman" panose="02020603050405020304" pitchFamily="18" charset="0"/>
                <a:cs typeface="Arial" panose="020B0604020202020204" pitchFamily="34" charset="0"/>
              </a:rPr>
              <a:t> </a:t>
            </a:r>
          </a:p>
        </p:txBody>
      </p:sp>
      <p:sp>
        <p:nvSpPr>
          <p:cNvPr id="657422" name="Text Box 14">
            <a:extLst>
              <a:ext uri="{FF2B5EF4-FFF2-40B4-BE49-F238E27FC236}">
                <a16:creationId xmlns:a16="http://schemas.microsoft.com/office/drawing/2014/main" id="{02A6D74E-7856-7B15-C0AB-A4C5B1556FEF}"/>
              </a:ext>
            </a:extLst>
          </p:cNvPr>
          <p:cNvSpPr txBox="1">
            <a:spLocks noChangeArrowheads="1"/>
          </p:cNvSpPr>
          <p:nvPr/>
        </p:nvSpPr>
        <p:spPr bwMode="auto">
          <a:xfrm>
            <a:off x="8291173" y="2496904"/>
            <a:ext cx="1266825" cy="731997"/>
          </a:xfrm>
          <a:prstGeom prst="rect">
            <a:avLst/>
          </a:prstGeom>
          <a:noFill/>
          <a:ln w="57150" algn="ctr">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838" tIns="42419" rIns="84838" bIns="42419">
            <a:spAutoFit/>
          </a:bodyPr>
          <a:lstStyle>
            <a:lvl1pPr defTabSz="846138">
              <a:defRPr>
                <a:solidFill>
                  <a:schemeClr val="tx1"/>
                </a:solidFill>
                <a:latin typeface="Arial" panose="020B0604020202020204" pitchFamily="34" charset="0"/>
              </a:defRPr>
            </a:lvl1pPr>
            <a:lvl2pPr marL="423863" defTabSz="846138">
              <a:defRPr>
                <a:solidFill>
                  <a:schemeClr val="tx1"/>
                </a:solidFill>
                <a:latin typeface="Arial" panose="020B0604020202020204" pitchFamily="34" charset="0"/>
              </a:defRPr>
            </a:lvl2pPr>
            <a:lvl3pPr marL="847725" defTabSz="846138">
              <a:defRPr>
                <a:solidFill>
                  <a:schemeClr val="tx1"/>
                </a:solidFill>
                <a:latin typeface="Arial" panose="020B0604020202020204" pitchFamily="34" charset="0"/>
              </a:defRPr>
            </a:lvl3pPr>
            <a:lvl4pPr marL="1273175" defTabSz="846138">
              <a:defRPr>
                <a:solidFill>
                  <a:schemeClr val="tx1"/>
                </a:solidFill>
                <a:latin typeface="Arial" panose="020B0604020202020204" pitchFamily="34" charset="0"/>
              </a:defRPr>
            </a:lvl4pPr>
            <a:lvl5pPr marL="1697038" defTabSz="846138">
              <a:defRPr>
                <a:solidFill>
                  <a:schemeClr val="tx1"/>
                </a:solidFill>
                <a:latin typeface="Arial" panose="020B0604020202020204" pitchFamily="34" charset="0"/>
              </a:defRPr>
            </a:lvl5pPr>
            <a:lvl6pPr marL="2154238" defTabSz="846138" fontAlgn="base">
              <a:spcBef>
                <a:spcPct val="0"/>
              </a:spcBef>
              <a:spcAft>
                <a:spcPct val="0"/>
              </a:spcAft>
              <a:defRPr>
                <a:solidFill>
                  <a:schemeClr val="tx1"/>
                </a:solidFill>
                <a:latin typeface="Arial" panose="020B0604020202020204" pitchFamily="34" charset="0"/>
              </a:defRPr>
            </a:lvl6pPr>
            <a:lvl7pPr marL="2611438" defTabSz="846138" fontAlgn="base">
              <a:spcBef>
                <a:spcPct val="0"/>
              </a:spcBef>
              <a:spcAft>
                <a:spcPct val="0"/>
              </a:spcAft>
              <a:defRPr>
                <a:solidFill>
                  <a:schemeClr val="tx1"/>
                </a:solidFill>
                <a:latin typeface="Arial" panose="020B0604020202020204" pitchFamily="34" charset="0"/>
              </a:defRPr>
            </a:lvl7pPr>
            <a:lvl8pPr marL="3068638" defTabSz="846138" fontAlgn="base">
              <a:spcBef>
                <a:spcPct val="0"/>
              </a:spcBef>
              <a:spcAft>
                <a:spcPct val="0"/>
              </a:spcAft>
              <a:defRPr>
                <a:solidFill>
                  <a:schemeClr val="tx1"/>
                </a:solidFill>
                <a:latin typeface="Arial" panose="020B0604020202020204" pitchFamily="34" charset="0"/>
              </a:defRPr>
            </a:lvl8pPr>
            <a:lvl9pPr marL="3525838" defTabSz="846138"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vi-VN" sz="2100" b="1" dirty="0">
                <a:solidFill>
                  <a:srgbClr val="FFFF66"/>
                </a:solidFill>
                <a:latin typeface="Times New Roman" panose="02020603050405020304" pitchFamily="18" charset="0"/>
                <a:cs typeface="Arial" panose="020B0604020202020204" pitchFamily="34" charset="0"/>
              </a:rPr>
              <a:t>HÀ</a:t>
            </a:r>
            <a:r>
              <a:rPr lang="en-US" altLang="vi-VN" sz="2100" b="1" dirty="0">
                <a:solidFill>
                  <a:srgbClr val="0000FF"/>
                </a:solidFill>
                <a:latin typeface="Times New Roman" panose="02020603050405020304" pitchFamily="18" charset="0"/>
                <a:cs typeface="Arial" panose="020B0604020202020204" pitchFamily="34" charset="0"/>
              </a:rPr>
              <a:t> </a:t>
            </a:r>
            <a:endParaRPr lang="en-US" altLang="vi-VN" sz="2100" b="1" dirty="0">
              <a:solidFill>
                <a:srgbClr val="FFFF66"/>
              </a:solidFill>
              <a:latin typeface="Times New Roman" panose="02020603050405020304" pitchFamily="18" charset="0"/>
              <a:cs typeface="Arial" panose="020B0604020202020204" pitchFamily="34" charset="0"/>
            </a:endParaRPr>
          </a:p>
          <a:p>
            <a:pPr algn="ctr" eaLnBrk="1" hangingPunct="1"/>
            <a:r>
              <a:rPr lang="en-US" altLang="vi-VN" sz="2100" b="1" dirty="0">
                <a:solidFill>
                  <a:srgbClr val="FFFF66"/>
                </a:solidFill>
                <a:latin typeface="Times New Roman" panose="02020603050405020304" pitchFamily="18" charset="0"/>
                <a:cs typeface="Arial" panose="020B0604020202020204" pitchFamily="34" charset="0"/>
              </a:rPr>
              <a:t>LAN</a:t>
            </a:r>
          </a:p>
        </p:txBody>
      </p:sp>
      <p:sp>
        <p:nvSpPr>
          <p:cNvPr id="657423" name="Text Box 15">
            <a:extLst>
              <a:ext uri="{FF2B5EF4-FFF2-40B4-BE49-F238E27FC236}">
                <a16:creationId xmlns:a16="http://schemas.microsoft.com/office/drawing/2014/main" id="{4E90A786-AD0C-2663-AE50-CAC082FBA52E}"/>
              </a:ext>
            </a:extLst>
          </p:cNvPr>
          <p:cNvSpPr txBox="1">
            <a:spLocks noChangeArrowheads="1"/>
          </p:cNvSpPr>
          <p:nvPr/>
        </p:nvSpPr>
        <p:spPr bwMode="auto">
          <a:xfrm>
            <a:off x="1068783" y="2514341"/>
            <a:ext cx="1998663" cy="670442"/>
          </a:xfrm>
          <a:prstGeom prst="rect">
            <a:avLst/>
          </a:prstGeom>
          <a:noFill/>
          <a:ln w="57150" algn="ctr">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838" tIns="42419" rIns="84838" bIns="42419">
            <a:spAutoFit/>
          </a:bodyPr>
          <a:lstStyle>
            <a:lvl1pPr defTabSz="846138">
              <a:defRPr>
                <a:solidFill>
                  <a:schemeClr val="tx1"/>
                </a:solidFill>
                <a:latin typeface="Arial" panose="020B0604020202020204" pitchFamily="34" charset="0"/>
              </a:defRPr>
            </a:lvl1pPr>
            <a:lvl2pPr marL="423863" defTabSz="846138">
              <a:defRPr>
                <a:solidFill>
                  <a:schemeClr val="tx1"/>
                </a:solidFill>
                <a:latin typeface="Arial" panose="020B0604020202020204" pitchFamily="34" charset="0"/>
              </a:defRPr>
            </a:lvl2pPr>
            <a:lvl3pPr marL="847725" defTabSz="846138">
              <a:defRPr>
                <a:solidFill>
                  <a:schemeClr val="tx1"/>
                </a:solidFill>
                <a:latin typeface="Arial" panose="020B0604020202020204" pitchFamily="34" charset="0"/>
              </a:defRPr>
            </a:lvl3pPr>
            <a:lvl4pPr marL="1273175" defTabSz="846138">
              <a:defRPr>
                <a:solidFill>
                  <a:schemeClr val="tx1"/>
                </a:solidFill>
                <a:latin typeface="Arial" panose="020B0604020202020204" pitchFamily="34" charset="0"/>
              </a:defRPr>
            </a:lvl4pPr>
            <a:lvl5pPr marL="1697038" defTabSz="846138">
              <a:defRPr>
                <a:solidFill>
                  <a:schemeClr val="tx1"/>
                </a:solidFill>
                <a:latin typeface="Arial" panose="020B0604020202020204" pitchFamily="34" charset="0"/>
              </a:defRPr>
            </a:lvl5pPr>
            <a:lvl6pPr marL="2154238" defTabSz="846138" fontAlgn="base">
              <a:spcBef>
                <a:spcPct val="0"/>
              </a:spcBef>
              <a:spcAft>
                <a:spcPct val="0"/>
              </a:spcAft>
              <a:defRPr>
                <a:solidFill>
                  <a:schemeClr val="tx1"/>
                </a:solidFill>
                <a:latin typeface="Arial" panose="020B0604020202020204" pitchFamily="34" charset="0"/>
              </a:defRPr>
            </a:lvl6pPr>
            <a:lvl7pPr marL="2611438" defTabSz="846138" fontAlgn="base">
              <a:spcBef>
                <a:spcPct val="0"/>
              </a:spcBef>
              <a:spcAft>
                <a:spcPct val="0"/>
              </a:spcAft>
              <a:defRPr>
                <a:solidFill>
                  <a:schemeClr val="tx1"/>
                </a:solidFill>
                <a:latin typeface="Arial" panose="020B0604020202020204" pitchFamily="34" charset="0"/>
              </a:defRPr>
            </a:lvl7pPr>
            <a:lvl8pPr marL="3068638" defTabSz="846138" fontAlgn="base">
              <a:spcBef>
                <a:spcPct val="0"/>
              </a:spcBef>
              <a:spcAft>
                <a:spcPct val="0"/>
              </a:spcAft>
              <a:defRPr>
                <a:solidFill>
                  <a:schemeClr val="tx1"/>
                </a:solidFill>
                <a:latin typeface="Arial" panose="020B0604020202020204" pitchFamily="34" charset="0"/>
              </a:defRPr>
            </a:lvl8pPr>
            <a:lvl9pPr marL="3525838" defTabSz="846138"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vi-VN" sz="1900" b="1" dirty="0">
                <a:solidFill>
                  <a:srgbClr val="FFFF66"/>
                </a:solidFill>
                <a:latin typeface="Times New Roman" panose="02020603050405020304" pitchFamily="18" charset="0"/>
                <a:cs typeface="Arial" panose="020B0604020202020204" pitchFamily="34" charset="0"/>
              </a:rPr>
              <a:t>LUCXĂMBUA</a:t>
            </a:r>
          </a:p>
          <a:p>
            <a:pPr algn="ctr" eaLnBrk="1" hangingPunct="1"/>
            <a:r>
              <a:rPr lang="en-US" altLang="vi-VN" sz="1900" b="1" dirty="0">
                <a:solidFill>
                  <a:srgbClr val="FFFF66"/>
                </a:solidFill>
                <a:latin typeface="Times New Roman" panose="02020603050405020304" pitchFamily="18" charset="0"/>
                <a:cs typeface="Arial" panose="020B0604020202020204" pitchFamily="34" charset="0"/>
              </a:rPr>
              <a:t> </a:t>
            </a:r>
            <a:endParaRPr lang="en-US" altLang="vi-VN" sz="2200" b="1" dirty="0">
              <a:solidFill>
                <a:srgbClr val="FFFF66"/>
              </a:solidFill>
              <a:latin typeface="Times New Roman" panose="02020603050405020304" pitchFamily="18" charset="0"/>
              <a:cs typeface="Arial" panose="020B0604020202020204" pitchFamily="34" charset="0"/>
            </a:endParaRPr>
          </a:p>
        </p:txBody>
      </p:sp>
      <p:sp>
        <p:nvSpPr>
          <p:cNvPr id="657424" name="Line 16">
            <a:extLst>
              <a:ext uri="{FF2B5EF4-FFF2-40B4-BE49-F238E27FC236}">
                <a16:creationId xmlns:a16="http://schemas.microsoft.com/office/drawing/2014/main" id="{06CE610C-3B69-51E7-60C6-CE11A8C2062B}"/>
              </a:ext>
            </a:extLst>
          </p:cNvPr>
          <p:cNvSpPr>
            <a:spLocks noChangeShapeType="1"/>
          </p:cNvSpPr>
          <p:nvPr/>
        </p:nvSpPr>
        <p:spPr bwMode="auto">
          <a:xfrm flipV="1">
            <a:off x="2130426" y="3649663"/>
            <a:ext cx="6831013" cy="17462"/>
          </a:xfrm>
          <a:prstGeom prst="line">
            <a:avLst/>
          </a:prstGeom>
          <a:noFill/>
          <a:ln w="571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grpSp>
        <p:nvGrpSpPr>
          <p:cNvPr id="657425" name="Group 17">
            <a:extLst>
              <a:ext uri="{FF2B5EF4-FFF2-40B4-BE49-F238E27FC236}">
                <a16:creationId xmlns:a16="http://schemas.microsoft.com/office/drawing/2014/main" id="{201DB8EF-EA41-1650-C0DA-412BEB34A150}"/>
              </a:ext>
            </a:extLst>
          </p:cNvPr>
          <p:cNvGrpSpPr>
            <a:grpSpLocks/>
          </p:cNvGrpSpPr>
          <p:nvPr/>
        </p:nvGrpSpPr>
        <p:grpSpPr bwMode="auto">
          <a:xfrm>
            <a:off x="2068114" y="3453970"/>
            <a:ext cx="6761163" cy="855662"/>
            <a:chOff x="564" y="2832"/>
            <a:chExt cx="4548" cy="636"/>
          </a:xfrm>
        </p:grpSpPr>
        <p:sp>
          <p:nvSpPr>
            <p:cNvPr id="657426" name="Line 18">
              <a:extLst>
                <a:ext uri="{FF2B5EF4-FFF2-40B4-BE49-F238E27FC236}">
                  <a16:creationId xmlns:a16="http://schemas.microsoft.com/office/drawing/2014/main" id="{B65AB470-4EB8-C873-668F-716E9614679E}"/>
                </a:ext>
              </a:extLst>
            </p:cNvPr>
            <p:cNvSpPr>
              <a:spLocks noChangeShapeType="1"/>
            </p:cNvSpPr>
            <p:nvPr/>
          </p:nvSpPr>
          <p:spPr bwMode="auto">
            <a:xfrm>
              <a:off x="564" y="2856"/>
              <a:ext cx="0" cy="132"/>
            </a:xfrm>
            <a:prstGeom prst="line">
              <a:avLst/>
            </a:prstGeom>
            <a:noFill/>
            <a:ln w="571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657427" name="Line 19">
              <a:extLst>
                <a:ext uri="{FF2B5EF4-FFF2-40B4-BE49-F238E27FC236}">
                  <a16:creationId xmlns:a16="http://schemas.microsoft.com/office/drawing/2014/main" id="{AB7F3ABA-F073-85F7-F169-1C124EC31E21}"/>
                </a:ext>
              </a:extLst>
            </p:cNvPr>
            <p:cNvSpPr>
              <a:spLocks noChangeShapeType="1"/>
            </p:cNvSpPr>
            <p:nvPr/>
          </p:nvSpPr>
          <p:spPr bwMode="auto">
            <a:xfrm>
              <a:off x="2256" y="2844"/>
              <a:ext cx="0" cy="132"/>
            </a:xfrm>
            <a:prstGeom prst="line">
              <a:avLst/>
            </a:prstGeom>
            <a:noFill/>
            <a:ln w="571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657428" name="Line 20">
              <a:extLst>
                <a:ext uri="{FF2B5EF4-FFF2-40B4-BE49-F238E27FC236}">
                  <a16:creationId xmlns:a16="http://schemas.microsoft.com/office/drawing/2014/main" id="{72189244-E63E-E6C6-6B8B-983CAC9737A7}"/>
                </a:ext>
              </a:extLst>
            </p:cNvPr>
            <p:cNvSpPr>
              <a:spLocks noChangeShapeType="1"/>
            </p:cNvSpPr>
            <p:nvPr/>
          </p:nvSpPr>
          <p:spPr bwMode="auto">
            <a:xfrm>
              <a:off x="3264" y="2832"/>
              <a:ext cx="0" cy="132"/>
            </a:xfrm>
            <a:prstGeom prst="line">
              <a:avLst/>
            </a:prstGeom>
            <a:noFill/>
            <a:ln w="571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657429" name="Line 21">
              <a:extLst>
                <a:ext uri="{FF2B5EF4-FFF2-40B4-BE49-F238E27FC236}">
                  <a16:creationId xmlns:a16="http://schemas.microsoft.com/office/drawing/2014/main" id="{788DFB81-CD49-86A5-B5F6-BDEB99D4031C}"/>
                </a:ext>
              </a:extLst>
            </p:cNvPr>
            <p:cNvSpPr>
              <a:spLocks noChangeShapeType="1"/>
            </p:cNvSpPr>
            <p:nvPr/>
          </p:nvSpPr>
          <p:spPr bwMode="auto">
            <a:xfrm>
              <a:off x="4020" y="2832"/>
              <a:ext cx="0" cy="132"/>
            </a:xfrm>
            <a:prstGeom prst="line">
              <a:avLst/>
            </a:prstGeom>
            <a:noFill/>
            <a:ln w="571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657430" name="Line 22">
              <a:extLst>
                <a:ext uri="{FF2B5EF4-FFF2-40B4-BE49-F238E27FC236}">
                  <a16:creationId xmlns:a16="http://schemas.microsoft.com/office/drawing/2014/main" id="{16B4F3CF-5E0C-25BB-A56D-67154FF6A2C2}"/>
                </a:ext>
              </a:extLst>
            </p:cNvPr>
            <p:cNvSpPr>
              <a:spLocks noChangeShapeType="1"/>
            </p:cNvSpPr>
            <p:nvPr/>
          </p:nvSpPr>
          <p:spPr bwMode="auto">
            <a:xfrm>
              <a:off x="1308" y="2832"/>
              <a:ext cx="0" cy="132"/>
            </a:xfrm>
            <a:prstGeom prst="line">
              <a:avLst/>
            </a:prstGeom>
            <a:noFill/>
            <a:ln w="571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657431" name="Line 23">
              <a:extLst>
                <a:ext uri="{FF2B5EF4-FFF2-40B4-BE49-F238E27FC236}">
                  <a16:creationId xmlns:a16="http://schemas.microsoft.com/office/drawing/2014/main" id="{B0304FE5-59C5-ED13-209E-0669CC268F1F}"/>
                </a:ext>
              </a:extLst>
            </p:cNvPr>
            <p:cNvSpPr>
              <a:spLocks noChangeShapeType="1"/>
            </p:cNvSpPr>
            <p:nvPr/>
          </p:nvSpPr>
          <p:spPr bwMode="auto">
            <a:xfrm>
              <a:off x="5112" y="2832"/>
              <a:ext cx="0" cy="132"/>
            </a:xfrm>
            <a:prstGeom prst="line">
              <a:avLst/>
            </a:prstGeom>
            <a:noFill/>
            <a:ln w="571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657432" name="Line 24">
              <a:extLst>
                <a:ext uri="{FF2B5EF4-FFF2-40B4-BE49-F238E27FC236}">
                  <a16:creationId xmlns:a16="http://schemas.microsoft.com/office/drawing/2014/main" id="{4C450A3A-BE9D-942A-CB30-E4A1F1CCFA3D}"/>
                </a:ext>
              </a:extLst>
            </p:cNvPr>
            <p:cNvSpPr>
              <a:spLocks noChangeShapeType="1"/>
            </p:cNvSpPr>
            <p:nvPr/>
          </p:nvSpPr>
          <p:spPr bwMode="auto">
            <a:xfrm>
              <a:off x="2064" y="2976"/>
              <a:ext cx="12" cy="492"/>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657433" name="Line 25">
              <a:extLst>
                <a:ext uri="{FF2B5EF4-FFF2-40B4-BE49-F238E27FC236}">
                  <a16:creationId xmlns:a16="http://schemas.microsoft.com/office/drawing/2014/main" id="{1AA73112-7988-4E3D-FD2E-FE24040964D8}"/>
                </a:ext>
              </a:extLst>
            </p:cNvPr>
            <p:cNvSpPr>
              <a:spLocks noChangeShapeType="1"/>
            </p:cNvSpPr>
            <p:nvPr/>
          </p:nvSpPr>
          <p:spPr bwMode="auto">
            <a:xfrm>
              <a:off x="3864" y="2988"/>
              <a:ext cx="12" cy="456"/>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grpSp>
      <p:grpSp>
        <p:nvGrpSpPr>
          <p:cNvPr id="657434" name="Group 26">
            <a:extLst>
              <a:ext uri="{FF2B5EF4-FFF2-40B4-BE49-F238E27FC236}">
                <a16:creationId xmlns:a16="http://schemas.microsoft.com/office/drawing/2014/main" id="{AB8F0E46-11A1-924C-ED8F-170F6AB0178B}"/>
              </a:ext>
            </a:extLst>
          </p:cNvPr>
          <p:cNvGrpSpPr>
            <a:grpSpLocks/>
          </p:cNvGrpSpPr>
          <p:nvPr/>
        </p:nvGrpSpPr>
        <p:grpSpPr bwMode="auto">
          <a:xfrm>
            <a:off x="1952626" y="4295777"/>
            <a:ext cx="7847013" cy="944631"/>
            <a:chOff x="408" y="3480"/>
            <a:chExt cx="5280" cy="648"/>
          </a:xfrm>
        </p:grpSpPr>
        <p:sp>
          <p:nvSpPr>
            <p:cNvPr id="657435" name="Text Box 27">
              <a:extLst>
                <a:ext uri="{FF2B5EF4-FFF2-40B4-BE49-F238E27FC236}">
                  <a16:creationId xmlns:a16="http://schemas.microsoft.com/office/drawing/2014/main" id="{072637E3-D6B2-F8AE-6D5C-AB65472B27DD}"/>
                </a:ext>
              </a:extLst>
            </p:cNvPr>
            <p:cNvSpPr txBox="1">
              <a:spLocks noChangeArrowheads="1"/>
            </p:cNvSpPr>
            <p:nvPr/>
          </p:nvSpPr>
          <p:spPr bwMode="auto">
            <a:xfrm>
              <a:off x="408" y="3480"/>
              <a:ext cx="5280" cy="639"/>
            </a:xfrm>
            <a:prstGeom prst="rect">
              <a:avLst/>
            </a:prstGeom>
            <a:noFill/>
            <a:ln w="57150" algn="ctr">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838" tIns="42419" rIns="84838" bIns="42419">
              <a:spAutoFit/>
            </a:bodyPr>
            <a:lstStyle>
              <a:lvl1pPr defTabSz="846138">
                <a:defRPr>
                  <a:solidFill>
                    <a:schemeClr val="tx1"/>
                  </a:solidFill>
                  <a:latin typeface="Arial" panose="020B0604020202020204" pitchFamily="34" charset="0"/>
                </a:defRPr>
              </a:lvl1pPr>
              <a:lvl2pPr marL="423863" defTabSz="846138">
                <a:defRPr>
                  <a:solidFill>
                    <a:schemeClr val="tx1"/>
                  </a:solidFill>
                  <a:latin typeface="Arial" panose="020B0604020202020204" pitchFamily="34" charset="0"/>
                </a:defRPr>
              </a:lvl2pPr>
              <a:lvl3pPr marL="847725" defTabSz="846138">
                <a:defRPr>
                  <a:solidFill>
                    <a:schemeClr val="tx1"/>
                  </a:solidFill>
                  <a:latin typeface="Arial" panose="020B0604020202020204" pitchFamily="34" charset="0"/>
                </a:defRPr>
              </a:lvl3pPr>
              <a:lvl4pPr marL="1273175" defTabSz="846138">
                <a:defRPr>
                  <a:solidFill>
                    <a:schemeClr val="tx1"/>
                  </a:solidFill>
                  <a:latin typeface="Arial" panose="020B0604020202020204" pitchFamily="34" charset="0"/>
                </a:defRPr>
              </a:lvl4pPr>
              <a:lvl5pPr marL="1697038" defTabSz="846138">
                <a:defRPr>
                  <a:solidFill>
                    <a:schemeClr val="tx1"/>
                  </a:solidFill>
                  <a:latin typeface="Arial" panose="020B0604020202020204" pitchFamily="34" charset="0"/>
                </a:defRPr>
              </a:lvl5pPr>
              <a:lvl6pPr marL="2154238" defTabSz="846138" fontAlgn="base">
                <a:spcBef>
                  <a:spcPct val="0"/>
                </a:spcBef>
                <a:spcAft>
                  <a:spcPct val="0"/>
                </a:spcAft>
                <a:defRPr>
                  <a:solidFill>
                    <a:schemeClr val="tx1"/>
                  </a:solidFill>
                  <a:latin typeface="Arial" panose="020B0604020202020204" pitchFamily="34" charset="0"/>
                </a:defRPr>
              </a:lvl6pPr>
              <a:lvl7pPr marL="2611438" defTabSz="846138" fontAlgn="base">
                <a:spcBef>
                  <a:spcPct val="0"/>
                </a:spcBef>
                <a:spcAft>
                  <a:spcPct val="0"/>
                </a:spcAft>
                <a:defRPr>
                  <a:solidFill>
                    <a:schemeClr val="tx1"/>
                  </a:solidFill>
                  <a:latin typeface="Arial" panose="020B0604020202020204" pitchFamily="34" charset="0"/>
                </a:defRPr>
              </a:lvl7pPr>
              <a:lvl8pPr marL="3068638" defTabSz="846138" fontAlgn="base">
                <a:spcBef>
                  <a:spcPct val="0"/>
                </a:spcBef>
                <a:spcAft>
                  <a:spcPct val="0"/>
                </a:spcAft>
                <a:defRPr>
                  <a:solidFill>
                    <a:schemeClr val="tx1"/>
                  </a:solidFill>
                  <a:latin typeface="Arial" panose="020B0604020202020204" pitchFamily="34" charset="0"/>
                </a:defRPr>
              </a:lvl8pPr>
              <a:lvl9pPr marL="3525838" defTabSz="846138" fontAlgn="base">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200" b="1">
                  <a:solidFill>
                    <a:srgbClr val="CCFF99"/>
                  </a:solidFill>
                  <a:latin typeface="Times New Roman" panose="02020603050405020304" pitchFamily="18" charset="0"/>
                  <a:cs typeface="Arial" panose="020B0604020202020204" pitchFamily="34" charset="0"/>
                </a:rPr>
                <a:t>3/1957                       </a:t>
              </a:r>
              <a:r>
                <a:rPr lang="en-US" altLang="vi-VN" sz="2000" b="1">
                  <a:solidFill>
                    <a:srgbClr val="CCFF99"/>
                  </a:solidFill>
                  <a:latin typeface="Times New Roman" panose="02020603050405020304" pitchFamily="18" charset="0"/>
                  <a:cs typeface="Arial" panose="020B0604020202020204" pitchFamily="34" charset="0"/>
                </a:rPr>
                <a:t>Cộng đồng năng lượng nguyên  tử châu Âu</a:t>
              </a:r>
              <a:r>
                <a:rPr lang="en-US" altLang="vi-VN" sz="1700" b="1">
                  <a:solidFill>
                    <a:srgbClr val="0000FF"/>
                  </a:solidFill>
                  <a:latin typeface="Times New Roman" panose="02020603050405020304" pitchFamily="18" charset="0"/>
                  <a:cs typeface="Arial" panose="020B0604020202020204" pitchFamily="34" charset="0"/>
                </a:rPr>
                <a:t>          </a:t>
              </a:r>
            </a:p>
            <a:p>
              <a:pPr algn="ctr" eaLnBrk="1" hangingPunct="1">
                <a:spcBef>
                  <a:spcPct val="50000"/>
                </a:spcBef>
              </a:pPr>
              <a:r>
                <a:rPr lang="en-US" altLang="vi-VN" sz="2200" b="1">
                  <a:solidFill>
                    <a:srgbClr val="0000FF"/>
                  </a:solidFill>
                  <a:latin typeface="Times New Roman" panose="02020603050405020304" pitchFamily="18" charset="0"/>
                  <a:cs typeface="Arial" panose="020B0604020202020204" pitchFamily="34" charset="0"/>
                </a:rPr>
                <a:t>                 </a:t>
              </a:r>
              <a:r>
                <a:rPr lang="en-US" altLang="vi-VN" sz="2200" b="1">
                  <a:solidFill>
                    <a:srgbClr val="CCFF99"/>
                  </a:solidFill>
                  <a:latin typeface=".VnTime" panose="020B7200000000000000" pitchFamily="34" charset="0"/>
                  <a:cs typeface="Arial" panose="020B0604020202020204" pitchFamily="34" charset="0"/>
                </a:rPr>
                <a:t>Céng</a:t>
              </a:r>
              <a:r>
                <a:rPr lang="en-US" altLang="vi-VN" sz="2200" b="1">
                  <a:solidFill>
                    <a:srgbClr val="CCFF99"/>
                  </a:solidFill>
                  <a:latin typeface="Times New Roman" panose="02020603050405020304" pitchFamily="18" charset="0"/>
                  <a:cs typeface="Arial" panose="020B0604020202020204" pitchFamily="34" charset="0"/>
                </a:rPr>
                <a:t> đồng kinh tế châu âu (EEC)</a:t>
              </a:r>
            </a:p>
          </p:txBody>
        </p:sp>
        <p:sp>
          <p:nvSpPr>
            <p:cNvPr id="657436" name="Line 28">
              <a:extLst>
                <a:ext uri="{FF2B5EF4-FFF2-40B4-BE49-F238E27FC236}">
                  <a16:creationId xmlns:a16="http://schemas.microsoft.com/office/drawing/2014/main" id="{85420E62-CC4F-1D8D-B673-437D8411BA77}"/>
                </a:ext>
              </a:extLst>
            </p:cNvPr>
            <p:cNvSpPr>
              <a:spLocks noChangeShapeType="1"/>
            </p:cNvSpPr>
            <p:nvPr/>
          </p:nvSpPr>
          <p:spPr bwMode="auto">
            <a:xfrm flipH="1">
              <a:off x="1320" y="3504"/>
              <a:ext cx="0" cy="624"/>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657437" name="Line 29">
              <a:extLst>
                <a:ext uri="{FF2B5EF4-FFF2-40B4-BE49-F238E27FC236}">
                  <a16:creationId xmlns:a16="http://schemas.microsoft.com/office/drawing/2014/main" id="{1CE2834F-041E-D22E-A0CE-74AA87D31113}"/>
                </a:ext>
              </a:extLst>
            </p:cNvPr>
            <p:cNvSpPr>
              <a:spLocks noChangeShapeType="1"/>
            </p:cNvSpPr>
            <p:nvPr/>
          </p:nvSpPr>
          <p:spPr bwMode="auto">
            <a:xfrm>
              <a:off x="1344" y="3828"/>
              <a:ext cx="4332" cy="0"/>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grpSp>
      <p:sp>
        <p:nvSpPr>
          <p:cNvPr id="657438" name="Text Box 30">
            <a:extLst>
              <a:ext uri="{FF2B5EF4-FFF2-40B4-BE49-F238E27FC236}">
                <a16:creationId xmlns:a16="http://schemas.microsoft.com/office/drawing/2014/main" id="{32F83EFD-566A-95F6-AA15-7959E8EEEA2F}"/>
              </a:ext>
            </a:extLst>
          </p:cNvPr>
          <p:cNvSpPr txBox="1">
            <a:spLocks noChangeArrowheads="1"/>
          </p:cNvSpPr>
          <p:nvPr/>
        </p:nvSpPr>
        <p:spPr bwMode="auto">
          <a:xfrm>
            <a:off x="1952626" y="6061076"/>
            <a:ext cx="7883525" cy="347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838" tIns="42419" rIns="84838" bIns="42419">
            <a:spAutoFit/>
          </a:bodyPr>
          <a:lstStyle>
            <a:lvl1pPr defTabSz="846138">
              <a:defRPr>
                <a:solidFill>
                  <a:schemeClr val="tx1"/>
                </a:solidFill>
                <a:latin typeface="Arial" panose="020B0604020202020204" pitchFamily="34" charset="0"/>
              </a:defRPr>
            </a:lvl1pPr>
            <a:lvl2pPr marL="423863" defTabSz="846138">
              <a:defRPr>
                <a:solidFill>
                  <a:schemeClr val="tx1"/>
                </a:solidFill>
                <a:latin typeface="Arial" panose="020B0604020202020204" pitchFamily="34" charset="0"/>
              </a:defRPr>
            </a:lvl2pPr>
            <a:lvl3pPr marL="847725" defTabSz="846138">
              <a:defRPr>
                <a:solidFill>
                  <a:schemeClr val="tx1"/>
                </a:solidFill>
                <a:latin typeface="Arial" panose="020B0604020202020204" pitchFamily="34" charset="0"/>
              </a:defRPr>
            </a:lvl3pPr>
            <a:lvl4pPr marL="1273175" defTabSz="846138">
              <a:defRPr>
                <a:solidFill>
                  <a:schemeClr val="tx1"/>
                </a:solidFill>
                <a:latin typeface="Arial" panose="020B0604020202020204" pitchFamily="34" charset="0"/>
              </a:defRPr>
            </a:lvl4pPr>
            <a:lvl5pPr marL="1697038" defTabSz="846138">
              <a:defRPr>
                <a:solidFill>
                  <a:schemeClr val="tx1"/>
                </a:solidFill>
                <a:latin typeface="Arial" panose="020B0604020202020204" pitchFamily="34" charset="0"/>
              </a:defRPr>
            </a:lvl5pPr>
            <a:lvl6pPr marL="2154238" defTabSz="846138" fontAlgn="base">
              <a:spcBef>
                <a:spcPct val="0"/>
              </a:spcBef>
              <a:spcAft>
                <a:spcPct val="0"/>
              </a:spcAft>
              <a:defRPr>
                <a:solidFill>
                  <a:schemeClr val="tx1"/>
                </a:solidFill>
                <a:latin typeface="Arial" panose="020B0604020202020204" pitchFamily="34" charset="0"/>
              </a:defRPr>
            </a:lvl6pPr>
            <a:lvl7pPr marL="2611438" defTabSz="846138" fontAlgn="base">
              <a:spcBef>
                <a:spcPct val="0"/>
              </a:spcBef>
              <a:spcAft>
                <a:spcPct val="0"/>
              </a:spcAft>
              <a:defRPr>
                <a:solidFill>
                  <a:schemeClr val="tx1"/>
                </a:solidFill>
                <a:latin typeface="Arial" panose="020B0604020202020204" pitchFamily="34" charset="0"/>
              </a:defRPr>
            </a:lvl7pPr>
            <a:lvl8pPr marL="3068638" defTabSz="846138" fontAlgn="base">
              <a:spcBef>
                <a:spcPct val="0"/>
              </a:spcBef>
              <a:spcAft>
                <a:spcPct val="0"/>
              </a:spcAft>
              <a:defRPr>
                <a:solidFill>
                  <a:schemeClr val="tx1"/>
                </a:solidFill>
                <a:latin typeface="Arial" panose="020B0604020202020204" pitchFamily="34" charset="0"/>
              </a:defRPr>
            </a:lvl8pPr>
            <a:lvl9pPr marL="3525838" defTabSz="846138" fontAlgn="base">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vi-VN" altLang="vi-VN" sz="1700" b="1">
              <a:latin typeface="Times New Roman" panose="02020603050405020304" pitchFamily="18" charset="0"/>
              <a:cs typeface="Arial" panose="020B0604020202020204" pitchFamily="34" charset="0"/>
            </a:endParaRPr>
          </a:p>
        </p:txBody>
      </p:sp>
      <p:sp>
        <p:nvSpPr>
          <p:cNvPr id="657439" name="Text Box 31">
            <a:extLst>
              <a:ext uri="{FF2B5EF4-FFF2-40B4-BE49-F238E27FC236}">
                <a16:creationId xmlns:a16="http://schemas.microsoft.com/office/drawing/2014/main" id="{7C238EEA-9F90-DAD4-41F1-7C4EA5D42BCE}"/>
              </a:ext>
            </a:extLst>
          </p:cNvPr>
          <p:cNvSpPr txBox="1">
            <a:spLocks noChangeArrowheads="1"/>
          </p:cNvSpPr>
          <p:nvPr/>
        </p:nvSpPr>
        <p:spPr bwMode="auto">
          <a:xfrm>
            <a:off x="1898650" y="5596373"/>
            <a:ext cx="8169275" cy="932052"/>
          </a:xfrm>
          <a:prstGeom prst="rect">
            <a:avLst/>
          </a:prstGeom>
          <a:noFill/>
          <a:ln w="57150" algn="ctr">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838" tIns="42419" rIns="84838" bIns="42419">
            <a:spAutoFit/>
          </a:bodyPr>
          <a:lstStyle>
            <a:lvl1pPr defTabSz="846138">
              <a:defRPr>
                <a:solidFill>
                  <a:schemeClr val="tx1"/>
                </a:solidFill>
                <a:latin typeface="Arial" panose="020B0604020202020204" pitchFamily="34" charset="0"/>
              </a:defRPr>
            </a:lvl1pPr>
            <a:lvl2pPr marL="423863" defTabSz="846138">
              <a:defRPr>
                <a:solidFill>
                  <a:schemeClr val="tx1"/>
                </a:solidFill>
                <a:latin typeface="Arial" panose="020B0604020202020204" pitchFamily="34" charset="0"/>
              </a:defRPr>
            </a:lvl2pPr>
            <a:lvl3pPr marL="847725" defTabSz="846138">
              <a:defRPr>
                <a:solidFill>
                  <a:schemeClr val="tx1"/>
                </a:solidFill>
                <a:latin typeface="Arial" panose="020B0604020202020204" pitchFamily="34" charset="0"/>
              </a:defRPr>
            </a:lvl3pPr>
            <a:lvl4pPr marL="1273175" defTabSz="846138">
              <a:defRPr>
                <a:solidFill>
                  <a:schemeClr val="tx1"/>
                </a:solidFill>
                <a:latin typeface="Arial" panose="020B0604020202020204" pitchFamily="34" charset="0"/>
              </a:defRPr>
            </a:lvl4pPr>
            <a:lvl5pPr marL="1697038" defTabSz="846138">
              <a:defRPr>
                <a:solidFill>
                  <a:schemeClr val="tx1"/>
                </a:solidFill>
                <a:latin typeface="Arial" panose="020B0604020202020204" pitchFamily="34" charset="0"/>
              </a:defRPr>
            </a:lvl5pPr>
            <a:lvl6pPr marL="2154238" defTabSz="846138" fontAlgn="base">
              <a:spcBef>
                <a:spcPct val="0"/>
              </a:spcBef>
              <a:spcAft>
                <a:spcPct val="0"/>
              </a:spcAft>
              <a:defRPr>
                <a:solidFill>
                  <a:schemeClr val="tx1"/>
                </a:solidFill>
                <a:latin typeface="Arial" panose="020B0604020202020204" pitchFamily="34" charset="0"/>
              </a:defRPr>
            </a:lvl6pPr>
            <a:lvl7pPr marL="2611438" defTabSz="846138" fontAlgn="base">
              <a:spcBef>
                <a:spcPct val="0"/>
              </a:spcBef>
              <a:spcAft>
                <a:spcPct val="0"/>
              </a:spcAft>
              <a:defRPr>
                <a:solidFill>
                  <a:schemeClr val="tx1"/>
                </a:solidFill>
                <a:latin typeface="Arial" panose="020B0604020202020204" pitchFamily="34" charset="0"/>
              </a:defRPr>
            </a:lvl7pPr>
            <a:lvl8pPr marL="3068638" defTabSz="846138" fontAlgn="base">
              <a:spcBef>
                <a:spcPct val="0"/>
              </a:spcBef>
              <a:spcAft>
                <a:spcPct val="0"/>
              </a:spcAft>
              <a:defRPr>
                <a:solidFill>
                  <a:schemeClr val="tx1"/>
                </a:solidFill>
                <a:latin typeface="Arial" panose="020B0604020202020204" pitchFamily="34" charset="0"/>
              </a:defRPr>
            </a:lvl8pPr>
            <a:lvl9pPr marL="3525838" defTabSz="846138" fontAlgn="base">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200" b="1" dirty="0">
                <a:solidFill>
                  <a:srgbClr val="FFFF66"/>
                </a:solidFill>
                <a:latin typeface="Times New Roman" panose="02020603050405020304" pitchFamily="18" charset="0"/>
                <a:cs typeface="Arial" panose="020B0604020202020204" pitchFamily="34" charset="0"/>
              </a:rPr>
              <a:t>7- 1967                </a:t>
            </a:r>
            <a:r>
              <a:rPr lang="en-US" altLang="vi-VN" sz="2200" b="1" dirty="0" err="1">
                <a:solidFill>
                  <a:srgbClr val="FFFF66"/>
                </a:solidFill>
                <a:latin typeface="Times New Roman" panose="02020603050405020304" pitchFamily="18" charset="0"/>
                <a:cs typeface="Arial" panose="020B0604020202020204" pitchFamily="34" charset="0"/>
              </a:rPr>
              <a:t>Cộng</a:t>
            </a:r>
            <a:r>
              <a:rPr lang="en-US" altLang="vi-VN" sz="2200" b="1" dirty="0">
                <a:solidFill>
                  <a:srgbClr val="FFFF66"/>
                </a:solidFill>
                <a:latin typeface="Times New Roman" panose="02020603050405020304" pitchFamily="18" charset="0"/>
                <a:cs typeface="Arial" panose="020B0604020202020204" pitchFamily="34" charset="0"/>
              </a:rPr>
              <a:t> </a:t>
            </a:r>
            <a:r>
              <a:rPr lang="en-US" altLang="vi-VN" sz="2200" b="1" dirty="0" err="1">
                <a:solidFill>
                  <a:srgbClr val="FFFF66"/>
                </a:solidFill>
                <a:latin typeface="Times New Roman" panose="02020603050405020304" pitchFamily="18" charset="0"/>
                <a:cs typeface="Arial" panose="020B0604020202020204" pitchFamily="34" charset="0"/>
              </a:rPr>
              <a:t>đồng</a:t>
            </a:r>
            <a:r>
              <a:rPr lang="en-US" altLang="vi-VN" sz="2200" b="1" dirty="0">
                <a:solidFill>
                  <a:srgbClr val="FFFF66"/>
                </a:solidFill>
                <a:latin typeface="Times New Roman" panose="02020603050405020304" pitchFamily="18" charset="0"/>
                <a:cs typeface="Arial" panose="020B0604020202020204" pitchFamily="34" charset="0"/>
              </a:rPr>
              <a:t> </a:t>
            </a:r>
            <a:r>
              <a:rPr lang="en-US" altLang="vi-VN" sz="2200" b="1" dirty="0" err="1">
                <a:solidFill>
                  <a:srgbClr val="FFFF66"/>
                </a:solidFill>
                <a:latin typeface="Times New Roman" panose="02020603050405020304" pitchFamily="18" charset="0"/>
                <a:cs typeface="Arial" panose="020B0604020202020204" pitchFamily="34" charset="0"/>
              </a:rPr>
              <a:t>châu</a:t>
            </a:r>
            <a:r>
              <a:rPr lang="en-US" altLang="vi-VN" sz="2200" b="1" dirty="0">
                <a:solidFill>
                  <a:srgbClr val="FFFF66"/>
                </a:solidFill>
                <a:latin typeface="Times New Roman" panose="02020603050405020304" pitchFamily="18" charset="0"/>
                <a:cs typeface="Arial" panose="020B0604020202020204" pitchFamily="34" charset="0"/>
              </a:rPr>
              <a:t> </a:t>
            </a:r>
            <a:r>
              <a:rPr lang="en-US" altLang="vi-VN" sz="2200" b="1" dirty="0" err="1">
                <a:solidFill>
                  <a:srgbClr val="FFFF66"/>
                </a:solidFill>
                <a:latin typeface="Times New Roman" panose="02020603050405020304" pitchFamily="18" charset="0"/>
                <a:cs typeface="Arial" panose="020B0604020202020204" pitchFamily="34" charset="0"/>
              </a:rPr>
              <a:t>Âu</a:t>
            </a:r>
            <a:r>
              <a:rPr lang="en-US" altLang="vi-VN" sz="2200" b="1" dirty="0">
                <a:solidFill>
                  <a:srgbClr val="FFFF66"/>
                </a:solidFill>
                <a:latin typeface="Times New Roman" panose="02020603050405020304" pitchFamily="18" charset="0"/>
                <a:cs typeface="Arial" panose="020B0604020202020204" pitchFamily="34" charset="0"/>
              </a:rPr>
              <a:t> (EC)</a:t>
            </a:r>
          </a:p>
          <a:p>
            <a:pPr eaLnBrk="1" hangingPunct="1">
              <a:spcBef>
                <a:spcPct val="50000"/>
              </a:spcBef>
            </a:pPr>
            <a:r>
              <a:rPr lang="en-US" altLang="vi-VN" sz="2200" b="1" dirty="0">
                <a:solidFill>
                  <a:srgbClr val="FFFF66"/>
                </a:solidFill>
                <a:latin typeface="Times New Roman" panose="02020603050405020304" pitchFamily="18" charset="0"/>
                <a:cs typeface="Arial" panose="020B0604020202020204" pitchFamily="34" charset="0"/>
              </a:rPr>
              <a:t>12- 1991              Liên </a:t>
            </a:r>
            <a:r>
              <a:rPr lang="en-US" altLang="vi-VN" sz="2200" b="1" dirty="0" err="1">
                <a:solidFill>
                  <a:srgbClr val="FFFF66"/>
                </a:solidFill>
                <a:latin typeface="Times New Roman" panose="02020603050405020304" pitchFamily="18" charset="0"/>
                <a:cs typeface="Arial" panose="020B0604020202020204" pitchFamily="34" charset="0"/>
              </a:rPr>
              <a:t>minh</a:t>
            </a:r>
            <a:r>
              <a:rPr lang="en-US" altLang="vi-VN" sz="2200" b="1" dirty="0">
                <a:solidFill>
                  <a:srgbClr val="FFFF66"/>
                </a:solidFill>
                <a:latin typeface="Times New Roman" panose="02020603050405020304" pitchFamily="18" charset="0"/>
                <a:cs typeface="Arial" panose="020B0604020202020204" pitchFamily="34" charset="0"/>
              </a:rPr>
              <a:t> </a:t>
            </a:r>
            <a:r>
              <a:rPr lang="en-US" altLang="vi-VN" sz="2200" b="1" dirty="0" err="1">
                <a:solidFill>
                  <a:srgbClr val="FFFF66"/>
                </a:solidFill>
                <a:latin typeface="Times New Roman" panose="02020603050405020304" pitchFamily="18" charset="0"/>
                <a:cs typeface="Arial" panose="020B0604020202020204" pitchFamily="34" charset="0"/>
              </a:rPr>
              <a:t>châu</a:t>
            </a:r>
            <a:r>
              <a:rPr lang="en-US" altLang="vi-VN" sz="2200" b="1" dirty="0">
                <a:solidFill>
                  <a:srgbClr val="FFFF66"/>
                </a:solidFill>
                <a:latin typeface="Times New Roman" panose="02020603050405020304" pitchFamily="18" charset="0"/>
                <a:cs typeface="Arial" panose="020B0604020202020204" pitchFamily="34" charset="0"/>
              </a:rPr>
              <a:t> </a:t>
            </a:r>
            <a:r>
              <a:rPr lang="en-US" altLang="vi-VN" sz="2200" b="1" dirty="0" err="1">
                <a:solidFill>
                  <a:srgbClr val="FFFF66"/>
                </a:solidFill>
                <a:latin typeface="Times New Roman" panose="02020603050405020304" pitchFamily="18" charset="0"/>
                <a:cs typeface="Arial" panose="020B0604020202020204" pitchFamily="34" charset="0"/>
              </a:rPr>
              <a:t>Âu</a:t>
            </a:r>
            <a:r>
              <a:rPr lang="en-US" altLang="vi-VN" sz="2200" b="1" dirty="0">
                <a:solidFill>
                  <a:srgbClr val="FFFF66"/>
                </a:solidFill>
                <a:latin typeface="Times New Roman" panose="02020603050405020304" pitchFamily="18" charset="0"/>
                <a:cs typeface="Arial" panose="020B0604020202020204" pitchFamily="34" charset="0"/>
              </a:rPr>
              <a:t> (EU)</a:t>
            </a:r>
          </a:p>
        </p:txBody>
      </p:sp>
      <p:sp>
        <p:nvSpPr>
          <p:cNvPr id="657440" name="Line 32">
            <a:extLst>
              <a:ext uri="{FF2B5EF4-FFF2-40B4-BE49-F238E27FC236}">
                <a16:creationId xmlns:a16="http://schemas.microsoft.com/office/drawing/2014/main" id="{BC46C812-331B-7A27-30CB-53B3A70B5646}"/>
              </a:ext>
            </a:extLst>
          </p:cNvPr>
          <p:cNvSpPr>
            <a:spLocks noChangeShapeType="1"/>
          </p:cNvSpPr>
          <p:nvPr/>
        </p:nvSpPr>
        <p:spPr bwMode="auto">
          <a:xfrm>
            <a:off x="5983288" y="5327651"/>
            <a:ext cx="0" cy="296863"/>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657441" name="Text Box 33">
            <a:extLst>
              <a:ext uri="{FF2B5EF4-FFF2-40B4-BE49-F238E27FC236}">
                <a16:creationId xmlns:a16="http://schemas.microsoft.com/office/drawing/2014/main" id="{20F663FD-420C-D0C5-BD89-373FE7521216}"/>
              </a:ext>
            </a:extLst>
          </p:cNvPr>
          <p:cNvSpPr txBox="1">
            <a:spLocks noChangeArrowheads="1"/>
          </p:cNvSpPr>
          <p:nvPr/>
        </p:nvSpPr>
        <p:spPr bwMode="auto">
          <a:xfrm>
            <a:off x="9204326" y="341314"/>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vi-VN" altLang="vi-VN">
              <a:latin typeface="Arial" panose="020B0604020202020204" pitchFamily="34" charset="0"/>
            </a:endParaRPr>
          </a:p>
        </p:txBody>
      </p:sp>
      <p:pic>
        <p:nvPicPr>
          <p:cNvPr id="2" name="Picture 1">
            <a:extLst>
              <a:ext uri="{FF2B5EF4-FFF2-40B4-BE49-F238E27FC236}">
                <a16:creationId xmlns:a16="http://schemas.microsoft.com/office/drawing/2014/main" id="{AE06CEF0-E992-3C72-E351-6F67B694CD43}"/>
              </a:ext>
            </a:extLst>
          </p:cNvPr>
          <p:cNvPicPr>
            <a:picLocks noChangeAspect="1"/>
          </p:cNvPicPr>
          <p:nvPr/>
        </p:nvPicPr>
        <p:blipFill>
          <a:blip r:embed="rId2"/>
          <a:stretch>
            <a:fillRect/>
          </a:stretch>
        </p:blipFill>
        <p:spPr>
          <a:xfrm>
            <a:off x="8776855" y="372615"/>
            <a:ext cx="2967409" cy="7719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657410"/>
                                        </p:tgtEl>
                                        <p:attrNameLst>
                                          <p:attrName>style.visibility</p:attrName>
                                        </p:attrNameLst>
                                      </p:cBhvr>
                                      <p:to>
                                        <p:strVal val="visible"/>
                                      </p:to>
                                    </p:set>
                                    <p:animEffect transition="in" filter="wheel(4)">
                                      <p:cBhvr>
                                        <p:cTn id="7" dur="2000"/>
                                        <p:tgtEl>
                                          <p:spTgt spid="6574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657411"/>
                                        </p:tgtEl>
                                        <p:attrNameLst>
                                          <p:attrName>style.visibility</p:attrName>
                                        </p:attrNameLst>
                                      </p:cBhvr>
                                      <p:to>
                                        <p:strVal val="visible"/>
                                      </p:to>
                                    </p:set>
                                    <p:anim calcmode="lin" valueType="num">
                                      <p:cBhvr>
                                        <p:cTn id="12" dur="1000" fill="hold"/>
                                        <p:tgtEl>
                                          <p:spTgt spid="657411"/>
                                        </p:tgtEl>
                                        <p:attrNameLst>
                                          <p:attrName>ppt_w</p:attrName>
                                        </p:attrNameLst>
                                      </p:cBhvr>
                                      <p:tavLst>
                                        <p:tav tm="0">
                                          <p:val>
                                            <p:strVal val="#ppt_w*0.70"/>
                                          </p:val>
                                        </p:tav>
                                        <p:tav tm="100000">
                                          <p:val>
                                            <p:strVal val="#ppt_w"/>
                                          </p:val>
                                        </p:tav>
                                      </p:tavLst>
                                    </p:anim>
                                    <p:anim calcmode="lin" valueType="num">
                                      <p:cBhvr>
                                        <p:cTn id="13" dur="1000" fill="hold"/>
                                        <p:tgtEl>
                                          <p:spTgt spid="657411"/>
                                        </p:tgtEl>
                                        <p:attrNameLst>
                                          <p:attrName>ppt_h</p:attrName>
                                        </p:attrNameLst>
                                      </p:cBhvr>
                                      <p:tavLst>
                                        <p:tav tm="0">
                                          <p:val>
                                            <p:strVal val="#ppt_h"/>
                                          </p:val>
                                        </p:tav>
                                        <p:tav tm="100000">
                                          <p:val>
                                            <p:strVal val="#ppt_h"/>
                                          </p:val>
                                        </p:tav>
                                      </p:tavLst>
                                    </p:anim>
                                    <p:animEffect transition="in" filter="fade">
                                      <p:cBhvr>
                                        <p:cTn id="14" dur="1000"/>
                                        <p:tgtEl>
                                          <p:spTgt spid="65741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657414"/>
                                        </p:tgtEl>
                                        <p:attrNameLst>
                                          <p:attrName>style.visibility</p:attrName>
                                        </p:attrNameLst>
                                      </p:cBhvr>
                                      <p:to>
                                        <p:strVal val="visible"/>
                                      </p:to>
                                    </p:set>
                                    <p:anim calcmode="lin" valueType="num">
                                      <p:cBhvr>
                                        <p:cTn id="19" dur="1000" fill="hold"/>
                                        <p:tgtEl>
                                          <p:spTgt spid="657414"/>
                                        </p:tgtEl>
                                        <p:attrNameLst>
                                          <p:attrName>ppt_w</p:attrName>
                                        </p:attrNameLst>
                                      </p:cBhvr>
                                      <p:tavLst>
                                        <p:tav tm="0">
                                          <p:val>
                                            <p:strVal val="#ppt_w+.3"/>
                                          </p:val>
                                        </p:tav>
                                        <p:tav tm="100000">
                                          <p:val>
                                            <p:strVal val="#ppt_w"/>
                                          </p:val>
                                        </p:tav>
                                      </p:tavLst>
                                    </p:anim>
                                    <p:anim calcmode="lin" valueType="num">
                                      <p:cBhvr>
                                        <p:cTn id="20" dur="1000" fill="hold"/>
                                        <p:tgtEl>
                                          <p:spTgt spid="657414"/>
                                        </p:tgtEl>
                                        <p:attrNameLst>
                                          <p:attrName>ppt_h</p:attrName>
                                        </p:attrNameLst>
                                      </p:cBhvr>
                                      <p:tavLst>
                                        <p:tav tm="0">
                                          <p:val>
                                            <p:strVal val="#ppt_h"/>
                                          </p:val>
                                        </p:tav>
                                        <p:tav tm="100000">
                                          <p:val>
                                            <p:strVal val="#ppt_h"/>
                                          </p:val>
                                        </p:tav>
                                      </p:tavLst>
                                    </p:anim>
                                    <p:animEffect transition="in" filter="fade">
                                      <p:cBhvr>
                                        <p:cTn id="21" dur="1000"/>
                                        <p:tgtEl>
                                          <p:spTgt spid="65741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4" presetClass="entr" presetSubtype="0" fill="hold" nodeType="clickEffect">
                                  <p:stCondLst>
                                    <p:cond delay="0"/>
                                  </p:stCondLst>
                                  <p:childTnLst>
                                    <p:set>
                                      <p:cBhvr>
                                        <p:cTn id="25" dur="1" fill="hold">
                                          <p:stCondLst>
                                            <p:cond delay="0"/>
                                          </p:stCondLst>
                                        </p:cTn>
                                        <p:tgtEl>
                                          <p:spTgt spid="657415"/>
                                        </p:tgtEl>
                                        <p:attrNameLst>
                                          <p:attrName>style.visibility</p:attrName>
                                        </p:attrNameLst>
                                      </p:cBhvr>
                                      <p:to>
                                        <p:strVal val="visible"/>
                                      </p:to>
                                    </p:set>
                                    <p:anim from="(-#ppt_w/2)" to="(#ppt_x)" calcmode="lin" valueType="num">
                                      <p:cBhvr>
                                        <p:cTn id="26" dur="600" fill="hold">
                                          <p:stCondLst>
                                            <p:cond delay="0"/>
                                          </p:stCondLst>
                                        </p:cTn>
                                        <p:tgtEl>
                                          <p:spTgt spid="657415"/>
                                        </p:tgtEl>
                                        <p:attrNameLst>
                                          <p:attrName>ppt_x</p:attrName>
                                        </p:attrNameLst>
                                      </p:cBhvr>
                                    </p:anim>
                                    <p:anim from="0" to="-1.0" calcmode="lin" valueType="num">
                                      <p:cBhvr>
                                        <p:cTn id="27" dur="200" decel="50000" autoRev="1" fill="hold">
                                          <p:stCondLst>
                                            <p:cond delay="600"/>
                                          </p:stCondLst>
                                        </p:cTn>
                                        <p:tgtEl>
                                          <p:spTgt spid="657415"/>
                                        </p:tgtEl>
                                        <p:attrNameLst>
                                          <p:attrName>xshear</p:attrName>
                                        </p:attrNameLst>
                                      </p:cBhvr>
                                    </p:anim>
                                    <p:animScale>
                                      <p:cBhvr>
                                        <p:cTn id="28" dur="200" decel="100000" autoRev="1" fill="hold">
                                          <p:stCondLst>
                                            <p:cond delay="600"/>
                                          </p:stCondLst>
                                        </p:cTn>
                                        <p:tgtEl>
                                          <p:spTgt spid="657415"/>
                                        </p:tgtEl>
                                      </p:cBhvr>
                                      <p:from x="100000" y="100000"/>
                                      <p:to x="80000" y="100000"/>
                                    </p:animScale>
                                    <p:anim by="(#ppt_h/3+#ppt_w*0.1)" calcmode="lin" valueType="num">
                                      <p:cBhvr additive="sum">
                                        <p:cTn id="29" dur="200" decel="100000" autoRev="1" fill="hold">
                                          <p:stCondLst>
                                            <p:cond delay="600"/>
                                          </p:stCondLst>
                                        </p:cTn>
                                        <p:tgtEl>
                                          <p:spTgt spid="657415"/>
                                        </p:tgtEl>
                                        <p:attrNameLst>
                                          <p:attrName>ppt_x</p:attrName>
                                        </p:attrNameLst>
                                      </p:cBhvr>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55" presetClass="entr" presetSubtype="0" fill="hold" nodeType="clickEffect">
                                  <p:stCondLst>
                                    <p:cond delay="0"/>
                                  </p:stCondLst>
                                  <p:childTnLst>
                                    <p:set>
                                      <p:cBhvr>
                                        <p:cTn id="33" dur="1" fill="hold">
                                          <p:stCondLst>
                                            <p:cond delay="0"/>
                                          </p:stCondLst>
                                        </p:cTn>
                                        <p:tgtEl>
                                          <p:spTgt spid="657412"/>
                                        </p:tgtEl>
                                        <p:attrNameLst>
                                          <p:attrName>style.visibility</p:attrName>
                                        </p:attrNameLst>
                                      </p:cBhvr>
                                      <p:to>
                                        <p:strVal val="visible"/>
                                      </p:to>
                                    </p:set>
                                    <p:anim calcmode="lin" valueType="num">
                                      <p:cBhvr>
                                        <p:cTn id="34" dur="1000" fill="hold"/>
                                        <p:tgtEl>
                                          <p:spTgt spid="657412"/>
                                        </p:tgtEl>
                                        <p:attrNameLst>
                                          <p:attrName>ppt_w</p:attrName>
                                        </p:attrNameLst>
                                      </p:cBhvr>
                                      <p:tavLst>
                                        <p:tav tm="0">
                                          <p:val>
                                            <p:strVal val="#ppt_w*0.70"/>
                                          </p:val>
                                        </p:tav>
                                        <p:tav tm="100000">
                                          <p:val>
                                            <p:strVal val="#ppt_w"/>
                                          </p:val>
                                        </p:tav>
                                      </p:tavLst>
                                    </p:anim>
                                    <p:anim calcmode="lin" valueType="num">
                                      <p:cBhvr>
                                        <p:cTn id="35" dur="1000" fill="hold"/>
                                        <p:tgtEl>
                                          <p:spTgt spid="657412"/>
                                        </p:tgtEl>
                                        <p:attrNameLst>
                                          <p:attrName>ppt_h</p:attrName>
                                        </p:attrNameLst>
                                      </p:cBhvr>
                                      <p:tavLst>
                                        <p:tav tm="0">
                                          <p:val>
                                            <p:strVal val="#ppt_h"/>
                                          </p:val>
                                        </p:tav>
                                        <p:tav tm="100000">
                                          <p:val>
                                            <p:strVal val="#ppt_h"/>
                                          </p:val>
                                        </p:tav>
                                      </p:tavLst>
                                    </p:anim>
                                    <p:animEffect transition="in" filter="fade">
                                      <p:cBhvr>
                                        <p:cTn id="36" dur="1000"/>
                                        <p:tgtEl>
                                          <p:spTgt spid="65741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5" presetClass="entr" presetSubtype="0" fill="hold" nodeType="clickEffect">
                                  <p:stCondLst>
                                    <p:cond delay="0"/>
                                  </p:stCondLst>
                                  <p:childTnLst>
                                    <p:set>
                                      <p:cBhvr>
                                        <p:cTn id="40" dur="1" fill="hold">
                                          <p:stCondLst>
                                            <p:cond delay="0"/>
                                          </p:stCondLst>
                                        </p:cTn>
                                        <p:tgtEl>
                                          <p:spTgt spid="657413"/>
                                        </p:tgtEl>
                                        <p:attrNameLst>
                                          <p:attrName>style.visibility</p:attrName>
                                        </p:attrNameLst>
                                      </p:cBhvr>
                                      <p:to>
                                        <p:strVal val="visible"/>
                                      </p:to>
                                    </p:set>
                                    <p:anim calcmode="lin" valueType="num">
                                      <p:cBhvr>
                                        <p:cTn id="41" dur="1000" fill="hold"/>
                                        <p:tgtEl>
                                          <p:spTgt spid="657413"/>
                                        </p:tgtEl>
                                        <p:attrNameLst>
                                          <p:attrName>ppt_w</p:attrName>
                                        </p:attrNameLst>
                                      </p:cBhvr>
                                      <p:tavLst>
                                        <p:tav tm="0">
                                          <p:val>
                                            <p:strVal val="#ppt_w*0.70"/>
                                          </p:val>
                                        </p:tav>
                                        <p:tav tm="100000">
                                          <p:val>
                                            <p:strVal val="#ppt_w"/>
                                          </p:val>
                                        </p:tav>
                                      </p:tavLst>
                                    </p:anim>
                                    <p:anim calcmode="lin" valueType="num">
                                      <p:cBhvr>
                                        <p:cTn id="42" dur="1000" fill="hold"/>
                                        <p:tgtEl>
                                          <p:spTgt spid="657413"/>
                                        </p:tgtEl>
                                        <p:attrNameLst>
                                          <p:attrName>ppt_h</p:attrName>
                                        </p:attrNameLst>
                                      </p:cBhvr>
                                      <p:tavLst>
                                        <p:tav tm="0">
                                          <p:val>
                                            <p:strVal val="#ppt_h"/>
                                          </p:val>
                                        </p:tav>
                                        <p:tav tm="100000">
                                          <p:val>
                                            <p:strVal val="#ppt_h"/>
                                          </p:val>
                                        </p:tav>
                                      </p:tavLst>
                                    </p:anim>
                                    <p:animEffect transition="in" filter="fade">
                                      <p:cBhvr>
                                        <p:cTn id="43" dur="1000"/>
                                        <p:tgtEl>
                                          <p:spTgt spid="65741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55" presetClass="entr" presetSubtype="0" fill="hold" nodeType="clickEffect">
                                  <p:stCondLst>
                                    <p:cond delay="0"/>
                                  </p:stCondLst>
                                  <p:childTnLst>
                                    <p:set>
                                      <p:cBhvr>
                                        <p:cTn id="47" dur="1" fill="hold">
                                          <p:stCondLst>
                                            <p:cond delay="0"/>
                                          </p:stCondLst>
                                        </p:cTn>
                                        <p:tgtEl>
                                          <p:spTgt spid="657417"/>
                                        </p:tgtEl>
                                        <p:attrNameLst>
                                          <p:attrName>style.visibility</p:attrName>
                                        </p:attrNameLst>
                                      </p:cBhvr>
                                      <p:to>
                                        <p:strVal val="visible"/>
                                      </p:to>
                                    </p:set>
                                    <p:anim calcmode="lin" valueType="num">
                                      <p:cBhvr>
                                        <p:cTn id="48" dur="1000" fill="hold"/>
                                        <p:tgtEl>
                                          <p:spTgt spid="657417"/>
                                        </p:tgtEl>
                                        <p:attrNameLst>
                                          <p:attrName>ppt_w</p:attrName>
                                        </p:attrNameLst>
                                      </p:cBhvr>
                                      <p:tavLst>
                                        <p:tav tm="0">
                                          <p:val>
                                            <p:strVal val="#ppt_w*0.70"/>
                                          </p:val>
                                        </p:tav>
                                        <p:tav tm="100000">
                                          <p:val>
                                            <p:strVal val="#ppt_w"/>
                                          </p:val>
                                        </p:tav>
                                      </p:tavLst>
                                    </p:anim>
                                    <p:anim calcmode="lin" valueType="num">
                                      <p:cBhvr>
                                        <p:cTn id="49" dur="1000" fill="hold"/>
                                        <p:tgtEl>
                                          <p:spTgt spid="657417"/>
                                        </p:tgtEl>
                                        <p:attrNameLst>
                                          <p:attrName>ppt_h</p:attrName>
                                        </p:attrNameLst>
                                      </p:cBhvr>
                                      <p:tavLst>
                                        <p:tav tm="0">
                                          <p:val>
                                            <p:strVal val="#ppt_h"/>
                                          </p:val>
                                        </p:tav>
                                        <p:tav tm="100000">
                                          <p:val>
                                            <p:strVal val="#ppt_h"/>
                                          </p:val>
                                        </p:tav>
                                      </p:tavLst>
                                    </p:anim>
                                    <p:animEffect transition="in" filter="fade">
                                      <p:cBhvr>
                                        <p:cTn id="50" dur="1000"/>
                                        <p:tgtEl>
                                          <p:spTgt spid="657417"/>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5" presetClass="entr" presetSubtype="0" fill="hold" nodeType="clickEffect">
                                  <p:stCondLst>
                                    <p:cond delay="0"/>
                                  </p:stCondLst>
                                  <p:childTnLst>
                                    <p:set>
                                      <p:cBhvr>
                                        <p:cTn id="54" dur="1" fill="hold">
                                          <p:stCondLst>
                                            <p:cond delay="0"/>
                                          </p:stCondLst>
                                        </p:cTn>
                                        <p:tgtEl>
                                          <p:spTgt spid="657416"/>
                                        </p:tgtEl>
                                        <p:attrNameLst>
                                          <p:attrName>style.visibility</p:attrName>
                                        </p:attrNameLst>
                                      </p:cBhvr>
                                      <p:to>
                                        <p:strVal val="visible"/>
                                      </p:to>
                                    </p:set>
                                    <p:anim calcmode="lin" valueType="num">
                                      <p:cBhvr>
                                        <p:cTn id="55" dur="1000" fill="hold"/>
                                        <p:tgtEl>
                                          <p:spTgt spid="657416"/>
                                        </p:tgtEl>
                                        <p:attrNameLst>
                                          <p:attrName>ppt_w</p:attrName>
                                        </p:attrNameLst>
                                      </p:cBhvr>
                                      <p:tavLst>
                                        <p:tav tm="0">
                                          <p:val>
                                            <p:strVal val="#ppt_w*0.70"/>
                                          </p:val>
                                        </p:tav>
                                        <p:tav tm="100000">
                                          <p:val>
                                            <p:strVal val="#ppt_w"/>
                                          </p:val>
                                        </p:tav>
                                      </p:tavLst>
                                    </p:anim>
                                    <p:anim calcmode="lin" valueType="num">
                                      <p:cBhvr>
                                        <p:cTn id="56" dur="1000" fill="hold"/>
                                        <p:tgtEl>
                                          <p:spTgt spid="657416"/>
                                        </p:tgtEl>
                                        <p:attrNameLst>
                                          <p:attrName>ppt_h</p:attrName>
                                        </p:attrNameLst>
                                      </p:cBhvr>
                                      <p:tavLst>
                                        <p:tav tm="0">
                                          <p:val>
                                            <p:strVal val="#ppt_h"/>
                                          </p:val>
                                        </p:tav>
                                        <p:tav tm="100000">
                                          <p:val>
                                            <p:strVal val="#ppt_h"/>
                                          </p:val>
                                        </p:tav>
                                      </p:tavLst>
                                    </p:anim>
                                    <p:animEffect transition="in" filter="fade">
                                      <p:cBhvr>
                                        <p:cTn id="57" dur="1000"/>
                                        <p:tgtEl>
                                          <p:spTgt spid="657416"/>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3" presetClass="entr" presetSubtype="16" fill="hold" nodeType="clickEffect">
                                  <p:stCondLst>
                                    <p:cond delay="0"/>
                                  </p:stCondLst>
                                  <p:childTnLst>
                                    <p:set>
                                      <p:cBhvr>
                                        <p:cTn id="61" dur="1" fill="hold">
                                          <p:stCondLst>
                                            <p:cond delay="0"/>
                                          </p:stCondLst>
                                        </p:cTn>
                                        <p:tgtEl>
                                          <p:spTgt spid="657423"/>
                                        </p:tgtEl>
                                        <p:attrNameLst>
                                          <p:attrName>style.visibility</p:attrName>
                                        </p:attrNameLst>
                                      </p:cBhvr>
                                      <p:to>
                                        <p:strVal val="visible"/>
                                      </p:to>
                                    </p:set>
                                    <p:anim calcmode="lin" valueType="num">
                                      <p:cBhvr>
                                        <p:cTn id="62" dur="500" fill="hold"/>
                                        <p:tgtEl>
                                          <p:spTgt spid="657423"/>
                                        </p:tgtEl>
                                        <p:attrNameLst>
                                          <p:attrName>ppt_w</p:attrName>
                                        </p:attrNameLst>
                                      </p:cBhvr>
                                      <p:tavLst>
                                        <p:tav tm="0">
                                          <p:val>
                                            <p:fltVal val="0"/>
                                          </p:val>
                                        </p:tav>
                                        <p:tav tm="100000">
                                          <p:val>
                                            <p:strVal val="#ppt_w"/>
                                          </p:val>
                                        </p:tav>
                                      </p:tavLst>
                                    </p:anim>
                                    <p:anim calcmode="lin" valueType="num">
                                      <p:cBhvr>
                                        <p:cTn id="63" dur="500" fill="hold"/>
                                        <p:tgtEl>
                                          <p:spTgt spid="657423"/>
                                        </p:tgtEl>
                                        <p:attrNameLst>
                                          <p:attrName>ppt_h</p:attrName>
                                        </p:attrNameLst>
                                      </p:cBhvr>
                                      <p:tavLst>
                                        <p:tav tm="0">
                                          <p:val>
                                            <p:fltVal val="0"/>
                                          </p:val>
                                        </p:tav>
                                        <p:tav tm="100000">
                                          <p:val>
                                            <p:strVal val="#ppt_h"/>
                                          </p:val>
                                        </p:tav>
                                      </p:tavLst>
                                    </p:anim>
                                  </p:childTnLst>
                                </p:cTn>
                              </p:par>
                              <p:par>
                                <p:cTn id="64" presetID="23" presetClass="entr" presetSubtype="16" fill="hold" nodeType="withEffect">
                                  <p:stCondLst>
                                    <p:cond delay="0"/>
                                  </p:stCondLst>
                                  <p:childTnLst>
                                    <p:set>
                                      <p:cBhvr>
                                        <p:cTn id="65" dur="1" fill="hold">
                                          <p:stCondLst>
                                            <p:cond delay="0"/>
                                          </p:stCondLst>
                                        </p:cTn>
                                        <p:tgtEl>
                                          <p:spTgt spid="657422"/>
                                        </p:tgtEl>
                                        <p:attrNameLst>
                                          <p:attrName>style.visibility</p:attrName>
                                        </p:attrNameLst>
                                      </p:cBhvr>
                                      <p:to>
                                        <p:strVal val="visible"/>
                                      </p:to>
                                    </p:set>
                                    <p:anim calcmode="lin" valueType="num">
                                      <p:cBhvr>
                                        <p:cTn id="66" dur="500" fill="hold"/>
                                        <p:tgtEl>
                                          <p:spTgt spid="657422"/>
                                        </p:tgtEl>
                                        <p:attrNameLst>
                                          <p:attrName>ppt_w</p:attrName>
                                        </p:attrNameLst>
                                      </p:cBhvr>
                                      <p:tavLst>
                                        <p:tav tm="0">
                                          <p:val>
                                            <p:fltVal val="0"/>
                                          </p:val>
                                        </p:tav>
                                        <p:tav tm="100000">
                                          <p:val>
                                            <p:strVal val="#ppt_w"/>
                                          </p:val>
                                        </p:tav>
                                      </p:tavLst>
                                    </p:anim>
                                    <p:anim calcmode="lin" valueType="num">
                                      <p:cBhvr>
                                        <p:cTn id="67" dur="500" fill="hold"/>
                                        <p:tgtEl>
                                          <p:spTgt spid="657422"/>
                                        </p:tgtEl>
                                        <p:attrNameLst>
                                          <p:attrName>ppt_h</p:attrName>
                                        </p:attrNameLst>
                                      </p:cBhvr>
                                      <p:tavLst>
                                        <p:tav tm="0">
                                          <p:val>
                                            <p:fltVal val="0"/>
                                          </p:val>
                                        </p:tav>
                                        <p:tav tm="100000">
                                          <p:val>
                                            <p:strVal val="#ppt_h"/>
                                          </p:val>
                                        </p:tav>
                                      </p:tavLst>
                                    </p:anim>
                                  </p:childTnLst>
                                </p:cTn>
                              </p:par>
                              <p:par>
                                <p:cTn id="68" presetID="23" presetClass="entr" presetSubtype="16" fill="hold" nodeType="withEffect">
                                  <p:stCondLst>
                                    <p:cond delay="0"/>
                                  </p:stCondLst>
                                  <p:childTnLst>
                                    <p:set>
                                      <p:cBhvr>
                                        <p:cTn id="69" dur="1" fill="hold">
                                          <p:stCondLst>
                                            <p:cond delay="0"/>
                                          </p:stCondLst>
                                        </p:cTn>
                                        <p:tgtEl>
                                          <p:spTgt spid="657421"/>
                                        </p:tgtEl>
                                        <p:attrNameLst>
                                          <p:attrName>style.visibility</p:attrName>
                                        </p:attrNameLst>
                                      </p:cBhvr>
                                      <p:to>
                                        <p:strVal val="visible"/>
                                      </p:to>
                                    </p:set>
                                    <p:anim calcmode="lin" valueType="num">
                                      <p:cBhvr>
                                        <p:cTn id="70" dur="500" fill="hold"/>
                                        <p:tgtEl>
                                          <p:spTgt spid="657421"/>
                                        </p:tgtEl>
                                        <p:attrNameLst>
                                          <p:attrName>ppt_w</p:attrName>
                                        </p:attrNameLst>
                                      </p:cBhvr>
                                      <p:tavLst>
                                        <p:tav tm="0">
                                          <p:val>
                                            <p:fltVal val="0"/>
                                          </p:val>
                                        </p:tav>
                                        <p:tav tm="100000">
                                          <p:val>
                                            <p:strVal val="#ppt_w"/>
                                          </p:val>
                                        </p:tav>
                                      </p:tavLst>
                                    </p:anim>
                                    <p:anim calcmode="lin" valueType="num">
                                      <p:cBhvr>
                                        <p:cTn id="71" dur="500" fill="hold"/>
                                        <p:tgtEl>
                                          <p:spTgt spid="657421"/>
                                        </p:tgtEl>
                                        <p:attrNameLst>
                                          <p:attrName>ppt_h</p:attrName>
                                        </p:attrNameLst>
                                      </p:cBhvr>
                                      <p:tavLst>
                                        <p:tav tm="0">
                                          <p:val>
                                            <p:fltVal val="0"/>
                                          </p:val>
                                        </p:tav>
                                        <p:tav tm="100000">
                                          <p:val>
                                            <p:strVal val="#ppt_h"/>
                                          </p:val>
                                        </p:tav>
                                      </p:tavLst>
                                    </p:anim>
                                  </p:childTnLst>
                                </p:cTn>
                              </p:par>
                              <p:par>
                                <p:cTn id="72" presetID="23" presetClass="entr" presetSubtype="16" fill="hold" nodeType="withEffect">
                                  <p:stCondLst>
                                    <p:cond delay="0"/>
                                  </p:stCondLst>
                                  <p:childTnLst>
                                    <p:set>
                                      <p:cBhvr>
                                        <p:cTn id="73" dur="1" fill="hold">
                                          <p:stCondLst>
                                            <p:cond delay="0"/>
                                          </p:stCondLst>
                                        </p:cTn>
                                        <p:tgtEl>
                                          <p:spTgt spid="657420"/>
                                        </p:tgtEl>
                                        <p:attrNameLst>
                                          <p:attrName>style.visibility</p:attrName>
                                        </p:attrNameLst>
                                      </p:cBhvr>
                                      <p:to>
                                        <p:strVal val="visible"/>
                                      </p:to>
                                    </p:set>
                                    <p:anim calcmode="lin" valueType="num">
                                      <p:cBhvr>
                                        <p:cTn id="74" dur="500" fill="hold"/>
                                        <p:tgtEl>
                                          <p:spTgt spid="657420"/>
                                        </p:tgtEl>
                                        <p:attrNameLst>
                                          <p:attrName>ppt_w</p:attrName>
                                        </p:attrNameLst>
                                      </p:cBhvr>
                                      <p:tavLst>
                                        <p:tav tm="0">
                                          <p:val>
                                            <p:fltVal val="0"/>
                                          </p:val>
                                        </p:tav>
                                        <p:tav tm="100000">
                                          <p:val>
                                            <p:strVal val="#ppt_w"/>
                                          </p:val>
                                        </p:tav>
                                      </p:tavLst>
                                    </p:anim>
                                    <p:anim calcmode="lin" valueType="num">
                                      <p:cBhvr>
                                        <p:cTn id="75" dur="500" fill="hold"/>
                                        <p:tgtEl>
                                          <p:spTgt spid="657420"/>
                                        </p:tgtEl>
                                        <p:attrNameLst>
                                          <p:attrName>ppt_h</p:attrName>
                                        </p:attrNameLst>
                                      </p:cBhvr>
                                      <p:tavLst>
                                        <p:tav tm="0">
                                          <p:val>
                                            <p:fltVal val="0"/>
                                          </p:val>
                                        </p:tav>
                                        <p:tav tm="100000">
                                          <p:val>
                                            <p:strVal val="#ppt_h"/>
                                          </p:val>
                                        </p:tav>
                                      </p:tavLst>
                                    </p:anim>
                                  </p:childTnLst>
                                </p:cTn>
                              </p:par>
                              <p:par>
                                <p:cTn id="76" presetID="23" presetClass="entr" presetSubtype="16" fill="hold" nodeType="withEffect">
                                  <p:stCondLst>
                                    <p:cond delay="0"/>
                                  </p:stCondLst>
                                  <p:childTnLst>
                                    <p:set>
                                      <p:cBhvr>
                                        <p:cTn id="77" dur="1" fill="hold">
                                          <p:stCondLst>
                                            <p:cond delay="0"/>
                                          </p:stCondLst>
                                        </p:cTn>
                                        <p:tgtEl>
                                          <p:spTgt spid="657419"/>
                                        </p:tgtEl>
                                        <p:attrNameLst>
                                          <p:attrName>style.visibility</p:attrName>
                                        </p:attrNameLst>
                                      </p:cBhvr>
                                      <p:to>
                                        <p:strVal val="visible"/>
                                      </p:to>
                                    </p:set>
                                    <p:anim calcmode="lin" valueType="num">
                                      <p:cBhvr>
                                        <p:cTn id="78" dur="500" fill="hold"/>
                                        <p:tgtEl>
                                          <p:spTgt spid="657419"/>
                                        </p:tgtEl>
                                        <p:attrNameLst>
                                          <p:attrName>ppt_w</p:attrName>
                                        </p:attrNameLst>
                                      </p:cBhvr>
                                      <p:tavLst>
                                        <p:tav tm="0">
                                          <p:val>
                                            <p:fltVal val="0"/>
                                          </p:val>
                                        </p:tav>
                                        <p:tav tm="100000">
                                          <p:val>
                                            <p:strVal val="#ppt_w"/>
                                          </p:val>
                                        </p:tav>
                                      </p:tavLst>
                                    </p:anim>
                                    <p:anim calcmode="lin" valueType="num">
                                      <p:cBhvr>
                                        <p:cTn id="79" dur="500" fill="hold"/>
                                        <p:tgtEl>
                                          <p:spTgt spid="657419"/>
                                        </p:tgtEl>
                                        <p:attrNameLst>
                                          <p:attrName>ppt_h</p:attrName>
                                        </p:attrNameLst>
                                      </p:cBhvr>
                                      <p:tavLst>
                                        <p:tav tm="0">
                                          <p:val>
                                            <p:fltVal val="0"/>
                                          </p:val>
                                        </p:tav>
                                        <p:tav tm="100000">
                                          <p:val>
                                            <p:strVal val="#ppt_h"/>
                                          </p:val>
                                        </p:tav>
                                      </p:tavLst>
                                    </p:anim>
                                  </p:childTnLst>
                                </p:cTn>
                              </p:par>
                              <p:par>
                                <p:cTn id="80" presetID="23" presetClass="entr" presetSubtype="16" fill="hold" nodeType="withEffect">
                                  <p:stCondLst>
                                    <p:cond delay="0"/>
                                  </p:stCondLst>
                                  <p:childTnLst>
                                    <p:set>
                                      <p:cBhvr>
                                        <p:cTn id="81" dur="1" fill="hold">
                                          <p:stCondLst>
                                            <p:cond delay="0"/>
                                          </p:stCondLst>
                                        </p:cTn>
                                        <p:tgtEl>
                                          <p:spTgt spid="657418"/>
                                        </p:tgtEl>
                                        <p:attrNameLst>
                                          <p:attrName>style.visibility</p:attrName>
                                        </p:attrNameLst>
                                      </p:cBhvr>
                                      <p:to>
                                        <p:strVal val="visible"/>
                                      </p:to>
                                    </p:set>
                                    <p:anim calcmode="lin" valueType="num">
                                      <p:cBhvr>
                                        <p:cTn id="82" dur="500" fill="hold"/>
                                        <p:tgtEl>
                                          <p:spTgt spid="657418"/>
                                        </p:tgtEl>
                                        <p:attrNameLst>
                                          <p:attrName>ppt_w</p:attrName>
                                        </p:attrNameLst>
                                      </p:cBhvr>
                                      <p:tavLst>
                                        <p:tav tm="0">
                                          <p:val>
                                            <p:fltVal val="0"/>
                                          </p:val>
                                        </p:tav>
                                        <p:tav tm="100000">
                                          <p:val>
                                            <p:strVal val="#ppt_w"/>
                                          </p:val>
                                        </p:tav>
                                      </p:tavLst>
                                    </p:anim>
                                    <p:anim calcmode="lin" valueType="num">
                                      <p:cBhvr>
                                        <p:cTn id="83" dur="500" fill="hold"/>
                                        <p:tgtEl>
                                          <p:spTgt spid="657418"/>
                                        </p:tgtEl>
                                        <p:attrNameLst>
                                          <p:attrName>ppt_h</p:attrName>
                                        </p:attrNameLst>
                                      </p:cBhvr>
                                      <p:tavLst>
                                        <p:tav tm="0">
                                          <p:val>
                                            <p:fltVal val="0"/>
                                          </p:val>
                                        </p:tav>
                                        <p:tav tm="100000">
                                          <p:val>
                                            <p:strVal val="#ppt_h"/>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15" presetClass="entr" presetSubtype="0" fill="hold" nodeType="clickEffect">
                                  <p:stCondLst>
                                    <p:cond delay="0"/>
                                  </p:stCondLst>
                                  <p:childTnLst>
                                    <p:set>
                                      <p:cBhvr>
                                        <p:cTn id="87" dur="1" fill="hold">
                                          <p:stCondLst>
                                            <p:cond delay="0"/>
                                          </p:stCondLst>
                                        </p:cTn>
                                        <p:tgtEl>
                                          <p:spTgt spid="657424"/>
                                        </p:tgtEl>
                                        <p:attrNameLst>
                                          <p:attrName>style.visibility</p:attrName>
                                        </p:attrNameLst>
                                      </p:cBhvr>
                                      <p:to>
                                        <p:strVal val="visible"/>
                                      </p:to>
                                    </p:set>
                                    <p:anim calcmode="lin" valueType="num">
                                      <p:cBhvr>
                                        <p:cTn id="88" dur="1000" fill="hold"/>
                                        <p:tgtEl>
                                          <p:spTgt spid="657424"/>
                                        </p:tgtEl>
                                        <p:attrNameLst>
                                          <p:attrName>ppt_w</p:attrName>
                                        </p:attrNameLst>
                                      </p:cBhvr>
                                      <p:tavLst>
                                        <p:tav tm="0">
                                          <p:val>
                                            <p:fltVal val="0"/>
                                          </p:val>
                                        </p:tav>
                                        <p:tav tm="100000">
                                          <p:val>
                                            <p:strVal val="#ppt_w"/>
                                          </p:val>
                                        </p:tav>
                                      </p:tavLst>
                                    </p:anim>
                                    <p:anim calcmode="lin" valueType="num">
                                      <p:cBhvr>
                                        <p:cTn id="89" dur="1000" fill="hold"/>
                                        <p:tgtEl>
                                          <p:spTgt spid="657424"/>
                                        </p:tgtEl>
                                        <p:attrNameLst>
                                          <p:attrName>ppt_h</p:attrName>
                                        </p:attrNameLst>
                                      </p:cBhvr>
                                      <p:tavLst>
                                        <p:tav tm="0">
                                          <p:val>
                                            <p:fltVal val="0"/>
                                          </p:val>
                                        </p:tav>
                                        <p:tav tm="100000">
                                          <p:val>
                                            <p:strVal val="#ppt_h"/>
                                          </p:val>
                                        </p:tav>
                                      </p:tavLst>
                                    </p:anim>
                                    <p:anim calcmode="lin" valueType="num">
                                      <p:cBhvr>
                                        <p:cTn id="90" dur="1000" fill="hold"/>
                                        <p:tgtEl>
                                          <p:spTgt spid="657424"/>
                                        </p:tgtEl>
                                        <p:attrNameLst>
                                          <p:attrName>ppt_x</p:attrName>
                                        </p:attrNameLst>
                                      </p:cBhvr>
                                      <p:tavLst>
                                        <p:tav tm="0" fmla="#ppt_x+(cos(-2*pi*(1-$))*-#ppt_x-sin(-2*pi*(1-$))*(1-#ppt_y))*(1-$)">
                                          <p:val>
                                            <p:fltVal val="0"/>
                                          </p:val>
                                        </p:tav>
                                        <p:tav tm="100000">
                                          <p:val>
                                            <p:fltVal val="1"/>
                                          </p:val>
                                        </p:tav>
                                      </p:tavLst>
                                    </p:anim>
                                    <p:anim calcmode="lin" valueType="num">
                                      <p:cBhvr>
                                        <p:cTn id="91" dur="1000" fill="hold"/>
                                        <p:tgtEl>
                                          <p:spTgt spid="6574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34" presetClass="entr" presetSubtype="0" fill="hold" nodeType="clickEffect">
                                  <p:stCondLst>
                                    <p:cond delay="0"/>
                                  </p:stCondLst>
                                  <p:childTnLst>
                                    <p:set>
                                      <p:cBhvr>
                                        <p:cTn id="95" dur="1" fill="hold">
                                          <p:stCondLst>
                                            <p:cond delay="0"/>
                                          </p:stCondLst>
                                        </p:cTn>
                                        <p:tgtEl>
                                          <p:spTgt spid="657425"/>
                                        </p:tgtEl>
                                        <p:attrNameLst>
                                          <p:attrName>style.visibility</p:attrName>
                                        </p:attrNameLst>
                                      </p:cBhvr>
                                      <p:to>
                                        <p:strVal val="visible"/>
                                      </p:to>
                                    </p:set>
                                    <p:anim from="(-#ppt_w/2)" to="(#ppt_x)" calcmode="lin" valueType="num">
                                      <p:cBhvr>
                                        <p:cTn id="96" dur="600" fill="hold">
                                          <p:stCondLst>
                                            <p:cond delay="0"/>
                                          </p:stCondLst>
                                        </p:cTn>
                                        <p:tgtEl>
                                          <p:spTgt spid="657425"/>
                                        </p:tgtEl>
                                        <p:attrNameLst>
                                          <p:attrName>ppt_x</p:attrName>
                                        </p:attrNameLst>
                                      </p:cBhvr>
                                    </p:anim>
                                    <p:anim from="0" to="-1.0" calcmode="lin" valueType="num">
                                      <p:cBhvr>
                                        <p:cTn id="97" dur="200" decel="50000" autoRev="1" fill="hold">
                                          <p:stCondLst>
                                            <p:cond delay="600"/>
                                          </p:stCondLst>
                                        </p:cTn>
                                        <p:tgtEl>
                                          <p:spTgt spid="657425"/>
                                        </p:tgtEl>
                                        <p:attrNameLst>
                                          <p:attrName>xshear</p:attrName>
                                        </p:attrNameLst>
                                      </p:cBhvr>
                                    </p:anim>
                                    <p:animScale>
                                      <p:cBhvr>
                                        <p:cTn id="98" dur="200" decel="100000" autoRev="1" fill="hold">
                                          <p:stCondLst>
                                            <p:cond delay="600"/>
                                          </p:stCondLst>
                                        </p:cTn>
                                        <p:tgtEl>
                                          <p:spTgt spid="657425"/>
                                        </p:tgtEl>
                                      </p:cBhvr>
                                      <p:from x="100000" y="100000"/>
                                      <p:to x="80000" y="100000"/>
                                    </p:animScale>
                                    <p:anim by="(#ppt_h/3+#ppt_w*0.1)" calcmode="lin" valueType="num">
                                      <p:cBhvr additive="sum">
                                        <p:cTn id="99" dur="200" decel="100000" autoRev="1" fill="hold">
                                          <p:stCondLst>
                                            <p:cond delay="600"/>
                                          </p:stCondLst>
                                        </p:cTn>
                                        <p:tgtEl>
                                          <p:spTgt spid="657425"/>
                                        </p:tgtEl>
                                        <p:attrNameLst>
                                          <p:attrName>ppt_x</p:attrName>
                                        </p:attrNameLst>
                                      </p:cBhvr>
                                    </p:anim>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5" presetClass="entr" presetSubtype="0" fill="hold" nodeType="clickEffect">
                                  <p:stCondLst>
                                    <p:cond delay="0"/>
                                  </p:stCondLst>
                                  <p:childTnLst>
                                    <p:set>
                                      <p:cBhvr>
                                        <p:cTn id="103" dur="1" fill="hold">
                                          <p:stCondLst>
                                            <p:cond delay="0"/>
                                          </p:stCondLst>
                                        </p:cTn>
                                        <p:tgtEl>
                                          <p:spTgt spid="657434"/>
                                        </p:tgtEl>
                                        <p:attrNameLst>
                                          <p:attrName>style.visibility</p:attrName>
                                        </p:attrNameLst>
                                      </p:cBhvr>
                                      <p:to>
                                        <p:strVal val="visible"/>
                                      </p:to>
                                    </p:set>
                                    <p:anim calcmode="lin" valueType="num">
                                      <p:cBhvr>
                                        <p:cTn id="104" dur="500" decel="50000" fill="hold">
                                          <p:stCondLst>
                                            <p:cond delay="0"/>
                                          </p:stCondLst>
                                        </p:cTn>
                                        <p:tgtEl>
                                          <p:spTgt spid="657434"/>
                                        </p:tgtEl>
                                        <p:attrNameLst>
                                          <p:attrName>style.rotation</p:attrName>
                                        </p:attrNameLst>
                                      </p:cBhvr>
                                      <p:tavLst>
                                        <p:tav tm="0">
                                          <p:val>
                                            <p:fltVal val="-90"/>
                                          </p:val>
                                        </p:tav>
                                        <p:tav tm="100000">
                                          <p:val>
                                            <p:fltVal val="0"/>
                                          </p:val>
                                        </p:tav>
                                      </p:tavLst>
                                    </p:anim>
                                    <p:anim calcmode="lin" valueType="num">
                                      <p:cBhvr>
                                        <p:cTn id="105" dur="500" decel="50000" fill="hold">
                                          <p:stCondLst>
                                            <p:cond delay="0"/>
                                          </p:stCondLst>
                                        </p:cTn>
                                        <p:tgtEl>
                                          <p:spTgt spid="657434"/>
                                        </p:tgtEl>
                                        <p:attrNameLst>
                                          <p:attrName>ppt_w</p:attrName>
                                        </p:attrNameLst>
                                      </p:cBhvr>
                                      <p:tavLst>
                                        <p:tav tm="0">
                                          <p:val>
                                            <p:strVal val="#ppt_w"/>
                                          </p:val>
                                        </p:tav>
                                        <p:tav tm="100000">
                                          <p:val>
                                            <p:strVal val="#ppt_w*.05"/>
                                          </p:val>
                                        </p:tav>
                                      </p:tavLst>
                                    </p:anim>
                                    <p:anim calcmode="lin" valueType="num">
                                      <p:cBhvr>
                                        <p:cTn id="106" dur="500" accel="50000" fill="hold">
                                          <p:stCondLst>
                                            <p:cond delay="500"/>
                                          </p:stCondLst>
                                        </p:cTn>
                                        <p:tgtEl>
                                          <p:spTgt spid="657434"/>
                                        </p:tgtEl>
                                        <p:attrNameLst>
                                          <p:attrName>ppt_w</p:attrName>
                                        </p:attrNameLst>
                                      </p:cBhvr>
                                      <p:tavLst>
                                        <p:tav tm="0">
                                          <p:val>
                                            <p:strVal val="#ppt_w*.05"/>
                                          </p:val>
                                        </p:tav>
                                        <p:tav tm="100000">
                                          <p:val>
                                            <p:strVal val="#ppt_w"/>
                                          </p:val>
                                        </p:tav>
                                      </p:tavLst>
                                    </p:anim>
                                    <p:anim calcmode="lin" valueType="num">
                                      <p:cBhvr>
                                        <p:cTn id="107" dur="1000" fill="hold"/>
                                        <p:tgtEl>
                                          <p:spTgt spid="657434"/>
                                        </p:tgtEl>
                                        <p:attrNameLst>
                                          <p:attrName>ppt_h</p:attrName>
                                        </p:attrNameLst>
                                      </p:cBhvr>
                                      <p:tavLst>
                                        <p:tav tm="0">
                                          <p:val>
                                            <p:strVal val="#ppt_h"/>
                                          </p:val>
                                        </p:tav>
                                        <p:tav tm="100000">
                                          <p:val>
                                            <p:strVal val="#ppt_h"/>
                                          </p:val>
                                        </p:tav>
                                      </p:tavLst>
                                    </p:anim>
                                    <p:anim calcmode="lin" valueType="num">
                                      <p:cBhvr>
                                        <p:cTn id="108" dur="500" decel="50000" fill="hold">
                                          <p:stCondLst>
                                            <p:cond delay="0"/>
                                          </p:stCondLst>
                                        </p:cTn>
                                        <p:tgtEl>
                                          <p:spTgt spid="657434"/>
                                        </p:tgtEl>
                                        <p:attrNameLst>
                                          <p:attrName>ppt_x</p:attrName>
                                        </p:attrNameLst>
                                      </p:cBhvr>
                                      <p:tavLst>
                                        <p:tav tm="0">
                                          <p:val>
                                            <p:strVal val="#ppt_x+.4"/>
                                          </p:val>
                                        </p:tav>
                                        <p:tav tm="100000">
                                          <p:val>
                                            <p:strVal val="#ppt_x"/>
                                          </p:val>
                                        </p:tav>
                                      </p:tavLst>
                                    </p:anim>
                                    <p:anim calcmode="lin" valueType="num">
                                      <p:cBhvr>
                                        <p:cTn id="109" dur="500" decel="50000" fill="hold">
                                          <p:stCondLst>
                                            <p:cond delay="0"/>
                                          </p:stCondLst>
                                        </p:cTn>
                                        <p:tgtEl>
                                          <p:spTgt spid="657434"/>
                                        </p:tgtEl>
                                        <p:attrNameLst>
                                          <p:attrName>ppt_y</p:attrName>
                                        </p:attrNameLst>
                                      </p:cBhvr>
                                      <p:tavLst>
                                        <p:tav tm="0">
                                          <p:val>
                                            <p:strVal val="#ppt_y-.2"/>
                                          </p:val>
                                        </p:tav>
                                        <p:tav tm="100000">
                                          <p:val>
                                            <p:strVal val="#ppt_y+.1"/>
                                          </p:val>
                                        </p:tav>
                                      </p:tavLst>
                                    </p:anim>
                                    <p:anim calcmode="lin" valueType="num">
                                      <p:cBhvr>
                                        <p:cTn id="110" dur="500" accel="50000" fill="hold">
                                          <p:stCondLst>
                                            <p:cond delay="500"/>
                                          </p:stCondLst>
                                        </p:cTn>
                                        <p:tgtEl>
                                          <p:spTgt spid="657434"/>
                                        </p:tgtEl>
                                        <p:attrNameLst>
                                          <p:attrName>ppt_y</p:attrName>
                                        </p:attrNameLst>
                                      </p:cBhvr>
                                      <p:tavLst>
                                        <p:tav tm="0">
                                          <p:val>
                                            <p:strVal val="#ppt_y+.1"/>
                                          </p:val>
                                        </p:tav>
                                        <p:tav tm="100000">
                                          <p:val>
                                            <p:strVal val="#ppt_y"/>
                                          </p:val>
                                        </p:tav>
                                      </p:tavLst>
                                    </p:anim>
                                    <p:animEffect transition="in" filter="fade">
                                      <p:cBhvr>
                                        <p:cTn id="111" dur="1000" decel="50000">
                                          <p:stCondLst>
                                            <p:cond delay="0"/>
                                          </p:stCondLst>
                                        </p:cTn>
                                        <p:tgtEl>
                                          <p:spTgt spid="657434"/>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55" presetClass="entr" presetSubtype="0" fill="hold" nodeType="clickEffect">
                                  <p:stCondLst>
                                    <p:cond delay="0"/>
                                  </p:stCondLst>
                                  <p:childTnLst>
                                    <p:set>
                                      <p:cBhvr>
                                        <p:cTn id="115" dur="1" fill="hold">
                                          <p:stCondLst>
                                            <p:cond delay="0"/>
                                          </p:stCondLst>
                                        </p:cTn>
                                        <p:tgtEl>
                                          <p:spTgt spid="657440"/>
                                        </p:tgtEl>
                                        <p:attrNameLst>
                                          <p:attrName>style.visibility</p:attrName>
                                        </p:attrNameLst>
                                      </p:cBhvr>
                                      <p:to>
                                        <p:strVal val="visible"/>
                                      </p:to>
                                    </p:set>
                                    <p:anim calcmode="lin" valueType="num">
                                      <p:cBhvr>
                                        <p:cTn id="116" dur="1000" fill="hold"/>
                                        <p:tgtEl>
                                          <p:spTgt spid="657440"/>
                                        </p:tgtEl>
                                        <p:attrNameLst>
                                          <p:attrName>ppt_w</p:attrName>
                                        </p:attrNameLst>
                                      </p:cBhvr>
                                      <p:tavLst>
                                        <p:tav tm="0">
                                          <p:val>
                                            <p:strVal val="#ppt_w*0.70"/>
                                          </p:val>
                                        </p:tav>
                                        <p:tav tm="100000">
                                          <p:val>
                                            <p:strVal val="#ppt_w"/>
                                          </p:val>
                                        </p:tav>
                                      </p:tavLst>
                                    </p:anim>
                                    <p:anim calcmode="lin" valueType="num">
                                      <p:cBhvr>
                                        <p:cTn id="117" dur="1000" fill="hold"/>
                                        <p:tgtEl>
                                          <p:spTgt spid="657440"/>
                                        </p:tgtEl>
                                        <p:attrNameLst>
                                          <p:attrName>ppt_h</p:attrName>
                                        </p:attrNameLst>
                                      </p:cBhvr>
                                      <p:tavLst>
                                        <p:tav tm="0">
                                          <p:val>
                                            <p:strVal val="#ppt_h"/>
                                          </p:val>
                                        </p:tav>
                                        <p:tav tm="100000">
                                          <p:val>
                                            <p:strVal val="#ppt_h"/>
                                          </p:val>
                                        </p:tav>
                                      </p:tavLst>
                                    </p:anim>
                                    <p:animEffect transition="in" filter="fade">
                                      <p:cBhvr>
                                        <p:cTn id="118" dur="1000"/>
                                        <p:tgtEl>
                                          <p:spTgt spid="657440"/>
                                        </p:tgtEl>
                                      </p:cBhvr>
                                    </p:animEffect>
                                  </p:childTnLst>
                                </p:cTn>
                              </p:par>
                            </p:childTnLst>
                          </p:cTn>
                        </p:par>
                      </p:childTnLst>
                    </p:cTn>
                  </p:par>
                  <p:par>
                    <p:cTn id="119" fill="hold">
                      <p:stCondLst>
                        <p:cond delay="indefinite"/>
                      </p:stCondLst>
                      <p:childTnLst>
                        <p:par>
                          <p:cTn id="120" fill="hold">
                            <p:stCondLst>
                              <p:cond delay="0"/>
                            </p:stCondLst>
                            <p:childTnLst>
                              <p:par>
                                <p:cTn id="121" presetID="6" presetClass="entr" presetSubtype="16" fill="hold" grpId="0" nodeType="clickEffect">
                                  <p:stCondLst>
                                    <p:cond delay="0"/>
                                  </p:stCondLst>
                                  <p:childTnLst>
                                    <p:set>
                                      <p:cBhvr>
                                        <p:cTn id="122" dur="1" fill="hold">
                                          <p:stCondLst>
                                            <p:cond delay="0"/>
                                          </p:stCondLst>
                                        </p:cTn>
                                        <p:tgtEl>
                                          <p:spTgt spid="657439"/>
                                        </p:tgtEl>
                                        <p:attrNameLst>
                                          <p:attrName>style.visibility</p:attrName>
                                        </p:attrNameLst>
                                      </p:cBhvr>
                                      <p:to>
                                        <p:strVal val="visible"/>
                                      </p:to>
                                    </p:set>
                                    <p:animEffect transition="in" filter="circle(in)">
                                      <p:cBhvr>
                                        <p:cTn id="123" dur="2000"/>
                                        <p:tgtEl>
                                          <p:spTgt spid="657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7410" grpId="0"/>
      <p:bldP spid="657411" grpId="0" animBg="1"/>
      <p:bldP spid="657418" grpId="0" animBg="1"/>
      <p:bldP spid="657419" grpId="0" animBg="1"/>
      <p:bldP spid="657420" grpId="0" animBg="1"/>
      <p:bldP spid="657421" grpId="0" animBg="1"/>
      <p:bldP spid="657422" grpId="0" animBg="1"/>
      <p:bldP spid="657423" grpId="0" animBg="1"/>
      <p:bldP spid="6574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C06A797-A8B0-A59F-0823-AF77D5871706}"/>
              </a:ext>
            </a:extLst>
          </p:cNvPr>
          <p:cNvSpPr txBox="1"/>
          <p:nvPr/>
        </p:nvSpPr>
        <p:spPr>
          <a:xfrm>
            <a:off x="-170135" y="0"/>
            <a:ext cx="12298501" cy="954107"/>
          </a:xfrm>
          <a:prstGeom prst="rect">
            <a:avLst/>
          </a:prstGeom>
          <a:noFill/>
        </p:spPr>
        <p:txBody>
          <a:bodyPr wrap="square" rtlCol="0">
            <a:spAutoFit/>
          </a:bodyPr>
          <a:lstStyle/>
          <a:p>
            <a:pPr algn="ctr"/>
            <a:r>
              <a:rPr lang="en-US" sz="2800" b="1" kern="100" dirty="0">
                <a:solidFill>
                  <a:srgbClr val="FFFF00"/>
                </a:solidFill>
                <a:effectLst/>
                <a:latin typeface="Times New Roman" panose="02020603050405020304" pitchFamily="18" charset="0"/>
                <a:ea typeface="Arial" panose="020B0604020202020204" pitchFamily="34" charset="0"/>
                <a:cs typeface="Times New Roman" panose="02020603050405020304" pitchFamily="18" charset="0"/>
              </a:rPr>
              <a:t>BÀI 11: </a:t>
            </a:r>
          </a:p>
          <a:p>
            <a:pPr algn="ctr"/>
            <a:r>
              <a:rPr lang="vi-VN" sz="2800" b="1" dirty="0">
                <a:solidFill>
                  <a:srgbClr val="FFFF00"/>
                </a:solidFill>
                <a:latin typeface="Times New Roman" panose="02020603050405020304" pitchFamily="18" charset="0"/>
                <a:cs typeface="Times New Roman" panose="02020603050405020304" pitchFamily="18" charset="0"/>
              </a:rPr>
              <a:t>NƯỚC MỸ VÀ CÁC NƯỚC TÂY ÂU TỪ NĂM 1945 ĐẾN NĂM 1991</a:t>
            </a:r>
            <a:endParaRPr lang="vi-VN" sz="2800" kern="100" dirty="0">
              <a:solidFill>
                <a:srgbClr val="FFFF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F6D57DA-81C6-4175-C2CE-B6785E77931D}"/>
              </a:ext>
            </a:extLst>
          </p:cNvPr>
          <p:cNvSpPr txBox="1"/>
          <p:nvPr/>
        </p:nvSpPr>
        <p:spPr>
          <a:xfrm>
            <a:off x="395419" y="973327"/>
            <a:ext cx="7768524" cy="523220"/>
          </a:xfrm>
          <a:prstGeom prst="rect">
            <a:avLst/>
          </a:prstGeom>
          <a:noFill/>
        </p:spPr>
        <p:txBody>
          <a:bodyPr wrap="square">
            <a:spAutoFit/>
          </a:bodyPr>
          <a:lstStyle/>
          <a:p>
            <a:pPr lvl="0" algn="just">
              <a:defRPr/>
            </a:pPr>
            <a:r>
              <a:rPr lang="en-US" altLang="zh-CN" sz="2800" b="1" dirty="0">
                <a:solidFill>
                  <a:srgbClr val="FFFF00"/>
                </a:solidFill>
                <a:latin typeface="Times New Roman" panose="02020603050405020304" pitchFamily="18" charset="0"/>
                <a:cs typeface="Times New Roman" panose="02020603050405020304" pitchFamily="18" charset="0"/>
                <a:sym typeface="+mn-lt"/>
              </a:rPr>
              <a:t>2. </a:t>
            </a:r>
            <a:r>
              <a:rPr lang="vi-VN" altLang="zh-CN" sz="2800" b="1" dirty="0">
                <a:solidFill>
                  <a:srgbClr val="FFFF00"/>
                </a:solidFill>
                <a:latin typeface="Times New Roman" panose="02020603050405020304" pitchFamily="18" charset="0"/>
                <a:cs typeface="Times New Roman" panose="02020603050405020304" pitchFamily="18" charset="0"/>
                <a:sym typeface="+mn-lt"/>
              </a:rPr>
              <a:t>Các nước Tây Âu từ năm 1945 đến năm 1991</a:t>
            </a:r>
            <a:endPar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mn-lt"/>
            </a:endParaRPr>
          </a:p>
        </p:txBody>
      </p:sp>
      <p:pic>
        <p:nvPicPr>
          <p:cNvPr id="10" name="Picture 9">
            <a:extLst>
              <a:ext uri="{FF2B5EF4-FFF2-40B4-BE49-F238E27FC236}">
                <a16:creationId xmlns:a16="http://schemas.microsoft.com/office/drawing/2014/main" id="{721712BF-6A72-6D90-6FEB-8FD9BF26EE27}"/>
              </a:ext>
            </a:extLst>
          </p:cNvPr>
          <p:cNvPicPr>
            <a:picLocks noChangeAspect="1"/>
          </p:cNvPicPr>
          <p:nvPr/>
        </p:nvPicPr>
        <p:blipFill>
          <a:blip r:embed="rId2"/>
          <a:stretch>
            <a:fillRect/>
          </a:stretch>
        </p:blipFill>
        <p:spPr>
          <a:xfrm>
            <a:off x="6714920" y="1319232"/>
            <a:ext cx="5024413" cy="5229618"/>
          </a:xfrm>
          <a:prstGeom prst="rect">
            <a:avLst/>
          </a:prstGeom>
        </p:spPr>
      </p:pic>
      <p:pic>
        <p:nvPicPr>
          <p:cNvPr id="15" name="1">
            <a:extLst>
              <a:ext uri="{FF2B5EF4-FFF2-40B4-BE49-F238E27FC236}">
                <a16:creationId xmlns:a16="http://schemas.microsoft.com/office/drawing/2014/main" id="{B1C20D18-5B8A-75F9-2698-3FD0F3953CDB}"/>
              </a:ext>
            </a:extLst>
          </p:cNvPr>
          <p:cNvPicPr>
            <a:picLocks noChangeAspect="1"/>
          </p:cNvPicPr>
          <p:nvPr/>
        </p:nvPicPr>
        <p:blipFill>
          <a:blip r:embed="rId3"/>
          <a:stretch>
            <a:fillRect/>
          </a:stretch>
        </p:blipFill>
        <p:spPr>
          <a:xfrm>
            <a:off x="4218594" y="3058107"/>
            <a:ext cx="2402477" cy="18677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 name="Oval 17">
            <a:extLst>
              <a:ext uri="{FF2B5EF4-FFF2-40B4-BE49-F238E27FC236}">
                <a16:creationId xmlns:a16="http://schemas.microsoft.com/office/drawing/2014/main" id="{5A9ABC20-2E99-0DD2-F7DF-E0302799B894}"/>
              </a:ext>
            </a:extLst>
          </p:cNvPr>
          <p:cNvSpPr/>
          <p:nvPr/>
        </p:nvSpPr>
        <p:spPr>
          <a:xfrm>
            <a:off x="8861367" y="3807229"/>
            <a:ext cx="365760" cy="349135"/>
          </a:xfrm>
          <a:prstGeom prst="ellipse">
            <a:avLst/>
          </a:prstGeom>
          <a:no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Oval 18">
            <a:extLst>
              <a:ext uri="{FF2B5EF4-FFF2-40B4-BE49-F238E27FC236}">
                <a16:creationId xmlns:a16="http://schemas.microsoft.com/office/drawing/2014/main" id="{B5A22696-F95E-B91C-92B6-996B06D4AC06}"/>
              </a:ext>
            </a:extLst>
          </p:cNvPr>
          <p:cNvSpPr/>
          <p:nvPr/>
        </p:nvSpPr>
        <p:spPr>
          <a:xfrm>
            <a:off x="8678487" y="3463101"/>
            <a:ext cx="365760" cy="349135"/>
          </a:xfrm>
          <a:prstGeom prst="ellipse">
            <a:avLst/>
          </a:prstGeom>
          <a:no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Oval 19">
            <a:extLst>
              <a:ext uri="{FF2B5EF4-FFF2-40B4-BE49-F238E27FC236}">
                <a16:creationId xmlns:a16="http://schemas.microsoft.com/office/drawing/2014/main" id="{ABF30867-F33B-787C-ECD8-9E460E959CA0}"/>
              </a:ext>
            </a:extLst>
          </p:cNvPr>
          <p:cNvSpPr/>
          <p:nvPr/>
        </p:nvSpPr>
        <p:spPr>
          <a:xfrm>
            <a:off x="8350217" y="4067200"/>
            <a:ext cx="365760" cy="349135"/>
          </a:xfrm>
          <a:prstGeom prst="ellipse">
            <a:avLst/>
          </a:prstGeom>
          <a:no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Oval 20">
            <a:extLst>
              <a:ext uri="{FF2B5EF4-FFF2-40B4-BE49-F238E27FC236}">
                <a16:creationId xmlns:a16="http://schemas.microsoft.com/office/drawing/2014/main" id="{F6B8D219-53E5-7118-5F88-AA36B81FA2A9}"/>
              </a:ext>
            </a:extLst>
          </p:cNvPr>
          <p:cNvSpPr/>
          <p:nvPr/>
        </p:nvSpPr>
        <p:spPr>
          <a:xfrm>
            <a:off x="9580040" y="4751333"/>
            <a:ext cx="365760" cy="349135"/>
          </a:xfrm>
          <a:prstGeom prst="ellipse">
            <a:avLst/>
          </a:prstGeom>
          <a:no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Oval 21">
            <a:extLst>
              <a:ext uri="{FF2B5EF4-FFF2-40B4-BE49-F238E27FC236}">
                <a16:creationId xmlns:a16="http://schemas.microsoft.com/office/drawing/2014/main" id="{5741D1DF-A0B4-AFCF-8604-88C5FA41D70C}"/>
              </a:ext>
            </a:extLst>
          </p:cNvPr>
          <p:cNvSpPr/>
          <p:nvPr/>
        </p:nvSpPr>
        <p:spPr>
          <a:xfrm>
            <a:off x="9150482" y="3459709"/>
            <a:ext cx="365760" cy="349135"/>
          </a:xfrm>
          <a:prstGeom prst="ellipse">
            <a:avLst/>
          </a:prstGeom>
          <a:no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Oval 22">
            <a:extLst>
              <a:ext uri="{FF2B5EF4-FFF2-40B4-BE49-F238E27FC236}">
                <a16:creationId xmlns:a16="http://schemas.microsoft.com/office/drawing/2014/main" id="{3B570F7E-5AE1-D0D4-CEDF-3DC924959F86}"/>
              </a:ext>
            </a:extLst>
          </p:cNvPr>
          <p:cNvSpPr/>
          <p:nvPr/>
        </p:nvSpPr>
        <p:spPr>
          <a:xfrm>
            <a:off x="8678486" y="3208137"/>
            <a:ext cx="365760" cy="349135"/>
          </a:xfrm>
          <a:prstGeom prst="ellipse">
            <a:avLst/>
          </a:prstGeom>
          <a:no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Speech Bubble: Rectangle with Corners Rounded 23">
            <a:extLst>
              <a:ext uri="{FF2B5EF4-FFF2-40B4-BE49-F238E27FC236}">
                <a16:creationId xmlns:a16="http://schemas.microsoft.com/office/drawing/2014/main" id="{0C08A792-BF48-1506-CAE3-C67B424F491D}"/>
              </a:ext>
            </a:extLst>
          </p:cNvPr>
          <p:cNvSpPr/>
          <p:nvPr/>
        </p:nvSpPr>
        <p:spPr>
          <a:xfrm>
            <a:off x="2246200" y="1515768"/>
            <a:ext cx="3849800" cy="1542339"/>
          </a:xfrm>
          <a:prstGeom prst="wedgeRoundRectCallout">
            <a:avLst>
              <a:gd name="adj1" fmla="val 75470"/>
              <a:gd name="adj2" fmla="val 17227"/>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ct val="0"/>
              </a:spcBef>
              <a:buFontTx/>
              <a:buNone/>
            </a:pPr>
            <a:r>
              <a:rPr lang="en-US" altLang="en-US" sz="2800" dirty="0" err="1">
                <a:solidFill>
                  <a:schemeClr val="tx2"/>
                </a:solidFill>
                <a:latin typeface="Times New Roman" panose="02020603050405020304" pitchFamily="18" charset="0"/>
                <a:cs typeface="Times New Roman" panose="02020603050405020304" pitchFamily="18" charset="0"/>
              </a:rPr>
              <a:t>Xác</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định</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trên</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bản</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đồ</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vị</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trí</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của</a:t>
            </a:r>
            <a:r>
              <a:rPr lang="en-US" altLang="en-US" sz="2800" dirty="0">
                <a:solidFill>
                  <a:schemeClr val="tx2"/>
                </a:solidFill>
                <a:latin typeface="Times New Roman" panose="02020603050405020304" pitchFamily="18" charset="0"/>
                <a:cs typeface="Times New Roman" panose="02020603050405020304" pitchFamily="18" charset="0"/>
              </a:rPr>
              <a:t> 6 </a:t>
            </a:r>
            <a:r>
              <a:rPr lang="en-US" altLang="en-US" sz="2800" dirty="0" err="1">
                <a:solidFill>
                  <a:schemeClr val="tx2"/>
                </a:solidFill>
                <a:latin typeface="Times New Roman" panose="02020603050405020304" pitchFamily="18" charset="0"/>
                <a:cs typeface="Times New Roman" panose="02020603050405020304" pitchFamily="18" charset="0"/>
              </a:rPr>
              <a:t>nước</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đầu</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tiên</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trên</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lược</a:t>
            </a:r>
            <a:r>
              <a:rPr lang="en-US" altLang="en-US" sz="2800" dirty="0">
                <a:solidFill>
                  <a:schemeClr val="tx2"/>
                </a:solidFill>
                <a:latin typeface="Times New Roman" panose="02020603050405020304" pitchFamily="18" charset="0"/>
                <a:cs typeface="Times New Roman" panose="02020603050405020304" pitchFamily="18" charset="0"/>
              </a:rPr>
              <a:t> </a:t>
            </a:r>
            <a:r>
              <a:rPr lang="en-US" altLang="en-US" sz="2800" dirty="0" err="1">
                <a:solidFill>
                  <a:schemeClr val="tx2"/>
                </a:solidFill>
                <a:latin typeface="Times New Roman" panose="02020603050405020304" pitchFamily="18" charset="0"/>
                <a:cs typeface="Times New Roman" panose="02020603050405020304" pitchFamily="18" charset="0"/>
              </a:rPr>
              <a:t>đồ</a:t>
            </a:r>
            <a:endParaRPr lang="en-US" altLang="en-US" sz="28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3114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2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circle(in)">
                                      <p:cBhvr>
                                        <p:cTn id="27" dur="20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circle(in)">
                                      <p:cBhvr>
                                        <p:cTn id="3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Lst>
  </p:timing>
</p:sld>
</file>

<file path=ppt/theme/theme1.xml><?xml version="1.0" encoding="utf-8"?>
<a:theme xmlns:a="http://schemas.openxmlformats.org/drawingml/2006/main" name="BÀI 4">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BÀI 4</Template>
  <TotalTime>1366</TotalTime>
  <Words>1715</Words>
  <Application>Microsoft Office PowerPoint</Application>
  <PresentationFormat>Widescreen</PresentationFormat>
  <Paragraphs>161</Paragraphs>
  <Slides>25</Slides>
  <Notes>2</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.VnTime</vt:lpstr>
      <vt:lpstr>Aptos</vt:lpstr>
      <vt:lpstr>Arial</vt:lpstr>
      <vt:lpstr>Calibri</vt:lpstr>
      <vt:lpstr>Roboto Condensed ExtraBold</vt:lpstr>
      <vt:lpstr>Source Sans Pro</vt:lpstr>
      <vt:lpstr>Times New Roman</vt:lpstr>
      <vt:lpstr>Trebuchet MS</vt:lpstr>
      <vt:lpstr>VNI-Times</vt:lpstr>
      <vt:lpstr>Wingdings 3</vt:lpstr>
      <vt:lpstr>BÀI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 Sự liên kết khu vực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LUYỆN TẬP</vt:lpstr>
      <vt:lpstr>HOẠT ĐỘNG VẬN DỤNG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Phan Truong Thao (VHN-IT)</dc:creator>
  <cp:lastModifiedBy>Phan Truong Thao (VHN-IT)</cp:lastModifiedBy>
  <cp:revision>22</cp:revision>
  <dcterms:created xsi:type="dcterms:W3CDTF">2024-06-12T15:36:16Z</dcterms:created>
  <dcterms:modified xsi:type="dcterms:W3CDTF">2024-07-07T10:57:46Z</dcterms:modified>
</cp:coreProperties>
</file>