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34"/>
  </p:notesMasterIdLst>
  <p:sldIdLst>
    <p:sldId id="343" r:id="rId2"/>
    <p:sldId id="11089010" r:id="rId3"/>
    <p:sldId id="11089008" r:id="rId4"/>
    <p:sldId id="11089027" r:id="rId5"/>
    <p:sldId id="11089023" r:id="rId6"/>
    <p:sldId id="11089024" r:id="rId7"/>
    <p:sldId id="11089028" r:id="rId8"/>
    <p:sldId id="320" r:id="rId9"/>
    <p:sldId id="11089029" r:id="rId10"/>
    <p:sldId id="11089015" r:id="rId11"/>
    <p:sldId id="264" r:id="rId12"/>
    <p:sldId id="11089009" r:id="rId13"/>
    <p:sldId id="262" r:id="rId14"/>
    <p:sldId id="1450" r:id="rId15"/>
    <p:sldId id="11089013" r:id="rId16"/>
    <p:sldId id="296" r:id="rId17"/>
    <p:sldId id="298" r:id="rId18"/>
    <p:sldId id="11089041" r:id="rId19"/>
    <p:sldId id="11089014" r:id="rId20"/>
    <p:sldId id="11089017" r:id="rId21"/>
    <p:sldId id="301" r:id="rId22"/>
    <p:sldId id="11089016" r:id="rId23"/>
    <p:sldId id="304" r:id="rId24"/>
    <p:sldId id="305" r:id="rId25"/>
    <p:sldId id="11089018" r:id="rId26"/>
    <p:sldId id="337" r:id="rId27"/>
    <p:sldId id="332" r:id="rId28"/>
    <p:sldId id="283" r:id="rId29"/>
    <p:sldId id="11088907" r:id="rId30"/>
    <p:sldId id="11089020" r:id="rId31"/>
    <p:sldId id="324" r:id="rId32"/>
    <p:sldId id="285" r:id="rId3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26E7"/>
    <a:srgbClr val="0000FF"/>
    <a:srgbClr val="C830F7"/>
    <a:srgbClr val="84FFD4"/>
    <a:srgbClr val="D5E3CF"/>
    <a:srgbClr val="EB792C"/>
    <a:srgbClr val="A0A0A0"/>
    <a:srgbClr val="E9EBF5"/>
    <a:srgbClr val="CFD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5" autoAdjust="0"/>
    <p:restoredTop sz="94660"/>
  </p:normalViewPr>
  <p:slideViewPr>
    <p:cSldViewPr snapToGrid="0">
      <p:cViewPr varScale="1">
        <p:scale>
          <a:sx n="28" d="100"/>
          <a:sy n="28" d="100"/>
        </p:scale>
        <p:origin x="21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CE1B9-0EBB-4ED8-99FC-16C73D04E787}" type="datetimeFigureOut">
              <a:rPr lang="vi-VN" smtClean="0"/>
              <a:t>13/07/2024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D347E3-E39E-4E52-B48E-630C720A214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0351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đăt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o van </a:t>
            </a:r>
            <a:r>
              <a:rPr lang="en-US" dirty="0" err="1"/>
              <a:t>sô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kéo</a:t>
            </a:r>
            <a:r>
              <a:rPr lang="en-US" dirty="0"/>
              <a:t> </a:t>
            </a:r>
            <a:r>
              <a:rPr lang="en-US" dirty="0" err="1"/>
              <a:t>ra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347E3-E39E-4E52-B48E-630C720A2148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548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</a:t>
            </a:r>
            <a:r>
              <a:rPr lang="en-US" dirty="0" err="1"/>
              <a:t>điệp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347E3-E39E-4E52-B48E-630C720A2148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6741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</a:t>
            </a:r>
            <a:r>
              <a:rPr lang="en-US" dirty="0" err="1"/>
              <a:t>điệp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347E3-E39E-4E52-B48E-630C720A2148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4441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</a:t>
            </a:r>
            <a:r>
              <a:rPr lang="en-US" dirty="0" err="1"/>
              <a:t>điệp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347E3-E39E-4E52-B48E-630C720A2148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5686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8C3ED-6FD4-4C0A-929B-DE38B73DC21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922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8C3ED-6FD4-4C0A-929B-DE38B73DC21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523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B7A9CD67-CE0C-81E4-8CAE-A40B8278919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79620B01-FE21-CD1C-8091-A63FEEA5CFB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D4E14271-C2F8-03CC-0EE3-E3F50FD0C7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36EE662-A9F0-4007-99C9-A9550F24F612}" type="slidenum">
              <a:rPr lang="en-US" altLang="en-US" sz="1200">
                <a:solidFill>
                  <a:srgbClr val="000000"/>
                </a:solidFill>
              </a:rPr>
              <a:pPr/>
              <a:t>23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sự cải thiện trong quan hệ </a:t>
            </a:r>
          </a:p>
          <a:p>
            <a:r>
              <a:rPr lang="vi-VN" dirty="0"/>
              <a:t>ngoại giao giữa Mỹ (trụ cột của khối tư bản chủ nghĩa) với Liên Xô, Trung Quốc – hai quốc </a:t>
            </a:r>
          </a:p>
          <a:p>
            <a:r>
              <a:rPr lang="vi-VN" dirty="0"/>
              <a:t>gia trọng yếu của khối xã hội chủ nghĩa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347E3-E39E-4E52-B48E-630C720A2148}" type="slidenum">
              <a:rPr lang="vi-VN" smtClean="0"/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5220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CDE23C7-78A4-413A-A84B-93D4CC0A9EB1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18" name="Google Shape;1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9" name="Google Shape;1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196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2" name="Google Shape;82;p4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3" name="Google Shape;83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CDE23C7-78A4-413A-A84B-93D4CC0A9EB1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84" name="Google Shape;84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85" name="Google Shape;85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712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A3FF287-3C0A-482C-90F7-FFF1600DB9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8A6C22-AFC3-01B2-8051-6F93CA996E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44B2F9B-CCA8-9A8E-E5D1-E15BCBB534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647CC8-4D9D-44C6-90A4-2E302782EE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8910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F898E33-D4D2-5642-D295-9A11F9464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9B7CC12-42BA-6769-9278-DF7DB8C257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338F013-3091-B09B-4FF0-109D8B5719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AF18E5-4B5D-4A5A-8093-61ECA78532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0670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Google Shape;23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CDE23C7-78A4-413A-A84B-93D4CC0A9EB1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24" name="Google Shape;24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44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771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Google Shape;35;p3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Google Shape;36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CDE23C7-78A4-413A-A84B-93D4CC0A9EB1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37" name="Google Shape;37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8" name="Google Shape;38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45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1" name="Google Shape;41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Google Shape;42;p3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CDE23C7-78A4-413A-A84B-93D4CC0A9EB1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44" name="Google Shape;44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5" name="Google Shape;45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168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8" name="Google Shape;48;p3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Google Shape;49;p3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Google Shape;50;p3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Google Shape;51;p3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Google Shape;52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CDE23C7-78A4-413A-A84B-93D4CC0A9EB1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53" name="Google Shape;53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54" name="Google Shape;54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10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2" name="Google Shape;62;p4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Google Shape;63;p4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Google Shape;64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CDE23C7-78A4-413A-A84B-93D4CC0A9EB1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65" name="Google Shape;65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66" name="Google Shape;66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416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" name="Google Shape;69;p4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4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Google Shape;71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CDE23C7-78A4-413A-A84B-93D4CC0A9EB1}" type="datetimeFigureOut">
              <a:rPr lang="en-US" smtClean="0"/>
              <a:pPr/>
              <a:t>7/13/2024</a:t>
            </a:fld>
            <a:endParaRPr lang="en-US" dirty="0"/>
          </a:p>
        </p:txBody>
      </p:sp>
      <p:sp>
        <p:nvSpPr>
          <p:cNvPr id="72" name="Google Shape;72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3" name="Google Shape;7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6CB39E08-E0E5-4B1A-8F7D-08FE7678A3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26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6" name="Google Shape;76;p4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Google Shape;77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CDE23C7-78A4-413A-A84B-93D4CC0A9EB1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78" name="Google Shape;78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79" name="Google Shape;79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479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4CDE23C7-78A4-413A-A84B-93D4CC0A9EB1}" type="datetimeFigureOut">
              <a:rPr lang="en-US" smtClean="0"/>
              <a:pPr/>
              <a:t>7/13/2024</a:t>
            </a:fld>
            <a:endParaRPr lang="en-US" dirty="0"/>
          </a:p>
        </p:txBody>
      </p:sp>
      <p:sp>
        <p:nvSpPr>
          <p:cNvPr id="13" name="Google Shape;1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14" name="Google Shape;1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6CB39E08-E0E5-4B1A-8F7D-08FE7678A3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Google Shape;15;p32" descr="100+ hình nền powerpoint giáo dục - hinhanhsieudep.net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0" y="-1"/>
            <a:ext cx="12192000" cy="68836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18016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4" r:id="rId3"/>
    <p:sldLayoutId id="2147483705" r:id="rId4"/>
    <p:sldLayoutId id="2147483706" r:id="rId5"/>
    <p:sldLayoutId id="2147483707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jpeg"/><Relationship Id="rId5" Type="http://schemas.openxmlformats.org/officeDocument/2006/relationships/image" Target="../media/image28.e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A28E6D0-0D67-1F2F-8AF5-88DE49B60128}"/>
              </a:ext>
            </a:extLst>
          </p:cNvPr>
          <p:cNvSpPr txBox="1"/>
          <p:nvPr/>
        </p:nvSpPr>
        <p:spPr>
          <a:xfrm>
            <a:off x="2047067" y="597761"/>
            <a:ext cx="8128000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667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TRƯỜNG TRUNG HỌC CƠ SỞ …..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667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TỔ KHOA HỌC XÃ HỘI</a:t>
            </a:r>
          </a:p>
        </p:txBody>
      </p:sp>
      <p:sp>
        <p:nvSpPr>
          <p:cNvPr id="4" name="WordArt 11">
            <a:extLst>
              <a:ext uri="{FF2B5EF4-FFF2-40B4-BE49-F238E27FC236}">
                <a16:creationId xmlns:a16="http://schemas.microsoft.com/office/drawing/2014/main" id="{A8D1601B-B89D-C9C8-68B0-04532040518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3393" y="1682309"/>
            <a:ext cx="11159185" cy="29436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00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796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ĐẾN VỚI TIẾT HỌC NGÀY HÔM NAY</a:t>
            </a: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AB7E7D7C-E3A1-1728-05E4-9AD3CE4AC19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29430" y="4879439"/>
            <a:ext cx="6127113" cy="2465891"/>
            <a:chOff x="0" y="0"/>
            <a:chExt cx="5460" cy="3810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C1695E13-016C-1326-EEE8-DE2BE7706CB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0" y="0"/>
              <a:ext cx="5460" cy="3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 typeface="Wingdings 3" panose="05040102010807070707" pitchFamily="18" charset="2"/>
                <a:buNone/>
              </a:pPr>
              <a:endParaRPr lang="en-US" altLang="en-US" sz="2397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EEC1E0F9-C420-8CC6-7A7B-3D050422B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" y="906"/>
              <a:ext cx="3220" cy="1998"/>
            </a:xfrm>
            <a:custGeom>
              <a:avLst/>
              <a:gdLst>
                <a:gd name="T0" fmla="*/ 648 w 3220"/>
                <a:gd name="T1" fmla="*/ 48 h 1998"/>
                <a:gd name="T2" fmla="*/ 807 w 3220"/>
                <a:gd name="T3" fmla="*/ 100 h 1998"/>
                <a:gd name="T4" fmla="*/ 952 w 3220"/>
                <a:gd name="T5" fmla="*/ 104 h 1998"/>
                <a:gd name="T6" fmla="*/ 1091 w 3220"/>
                <a:gd name="T7" fmla="*/ 88 h 1998"/>
                <a:gd name="T8" fmla="*/ 1219 w 3220"/>
                <a:gd name="T9" fmla="*/ 68 h 1998"/>
                <a:gd name="T10" fmla="*/ 1339 w 3220"/>
                <a:gd name="T11" fmla="*/ 64 h 1998"/>
                <a:gd name="T12" fmla="*/ 1452 w 3220"/>
                <a:gd name="T13" fmla="*/ 96 h 1998"/>
                <a:gd name="T14" fmla="*/ 1560 w 3220"/>
                <a:gd name="T15" fmla="*/ 187 h 1998"/>
                <a:gd name="T16" fmla="*/ 1665 w 3220"/>
                <a:gd name="T17" fmla="*/ 195 h 1998"/>
                <a:gd name="T18" fmla="*/ 1759 w 3220"/>
                <a:gd name="T19" fmla="*/ 100 h 1998"/>
                <a:gd name="T20" fmla="*/ 1842 w 3220"/>
                <a:gd name="T21" fmla="*/ 44 h 1998"/>
                <a:gd name="T22" fmla="*/ 1918 w 3220"/>
                <a:gd name="T23" fmla="*/ 20 h 1998"/>
                <a:gd name="T24" fmla="*/ 1984 w 3220"/>
                <a:gd name="T25" fmla="*/ 16 h 1998"/>
                <a:gd name="T26" fmla="*/ 2049 w 3220"/>
                <a:gd name="T27" fmla="*/ 32 h 1998"/>
                <a:gd name="T28" fmla="*/ 2114 w 3220"/>
                <a:gd name="T29" fmla="*/ 52 h 1998"/>
                <a:gd name="T30" fmla="*/ 2188 w 3220"/>
                <a:gd name="T31" fmla="*/ 72 h 1998"/>
                <a:gd name="T32" fmla="*/ 2271 w 3220"/>
                <a:gd name="T33" fmla="*/ 92 h 1998"/>
                <a:gd name="T34" fmla="*/ 2365 w 3220"/>
                <a:gd name="T35" fmla="*/ 96 h 1998"/>
                <a:gd name="T36" fmla="*/ 2475 w 3220"/>
                <a:gd name="T37" fmla="*/ 88 h 1998"/>
                <a:gd name="T38" fmla="*/ 2600 w 3220"/>
                <a:gd name="T39" fmla="*/ 56 h 1998"/>
                <a:gd name="T40" fmla="*/ 2680 w 3220"/>
                <a:gd name="T41" fmla="*/ 68 h 1998"/>
                <a:gd name="T42" fmla="*/ 2714 w 3220"/>
                <a:gd name="T43" fmla="*/ 159 h 1998"/>
                <a:gd name="T44" fmla="*/ 2762 w 3220"/>
                <a:gd name="T45" fmla="*/ 251 h 1998"/>
                <a:gd name="T46" fmla="*/ 2811 w 3220"/>
                <a:gd name="T47" fmla="*/ 315 h 1998"/>
                <a:gd name="T48" fmla="*/ 3220 w 3220"/>
                <a:gd name="T49" fmla="*/ 1903 h 1998"/>
                <a:gd name="T50" fmla="*/ 1819 w 3220"/>
                <a:gd name="T51" fmla="*/ 1907 h 1998"/>
                <a:gd name="T52" fmla="*/ 1842 w 3220"/>
                <a:gd name="T53" fmla="*/ 1934 h 1998"/>
                <a:gd name="T54" fmla="*/ 1862 w 3220"/>
                <a:gd name="T55" fmla="*/ 1966 h 1998"/>
                <a:gd name="T56" fmla="*/ 1850 w 3220"/>
                <a:gd name="T57" fmla="*/ 1994 h 1998"/>
                <a:gd name="T58" fmla="*/ 1776 w 3220"/>
                <a:gd name="T59" fmla="*/ 1998 h 1998"/>
                <a:gd name="T60" fmla="*/ 1643 w 3220"/>
                <a:gd name="T61" fmla="*/ 1998 h 1998"/>
                <a:gd name="T62" fmla="*/ 1501 w 3220"/>
                <a:gd name="T63" fmla="*/ 1998 h 1998"/>
                <a:gd name="T64" fmla="*/ 1404 w 3220"/>
                <a:gd name="T65" fmla="*/ 1998 h 1998"/>
                <a:gd name="T66" fmla="*/ 1356 w 3220"/>
                <a:gd name="T67" fmla="*/ 1994 h 1998"/>
                <a:gd name="T68" fmla="*/ 1336 w 3220"/>
                <a:gd name="T69" fmla="*/ 1966 h 1998"/>
                <a:gd name="T70" fmla="*/ 1353 w 3220"/>
                <a:gd name="T71" fmla="*/ 1934 h 1998"/>
                <a:gd name="T72" fmla="*/ 1376 w 3220"/>
                <a:gd name="T73" fmla="*/ 1907 h 1998"/>
                <a:gd name="T74" fmla="*/ 0 w 3220"/>
                <a:gd name="T75" fmla="*/ 1903 h 1998"/>
                <a:gd name="T76" fmla="*/ 375 w 3220"/>
                <a:gd name="T77" fmla="*/ 299 h 1998"/>
                <a:gd name="T78" fmla="*/ 421 w 3220"/>
                <a:gd name="T79" fmla="*/ 255 h 1998"/>
                <a:gd name="T80" fmla="*/ 463 w 3220"/>
                <a:gd name="T81" fmla="*/ 191 h 1998"/>
                <a:gd name="T82" fmla="*/ 495 w 3220"/>
                <a:gd name="T83" fmla="*/ 116 h 1998"/>
                <a:gd name="T84" fmla="*/ 549 w 3220"/>
                <a:gd name="T85" fmla="*/ 84 h 19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20"/>
                <a:gd name="T130" fmla="*/ 0 h 1998"/>
                <a:gd name="T131" fmla="*/ 3220 w 3220"/>
                <a:gd name="T132" fmla="*/ 1998 h 19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20" h="1998">
                  <a:moveTo>
                    <a:pt x="563" y="0"/>
                  </a:moveTo>
                  <a:lnTo>
                    <a:pt x="648" y="48"/>
                  </a:lnTo>
                  <a:lnTo>
                    <a:pt x="728" y="80"/>
                  </a:lnTo>
                  <a:lnTo>
                    <a:pt x="807" y="100"/>
                  </a:lnTo>
                  <a:lnTo>
                    <a:pt x="881" y="108"/>
                  </a:lnTo>
                  <a:lnTo>
                    <a:pt x="952" y="104"/>
                  </a:lnTo>
                  <a:lnTo>
                    <a:pt x="1023" y="100"/>
                  </a:lnTo>
                  <a:lnTo>
                    <a:pt x="1091" y="88"/>
                  </a:lnTo>
                  <a:lnTo>
                    <a:pt x="1157" y="76"/>
                  </a:lnTo>
                  <a:lnTo>
                    <a:pt x="1219" y="68"/>
                  </a:lnTo>
                  <a:lnTo>
                    <a:pt x="1279" y="64"/>
                  </a:lnTo>
                  <a:lnTo>
                    <a:pt x="1339" y="64"/>
                  </a:lnTo>
                  <a:lnTo>
                    <a:pt x="1395" y="76"/>
                  </a:lnTo>
                  <a:lnTo>
                    <a:pt x="1452" y="96"/>
                  </a:lnTo>
                  <a:lnTo>
                    <a:pt x="1506" y="131"/>
                  </a:lnTo>
                  <a:lnTo>
                    <a:pt x="1560" y="187"/>
                  </a:lnTo>
                  <a:lnTo>
                    <a:pt x="1611" y="259"/>
                  </a:lnTo>
                  <a:lnTo>
                    <a:pt x="1665" y="195"/>
                  </a:lnTo>
                  <a:lnTo>
                    <a:pt x="1714" y="139"/>
                  </a:lnTo>
                  <a:lnTo>
                    <a:pt x="1759" y="100"/>
                  </a:lnTo>
                  <a:lnTo>
                    <a:pt x="1802" y="64"/>
                  </a:lnTo>
                  <a:lnTo>
                    <a:pt x="1842" y="44"/>
                  </a:lnTo>
                  <a:lnTo>
                    <a:pt x="1881" y="28"/>
                  </a:lnTo>
                  <a:lnTo>
                    <a:pt x="1918" y="20"/>
                  </a:lnTo>
                  <a:lnTo>
                    <a:pt x="1952" y="16"/>
                  </a:lnTo>
                  <a:lnTo>
                    <a:pt x="1984" y="16"/>
                  </a:lnTo>
                  <a:lnTo>
                    <a:pt x="2015" y="24"/>
                  </a:lnTo>
                  <a:lnTo>
                    <a:pt x="2049" y="32"/>
                  </a:lnTo>
                  <a:lnTo>
                    <a:pt x="2080" y="40"/>
                  </a:lnTo>
                  <a:lnTo>
                    <a:pt x="2114" y="52"/>
                  </a:lnTo>
                  <a:lnTo>
                    <a:pt x="2151" y="64"/>
                  </a:lnTo>
                  <a:lnTo>
                    <a:pt x="2188" y="72"/>
                  </a:lnTo>
                  <a:lnTo>
                    <a:pt x="2228" y="84"/>
                  </a:lnTo>
                  <a:lnTo>
                    <a:pt x="2271" y="92"/>
                  </a:lnTo>
                  <a:lnTo>
                    <a:pt x="2316" y="96"/>
                  </a:lnTo>
                  <a:lnTo>
                    <a:pt x="2365" y="96"/>
                  </a:lnTo>
                  <a:lnTo>
                    <a:pt x="2419" y="96"/>
                  </a:lnTo>
                  <a:lnTo>
                    <a:pt x="2475" y="88"/>
                  </a:lnTo>
                  <a:lnTo>
                    <a:pt x="2535" y="76"/>
                  </a:lnTo>
                  <a:lnTo>
                    <a:pt x="2600" y="56"/>
                  </a:lnTo>
                  <a:lnTo>
                    <a:pt x="2671" y="32"/>
                  </a:lnTo>
                  <a:lnTo>
                    <a:pt x="2680" y="68"/>
                  </a:lnTo>
                  <a:lnTo>
                    <a:pt x="2697" y="112"/>
                  </a:lnTo>
                  <a:lnTo>
                    <a:pt x="2714" y="159"/>
                  </a:lnTo>
                  <a:lnTo>
                    <a:pt x="2737" y="207"/>
                  </a:lnTo>
                  <a:lnTo>
                    <a:pt x="2762" y="251"/>
                  </a:lnTo>
                  <a:lnTo>
                    <a:pt x="2788" y="291"/>
                  </a:lnTo>
                  <a:lnTo>
                    <a:pt x="2811" y="315"/>
                  </a:lnTo>
                  <a:lnTo>
                    <a:pt x="2836" y="326"/>
                  </a:lnTo>
                  <a:lnTo>
                    <a:pt x="3220" y="1903"/>
                  </a:lnTo>
                  <a:lnTo>
                    <a:pt x="1813" y="1903"/>
                  </a:lnTo>
                  <a:lnTo>
                    <a:pt x="1819" y="1907"/>
                  </a:lnTo>
                  <a:lnTo>
                    <a:pt x="1827" y="1918"/>
                  </a:lnTo>
                  <a:lnTo>
                    <a:pt x="1842" y="1934"/>
                  </a:lnTo>
                  <a:lnTo>
                    <a:pt x="1853" y="1950"/>
                  </a:lnTo>
                  <a:lnTo>
                    <a:pt x="1862" y="1966"/>
                  </a:lnTo>
                  <a:lnTo>
                    <a:pt x="1862" y="1982"/>
                  </a:lnTo>
                  <a:lnTo>
                    <a:pt x="1850" y="1994"/>
                  </a:lnTo>
                  <a:lnTo>
                    <a:pt x="1822" y="1998"/>
                  </a:lnTo>
                  <a:lnTo>
                    <a:pt x="1776" y="1998"/>
                  </a:lnTo>
                  <a:lnTo>
                    <a:pt x="1714" y="1998"/>
                  </a:lnTo>
                  <a:lnTo>
                    <a:pt x="1643" y="1998"/>
                  </a:lnTo>
                  <a:lnTo>
                    <a:pt x="1569" y="1998"/>
                  </a:lnTo>
                  <a:lnTo>
                    <a:pt x="1501" y="1998"/>
                  </a:lnTo>
                  <a:lnTo>
                    <a:pt x="1444" y="1998"/>
                  </a:lnTo>
                  <a:lnTo>
                    <a:pt x="1404" y="1998"/>
                  </a:lnTo>
                  <a:lnTo>
                    <a:pt x="1390" y="1998"/>
                  </a:lnTo>
                  <a:lnTo>
                    <a:pt x="1356" y="1994"/>
                  </a:lnTo>
                  <a:lnTo>
                    <a:pt x="1339" y="1982"/>
                  </a:lnTo>
                  <a:lnTo>
                    <a:pt x="1336" y="1966"/>
                  </a:lnTo>
                  <a:lnTo>
                    <a:pt x="1341" y="1950"/>
                  </a:lnTo>
                  <a:lnTo>
                    <a:pt x="1353" y="1934"/>
                  </a:lnTo>
                  <a:lnTo>
                    <a:pt x="1367" y="1918"/>
                  </a:lnTo>
                  <a:lnTo>
                    <a:pt x="1376" y="1907"/>
                  </a:lnTo>
                  <a:lnTo>
                    <a:pt x="1381" y="1903"/>
                  </a:lnTo>
                  <a:lnTo>
                    <a:pt x="0" y="1903"/>
                  </a:lnTo>
                  <a:lnTo>
                    <a:pt x="355" y="307"/>
                  </a:lnTo>
                  <a:lnTo>
                    <a:pt x="375" y="299"/>
                  </a:lnTo>
                  <a:lnTo>
                    <a:pt x="398" y="283"/>
                  </a:lnTo>
                  <a:lnTo>
                    <a:pt x="421" y="255"/>
                  </a:lnTo>
                  <a:lnTo>
                    <a:pt x="443" y="227"/>
                  </a:lnTo>
                  <a:lnTo>
                    <a:pt x="463" y="191"/>
                  </a:lnTo>
                  <a:lnTo>
                    <a:pt x="480" y="155"/>
                  </a:lnTo>
                  <a:lnTo>
                    <a:pt x="495" y="116"/>
                  </a:lnTo>
                  <a:lnTo>
                    <a:pt x="506" y="80"/>
                  </a:lnTo>
                  <a:lnTo>
                    <a:pt x="549" y="84"/>
                  </a:lnTo>
                  <a:lnTo>
                    <a:pt x="5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397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72D57638-CE4E-2F1A-E2CF-D90774EDC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0" y="1121"/>
              <a:ext cx="401" cy="1512"/>
            </a:xfrm>
            <a:custGeom>
              <a:avLst/>
              <a:gdLst>
                <a:gd name="T0" fmla="*/ 315 w 401"/>
                <a:gd name="T1" fmla="*/ 111 h 1512"/>
                <a:gd name="T2" fmla="*/ 0 w 401"/>
                <a:gd name="T3" fmla="*/ 1512 h 1512"/>
                <a:gd name="T4" fmla="*/ 20 w 401"/>
                <a:gd name="T5" fmla="*/ 1496 h 1512"/>
                <a:gd name="T6" fmla="*/ 43 w 401"/>
                <a:gd name="T7" fmla="*/ 1473 h 1512"/>
                <a:gd name="T8" fmla="*/ 65 w 401"/>
                <a:gd name="T9" fmla="*/ 1441 h 1512"/>
                <a:gd name="T10" fmla="*/ 91 w 401"/>
                <a:gd name="T11" fmla="*/ 1409 h 1512"/>
                <a:gd name="T12" fmla="*/ 114 w 401"/>
                <a:gd name="T13" fmla="*/ 1373 h 1512"/>
                <a:gd name="T14" fmla="*/ 136 w 401"/>
                <a:gd name="T15" fmla="*/ 1341 h 1512"/>
                <a:gd name="T16" fmla="*/ 156 w 401"/>
                <a:gd name="T17" fmla="*/ 1305 h 1512"/>
                <a:gd name="T18" fmla="*/ 170 w 401"/>
                <a:gd name="T19" fmla="*/ 1274 h 1512"/>
                <a:gd name="T20" fmla="*/ 401 w 401"/>
                <a:gd name="T21" fmla="*/ 0 h 1512"/>
                <a:gd name="T22" fmla="*/ 395 w 401"/>
                <a:gd name="T23" fmla="*/ 12 h 1512"/>
                <a:gd name="T24" fmla="*/ 386 w 401"/>
                <a:gd name="T25" fmla="*/ 28 h 1512"/>
                <a:gd name="T26" fmla="*/ 375 w 401"/>
                <a:gd name="T27" fmla="*/ 44 h 1512"/>
                <a:gd name="T28" fmla="*/ 367 w 401"/>
                <a:gd name="T29" fmla="*/ 60 h 1512"/>
                <a:gd name="T30" fmla="*/ 352 w 401"/>
                <a:gd name="T31" fmla="*/ 76 h 1512"/>
                <a:gd name="T32" fmla="*/ 341 w 401"/>
                <a:gd name="T33" fmla="*/ 87 h 1512"/>
                <a:gd name="T34" fmla="*/ 330 w 401"/>
                <a:gd name="T35" fmla="*/ 99 h 1512"/>
                <a:gd name="T36" fmla="*/ 315 w 401"/>
                <a:gd name="T37" fmla="*/ 111 h 151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01"/>
                <a:gd name="T58" fmla="*/ 0 h 1512"/>
                <a:gd name="T59" fmla="*/ 401 w 401"/>
                <a:gd name="T60" fmla="*/ 1512 h 151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01" h="1512">
                  <a:moveTo>
                    <a:pt x="315" y="111"/>
                  </a:moveTo>
                  <a:lnTo>
                    <a:pt x="0" y="1512"/>
                  </a:lnTo>
                  <a:lnTo>
                    <a:pt x="20" y="1496"/>
                  </a:lnTo>
                  <a:lnTo>
                    <a:pt x="43" y="1473"/>
                  </a:lnTo>
                  <a:lnTo>
                    <a:pt x="65" y="1441"/>
                  </a:lnTo>
                  <a:lnTo>
                    <a:pt x="91" y="1409"/>
                  </a:lnTo>
                  <a:lnTo>
                    <a:pt x="114" y="1373"/>
                  </a:lnTo>
                  <a:lnTo>
                    <a:pt x="136" y="1341"/>
                  </a:lnTo>
                  <a:lnTo>
                    <a:pt x="156" y="1305"/>
                  </a:lnTo>
                  <a:lnTo>
                    <a:pt x="170" y="1274"/>
                  </a:lnTo>
                  <a:lnTo>
                    <a:pt x="401" y="0"/>
                  </a:lnTo>
                  <a:lnTo>
                    <a:pt x="395" y="12"/>
                  </a:lnTo>
                  <a:lnTo>
                    <a:pt x="386" y="28"/>
                  </a:lnTo>
                  <a:lnTo>
                    <a:pt x="375" y="44"/>
                  </a:lnTo>
                  <a:lnTo>
                    <a:pt x="367" y="60"/>
                  </a:lnTo>
                  <a:lnTo>
                    <a:pt x="352" y="76"/>
                  </a:lnTo>
                  <a:lnTo>
                    <a:pt x="341" y="87"/>
                  </a:lnTo>
                  <a:lnTo>
                    <a:pt x="330" y="99"/>
                  </a:lnTo>
                  <a:lnTo>
                    <a:pt x="315" y="111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397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1FF61000-A128-7841-D8AF-7C200292AD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" y="2527"/>
              <a:ext cx="1481" cy="199"/>
            </a:xfrm>
            <a:custGeom>
              <a:avLst/>
              <a:gdLst>
                <a:gd name="T0" fmla="*/ 11 w 1481"/>
                <a:gd name="T1" fmla="*/ 147 h 199"/>
                <a:gd name="T2" fmla="*/ 43 w 1481"/>
                <a:gd name="T3" fmla="*/ 115 h 199"/>
                <a:gd name="T4" fmla="*/ 77 w 1481"/>
                <a:gd name="T5" fmla="*/ 75 h 199"/>
                <a:gd name="T6" fmla="*/ 108 w 1481"/>
                <a:gd name="T7" fmla="*/ 40 h 199"/>
                <a:gd name="T8" fmla="*/ 273 w 1481"/>
                <a:gd name="T9" fmla="*/ 75 h 199"/>
                <a:gd name="T10" fmla="*/ 529 w 1481"/>
                <a:gd name="T11" fmla="*/ 123 h 199"/>
                <a:gd name="T12" fmla="*/ 728 w 1481"/>
                <a:gd name="T13" fmla="*/ 115 h 199"/>
                <a:gd name="T14" fmla="*/ 881 w 1481"/>
                <a:gd name="T15" fmla="*/ 79 h 199"/>
                <a:gd name="T16" fmla="*/ 1009 w 1481"/>
                <a:gd name="T17" fmla="*/ 36 h 199"/>
                <a:gd name="T18" fmla="*/ 1125 w 1481"/>
                <a:gd name="T19" fmla="*/ 4 h 199"/>
                <a:gd name="T20" fmla="*/ 1250 w 1481"/>
                <a:gd name="T21" fmla="*/ 8 h 199"/>
                <a:gd name="T22" fmla="*/ 1395 w 1481"/>
                <a:gd name="T23" fmla="*/ 67 h 199"/>
                <a:gd name="T24" fmla="*/ 1469 w 1481"/>
                <a:gd name="T25" fmla="*/ 131 h 199"/>
                <a:gd name="T26" fmla="*/ 1441 w 1481"/>
                <a:gd name="T27" fmla="*/ 151 h 199"/>
                <a:gd name="T28" fmla="*/ 1415 w 1481"/>
                <a:gd name="T29" fmla="*/ 175 h 199"/>
                <a:gd name="T30" fmla="*/ 1393 w 1481"/>
                <a:gd name="T31" fmla="*/ 191 h 199"/>
                <a:gd name="T32" fmla="*/ 1367 w 1481"/>
                <a:gd name="T33" fmla="*/ 175 h 199"/>
                <a:gd name="T34" fmla="*/ 1319 w 1481"/>
                <a:gd name="T35" fmla="*/ 139 h 199"/>
                <a:gd name="T36" fmla="*/ 1265 w 1481"/>
                <a:gd name="T37" fmla="*/ 115 h 199"/>
                <a:gd name="T38" fmla="*/ 1208 w 1481"/>
                <a:gd name="T39" fmla="*/ 103 h 199"/>
                <a:gd name="T40" fmla="*/ 1145 w 1481"/>
                <a:gd name="T41" fmla="*/ 99 h 199"/>
                <a:gd name="T42" fmla="*/ 1080 w 1481"/>
                <a:gd name="T43" fmla="*/ 103 h 199"/>
                <a:gd name="T44" fmla="*/ 1017 w 1481"/>
                <a:gd name="T45" fmla="*/ 123 h 199"/>
                <a:gd name="T46" fmla="*/ 955 w 1481"/>
                <a:gd name="T47" fmla="*/ 147 h 199"/>
                <a:gd name="T48" fmla="*/ 890 w 1481"/>
                <a:gd name="T49" fmla="*/ 163 h 199"/>
                <a:gd name="T50" fmla="*/ 782 w 1481"/>
                <a:gd name="T51" fmla="*/ 163 h 199"/>
                <a:gd name="T52" fmla="*/ 645 w 1481"/>
                <a:gd name="T53" fmla="*/ 163 h 199"/>
                <a:gd name="T54" fmla="*/ 495 w 1481"/>
                <a:gd name="T55" fmla="*/ 163 h 199"/>
                <a:gd name="T56" fmla="*/ 341 w 1481"/>
                <a:gd name="T57" fmla="*/ 159 h 199"/>
                <a:gd name="T58" fmla="*/ 202 w 1481"/>
                <a:gd name="T59" fmla="*/ 159 h 199"/>
                <a:gd name="T60" fmla="*/ 88 w 1481"/>
                <a:gd name="T61" fmla="*/ 159 h 199"/>
                <a:gd name="T62" fmla="*/ 17 w 1481"/>
                <a:gd name="T63" fmla="*/ 159 h 19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81"/>
                <a:gd name="T97" fmla="*/ 0 h 199"/>
                <a:gd name="T98" fmla="*/ 1481 w 1481"/>
                <a:gd name="T99" fmla="*/ 199 h 19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81" h="199">
                  <a:moveTo>
                    <a:pt x="0" y="159"/>
                  </a:moveTo>
                  <a:lnTo>
                    <a:pt x="11" y="147"/>
                  </a:lnTo>
                  <a:lnTo>
                    <a:pt x="26" y="135"/>
                  </a:lnTo>
                  <a:lnTo>
                    <a:pt x="43" y="115"/>
                  </a:lnTo>
                  <a:lnTo>
                    <a:pt x="60" y="95"/>
                  </a:lnTo>
                  <a:lnTo>
                    <a:pt x="77" y="75"/>
                  </a:lnTo>
                  <a:lnTo>
                    <a:pt x="94" y="55"/>
                  </a:lnTo>
                  <a:lnTo>
                    <a:pt x="108" y="40"/>
                  </a:lnTo>
                  <a:lnTo>
                    <a:pt x="117" y="28"/>
                  </a:lnTo>
                  <a:lnTo>
                    <a:pt x="273" y="75"/>
                  </a:lnTo>
                  <a:lnTo>
                    <a:pt x="409" y="107"/>
                  </a:lnTo>
                  <a:lnTo>
                    <a:pt x="529" y="123"/>
                  </a:lnTo>
                  <a:lnTo>
                    <a:pt x="634" y="123"/>
                  </a:lnTo>
                  <a:lnTo>
                    <a:pt x="728" y="115"/>
                  </a:lnTo>
                  <a:lnTo>
                    <a:pt x="810" y="99"/>
                  </a:lnTo>
                  <a:lnTo>
                    <a:pt x="881" y="79"/>
                  </a:lnTo>
                  <a:lnTo>
                    <a:pt x="949" y="55"/>
                  </a:lnTo>
                  <a:lnTo>
                    <a:pt x="1009" y="36"/>
                  </a:lnTo>
                  <a:lnTo>
                    <a:pt x="1069" y="16"/>
                  </a:lnTo>
                  <a:lnTo>
                    <a:pt x="1125" y="4"/>
                  </a:lnTo>
                  <a:lnTo>
                    <a:pt x="1185" y="0"/>
                  </a:lnTo>
                  <a:lnTo>
                    <a:pt x="1250" y="8"/>
                  </a:lnTo>
                  <a:lnTo>
                    <a:pt x="1319" y="28"/>
                  </a:lnTo>
                  <a:lnTo>
                    <a:pt x="1395" y="67"/>
                  </a:lnTo>
                  <a:lnTo>
                    <a:pt x="1481" y="123"/>
                  </a:lnTo>
                  <a:lnTo>
                    <a:pt x="1469" y="131"/>
                  </a:lnTo>
                  <a:lnTo>
                    <a:pt x="1455" y="143"/>
                  </a:lnTo>
                  <a:lnTo>
                    <a:pt x="1441" y="151"/>
                  </a:lnTo>
                  <a:lnTo>
                    <a:pt x="1427" y="163"/>
                  </a:lnTo>
                  <a:lnTo>
                    <a:pt x="1415" y="175"/>
                  </a:lnTo>
                  <a:lnTo>
                    <a:pt x="1404" y="183"/>
                  </a:lnTo>
                  <a:lnTo>
                    <a:pt x="1393" y="191"/>
                  </a:lnTo>
                  <a:lnTo>
                    <a:pt x="1387" y="199"/>
                  </a:lnTo>
                  <a:lnTo>
                    <a:pt x="1367" y="175"/>
                  </a:lnTo>
                  <a:lnTo>
                    <a:pt x="1344" y="155"/>
                  </a:lnTo>
                  <a:lnTo>
                    <a:pt x="1319" y="139"/>
                  </a:lnTo>
                  <a:lnTo>
                    <a:pt x="1293" y="127"/>
                  </a:lnTo>
                  <a:lnTo>
                    <a:pt x="1265" y="115"/>
                  </a:lnTo>
                  <a:lnTo>
                    <a:pt x="1236" y="107"/>
                  </a:lnTo>
                  <a:lnTo>
                    <a:pt x="1208" y="103"/>
                  </a:lnTo>
                  <a:lnTo>
                    <a:pt x="1177" y="99"/>
                  </a:lnTo>
                  <a:lnTo>
                    <a:pt x="1145" y="99"/>
                  </a:lnTo>
                  <a:lnTo>
                    <a:pt x="1114" y="99"/>
                  </a:lnTo>
                  <a:lnTo>
                    <a:pt x="1080" y="103"/>
                  </a:lnTo>
                  <a:lnTo>
                    <a:pt x="1049" y="111"/>
                  </a:lnTo>
                  <a:lnTo>
                    <a:pt x="1017" y="123"/>
                  </a:lnTo>
                  <a:lnTo>
                    <a:pt x="986" y="131"/>
                  </a:lnTo>
                  <a:lnTo>
                    <a:pt x="955" y="147"/>
                  </a:lnTo>
                  <a:lnTo>
                    <a:pt x="926" y="163"/>
                  </a:lnTo>
                  <a:lnTo>
                    <a:pt x="890" y="163"/>
                  </a:lnTo>
                  <a:lnTo>
                    <a:pt x="838" y="163"/>
                  </a:lnTo>
                  <a:lnTo>
                    <a:pt x="782" y="163"/>
                  </a:lnTo>
                  <a:lnTo>
                    <a:pt x="716" y="163"/>
                  </a:lnTo>
                  <a:lnTo>
                    <a:pt x="645" y="163"/>
                  </a:lnTo>
                  <a:lnTo>
                    <a:pt x="571" y="163"/>
                  </a:lnTo>
                  <a:lnTo>
                    <a:pt x="495" y="163"/>
                  </a:lnTo>
                  <a:lnTo>
                    <a:pt x="418" y="159"/>
                  </a:lnTo>
                  <a:lnTo>
                    <a:pt x="341" y="159"/>
                  </a:lnTo>
                  <a:lnTo>
                    <a:pt x="267" y="159"/>
                  </a:lnTo>
                  <a:lnTo>
                    <a:pt x="202" y="159"/>
                  </a:lnTo>
                  <a:lnTo>
                    <a:pt x="139" y="159"/>
                  </a:lnTo>
                  <a:lnTo>
                    <a:pt x="88" y="159"/>
                  </a:lnTo>
                  <a:lnTo>
                    <a:pt x="45" y="159"/>
                  </a:lnTo>
                  <a:lnTo>
                    <a:pt x="17" y="159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397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75E7D51E-A318-EDC6-C13E-453D8D227E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9" y="2416"/>
              <a:ext cx="1475" cy="307"/>
            </a:xfrm>
            <a:custGeom>
              <a:avLst/>
              <a:gdLst>
                <a:gd name="T0" fmla="*/ 0 w 1475"/>
                <a:gd name="T1" fmla="*/ 227 h 307"/>
                <a:gd name="T2" fmla="*/ 96 w 1475"/>
                <a:gd name="T3" fmla="*/ 140 h 307"/>
                <a:gd name="T4" fmla="*/ 190 w 1475"/>
                <a:gd name="T5" fmla="*/ 76 h 307"/>
                <a:gd name="T6" fmla="*/ 284 w 1475"/>
                <a:gd name="T7" fmla="*/ 32 h 307"/>
                <a:gd name="T8" fmla="*/ 375 w 1475"/>
                <a:gd name="T9" fmla="*/ 8 h 307"/>
                <a:gd name="T10" fmla="*/ 466 w 1475"/>
                <a:gd name="T11" fmla="*/ 0 h 307"/>
                <a:gd name="T12" fmla="*/ 554 w 1475"/>
                <a:gd name="T13" fmla="*/ 4 h 307"/>
                <a:gd name="T14" fmla="*/ 642 w 1475"/>
                <a:gd name="T15" fmla="*/ 16 h 307"/>
                <a:gd name="T16" fmla="*/ 727 w 1475"/>
                <a:gd name="T17" fmla="*/ 36 h 307"/>
                <a:gd name="T18" fmla="*/ 809 w 1475"/>
                <a:gd name="T19" fmla="*/ 60 h 307"/>
                <a:gd name="T20" fmla="*/ 889 w 1475"/>
                <a:gd name="T21" fmla="*/ 84 h 307"/>
                <a:gd name="T22" fmla="*/ 969 w 1475"/>
                <a:gd name="T23" fmla="*/ 108 h 307"/>
                <a:gd name="T24" fmla="*/ 1043 w 1475"/>
                <a:gd name="T25" fmla="*/ 128 h 307"/>
                <a:gd name="T26" fmla="*/ 1116 w 1475"/>
                <a:gd name="T27" fmla="*/ 140 h 307"/>
                <a:gd name="T28" fmla="*/ 1185 w 1475"/>
                <a:gd name="T29" fmla="*/ 140 h 307"/>
                <a:gd name="T30" fmla="*/ 1253 w 1475"/>
                <a:gd name="T31" fmla="*/ 124 h 307"/>
                <a:gd name="T32" fmla="*/ 1315 w 1475"/>
                <a:gd name="T33" fmla="*/ 96 h 307"/>
                <a:gd name="T34" fmla="*/ 1330 w 1475"/>
                <a:gd name="T35" fmla="*/ 112 h 307"/>
                <a:gd name="T36" fmla="*/ 1344 w 1475"/>
                <a:gd name="T37" fmla="*/ 132 h 307"/>
                <a:gd name="T38" fmla="*/ 1361 w 1475"/>
                <a:gd name="T39" fmla="*/ 155 h 307"/>
                <a:gd name="T40" fmla="*/ 1384 w 1475"/>
                <a:gd name="T41" fmla="*/ 183 h 307"/>
                <a:gd name="T42" fmla="*/ 1403 w 1475"/>
                <a:gd name="T43" fmla="*/ 211 h 307"/>
                <a:gd name="T44" fmla="*/ 1426 w 1475"/>
                <a:gd name="T45" fmla="*/ 235 h 307"/>
                <a:gd name="T46" fmla="*/ 1449 w 1475"/>
                <a:gd name="T47" fmla="*/ 259 h 307"/>
                <a:gd name="T48" fmla="*/ 1475 w 1475"/>
                <a:gd name="T49" fmla="*/ 275 h 307"/>
                <a:gd name="T50" fmla="*/ 702 w 1475"/>
                <a:gd name="T51" fmla="*/ 275 h 307"/>
                <a:gd name="T52" fmla="*/ 684 w 1475"/>
                <a:gd name="T53" fmla="*/ 255 h 307"/>
                <a:gd name="T54" fmla="*/ 662 w 1475"/>
                <a:gd name="T55" fmla="*/ 235 h 307"/>
                <a:gd name="T56" fmla="*/ 630 w 1475"/>
                <a:gd name="T57" fmla="*/ 215 h 307"/>
                <a:gd name="T58" fmla="*/ 599 w 1475"/>
                <a:gd name="T59" fmla="*/ 203 h 307"/>
                <a:gd name="T60" fmla="*/ 559 w 1475"/>
                <a:gd name="T61" fmla="*/ 187 h 307"/>
                <a:gd name="T62" fmla="*/ 520 w 1475"/>
                <a:gd name="T63" fmla="*/ 179 h 307"/>
                <a:gd name="T64" fmla="*/ 474 w 1475"/>
                <a:gd name="T65" fmla="*/ 175 h 307"/>
                <a:gd name="T66" fmla="*/ 432 w 1475"/>
                <a:gd name="T67" fmla="*/ 171 h 307"/>
                <a:gd name="T68" fmla="*/ 383 w 1475"/>
                <a:gd name="T69" fmla="*/ 171 h 307"/>
                <a:gd name="T70" fmla="*/ 338 w 1475"/>
                <a:gd name="T71" fmla="*/ 179 h 307"/>
                <a:gd name="T72" fmla="*/ 292 w 1475"/>
                <a:gd name="T73" fmla="*/ 187 h 307"/>
                <a:gd name="T74" fmla="*/ 250 w 1475"/>
                <a:gd name="T75" fmla="*/ 199 h 307"/>
                <a:gd name="T76" fmla="*/ 207 w 1475"/>
                <a:gd name="T77" fmla="*/ 219 h 307"/>
                <a:gd name="T78" fmla="*/ 167 w 1475"/>
                <a:gd name="T79" fmla="*/ 243 h 307"/>
                <a:gd name="T80" fmla="*/ 133 w 1475"/>
                <a:gd name="T81" fmla="*/ 271 h 307"/>
                <a:gd name="T82" fmla="*/ 102 w 1475"/>
                <a:gd name="T83" fmla="*/ 307 h 307"/>
                <a:gd name="T84" fmla="*/ 93 w 1475"/>
                <a:gd name="T85" fmla="*/ 295 h 307"/>
                <a:gd name="T86" fmla="*/ 82 w 1475"/>
                <a:gd name="T87" fmla="*/ 283 h 307"/>
                <a:gd name="T88" fmla="*/ 71 w 1475"/>
                <a:gd name="T89" fmla="*/ 275 h 307"/>
                <a:gd name="T90" fmla="*/ 59 w 1475"/>
                <a:gd name="T91" fmla="*/ 263 h 307"/>
                <a:gd name="T92" fmla="*/ 45 w 1475"/>
                <a:gd name="T93" fmla="*/ 251 h 307"/>
                <a:gd name="T94" fmla="*/ 34 w 1475"/>
                <a:gd name="T95" fmla="*/ 243 h 307"/>
                <a:gd name="T96" fmla="*/ 17 w 1475"/>
                <a:gd name="T97" fmla="*/ 235 h 307"/>
                <a:gd name="T98" fmla="*/ 0 w 1475"/>
                <a:gd name="T99" fmla="*/ 227 h 30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75"/>
                <a:gd name="T151" fmla="*/ 0 h 307"/>
                <a:gd name="T152" fmla="*/ 1475 w 1475"/>
                <a:gd name="T153" fmla="*/ 307 h 30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75" h="307">
                  <a:moveTo>
                    <a:pt x="0" y="227"/>
                  </a:moveTo>
                  <a:lnTo>
                    <a:pt x="96" y="140"/>
                  </a:lnTo>
                  <a:lnTo>
                    <a:pt x="190" y="76"/>
                  </a:lnTo>
                  <a:lnTo>
                    <a:pt x="284" y="32"/>
                  </a:lnTo>
                  <a:lnTo>
                    <a:pt x="375" y="8"/>
                  </a:lnTo>
                  <a:lnTo>
                    <a:pt x="466" y="0"/>
                  </a:lnTo>
                  <a:lnTo>
                    <a:pt x="554" y="4"/>
                  </a:lnTo>
                  <a:lnTo>
                    <a:pt x="642" y="16"/>
                  </a:lnTo>
                  <a:lnTo>
                    <a:pt x="727" y="36"/>
                  </a:lnTo>
                  <a:lnTo>
                    <a:pt x="809" y="60"/>
                  </a:lnTo>
                  <a:lnTo>
                    <a:pt x="889" y="84"/>
                  </a:lnTo>
                  <a:lnTo>
                    <a:pt x="969" y="108"/>
                  </a:lnTo>
                  <a:lnTo>
                    <a:pt x="1043" y="128"/>
                  </a:lnTo>
                  <a:lnTo>
                    <a:pt x="1116" y="140"/>
                  </a:lnTo>
                  <a:lnTo>
                    <a:pt x="1185" y="140"/>
                  </a:lnTo>
                  <a:lnTo>
                    <a:pt x="1253" y="124"/>
                  </a:lnTo>
                  <a:lnTo>
                    <a:pt x="1315" y="96"/>
                  </a:lnTo>
                  <a:lnTo>
                    <a:pt x="1330" y="112"/>
                  </a:lnTo>
                  <a:lnTo>
                    <a:pt x="1344" y="132"/>
                  </a:lnTo>
                  <a:lnTo>
                    <a:pt x="1361" y="155"/>
                  </a:lnTo>
                  <a:lnTo>
                    <a:pt x="1384" y="183"/>
                  </a:lnTo>
                  <a:lnTo>
                    <a:pt x="1403" y="211"/>
                  </a:lnTo>
                  <a:lnTo>
                    <a:pt x="1426" y="235"/>
                  </a:lnTo>
                  <a:lnTo>
                    <a:pt x="1449" y="259"/>
                  </a:lnTo>
                  <a:lnTo>
                    <a:pt x="1475" y="275"/>
                  </a:lnTo>
                  <a:lnTo>
                    <a:pt x="702" y="275"/>
                  </a:lnTo>
                  <a:lnTo>
                    <a:pt x="684" y="255"/>
                  </a:lnTo>
                  <a:lnTo>
                    <a:pt x="662" y="235"/>
                  </a:lnTo>
                  <a:lnTo>
                    <a:pt x="630" y="215"/>
                  </a:lnTo>
                  <a:lnTo>
                    <a:pt x="599" y="203"/>
                  </a:lnTo>
                  <a:lnTo>
                    <a:pt x="559" y="187"/>
                  </a:lnTo>
                  <a:lnTo>
                    <a:pt x="520" y="179"/>
                  </a:lnTo>
                  <a:lnTo>
                    <a:pt x="474" y="175"/>
                  </a:lnTo>
                  <a:lnTo>
                    <a:pt x="432" y="171"/>
                  </a:lnTo>
                  <a:lnTo>
                    <a:pt x="383" y="171"/>
                  </a:lnTo>
                  <a:lnTo>
                    <a:pt x="338" y="179"/>
                  </a:lnTo>
                  <a:lnTo>
                    <a:pt x="292" y="187"/>
                  </a:lnTo>
                  <a:lnTo>
                    <a:pt x="250" y="199"/>
                  </a:lnTo>
                  <a:lnTo>
                    <a:pt x="207" y="219"/>
                  </a:lnTo>
                  <a:lnTo>
                    <a:pt x="167" y="243"/>
                  </a:lnTo>
                  <a:lnTo>
                    <a:pt x="133" y="271"/>
                  </a:lnTo>
                  <a:lnTo>
                    <a:pt x="102" y="307"/>
                  </a:lnTo>
                  <a:lnTo>
                    <a:pt x="93" y="295"/>
                  </a:lnTo>
                  <a:lnTo>
                    <a:pt x="82" y="283"/>
                  </a:lnTo>
                  <a:lnTo>
                    <a:pt x="71" y="275"/>
                  </a:lnTo>
                  <a:lnTo>
                    <a:pt x="59" y="263"/>
                  </a:lnTo>
                  <a:lnTo>
                    <a:pt x="45" y="251"/>
                  </a:lnTo>
                  <a:lnTo>
                    <a:pt x="34" y="243"/>
                  </a:lnTo>
                  <a:lnTo>
                    <a:pt x="17" y="235"/>
                  </a:lnTo>
                  <a:lnTo>
                    <a:pt x="0" y="227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397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672A1464-8615-34EE-6200-132D635C8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" y="2305"/>
              <a:ext cx="1324" cy="334"/>
            </a:xfrm>
            <a:custGeom>
              <a:avLst/>
              <a:gdLst>
                <a:gd name="T0" fmla="*/ 0 w 1324"/>
                <a:gd name="T1" fmla="*/ 235 h 334"/>
                <a:gd name="T2" fmla="*/ 74 w 1324"/>
                <a:gd name="T3" fmla="*/ 143 h 334"/>
                <a:gd name="T4" fmla="*/ 156 w 1324"/>
                <a:gd name="T5" fmla="*/ 76 h 334"/>
                <a:gd name="T6" fmla="*/ 241 w 1324"/>
                <a:gd name="T7" fmla="*/ 32 h 334"/>
                <a:gd name="T8" fmla="*/ 329 w 1324"/>
                <a:gd name="T9" fmla="*/ 8 h 334"/>
                <a:gd name="T10" fmla="*/ 423 w 1324"/>
                <a:gd name="T11" fmla="*/ 0 h 334"/>
                <a:gd name="T12" fmla="*/ 517 w 1324"/>
                <a:gd name="T13" fmla="*/ 4 h 334"/>
                <a:gd name="T14" fmla="*/ 611 w 1324"/>
                <a:gd name="T15" fmla="*/ 20 h 334"/>
                <a:gd name="T16" fmla="*/ 705 w 1324"/>
                <a:gd name="T17" fmla="*/ 40 h 334"/>
                <a:gd name="T18" fmla="*/ 796 w 1324"/>
                <a:gd name="T19" fmla="*/ 68 h 334"/>
                <a:gd name="T20" fmla="*/ 884 w 1324"/>
                <a:gd name="T21" fmla="*/ 99 h 334"/>
                <a:gd name="T22" fmla="*/ 969 w 1324"/>
                <a:gd name="T23" fmla="*/ 127 h 334"/>
                <a:gd name="T24" fmla="*/ 1048 w 1324"/>
                <a:gd name="T25" fmla="*/ 151 h 334"/>
                <a:gd name="T26" fmla="*/ 1122 w 1324"/>
                <a:gd name="T27" fmla="*/ 167 h 334"/>
                <a:gd name="T28" fmla="*/ 1191 w 1324"/>
                <a:gd name="T29" fmla="*/ 175 h 334"/>
                <a:gd name="T30" fmla="*/ 1250 w 1324"/>
                <a:gd name="T31" fmla="*/ 167 h 334"/>
                <a:gd name="T32" fmla="*/ 1299 w 1324"/>
                <a:gd name="T33" fmla="*/ 147 h 334"/>
                <a:gd name="T34" fmla="*/ 1324 w 1324"/>
                <a:gd name="T35" fmla="*/ 199 h 334"/>
                <a:gd name="T36" fmla="*/ 1264 w 1324"/>
                <a:gd name="T37" fmla="*/ 227 h 334"/>
                <a:gd name="T38" fmla="*/ 1202 w 1324"/>
                <a:gd name="T39" fmla="*/ 235 h 334"/>
                <a:gd name="T40" fmla="*/ 1134 w 1324"/>
                <a:gd name="T41" fmla="*/ 231 h 334"/>
                <a:gd name="T42" fmla="*/ 1063 w 1324"/>
                <a:gd name="T43" fmla="*/ 219 h 334"/>
                <a:gd name="T44" fmla="*/ 989 w 1324"/>
                <a:gd name="T45" fmla="*/ 199 h 334"/>
                <a:gd name="T46" fmla="*/ 912 w 1324"/>
                <a:gd name="T47" fmla="*/ 171 h 334"/>
                <a:gd name="T48" fmla="*/ 832 w 1324"/>
                <a:gd name="T49" fmla="*/ 147 h 334"/>
                <a:gd name="T50" fmla="*/ 747 w 1324"/>
                <a:gd name="T51" fmla="*/ 119 h 334"/>
                <a:gd name="T52" fmla="*/ 662 w 1324"/>
                <a:gd name="T53" fmla="*/ 99 h 334"/>
                <a:gd name="T54" fmla="*/ 574 w 1324"/>
                <a:gd name="T55" fmla="*/ 87 h 334"/>
                <a:gd name="T56" fmla="*/ 483 w 1324"/>
                <a:gd name="T57" fmla="*/ 83 h 334"/>
                <a:gd name="T58" fmla="*/ 389 w 1324"/>
                <a:gd name="T59" fmla="*/ 95 h 334"/>
                <a:gd name="T60" fmla="*/ 295 w 1324"/>
                <a:gd name="T61" fmla="*/ 123 h 334"/>
                <a:gd name="T62" fmla="*/ 199 w 1324"/>
                <a:gd name="T63" fmla="*/ 171 h 334"/>
                <a:gd name="T64" fmla="*/ 99 w 1324"/>
                <a:gd name="T65" fmla="*/ 239 h 334"/>
                <a:gd name="T66" fmla="*/ 0 w 1324"/>
                <a:gd name="T67" fmla="*/ 334 h 334"/>
                <a:gd name="T68" fmla="*/ 3 w 1324"/>
                <a:gd name="T69" fmla="*/ 314 h 334"/>
                <a:gd name="T70" fmla="*/ 3 w 1324"/>
                <a:gd name="T71" fmla="*/ 290 h 334"/>
                <a:gd name="T72" fmla="*/ 3 w 1324"/>
                <a:gd name="T73" fmla="*/ 263 h 334"/>
                <a:gd name="T74" fmla="*/ 0 w 1324"/>
                <a:gd name="T75" fmla="*/ 235 h 33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4"/>
                <a:gd name="T115" fmla="*/ 0 h 334"/>
                <a:gd name="T116" fmla="*/ 1324 w 1324"/>
                <a:gd name="T117" fmla="*/ 334 h 33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4" h="334">
                  <a:moveTo>
                    <a:pt x="0" y="235"/>
                  </a:moveTo>
                  <a:lnTo>
                    <a:pt x="74" y="143"/>
                  </a:lnTo>
                  <a:lnTo>
                    <a:pt x="156" y="76"/>
                  </a:lnTo>
                  <a:lnTo>
                    <a:pt x="241" y="32"/>
                  </a:lnTo>
                  <a:lnTo>
                    <a:pt x="329" y="8"/>
                  </a:lnTo>
                  <a:lnTo>
                    <a:pt x="423" y="0"/>
                  </a:lnTo>
                  <a:lnTo>
                    <a:pt x="517" y="4"/>
                  </a:lnTo>
                  <a:lnTo>
                    <a:pt x="611" y="20"/>
                  </a:lnTo>
                  <a:lnTo>
                    <a:pt x="705" y="40"/>
                  </a:lnTo>
                  <a:lnTo>
                    <a:pt x="796" y="68"/>
                  </a:lnTo>
                  <a:lnTo>
                    <a:pt x="884" y="99"/>
                  </a:lnTo>
                  <a:lnTo>
                    <a:pt x="969" y="127"/>
                  </a:lnTo>
                  <a:lnTo>
                    <a:pt x="1048" y="151"/>
                  </a:lnTo>
                  <a:lnTo>
                    <a:pt x="1122" y="167"/>
                  </a:lnTo>
                  <a:lnTo>
                    <a:pt x="1191" y="175"/>
                  </a:lnTo>
                  <a:lnTo>
                    <a:pt x="1250" y="167"/>
                  </a:lnTo>
                  <a:lnTo>
                    <a:pt x="1299" y="147"/>
                  </a:lnTo>
                  <a:lnTo>
                    <a:pt x="1324" y="199"/>
                  </a:lnTo>
                  <a:lnTo>
                    <a:pt x="1264" y="227"/>
                  </a:lnTo>
                  <a:lnTo>
                    <a:pt x="1202" y="235"/>
                  </a:lnTo>
                  <a:lnTo>
                    <a:pt x="1134" y="231"/>
                  </a:lnTo>
                  <a:lnTo>
                    <a:pt x="1063" y="219"/>
                  </a:lnTo>
                  <a:lnTo>
                    <a:pt x="989" y="199"/>
                  </a:lnTo>
                  <a:lnTo>
                    <a:pt x="912" y="171"/>
                  </a:lnTo>
                  <a:lnTo>
                    <a:pt x="832" y="147"/>
                  </a:lnTo>
                  <a:lnTo>
                    <a:pt x="747" y="119"/>
                  </a:lnTo>
                  <a:lnTo>
                    <a:pt x="662" y="99"/>
                  </a:lnTo>
                  <a:lnTo>
                    <a:pt x="574" y="87"/>
                  </a:lnTo>
                  <a:lnTo>
                    <a:pt x="483" y="83"/>
                  </a:lnTo>
                  <a:lnTo>
                    <a:pt x="389" y="95"/>
                  </a:lnTo>
                  <a:lnTo>
                    <a:pt x="295" y="123"/>
                  </a:lnTo>
                  <a:lnTo>
                    <a:pt x="199" y="171"/>
                  </a:lnTo>
                  <a:lnTo>
                    <a:pt x="99" y="239"/>
                  </a:lnTo>
                  <a:lnTo>
                    <a:pt x="0" y="334"/>
                  </a:lnTo>
                  <a:lnTo>
                    <a:pt x="3" y="314"/>
                  </a:lnTo>
                  <a:lnTo>
                    <a:pt x="3" y="290"/>
                  </a:lnTo>
                  <a:lnTo>
                    <a:pt x="3" y="263"/>
                  </a:lnTo>
                  <a:lnTo>
                    <a:pt x="0" y="235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397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C0379B59-D2DA-819A-3F3B-9E5C8EB29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2" y="2627"/>
              <a:ext cx="466" cy="68"/>
            </a:xfrm>
            <a:custGeom>
              <a:avLst/>
              <a:gdLst>
                <a:gd name="T0" fmla="*/ 466 w 466"/>
                <a:gd name="T1" fmla="*/ 68 h 68"/>
                <a:gd name="T2" fmla="*/ 0 w 466"/>
                <a:gd name="T3" fmla="*/ 68 h 68"/>
                <a:gd name="T4" fmla="*/ 23 w 466"/>
                <a:gd name="T5" fmla="*/ 52 h 68"/>
                <a:gd name="T6" fmla="*/ 49 w 466"/>
                <a:gd name="T7" fmla="*/ 36 h 68"/>
                <a:gd name="T8" fmla="*/ 77 w 466"/>
                <a:gd name="T9" fmla="*/ 24 h 68"/>
                <a:gd name="T10" fmla="*/ 108 w 466"/>
                <a:gd name="T11" fmla="*/ 16 h 68"/>
                <a:gd name="T12" fmla="*/ 140 w 466"/>
                <a:gd name="T13" fmla="*/ 8 h 68"/>
                <a:gd name="T14" fmla="*/ 171 w 466"/>
                <a:gd name="T15" fmla="*/ 4 h 68"/>
                <a:gd name="T16" fmla="*/ 205 w 466"/>
                <a:gd name="T17" fmla="*/ 0 h 68"/>
                <a:gd name="T18" fmla="*/ 239 w 466"/>
                <a:gd name="T19" fmla="*/ 0 h 68"/>
                <a:gd name="T20" fmla="*/ 273 w 466"/>
                <a:gd name="T21" fmla="*/ 4 h 68"/>
                <a:gd name="T22" fmla="*/ 304 w 466"/>
                <a:gd name="T23" fmla="*/ 8 h 68"/>
                <a:gd name="T24" fmla="*/ 336 w 466"/>
                <a:gd name="T25" fmla="*/ 12 h 68"/>
                <a:gd name="T26" fmla="*/ 367 w 466"/>
                <a:gd name="T27" fmla="*/ 20 h 68"/>
                <a:gd name="T28" fmla="*/ 395 w 466"/>
                <a:gd name="T29" fmla="*/ 28 h 68"/>
                <a:gd name="T30" fmla="*/ 421 w 466"/>
                <a:gd name="T31" fmla="*/ 40 h 68"/>
                <a:gd name="T32" fmla="*/ 446 w 466"/>
                <a:gd name="T33" fmla="*/ 52 h 68"/>
                <a:gd name="T34" fmla="*/ 466 w 466"/>
                <a:gd name="T35" fmla="*/ 68 h 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6"/>
                <a:gd name="T55" fmla="*/ 0 h 68"/>
                <a:gd name="T56" fmla="*/ 466 w 466"/>
                <a:gd name="T57" fmla="*/ 68 h 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6" h="68">
                  <a:moveTo>
                    <a:pt x="466" y="68"/>
                  </a:moveTo>
                  <a:lnTo>
                    <a:pt x="0" y="68"/>
                  </a:lnTo>
                  <a:lnTo>
                    <a:pt x="23" y="52"/>
                  </a:lnTo>
                  <a:lnTo>
                    <a:pt x="49" y="36"/>
                  </a:lnTo>
                  <a:lnTo>
                    <a:pt x="77" y="24"/>
                  </a:lnTo>
                  <a:lnTo>
                    <a:pt x="108" y="16"/>
                  </a:lnTo>
                  <a:lnTo>
                    <a:pt x="140" y="8"/>
                  </a:lnTo>
                  <a:lnTo>
                    <a:pt x="171" y="4"/>
                  </a:lnTo>
                  <a:lnTo>
                    <a:pt x="205" y="0"/>
                  </a:lnTo>
                  <a:lnTo>
                    <a:pt x="239" y="0"/>
                  </a:lnTo>
                  <a:lnTo>
                    <a:pt x="273" y="4"/>
                  </a:lnTo>
                  <a:lnTo>
                    <a:pt x="304" y="8"/>
                  </a:lnTo>
                  <a:lnTo>
                    <a:pt x="336" y="12"/>
                  </a:lnTo>
                  <a:lnTo>
                    <a:pt x="367" y="20"/>
                  </a:lnTo>
                  <a:lnTo>
                    <a:pt x="395" y="28"/>
                  </a:lnTo>
                  <a:lnTo>
                    <a:pt x="421" y="40"/>
                  </a:lnTo>
                  <a:lnTo>
                    <a:pt x="446" y="52"/>
                  </a:lnTo>
                  <a:lnTo>
                    <a:pt x="466" y="68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397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2E792D42-FF45-3FF7-A78D-9B35EFA7D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5" y="2656"/>
              <a:ext cx="253" cy="28"/>
            </a:xfrm>
            <a:custGeom>
              <a:avLst/>
              <a:gdLst>
                <a:gd name="T0" fmla="*/ 0 w 253"/>
                <a:gd name="T1" fmla="*/ 24 h 28"/>
                <a:gd name="T2" fmla="*/ 31 w 253"/>
                <a:gd name="T3" fmla="*/ 12 h 28"/>
                <a:gd name="T4" fmla="*/ 65 w 253"/>
                <a:gd name="T5" fmla="*/ 8 h 28"/>
                <a:gd name="T6" fmla="*/ 102 w 253"/>
                <a:gd name="T7" fmla="*/ 4 h 28"/>
                <a:gd name="T8" fmla="*/ 139 w 253"/>
                <a:gd name="T9" fmla="*/ 0 h 28"/>
                <a:gd name="T10" fmla="*/ 173 w 253"/>
                <a:gd name="T11" fmla="*/ 4 h 28"/>
                <a:gd name="T12" fmla="*/ 205 w 253"/>
                <a:gd name="T13" fmla="*/ 8 h 28"/>
                <a:gd name="T14" fmla="*/ 230 w 253"/>
                <a:gd name="T15" fmla="*/ 16 h 28"/>
                <a:gd name="T16" fmla="*/ 253 w 253"/>
                <a:gd name="T17" fmla="*/ 28 h 28"/>
                <a:gd name="T18" fmla="*/ 0 w 253"/>
                <a:gd name="T19" fmla="*/ 24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3"/>
                <a:gd name="T31" fmla="*/ 0 h 28"/>
                <a:gd name="T32" fmla="*/ 253 w 253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3" h="28">
                  <a:moveTo>
                    <a:pt x="0" y="24"/>
                  </a:moveTo>
                  <a:lnTo>
                    <a:pt x="31" y="12"/>
                  </a:lnTo>
                  <a:lnTo>
                    <a:pt x="65" y="8"/>
                  </a:lnTo>
                  <a:lnTo>
                    <a:pt x="102" y="4"/>
                  </a:lnTo>
                  <a:lnTo>
                    <a:pt x="139" y="0"/>
                  </a:lnTo>
                  <a:lnTo>
                    <a:pt x="173" y="4"/>
                  </a:lnTo>
                  <a:lnTo>
                    <a:pt x="205" y="8"/>
                  </a:lnTo>
                  <a:lnTo>
                    <a:pt x="230" y="16"/>
                  </a:lnTo>
                  <a:lnTo>
                    <a:pt x="253" y="2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397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4E99E944-B91B-09D7-2E95-971C79D3C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9" y="1087"/>
              <a:ext cx="469" cy="1664"/>
            </a:xfrm>
            <a:custGeom>
              <a:avLst/>
              <a:gdLst>
                <a:gd name="T0" fmla="*/ 0 w 469"/>
                <a:gd name="T1" fmla="*/ 0 h 1664"/>
                <a:gd name="T2" fmla="*/ 242 w 469"/>
                <a:gd name="T3" fmla="*/ 1377 h 1664"/>
                <a:gd name="T4" fmla="*/ 253 w 469"/>
                <a:gd name="T5" fmla="*/ 1397 h 1664"/>
                <a:gd name="T6" fmla="*/ 273 w 469"/>
                <a:gd name="T7" fmla="*/ 1429 h 1664"/>
                <a:gd name="T8" fmla="*/ 299 w 469"/>
                <a:gd name="T9" fmla="*/ 1469 h 1664"/>
                <a:gd name="T10" fmla="*/ 327 w 469"/>
                <a:gd name="T11" fmla="*/ 1509 h 1664"/>
                <a:gd name="T12" fmla="*/ 358 w 469"/>
                <a:gd name="T13" fmla="*/ 1552 h 1664"/>
                <a:gd name="T14" fmla="*/ 395 w 469"/>
                <a:gd name="T15" fmla="*/ 1596 h 1664"/>
                <a:gd name="T16" fmla="*/ 432 w 469"/>
                <a:gd name="T17" fmla="*/ 1632 h 1664"/>
                <a:gd name="T18" fmla="*/ 469 w 469"/>
                <a:gd name="T19" fmla="*/ 1664 h 1664"/>
                <a:gd name="T20" fmla="*/ 111 w 469"/>
                <a:gd name="T21" fmla="*/ 191 h 1664"/>
                <a:gd name="T22" fmla="*/ 100 w 469"/>
                <a:gd name="T23" fmla="*/ 175 h 1664"/>
                <a:gd name="T24" fmla="*/ 85 w 469"/>
                <a:gd name="T25" fmla="*/ 151 h 1664"/>
                <a:gd name="T26" fmla="*/ 68 w 469"/>
                <a:gd name="T27" fmla="*/ 128 h 1664"/>
                <a:gd name="T28" fmla="*/ 51 w 469"/>
                <a:gd name="T29" fmla="*/ 100 h 1664"/>
                <a:gd name="T30" fmla="*/ 37 w 469"/>
                <a:gd name="T31" fmla="*/ 72 h 1664"/>
                <a:gd name="T32" fmla="*/ 23 w 469"/>
                <a:gd name="T33" fmla="*/ 48 h 1664"/>
                <a:gd name="T34" fmla="*/ 9 w 469"/>
                <a:gd name="T35" fmla="*/ 20 h 1664"/>
                <a:gd name="T36" fmla="*/ 0 w 469"/>
                <a:gd name="T37" fmla="*/ 0 h 166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69"/>
                <a:gd name="T58" fmla="*/ 0 h 1664"/>
                <a:gd name="T59" fmla="*/ 469 w 469"/>
                <a:gd name="T60" fmla="*/ 1664 h 166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69" h="1664">
                  <a:moveTo>
                    <a:pt x="0" y="0"/>
                  </a:moveTo>
                  <a:lnTo>
                    <a:pt x="242" y="1377"/>
                  </a:lnTo>
                  <a:lnTo>
                    <a:pt x="253" y="1397"/>
                  </a:lnTo>
                  <a:lnTo>
                    <a:pt x="273" y="1429"/>
                  </a:lnTo>
                  <a:lnTo>
                    <a:pt x="299" y="1469"/>
                  </a:lnTo>
                  <a:lnTo>
                    <a:pt x="327" y="1509"/>
                  </a:lnTo>
                  <a:lnTo>
                    <a:pt x="358" y="1552"/>
                  </a:lnTo>
                  <a:lnTo>
                    <a:pt x="395" y="1596"/>
                  </a:lnTo>
                  <a:lnTo>
                    <a:pt x="432" y="1632"/>
                  </a:lnTo>
                  <a:lnTo>
                    <a:pt x="469" y="1664"/>
                  </a:lnTo>
                  <a:lnTo>
                    <a:pt x="111" y="191"/>
                  </a:lnTo>
                  <a:lnTo>
                    <a:pt x="100" y="175"/>
                  </a:lnTo>
                  <a:lnTo>
                    <a:pt x="85" y="151"/>
                  </a:lnTo>
                  <a:lnTo>
                    <a:pt x="68" y="128"/>
                  </a:lnTo>
                  <a:lnTo>
                    <a:pt x="51" y="100"/>
                  </a:lnTo>
                  <a:lnTo>
                    <a:pt x="37" y="72"/>
                  </a:lnTo>
                  <a:lnTo>
                    <a:pt x="23" y="48"/>
                  </a:lnTo>
                  <a:lnTo>
                    <a:pt x="9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397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74434814-B27F-7D34-45CA-BED681BCD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" y="987"/>
              <a:ext cx="974" cy="1472"/>
            </a:xfrm>
            <a:custGeom>
              <a:avLst/>
              <a:gdLst>
                <a:gd name="T0" fmla="*/ 244 w 974"/>
                <a:gd name="T1" fmla="*/ 0 h 1472"/>
                <a:gd name="T2" fmla="*/ 273 w 974"/>
                <a:gd name="T3" fmla="*/ 7 h 1472"/>
                <a:gd name="T4" fmla="*/ 68 w 974"/>
                <a:gd name="T5" fmla="*/ 1162 h 1472"/>
                <a:gd name="T6" fmla="*/ 91 w 974"/>
                <a:gd name="T7" fmla="*/ 1225 h 1472"/>
                <a:gd name="T8" fmla="*/ 122 w 974"/>
                <a:gd name="T9" fmla="*/ 1277 h 1472"/>
                <a:gd name="T10" fmla="*/ 156 w 974"/>
                <a:gd name="T11" fmla="*/ 1321 h 1472"/>
                <a:gd name="T12" fmla="*/ 199 w 974"/>
                <a:gd name="T13" fmla="*/ 1349 h 1472"/>
                <a:gd name="T14" fmla="*/ 244 w 974"/>
                <a:gd name="T15" fmla="*/ 1369 h 1472"/>
                <a:gd name="T16" fmla="*/ 292 w 974"/>
                <a:gd name="T17" fmla="*/ 1381 h 1472"/>
                <a:gd name="T18" fmla="*/ 344 w 974"/>
                <a:gd name="T19" fmla="*/ 1389 h 1472"/>
                <a:gd name="T20" fmla="*/ 398 w 974"/>
                <a:gd name="T21" fmla="*/ 1385 h 1472"/>
                <a:gd name="T22" fmla="*/ 452 w 974"/>
                <a:gd name="T23" fmla="*/ 1377 h 1472"/>
                <a:gd name="T24" fmla="*/ 508 w 974"/>
                <a:gd name="T25" fmla="*/ 1369 h 1472"/>
                <a:gd name="T26" fmla="*/ 562 w 974"/>
                <a:gd name="T27" fmla="*/ 1353 h 1472"/>
                <a:gd name="T28" fmla="*/ 616 w 974"/>
                <a:gd name="T29" fmla="*/ 1337 h 1472"/>
                <a:gd name="T30" fmla="*/ 670 w 974"/>
                <a:gd name="T31" fmla="*/ 1321 h 1472"/>
                <a:gd name="T32" fmla="*/ 719 w 974"/>
                <a:gd name="T33" fmla="*/ 1305 h 1472"/>
                <a:gd name="T34" fmla="*/ 767 w 974"/>
                <a:gd name="T35" fmla="*/ 1289 h 1472"/>
                <a:gd name="T36" fmla="*/ 810 w 974"/>
                <a:gd name="T37" fmla="*/ 1277 h 1472"/>
                <a:gd name="T38" fmla="*/ 830 w 974"/>
                <a:gd name="T39" fmla="*/ 1281 h 1472"/>
                <a:gd name="T40" fmla="*/ 849 w 974"/>
                <a:gd name="T41" fmla="*/ 1285 h 1472"/>
                <a:gd name="T42" fmla="*/ 869 w 974"/>
                <a:gd name="T43" fmla="*/ 1285 h 1472"/>
                <a:gd name="T44" fmla="*/ 889 w 974"/>
                <a:gd name="T45" fmla="*/ 1289 h 1472"/>
                <a:gd name="T46" fmla="*/ 906 w 974"/>
                <a:gd name="T47" fmla="*/ 1297 h 1472"/>
                <a:gd name="T48" fmla="*/ 926 w 974"/>
                <a:gd name="T49" fmla="*/ 1301 h 1472"/>
                <a:gd name="T50" fmla="*/ 949 w 974"/>
                <a:gd name="T51" fmla="*/ 1309 h 1472"/>
                <a:gd name="T52" fmla="*/ 974 w 974"/>
                <a:gd name="T53" fmla="*/ 1317 h 1472"/>
                <a:gd name="T54" fmla="*/ 898 w 974"/>
                <a:gd name="T55" fmla="*/ 1317 h 1472"/>
                <a:gd name="T56" fmla="*/ 824 w 974"/>
                <a:gd name="T57" fmla="*/ 1325 h 1472"/>
                <a:gd name="T58" fmla="*/ 758 w 974"/>
                <a:gd name="T59" fmla="*/ 1337 h 1472"/>
                <a:gd name="T60" fmla="*/ 699 w 974"/>
                <a:gd name="T61" fmla="*/ 1353 h 1472"/>
                <a:gd name="T62" fmla="*/ 642 w 974"/>
                <a:gd name="T63" fmla="*/ 1373 h 1472"/>
                <a:gd name="T64" fmla="*/ 588 w 974"/>
                <a:gd name="T65" fmla="*/ 1393 h 1472"/>
                <a:gd name="T66" fmla="*/ 534 w 974"/>
                <a:gd name="T67" fmla="*/ 1412 h 1472"/>
                <a:gd name="T68" fmla="*/ 483 w 974"/>
                <a:gd name="T69" fmla="*/ 1432 h 1472"/>
                <a:gd name="T70" fmla="*/ 432 w 974"/>
                <a:gd name="T71" fmla="*/ 1448 h 1472"/>
                <a:gd name="T72" fmla="*/ 381 w 974"/>
                <a:gd name="T73" fmla="*/ 1464 h 1472"/>
                <a:gd name="T74" fmla="*/ 327 w 974"/>
                <a:gd name="T75" fmla="*/ 1472 h 1472"/>
                <a:gd name="T76" fmla="*/ 270 w 974"/>
                <a:gd name="T77" fmla="*/ 1472 h 1472"/>
                <a:gd name="T78" fmla="*/ 210 w 974"/>
                <a:gd name="T79" fmla="*/ 1468 h 1472"/>
                <a:gd name="T80" fmla="*/ 145 w 974"/>
                <a:gd name="T81" fmla="*/ 1452 h 1472"/>
                <a:gd name="T82" fmla="*/ 76 w 974"/>
                <a:gd name="T83" fmla="*/ 1424 h 1472"/>
                <a:gd name="T84" fmla="*/ 0 w 974"/>
                <a:gd name="T85" fmla="*/ 1389 h 1472"/>
                <a:gd name="T86" fmla="*/ 244 w 974"/>
                <a:gd name="T87" fmla="*/ 0 h 14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74"/>
                <a:gd name="T133" fmla="*/ 0 h 1472"/>
                <a:gd name="T134" fmla="*/ 974 w 974"/>
                <a:gd name="T135" fmla="*/ 1472 h 147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74" h="1472">
                  <a:moveTo>
                    <a:pt x="244" y="0"/>
                  </a:moveTo>
                  <a:lnTo>
                    <a:pt x="273" y="7"/>
                  </a:lnTo>
                  <a:lnTo>
                    <a:pt x="68" y="1162"/>
                  </a:lnTo>
                  <a:lnTo>
                    <a:pt x="91" y="1225"/>
                  </a:lnTo>
                  <a:lnTo>
                    <a:pt x="122" y="1277"/>
                  </a:lnTo>
                  <a:lnTo>
                    <a:pt x="156" y="1321"/>
                  </a:lnTo>
                  <a:lnTo>
                    <a:pt x="199" y="1349"/>
                  </a:lnTo>
                  <a:lnTo>
                    <a:pt x="244" y="1369"/>
                  </a:lnTo>
                  <a:lnTo>
                    <a:pt x="292" y="1381"/>
                  </a:lnTo>
                  <a:lnTo>
                    <a:pt x="344" y="1389"/>
                  </a:lnTo>
                  <a:lnTo>
                    <a:pt x="398" y="1385"/>
                  </a:lnTo>
                  <a:lnTo>
                    <a:pt x="452" y="1377"/>
                  </a:lnTo>
                  <a:lnTo>
                    <a:pt x="508" y="1369"/>
                  </a:lnTo>
                  <a:lnTo>
                    <a:pt x="562" y="1353"/>
                  </a:lnTo>
                  <a:lnTo>
                    <a:pt x="616" y="1337"/>
                  </a:lnTo>
                  <a:lnTo>
                    <a:pt x="670" y="1321"/>
                  </a:lnTo>
                  <a:lnTo>
                    <a:pt x="719" y="1305"/>
                  </a:lnTo>
                  <a:lnTo>
                    <a:pt x="767" y="1289"/>
                  </a:lnTo>
                  <a:lnTo>
                    <a:pt x="810" y="1277"/>
                  </a:lnTo>
                  <a:lnTo>
                    <a:pt x="830" y="1281"/>
                  </a:lnTo>
                  <a:lnTo>
                    <a:pt x="849" y="1285"/>
                  </a:lnTo>
                  <a:lnTo>
                    <a:pt x="869" y="1285"/>
                  </a:lnTo>
                  <a:lnTo>
                    <a:pt x="889" y="1289"/>
                  </a:lnTo>
                  <a:lnTo>
                    <a:pt x="906" y="1297"/>
                  </a:lnTo>
                  <a:lnTo>
                    <a:pt x="926" y="1301"/>
                  </a:lnTo>
                  <a:lnTo>
                    <a:pt x="949" y="1309"/>
                  </a:lnTo>
                  <a:lnTo>
                    <a:pt x="974" y="1317"/>
                  </a:lnTo>
                  <a:lnTo>
                    <a:pt x="898" y="1317"/>
                  </a:lnTo>
                  <a:lnTo>
                    <a:pt x="824" y="1325"/>
                  </a:lnTo>
                  <a:lnTo>
                    <a:pt x="758" y="1337"/>
                  </a:lnTo>
                  <a:lnTo>
                    <a:pt x="699" y="1353"/>
                  </a:lnTo>
                  <a:lnTo>
                    <a:pt x="642" y="1373"/>
                  </a:lnTo>
                  <a:lnTo>
                    <a:pt x="588" y="1393"/>
                  </a:lnTo>
                  <a:lnTo>
                    <a:pt x="534" y="1412"/>
                  </a:lnTo>
                  <a:lnTo>
                    <a:pt x="483" y="1432"/>
                  </a:lnTo>
                  <a:lnTo>
                    <a:pt x="432" y="1448"/>
                  </a:lnTo>
                  <a:lnTo>
                    <a:pt x="381" y="1464"/>
                  </a:lnTo>
                  <a:lnTo>
                    <a:pt x="327" y="1472"/>
                  </a:lnTo>
                  <a:lnTo>
                    <a:pt x="270" y="1472"/>
                  </a:lnTo>
                  <a:lnTo>
                    <a:pt x="210" y="1468"/>
                  </a:lnTo>
                  <a:lnTo>
                    <a:pt x="145" y="1452"/>
                  </a:lnTo>
                  <a:lnTo>
                    <a:pt x="76" y="1424"/>
                  </a:lnTo>
                  <a:lnTo>
                    <a:pt x="0" y="1389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397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8366413D-07EC-4490-4D76-DBD646B755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8" y="1413"/>
              <a:ext cx="682" cy="928"/>
            </a:xfrm>
            <a:custGeom>
              <a:avLst/>
              <a:gdLst>
                <a:gd name="T0" fmla="*/ 131 w 682"/>
                <a:gd name="T1" fmla="*/ 0 h 928"/>
                <a:gd name="T2" fmla="*/ 122 w 682"/>
                <a:gd name="T3" fmla="*/ 56 h 928"/>
                <a:gd name="T4" fmla="*/ 105 w 682"/>
                <a:gd name="T5" fmla="*/ 152 h 928"/>
                <a:gd name="T6" fmla="*/ 83 w 682"/>
                <a:gd name="T7" fmla="*/ 271 h 928"/>
                <a:gd name="T8" fmla="*/ 60 w 682"/>
                <a:gd name="T9" fmla="*/ 402 h 928"/>
                <a:gd name="T10" fmla="*/ 37 w 682"/>
                <a:gd name="T11" fmla="*/ 526 h 928"/>
                <a:gd name="T12" fmla="*/ 17 w 682"/>
                <a:gd name="T13" fmla="*/ 633 h 928"/>
                <a:gd name="T14" fmla="*/ 6 w 682"/>
                <a:gd name="T15" fmla="*/ 709 h 928"/>
                <a:gd name="T16" fmla="*/ 0 w 682"/>
                <a:gd name="T17" fmla="*/ 737 h 928"/>
                <a:gd name="T18" fmla="*/ 23 w 682"/>
                <a:gd name="T19" fmla="*/ 796 h 928"/>
                <a:gd name="T20" fmla="*/ 54 w 682"/>
                <a:gd name="T21" fmla="*/ 844 h 928"/>
                <a:gd name="T22" fmla="*/ 91 w 682"/>
                <a:gd name="T23" fmla="*/ 880 h 928"/>
                <a:gd name="T24" fmla="*/ 134 w 682"/>
                <a:gd name="T25" fmla="*/ 904 h 928"/>
                <a:gd name="T26" fmla="*/ 182 w 682"/>
                <a:gd name="T27" fmla="*/ 920 h 928"/>
                <a:gd name="T28" fmla="*/ 233 w 682"/>
                <a:gd name="T29" fmla="*/ 928 h 928"/>
                <a:gd name="T30" fmla="*/ 287 w 682"/>
                <a:gd name="T31" fmla="*/ 928 h 928"/>
                <a:gd name="T32" fmla="*/ 341 w 682"/>
                <a:gd name="T33" fmla="*/ 924 h 928"/>
                <a:gd name="T34" fmla="*/ 398 w 682"/>
                <a:gd name="T35" fmla="*/ 916 h 928"/>
                <a:gd name="T36" fmla="*/ 452 w 682"/>
                <a:gd name="T37" fmla="*/ 904 h 928"/>
                <a:gd name="T38" fmla="*/ 503 w 682"/>
                <a:gd name="T39" fmla="*/ 892 h 928"/>
                <a:gd name="T40" fmla="*/ 549 w 682"/>
                <a:gd name="T41" fmla="*/ 876 h 928"/>
                <a:gd name="T42" fmla="*/ 594 w 682"/>
                <a:gd name="T43" fmla="*/ 864 h 928"/>
                <a:gd name="T44" fmla="*/ 631 w 682"/>
                <a:gd name="T45" fmla="*/ 856 h 928"/>
                <a:gd name="T46" fmla="*/ 659 w 682"/>
                <a:gd name="T47" fmla="*/ 848 h 928"/>
                <a:gd name="T48" fmla="*/ 682 w 682"/>
                <a:gd name="T49" fmla="*/ 844 h 928"/>
                <a:gd name="T50" fmla="*/ 617 w 682"/>
                <a:gd name="T51" fmla="*/ 832 h 928"/>
                <a:gd name="T52" fmla="*/ 554 w 682"/>
                <a:gd name="T53" fmla="*/ 816 h 928"/>
                <a:gd name="T54" fmla="*/ 495 w 682"/>
                <a:gd name="T55" fmla="*/ 796 h 928"/>
                <a:gd name="T56" fmla="*/ 438 w 682"/>
                <a:gd name="T57" fmla="*/ 769 h 928"/>
                <a:gd name="T58" fmla="*/ 387 w 682"/>
                <a:gd name="T59" fmla="*/ 741 h 928"/>
                <a:gd name="T60" fmla="*/ 338 w 682"/>
                <a:gd name="T61" fmla="*/ 705 h 928"/>
                <a:gd name="T62" fmla="*/ 296 w 682"/>
                <a:gd name="T63" fmla="*/ 665 h 928"/>
                <a:gd name="T64" fmla="*/ 259 w 682"/>
                <a:gd name="T65" fmla="*/ 617 h 928"/>
                <a:gd name="T66" fmla="*/ 222 w 682"/>
                <a:gd name="T67" fmla="*/ 566 h 928"/>
                <a:gd name="T68" fmla="*/ 193 w 682"/>
                <a:gd name="T69" fmla="*/ 506 h 928"/>
                <a:gd name="T70" fmla="*/ 171 w 682"/>
                <a:gd name="T71" fmla="*/ 442 h 928"/>
                <a:gd name="T72" fmla="*/ 151 w 682"/>
                <a:gd name="T73" fmla="*/ 367 h 928"/>
                <a:gd name="T74" fmla="*/ 137 w 682"/>
                <a:gd name="T75" fmla="*/ 287 h 928"/>
                <a:gd name="T76" fmla="*/ 128 w 682"/>
                <a:gd name="T77" fmla="*/ 199 h 928"/>
                <a:gd name="T78" fmla="*/ 128 w 682"/>
                <a:gd name="T79" fmla="*/ 104 h 928"/>
                <a:gd name="T80" fmla="*/ 131 w 682"/>
                <a:gd name="T81" fmla="*/ 0 h 92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82"/>
                <a:gd name="T124" fmla="*/ 0 h 928"/>
                <a:gd name="T125" fmla="*/ 682 w 682"/>
                <a:gd name="T126" fmla="*/ 928 h 92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82" h="928">
                  <a:moveTo>
                    <a:pt x="131" y="0"/>
                  </a:moveTo>
                  <a:lnTo>
                    <a:pt x="122" y="56"/>
                  </a:lnTo>
                  <a:lnTo>
                    <a:pt x="105" y="152"/>
                  </a:lnTo>
                  <a:lnTo>
                    <a:pt x="83" y="271"/>
                  </a:lnTo>
                  <a:lnTo>
                    <a:pt x="60" y="402"/>
                  </a:lnTo>
                  <a:lnTo>
                    <a:pt x="37" y="526"/>
                  </a:lnTo>
                  <a:lnTo>
                    <a:pt x="17" y="633"/>
                  </a:lnTo>
                  <a:lnTo>
                    <a:pt x="6" y="709"/>
                  </a:lnTo>
                  <a:lnTo>
                    <a:pt x="0" y="737"/>
                  </a:lnTo>
                  <a:lnTo>
                    <a:pt x="23" y="796"/>
                  </a:lnTo>
                  <a:lnTo>
                    <a:pt x="54" y="844"/>
                  </a:lnTo>
                  <a:lnTo>
                    <a:pt x="91" y="880"/>
                  </a:lnTo>
                  <a:lnTo>
                    <a:pt x="134" y="904"/>
                  </a:lnTo>
                  <a:lnTo>
                    <a:pt x="182" y="920"/>
                  </a:lnTo>
                  <a:lnTo>
                    <a:pt x="233" y="928"/>
                  </a:lnTo>
                  <a:lnTo>
                    <a:pt x="287" y="928"/>
                  </a:lnTo>
                  <a:lnTo>
                    <a:pt x="341" y="924"/>
                  </a:lnTo>
                  <a:lnTo>
                    <a:pt x="398" y="916"/>
                  </a:lnTo>
                  <a:lnTo>
                    <a:pt x="452" y="904"/>
                  </a:lnTo>
                  <a:lnTo>
                    <a:pt x="503" y="892"/>
                  </a:lnTo>
                  <a:lnTo>
                    <a:pt x="549" y="876"/>
                  </a:lnTo>
                  <a:lnTo>
                    <a:pt x="594" y="864"/>
                  </a:lnTo>
                  <a:lnTo>
                    <a:pt x="631" y="856"/>
                  </a:lnTo>
                  <a:lnTo>
                    <a:pt x="659" y="848"/>
                  </a:lnTo>
                  <a:lnTo>
                    <a:pt x="682" y="844"/>
                  </a:lnTo>
                  <a:lnTo>
                    <a:pt x="617" y="832"/>
                  </a:lnTo>
                  <a:lnTo>
                    <a:pt x="554" y="816"/>
                  </a:lnTo>
                  <a:lnTo>
                    <a:pt x="495" y="796"/>
                  </a:lnTo>
                  <a:lnTo>
                    <a:pt x="438" y="769"/>
                  </a:lnTo>
                  <a:lnTo>
                    <a:pt x="387" y="741"/>
                  </a:lnTo>
                  <a:lnTo>
                    <a:pt x="338" y="705"/>
                  </a:lnTo>
                  <a:lnTo>
                    <a:pt x="296" y="665"/>
                  </a:lnTo>
                  <a:lnTo>
                    <a:pt x="259" y="617"/>
                  </a:lnTo>
                  <a:lnTo>
                    <a:pt x="222" y="566"/>
                  </a:lnTo>
                  <a:lnTo>
                    <a:pt x="193" y="506"/>
                  </a:lnTo>
                  <a:lnTo>
                    <a:pt x="171" y="442"/>
                  </a:lnTo>
                  <a:lnTo>
                    <a:pt x="151" y="367"/>
                  </a:lnTo>
                  <a:lnTo>
                    <a:pt x="137" y="287"/>
                  </a:lnTo>
                  <a:lnTo>
                    <a:pt x="128" y="199"/>
                  </a:lnTo>
                  <a:lnTo>
                    <a:pt x="128" y="10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397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A57FF050-E773-CC4E-5966-17005E87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2" y="957"/>
              <a:ext cx="1058" cy="1532"/>
            </a:xfrm>
            <a:custGeom>
              <a:avLst/>
              <a:gdLst>
                <a:gd name="T0" fmla="*/ 268 w 1058"/>
                <a:gd name="T1" fmla="*/ 923 h 1532"/>
                <a:gd name="T2" fmla="*/ 140 w 1058"/>
                <a:gd name="T3" fmla="*/ 871 h 1532"/>
                <a:gd name="T4" fmla="*/ 60 w 1058"/>
                <a:gd name="T5" fmla="*/ 780 h 1532"/>
                <a:gd name="T6" fmla="*/ 18 w 1058"/>
                <a:gd name="T7" fmla="*/ 656 h 1532"/>
                <a:gd name="T8" fmla="*/ 0 w 1058"/>
                <a:gd name="T9" fmla="*/ 517 h 1532"/>
                <a:gd name="T10" fmla="*/ 6 w 1058"/>
                <a:gd name="T11" fmla="*/ 370 h 1532"/>
                <a:gd name="T12" fmla="*/ 23 w 1058"/>
                <a:gd name="T13" fmla="*/ 231 h 1532"/>
                <a:gd name="T14" fmla="*/ 43 w 1058"/>
                <a:gd name="T15" fmla="*/ 103 h 1532"/>
                <a:gd name="T16" fmla="*/ 57 w 1058"/>
                <a:gd name="T17" fmla="*/ 0 h 1532"/>
                <a:gd name="T18" fmla="*/ 89 w 1058"/>
                <a:gd name="T19" fmla="*/ 20 h 1532"/>
                <a:gd name="T20" fmla="*/ 117 w 1058"/>
                <a:gd name="T21" fmla="*/ 36 h 1532"/>
                <a:gd name="T22" fmla="*/ 148 w 1058"/>
                <a:gd name="T23" fmla="*/ 52 h 1532"/>
                <a:gd name="T24" fmla="*/ 180 w 1058"/>
                <a:gd name="T25" fmla="*/ 59 h 1532"/>
                <a:gd name="T26" fmla="*/ 211 w 1058"/>
                <a:gd name="T27" fmla="*/ 71 h 1532"/>
                <a:gd name="T28" fmla="*/ 245 w 1058"/>
                <a:gd name="T29" fmla="*/ 79 h 1532"/>
                <a:gd name="T30" fmla="*/ 276 w 1058"/>
                <a:gd name="T31" fmla="*/ 83 h 1532"/>
                <a:gd name="T32" fmla="*/ 307 w 1058"/>
                <a:gd name="T33" fmla="*/ 87 h 1532"/>
                <a:gd name="T34" fmla="*/ 361 w 1058"/>
                <a:gd name="T35" fmla="*/ 87 h 1532"/>
                <a:gd name="T36" fmla="*/ 415 w 1058"/>
                <a:gd name="T37" fmla="*/ 87 h 1532"/>
                <a:gd name="T38" fmla="*/ 469 w 1058"/>
                <a:gd name="T39" fmla="*/ 83 h 1532"/>
                <a:gd name="T40" fmla="*/ 521 w 1058"/>
                <a:gd name="T41" fmla="*/ 75 h 1532"/>
                <a:gd name="T42" fmla="*/ 575 w 1058"/>
                <a:gd name="T43" fmla="*/ 67 h 1532"/>
                <a:gd name="T44" fmla="*/ 626 w 1058"/>
                <a:gd name="T45" fmla="*/ 59 h 1532"/>
                <a:gd name="T46" fmla="*/ 677 w 1058"/>
                <a:gd name="T47" fmla="*/ 55 h 1532"/>
                <a:gd name="T48" fmla="*/ 725 w 1058"/>
                <a:gd name="T49" fmla="*/ 52 h 1532"/>
                <a:gd name="T50" fmla="*/ 773 w 1058"/>
                <a:gd name="T51" fmla="*/ 52 h 1532"/>
                <a:gd name="T52" fmla="*/ 819 w 1058"/>
                <a:gd name="T53" fmla="*/ 59 h 1532"/>
                <a:gd name="T54" fmla="*/ 864 w 1058"/>
                <a:gd name="T55" fmla="*/ 67 h 1532"/>
                <a:gd name="T56" fmla="*/ 907 w 1058"/>
                <a:gd name="T57" fmla="*/ 83 h 1532"/>
                <a:gd name="T58" fmla="*/ 950 w 1058"/>
                <a:gd name="T59" fmla="*/ 111 h 1532"/>
                <a:gd name="T60" fmla="*/ 987 w 1058"/>
                <a:gd name="T61" fmla="*/ 143 h 1532"/>
                <a:gd name="T62" fmla="*/ 1024 w 1058"/>
                <a:gd name="T63" fmla="*/ 187 h 1532"/>
                <a:gd name="T64" fmla="*/ 1058 w 1058"/>
                <a:gd name="T65" fmla="*/ 239 h 1532"/>
                <a:gd name="T66" fmla="*/ 1058 w 1058"/>
                <a:gd name="T67" fmla="*/ 1532 h 1532"/>
                <a:gd name="T68" fmla="*/ 1001 w 1058"/>
                <a:gd name="T69" fmla="*/ 1472 h 1532"/>
                <a:gd name="T70" fmla="*/ 944 w 1058"/>
                <a:gd name="T71" fmla="*/ 1425 h 1532"/>
                <a:gd name="T72" fmla="*/ 887 w 1058"/>
                <a:gd name="T73" fmla="*/ 1389 h 1532"/>
                <a:gd name="T74" fmla="*/ 830 w 1058"/>
                <a:gd name="T75" fmla="*/ 1365 h 1532"/>
                <a:gd name="T76" fmla="*/ 776 w 1058"/>
                <a:gd name="T77" fmla="*/ 1345 h 1532"/>
                <a:gd name="T78" fmla="*/ 725 w 1058"/>
                <a:gd name="T79" fmla="*/ 1333 h 1532"/>
                <a:gd name="T80" fmla="*/ 674 w 1058"/>
                <a:gd name="T81" fmla="*/ 1321 h 1532"/>
                <a:gd name="T82" fmla="*/ 626 w 1058"/>
                <a:gd name="T83" fmla="*/ 1309 h 1532"/>
                <a:gd name="T84" fmla="*/ 583 w 1058"/>
                <a:gd name="T85" fmla="*/ 1293 h 1532"/>
                <a:gd name="T86" fmla="*/ 540 w 1058"/>
                <a:gd name="T87" fmla="*/ 1277 h 1532"/>
                <a:gd name="T88" fmla="*/ 501 w 1058"/>
                <a:gd name="T89" fmla="*/ 1250 h 1532"/>
                <a:gd name="T90" fmla="*/ 467 w 1058"/>
                <a:gd name="T91" fmla="*/ 1214 h 1532"/>
                <a:gd name="T92" fmla="*/ 435 w 1058"/>
                <a:gd name="T93" fmla="*/ 1166 h 1532"/>
                <a:gd name="T94" fmla="*/ 410 w 1058"/>
                <a:gd name="T95" fmla="*/ 1106 h 1532"/>
                <a:gd name="T96" fmla="*/ 390 w 1058"/>
                <a:gd name="T97" fmla="*/ 1027 h 1532"/>
                <a:gd name="T98" fmla="*/ 373 w 1058"/>
                <a:gd name="T99" fmla="*/ 927 h 1532"/>
                <a:gd name="T100" fmla="*/ 359 w 1058"/>
                <a:gd name="T101" fmla="*/ 927 h 1532"/>
                <a:gd name="T102" fmla="*/ 344 w 1058"/>
                <a:gd name="T103" fmla="*/ 927 h 1532"/>
                <a:gd name="T104" fmla="*/ 330 w 1058"/>
                <a:gd name="T105" fmla="*/ 927 h 1532"/>
                <a:gd name="T106" fmla="*/ 316 w 1058"/>
                <a:gd name="T107" fmla="*/ 927 h 1532"/>
                <a:gd name="T108" fmla="*/ 305 w 1058"/>
                <a:gd name="T109" fmla="*/ 927 h 1532"/>
                <a:gd name="T110" fmla="*/ 290 w 1058"/>
                <a:gd name="T111" fmla="*/ 927 h 1532"/>
                <a:gd name="T112" fmla="*/ 279 w 1058"/>
                <a:gd name="T113" fmla="*/ 923 h 1532"/>
                <a:gd name="T114" fmla="*/ 268 w 1058"/>
                <a:gd name="T115" fmla="*/ 923 h 15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058"/>
                <a:gd name="T175" fmla="*/ 0 h 1532"/>
                <a:gd name="T176" fmla="*/ 1058 w 1058"/>
                <a:gd name="T177" fmla="*/ 1532 h 15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058" h="1532">
                  <a:moveTo>
                    <a:pt x="268" y="923"/>
                  </a:moveTo>
                  <a:lnTo>
                    <a:pt x="140" y="871"/>
                  </a:lnTo>
                  <a:lnTo>
                    <a:pt x="60" y="780"/>
                  </a:lnTo>
                  <a:lnTo>
                    <a:pt x="18" y="656"/>
                  </a:lnTo>
                  <a:lnTo>
                    <a:pt x="0" y="517"/>
                  </a:lnTo>
                  <a:lnTo>
                    <a:pt x="6" y="370"/>
                  </a:lnTo>
                  <a:lnTo>
                    <a:pt x="23" y="231"/>
                  </a:lnTo>
                  <a:lnTo>
                    <a:pt x="43" y="103"/>
                  </a:lnTo>
                  <a:lnTo>
                    <a:pt x="57" y="0"/>
                  </a:lnTo>
                  <a:lnTo>
                    <a:pt x="89" y="20"/>
                  </a:lnTo>
                  <a:lnTo>
                    <a:pt x="117" y="36"/>
                  </a:lnTo>
                  <a:lnTo>
                    <a:pt x="148" y="52"/>
                  </a:lnTo>
                  <a:lnTo>
                    <a:pt x="180" y="59"/>
                  </a:lnTo>
                  <a:lnTo>
                    <a:pt x="211" y="71"/>
                  </a:lnTo>
                  <a:lnTo>
                    <a:pt x="245" y="79"/>
                  </a:lnTo>
                  <a:lnTo>
                    <a:pt x="276" y="83"/>
                  </a:lnTo>
                  <a:lnTo>
                    <a:pt x="307" y="87"/>
                  </a:lnTo>
                  <a:lnTo>
                    <a:pt x="361" y="87"/>
                  </a:lnTo>
                  <a:lnTo>
                    <a:pt x="415" y="87"/>
                  </a:lnTo>
                  <a:lnTo>
                    <a:pt x="469" y="83"/>
                  </a:lnTo>
                  <a:lnTo>
                    <a:pt x="521" y="75"/>
                  </a:lnTo>
                  <a:lnTo>
                    <a:pt x="575" y="67"/>
                  </a:lnTo>
                  <a:lnTo>
                    <a:pt x="626" y="59"/>
                  </a:lnTo>
                  <a:lnTo>
                    <a:pt x="677" y="55"/>
                  </a:lnTo>
                  <a:lnTo>
                    <a:pt x="725" y="52"/>
                  </a:lnTo>
                  <a:lnTo>
                    <a:pt x="773" y="52"/>
                  </a:lnTo>
                  <a:lnTo>
                    <a:pt x="819" y="59"/>
                  </a:lnTo>
                  <a:lnTo>
                    <a:pt x="864" y="67"/>
                  </a:lnTo>
                  <a:lnTo>
                    <a:pt x="907" y="83"/>
                  </a:lnTo>
                  <a:lnTo>
                    <a:pt x="950" y="111"/>
                  </a:lnTo>
                  <a:lnTo>
                    <a:pt x="987" y="143"/>
                  </a:lnTo>
                  <a:lnTo>
                    <a:pt x="1024" y="187"/>
                  </a:lnTo>
                  <a:lnTo>
                    <a:pt x="1058" y="239"/>
                  </a:lnTo>
                  <a:lnTo>
                    <a:pt x="1058" y="1532"/>
                  </a:lnTo>
                  <a:lnTo>
                    <a:pt x="1001" y="1472"/>
                  </a:lnTo>
                  <a:lnTo>
                    <a:pt x="944" y="1425"/>
                  </a:lnTo>
                  <a:lnTo>
                    <a:pt x="887" y="1389"/>
                  </a:lnTo>
                  <a:lnTo>
                    <a:pt x="830" y="1365"/>
                  </a:lnTo>
                  <a:lnTo>
                    <a:pt x="776" y="1345"/>
                  </a:lnTo>
                  <a:lnTo>
                    <a:pt x="725" y="1333"/>
                  </a:lnTo>
                  <a:lnTo>
                    <a:pt x="674" y="1321"/>
                  </a:lnTo>
                  <a:lnTo>
                    <a:pt x="626" y="1309"/>
                  </a:lnTo>
                  <a:lnTo>
                    <a:pt x="583" y="1293"/>
                  </a:lnTo>
                  <a:lnTo>
                    <a:pt x="540" y="1277"/>
                  </a:lnTo>
                  <a:lnTo>
                    <a:pt x="501" y="1250"/>
                  </a:lnTo>
                  <a:lnTo>
                    <a:pt x="467" y="1214"/>
                  </a:lnTo>
                  <a:lnTo>
                    <a:pt x="435" y="1166"/>
                  </a:lnTo>
                  <a:lnTo>
                    <a:pt x="410" y="1106"/>
                  </a:lnTo>
                  <a:lnTo>
                    <a:pt x="390" y="1027"/>
                  </a:lnTo>
                  <a:lnTo>
                    <a:pt x="373" y="927"/>
                  </a:lnTo>
                  <a:lnTo>
                    <a:pt x="359" y="927"/>
                  </a:lnTo>
                  <a:lnTo>
                    <a:pt x="344" y="927"/>
                  </a:lnTo>
                  <a:lnTo>
                    <a:pt x="330" y="927"/>
                  </a:lnTo>
                  <a:lnTo>
                    <a:pt x="316" y="927"/>
                  </a:lnTo>
                  <a:lnTo>
                    <a:pt x="305" y="927"/>
                  </a:lnTo>
                  <a:lnTo>
                    <a:pt x="290" y="927"/>
                  </a:lnTo>
                  <a:lnTo>
                    <a:pt x="279" y="923"/>
                  </a:lnTo>
                  <a:lnTo>
                    <a:pt x="268" y="9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397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958F3F30-AA9A-858B-3990-CC8C57E055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1710"/>
              <a:ext cx="457" cy="501"/>
            </a:xfrm>
            <a:custGeom>
              <a:avLst/>
              <a:gdLst>
                <a:gd name="T0" fmla="*/ 0 w 457"/>
                <a:gd name="T1" fmla="*/ 0 h 501"/>
                <a:gd name="T2" fmla="*/ 23 w 457"/>
                <a:gd name="T3" fmla="*/ 44 h 501"/>
                <a:gd name="T4" fmla="*/ 51 w 457"/>
                <a:gd name="T5" fmla="*/ 84 h 501"/>
                <a:gd name="T6" fmla="*/ 85 w 457"/>
                <a:gd name="T7" fmla="*/ 119 h 501"/>
                <a:gd name="T8" fmla="*/ 125 w 457"/>
                <a:gd name="T9" fmla="*/ 147 h 501"/>
                <a:gd name="T10" fmla="*/ 173 w 457"/>
                <a:gd name="T11" fmla="*/ 175 h 501"/>
                <a:gd name="T12" fmla="*/ 222 w 457"/>
                <a:gd name="T13" fmla="*/ 191 h 501"/>
                <a:gd name="T14" fmla="*/ 278 w 457"/>
                <a:gd name="T15" fmla="*/ 203 h 501"/>
                <a:gd name="T16" fmla="*/ 335 w 457"/>
                <a:gd name="T17" fmla="*/ 203 h 501"/>
                <a:gd name="T18" fmla="*/ 338 w 457"/>
                <a:gd name="T19" fmla="*/ 235 h 501"/>
                <a:gd name="T20" fmla="*/ 344 w 457"/>
                <a:gd name="T21" fmla="*/ 275 h 501"/>
                <a:gd name="T22" fmla="*/ 352 w 457"/>
                <a:gd name="T23" fmla="*/ 310 h 501"/>
                <a:gd name="T24" fmla="*/ 364 w 457"/>
                <a:gd name="T25" fmla="*/ 350 h 501"/>
                <a:gd name="T26" fmla="*/ 378 w 457"/>
                <a:gd name="T27" fmla="*/ 394 h 501"/>
                <a:gd name="T28" fmla="*/ 401 w 457"/>
                <a:gd name="T29" fmla="*/ 430 h 501"/>
                <a:gd name="T30" fmla="*/ 426 w 457"/>
                <a:gd name="T31" fmla="*/ 470 h 501"/>
                <a:gd name="T32" fmla="*/ 457 w 457"/>
                <a:gd name="T33" fmla="*/ 501 h 501"/>
                <a:gd name="T34" fmla="*/ 412 w 457"/>
                <a:gd name="T35" fmla="*/ 489 h 501"/>
                <a:gd name="T36" fmla="*/ 369 w 457"/>
                <a:gd name="T37" fmla="*/ 478 h 501"/>
                <a:gd name="T38" fmla="*/ 329 w 457"/>
                <a:gd name="T39" fmla="*/ 462 h 501"/>
                <a:gd name="T40" fmla="*/ 290 w 457"/>
                <a:gd name="T41" fmla="*/ 442 h 501"/>
                <a:gd name="T42" fmla="*/ 250 w 457"/>
                <a:gd name="T43" fmla="*/ 418 h 501"/>
                <a:gd name="T44" fmla="*/ 216 w 457"/>
                <a:gd name="T45" fmla="*/ 394 h 501"/>
                <a:gd name="T46" fmla="*/ 182 w 457"/>
                <a:gd name="T47" fmla="*/ 366 h 501"/>
                <a:gd name="T48" fmla="*/ 150 w 457"/>
                <a:gd name="T49" fmla="*/ 334 h 501"/>
                <a:gd name="T50" fmla="*/ 122 w 457"/>
                <a:gd name="T51" fmla="*/ 302 h 501"/>
                <a:gd name="T52" fmla="*/ 94 w 457"/>
                <a:gd name="T53" fmla="*/ 267 h 501"/>
                <a:gd name="T54" fmla="*/ 71 w 457"/>
                <a:gd name="T55" fmla="*/ 231 h 501"/>
                <a:gd name="T56" fmla="*/ 51 w 457"/>
                <a:gd name="T57" fmla="*/ 187 h 501"/>
                <a:gd name="T58" fmla="*/ 34 w 457"/>
                <a:gd name="T59" fmla="*/ 147 h 501"/>
                <a:gd name="T60" fmla="*/ 20 w 457"/>
                <a:gd name="T61" fmla="*/ 99 h 501"/>
                <a:gd name="T62" fmla="*/ 8 w 457"/>
                <a:gd name="T63" fmla="*/ 52 h 501"/>
                <a:gd name="T64" fmla="*/ 0 w 457"/>
                <a:gd name="T65" fmla="*/ 0 h 50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7"/>
                <a:gd name="T100" fmla="*/ 0 h 501"/>
                <a:gd name="T101" fmla="*/ 457 w 457"/>
                <a:gd name="T102" fmla="*/ 501 h 50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7" h="501">
                  <a:moveTo>
                    <a:pt x="0" y="0"/>
                  </a:moveTo>
                  <a:lnTo>
                    <a:pt x="23" y="44"/>
                  </a:lnTo>
                  <a:lnTo>
                    <a:pt x="51" y="84"/>
                  </a:lnTo>
                  <a:lnTo>
                    <a:pt x="85" y="119"/>
                  </a:lnTo>
                  <a:lnTo>
                    <a:pt x="125" y="147"/>
                  </a:lnTo>
                  <a:lnTo>
                    <a:pt x="173" y="175"/>
                  </a:lnTo>
                  <a:lnTo>
                    <a:pt x="222" y="191"/>
                  </a:lnTo>
                  <a:lnTo>
                    <a:pt x="278" y="203"/>
                  </a:lnTo>
                  <a:lnTo>
                    <a:pt x="335" y="203"/>
                  </a:lnTo>
                  <a:lnTo>
                    <a:pt x="338" y="235"/>
                  </a:lnTo>
                  <a:lnTo>
                    <a:pt x="344" y="275"/>
                  </a:lnTo>
                  <a:lnTo>
                    <a:pt x="352" y="310"/>
                  </a:lnTo>
                  <a:lnTo>
                    <a:pt x="364" y="350"/>
                  </a:lnTo>
                  <a:lnTo>
                    <a:pt x="378" y="394"/>
                  </a:lnTo>
                  <a:lnTo>
                    <a:pt x="401" y="430"/>
                  </a:lnTo>
                  <a:lnTo>
                    <a:pt x="426" y="470"/>
                  </a:lnTo>
                  <a:lnTo>
                    <a:pt x="457" y="501"/>
                  </a:lnTo>
                  <a:lnTo>
                    <a:pt x="412" y="489"/>
                  </a:lnTo>
                  <a:lnTo>
                    <a:pt x="369" y="478"/>
                  </a:lnTo>
                  <a:lnTo>
                    <a:pt x="329" y="462"/>
                  </a:lnTo>
                  <a:lnTo>
                    <a:pt x="290" y="442"/>
                  </a:lnTo>
                  <a:lnTo>
                    <a:pt x="250" y="418"/>
                  </a:lnTo>
                  <a:lnTo>
                    <a:pt x="216" y="394"/>
                  </a:lnTo>
                  <a:lnTo>
                    <a:pt x="182" y="366"/>
                  </a:lnTo>
                  <a:lnTo>
                    <a:pt x="150" y="334"/>
                  </a:lnTo>
                  <a:lnTo>
                    <a:pt x="122" y="302"/>
                  </a:lnTo>
                  <a:lnTo>
                    <a:pt x="94" y="267"/>
                  </a:lnTo>
                  <a:lnTo>
                    <a:pt x="71" y="231"/>
                  </a:lnTo>
                  <a:lnTo>
                    <a:pt x="51" y="187"/>
                  </a:lnTo>
                  <a:lnTo>
                    <a:pt x="34" y="147"/>
                  </a:lnTo>
                  <a:lnTo>
                    <a:pt x="20" y="99"/>
                  </a:lnTo>
                  <a:lnTo>
                    <a:pt x="8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397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428A5871-2008-33E3-CF05-BCCA2F1A89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958"/>
              <a:ext cx="307" cy="923"/>
            </a:xfrm>
            <a:custGeom>
              <a:avLst/>
              <a:gdLst>
                <a:gd name="T0" fmla="*/ 307 w 307"/>
                <a:gd name="T1" fmla="*/ 87 h 923"/>
                <a:gd name="T2" fmla="*/ 276 w 307"/>
                <a:gd name="T3" fmla="*/ 83 h 923"/>
                <a:gd name="T4" fmla="*/ 245 w 307"/>
                <a:gd name="T5" fmla="*/ 79 h 923"/>
                <a:gd name="T6" fmla="*/ 211 w 307"/>
                <a:gd name="T7" fmla="*/ 71 h 923"/>
                <a:gd name="T8" fmla="*/ 180 w 307"/>
                <a:gd name="T9" fmla="*/ 59 h 923"/>
                <a:gd name="T10" fmla="*/ 148 w 307"/>
                <a:gd name="T11" fmla="*/ 52 h 923"/>
                <a:gd name="T12" fmla="*/ 117 w 307"/>
                <a:gd name="T13" fmla="*/ 36 h 923"/>
                <a:gd name="T14" fmla="*/ 89 w 307"/>
                <a:gd name="T15" fmla="*/ 20 h 923"/>
                <a:gd name="T16" fmla="*/ 57 w 307"/>
                <a:gd name="T17" fmla="*/ 0 h 923"/>
                <a:gd name="T18" fmla="*/ 43 w 307"/>
                <a:gd name="T19" fmla="*/ 103 h 923"/>
                <a:gd name="T20" fmla="*/ 23 w 307"/>
                <a:gd name="T21" fmla="*/ 231 h 923"/>
                <a:gd name="T22" fmla="*/ 6 w 307"/>
                <a:gd name="T23" fmla="*/ 370 h 923"/>
                <a:gd name="T24" fmla="*/ 0 w 307"/>
                <a:gd name="T25" fmla="*/ 517 h 923"/>
                <a:gd name="T26" fmla="*/ 18 w 307"/>
                <a:gd name="T27" fmla="*/ 656 h 923"/>
                <a:gd name="T28" fmla="*/ 60 w 307"/>
                <a:gd name="T29" fmla="*/ 780 h 923"/>
                <a:gd name="T30" fmla="*/ 140 w 307"/>
                <a:gd name="T31" fmla="*/ 871 h 923"/>
                <a:gd name="T32" fmla="*/ 268 w 307"/>
                <a:gd name="T33" fmla="*/ 923 h 923"/>
                <a:gd name="T34" fmla="*/ 307 w 307"/>
                <a:gd name="T35" fmla="*/ 87 h 92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07"/>
                <a:gd name="T55" fmla="*/ 0 h 923"/>
                <a:gd name="T56" fmla="*/ 307 w 307"/>
                <a:gd name="T57" fmla="*/ 923 h 92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07" h="923">
                  <a:moveTo>
                    <a:pt x="307" y="87"/>
                  </a:moveTo>
                  <a:lnTo>
                    <a:pt x="276" y="83"/>
                  </a:lnTo>
                  <a:lnTo>
                    <a:pt x="245" y="79"/>
                  </a:lnTo>
                  <a:lnTo>
                    <a:pt x="211" y="71"/>
                  </a:lnTo>
                  <a:lnTo>
                    <a:pt x="180" y="59"/>
                  </a:lnTo>
                  <a:lnTo>
                    <a:pt x="148" y="52"/>
                  </a:lnTo>
                  <a:lnTo>
                    <a:pt x="117" y="36"/>
                  </a:lnTo>
                  <a:lnTo>
                    <a:pt x="89" y="20"/>
                  </a:lnTo>
                  <a:lnTo>
                    <a:pt x="57" y="0"/>
                  </a:lnTo>
                  <a:lnTo>
                    <a:pt x="43" y="103"/>
                  </a:lnTo>
                  <a:lnTo>
                    <a:pt x="23" y="231"/>
                  </a:lnTo>
                  <a:lnTo>
                    <a:pt x="6" y="370"/>
                  </a:lnTo>
                  <a:lnTo>
                    <a:pt x="0" y="517"/>
                  </a:lnTo>
                  <a:lnTo>
                    <a:pt x="18" y="656"/>
                  </a:lnTo>
                  <a:lnTo>
                    <a:pt x="60" y="780"/>
                  </a:lnTo>
                  <a:lnTo>
                    <a:pt x="140" y="871"/>
                  </a:lnTo>
                  <a:lnTo>
                    <a:pt x="268" y="923"/>
                  </a:lnTo>
                  <a:lnTo>
                    <a:pt x="307" y="87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397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0332A403-EFCE-53BB-3D8D-4D507FA057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2" y="945"/>
              <a:ext cx="964" cy="1500"/>
            </a:xfrm>
            <a:custGeom>
              <a:avLst/>
              <a:gdLst>
                <a:gd name="T0" fmla="*/ 0 w 964"/>
                <a:gd name="T1" fmla="*/ 0 h 1500"/>
                <a:gd name="T2" fmla="*/ 0 w 964"/>
                <a:gd name="T3" fmla="*/ 1333 h 1500"/>
                <a:gd name="T4" fmla="*/ 66 w 964"/>
                <a:gd name="T5" fmla="*/ 1325 h 1500"/>
                <a:gd name="T6" fmla="*/ 131 w 964"/>
                <a:gd name="T7" fmla="*/ 1321 h 1500"/>
                <a:gd name="T8" fmla="*/ 199 w 964"/>
                <a:gd name="T9" fmla="*/ 1329 h 1500"/>
                <a:gd name="T10" fmla="*/ 268 w 964"/>
                <a:gd name="T11" fmla="*/ 1341 h 1500"/>
                <a:gd name="T12" fmla="*/ 336 w 964"/>
                <a:gd name="T13" fmla="*/ 1357 h 1500"/>
                <a:gd name="T14" fmla="*/ 404 w 964"/>
                <a:gd name="T15" fmla="*/ 1377 h 1500"/>
                <a:gd name="T16" fmla="*/ 469 w 964"/>
                <a:gd name="T17" fmla="*/ 1397 h 1500"/>
                <a:gd name="T18" fmla="*/ 535 w 964"/>
                <a:gd name="T19" fmla="*/ 1417 h 1500"/>
                <a:gd name="T20" fmla="*/ 600 w 964"/>
                <a:gd name="T21" fmla="*/ 1441 h 1500"/>
                <a:gd name="T22" fmla="*/ 660 w 964"/>
                <a:gd name="T23" fmla="*/ 1460 h 1500"/>
                <a:gd name="T24" fmla="*/ 719 w 964"/>
                <a:gd name="T25" fmla="*/ 1476 h 1500"/>
                <a:gd name="T26" fmla="*/ 776 w 964"/>
                <a:gd name="T27" fmla="*/ 1492 h 1500"/>
                <a:gd name="T28" fmla="*/ 830 w 964"/>
                <a:gd name="T29" fmla="*/ 1500 h 1500"/>
                <a:gd name="T30" fmla="*/ 879 w 964"/>
                <a:gd name="T31" fmla="*/ 1500 h 1500"/>
                <a:gd name="T32" fmla="*/ 924 w 964"/>
                <a:gd name="T33" fmla="*/ 1496 h 1500"/>
                <a:gd name="T34" fmla="*/ 964 w 964"/>
                <a:gd name="T35" fmla="*/ 1480 h 1500"/>
                <a:gd name="T36" fmla="*/ 708 w 964"/>
                <a:gd name="T37" fmla="*/ 16 h 1500"/>
                <a:gd name="T38" fmla="*/ 651 w 964"/>
                <a:gd name="T39" fmla="*/ 40 h 1500"/>
                <a:gd name="T40" fmla="*/ 594 w 964"/>
                <a:gd name="T41" fmla="*/ 55 h 1500"/>
                <a:gd name="T42" fmla="*/ 540 w 964"/>
                <a:gd name="T43" fmla="*/ 67 h 1500"/>
                <a:gd name="T44" fmla="*/ 484 w 964"/>
                <a:gd name="T45" fmla="*/ 75 h 1500"/>
                <a:gd name="T46" fmla="*/ 432 w 964"/>
                <a:gd name="T47" fmla="*/ 75 h 1500"/>
                <a:gd name="T48" fmla="*/ 378 w 964"/>
                <a:gd name="T49" fmla="*/ 75 h 1500"/>
                <a:gd name="T50" fmla="*/ 330 w 964"/>
                <a:gd name="T51" fmla="*/ 71 h 1500"/>
                <a:gd name="T52" fmla="*/ 282 w 964"/>
                <a:gd name="T53" fmla="*/ 63 h 1500"/>
                <a:gd name="T54" fmla="*/ 236 w 964"/>
                <a:gd name="T55" fmla="*/ 55 h 1500"/>
                <a:gd name="T56" fmla="*/ 194 w 964"/>
                <a:gd name="T57" fmla="*/ 47 h 1500"/>
                <a:gd name="T58" fmla="*/ 151 w 964"/>
                <a:gd name="T59" fmla="*/ 36 h 1500"/>
                <a:gd name="T60" fmla="*/ 114 w 964"/>
                <a:gd name="T61" fmla="*/ 28 h 1500"/>
                <a:gd name="T62" fmla="*/ 80 w 964"/>
                <a:gd name="T63" fmla="*/ 16 h 1500"/>
                <a:gd name="T64" fmla="*/ 52 w 964"/>
                <a:gd name="T65" fmla="*/ 8 h 1500"/>
                <a:gd name="T66" fmla="*/ 23 w 964"/>
                <a:gd name="T67" fmla="*/ 4 h 1500"/>
                <a:gd name="T68" fmla="*/ 0 w 964"/>
                <a:gd name="T69" fmla="*/ 0 h 15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64"/>
                <a:gd name="T106" fmla="*/ 0 h 1500"/>
                <a:gd name="T107" fmla="*/ 964 w 964"/>
                <a:gd name="T108" fmla="*/ 1500 h 15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64" h="1500">
                  <a:moveTo>
                    <a:pt x="0" y="0"/>
                  </a:moveTo>
                  <a:lnTo>
                    <a:pt x="0" y="1333"/>
                  </a:lnTo>
                  <a:lnTo>
                    <a:pt x="66" y="1325"/>
                  </a:lnTo>
                  <a:lnTo>
                    <a:pt x="131" y="1321"/>
                  </a:lnTo>
                  <a:lnTo>
                    <a:pt x="199" y="1329"/>
                  </a:lnTo>
                  <a:lnTo>
                    <a:pt x="268" y="1341"/>
                  </a:lnTo>
                  <a:lnTo>
                    <a:pt x="336" y="1357"/>
                  </a:lnTo>
                  <a:lnTo>
                    <a:pt x="404" y="1377"/>
                  </a:lnTo>
                  <a:lnTo>
                    <a:pt x="469" y="1397"/>
                  </a:lnTo>
                  <a:lnTo>
                    <a:pt x="535" y="1417"/>
                  </a:lnTo>
                  <a:lnTo>
                    <a:pt x="600" y="1441"/>
                  </a:lnTo>
                  <a:lnTo>
                    <a:pt x="660" y="1460"/>
                  </a:lnTo>
                  <a:lnTo>
                    <a:pt x="719" y="1476"/>
                  </a:lnTo>
                  <a:lnTo>
                    <a:pt x="776" y="1492"/>
                  </a:lnTo>
                  <a:lnTo>
                    <a:pt x="830" y="1500"/>
                  </a:lnTo>
                  <a:lnTo>
                    <a:pt x="879" y="1500"/>
                  </a:lnTo>
                  <a:lnTo>
                    <a:pt x="924" y="1496"/>
                  </a:lnTo>
                  <a:lnTo>
                    <a:pt x="964" y="1480"/>
                  </a:lnTo>
                  <a:lnTo>
                    <a:pt x="708" y="16"/>
                  </a:lnTo>
                  <a:lnTo>
                    <a:pt x="651" y="40"/>
                  </a:lnTo>
                  <a:lnTo>
                    <a:pt x="594" y="55"/>
                  </a:lnTo>
                  <a:lnTo>
                    <a:pt x="540" y="67"/>
                  </a:lnTo>
                  <a:lnTo>
                    <a:pt x="484" y="75"/>
                  </a:lnTo>
                  <a:lnTo>
                    <a:pt x="432" y="75"/>
                  </a:lnTo>
                  <a:lnTo>
                    <a:pt x="378" y="75"/>
                  </a:lnTo>
                  <a:lnTo>
                    <a:pt x="330" y="71"/>
                  </a:lnTo>
                  <a:lnTo>
                    <a:pt x="282" y="63"/>
                  </a:lnTo>
                  <a:lnTo>
                    <a:pt x="236" y="55"/>
                  </a:lnTo>
                  <a:lnTo>
                    <a:pt x="194" y="47"/>
                  </a:lnTo>
                  <a:lnTo>
                    <a:pt x="151" y="36"/>
                  </a:lnTo>
                  <a:lnTo>
                    <a:pt x="114" y="28"/>
                  </a:lnTo>
                  <a:lnTo>
                    <a:pt x="80" y="16"/>
                  </a:lnTo>
                  <a:lnTo>
                    <a:pt x="52" y="8"/>
                  </a:lnTo>
                  <a:lnTo>
                    <a:pt x="23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397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CFB2B769-7226-6BA4-75DF-E029037067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9" y="949"/>
              <a:ext cx="341" cy="1548"/>
            </a:xfrm>
            <a:custGeom>
              <a:avLst/>
              <a:gdLst>
                <a:gd name="T0" fmla="*/ 0 w 341"/>
                <a:gd name="T1" fmla="*/ 258 h 1548"/>
                <a:gd name="T2" fmla="*/ 54 w 341"/>
                <a:gd name="T3" fmla="*/ 191 h 1548"/>
                <a:gd name="T4" fmla="*/ 103 w 341"/>
                <a:gd name="T5" fmla="*/ 135 h 1548"/>
                <a:gd name="T6" fmla="*/ 148 w 341"/>
                <a:gd name="T7" fmla="*/ 91 h 1548"/>
                <a:gd name="T8" fmla="*/ 191 w 341"/>
                <a:gd name="T9" fmla="*/ 55 h 1548"/>
                <a:gd name="T10" fmla="*/ 231 w 341"/>
                <a:gd name="T11" fmla="*/ 32 h 1548"/>
                <a:gd name="T12" fmla="*/ 270 w 341"/>
                <a:gd name="T13" fmla="*/ 12 h 1548"/>
                <a:gd name="T14" fmla="*/ 307 w 341"/>
                <a:gd name="T15" fmla="*/ 4 h 1548"/>
                <a:gd name="T16" fmla="*/ 341 w 341"/>
                <a:gd name="T17" fmla="*/ 0 h 1548"/>
                <a:gd name="T18" fmla="*/ 341 w 341"/>
                <a:gd name="T19" fmla="*/ 1333 h 1548"/>
                <a:gd name="T20" fmla="*/ 302 w 341"/>
                <a:gd name="T21" fmla="*/ 1341 h 1548"/>
                <a:gd name="T22" fmla="*/ 262 w 341"/>
                <a:gd name="T23" fmla="*/ 1353 h 1548"/>
                <a:gd name="T24" fmla="*/ 219 w 341"/>
                <a:gd name="T25" fmla="*/ 1373 h 1548"/>
                <a:gd name="T26" fmla="*/ 177 w 341"/>
                <a:gd name="T27" fmla="*/ 1393 h 1548"/>
                <a:gd name="T28" fmla="*/ 134 w 341"/>
                <a:gd name="T29" fmla="*/ 1421 h 1548"/>
                <a:gd name="T30" fmla="*/ 89 w 341"/>
                <a:gd name="T31" fmla="*/ 1456 h 1548"/>
                <a:gd name="T32" fmla="*/ 46 w 341"/>
                <a:gd name="T33" fmla="*/ 1500 h 1548"/>
                <a:gd name="T34" fmla="*/ 0 w 341"/>
                <a:gd name="T35" fmla="*/ 1548 h 1548"/>
                <a:gd name="T36" fmla="*/ 0 w 341"/>
                <a:gd name="T37" fmla="*/ 258 h 154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1"/>
                <a:gd name="T58" fmla="*/ 0 h 1548"/>
                <a:gd name="T59" fmla="*/ 341 w 341"/>
                <a:gd name="T60" fmla="*/ 1548 h 154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1" h="1548">
                  <a:moveTo>
                    <a:pt x="0" y="258"/>
                  </a:moveTo>
                  <a:lnTo>
                    <a:pt x="54" y="191"/>
                  </a:lnTo>
                  <a:lnTo>
                    <a:pt x="103" y="135"/>
                  </a:lnTo>
                  <a:lnTo>
                    <a:pt x="148" y="91"/>
                  </a:lnTo>
                  <a:lnTo>
                    <a:pt x="191" y="55"/>
                  </a:lnTo>
                  <a:lnTo>
                    <a:pt x="231" y="32"/>
                  </a:lnTo>
                  <a:lnTo>
                    <a:pt x="270" y="12"/>
                  </a:lnTo>
                  <a:lnTo>
                    <a:pt x="307" y="4"/>
                  </a:lnTo>
                  <a:lnTo>
                    <a:pt x="341" y="0"/>
                  </a:lnTo>
                  <a:lnTo>
                    <a:pt x="341" y="1333"/>
                  </a:lnTo>
                  <a:lnTo>
                    <a:pt x="302" y="1341"/>
                  </a:lnTo>
                  <a:lnTo>
                    <a:pt x="262" y="1353"/>
                  </a:lnTo>
                  <a:lnTo>
                    <a:pt x="219" y="1373"/>
                  </a:lnTo>
                  <a:lnTo>
                    <a:pt x="177" y="1393"/>
                  </a:lnTo>
                  <a:lnTo>
                    <a:pt x="134" y="1421"/>
                  </a:lnTo>
                  <a:lnTo>
                    <a:pt x="89" y="1456"/>
                  </a:lnTo>
                  <a:lnTo>
                    <a:pt x="46" y="1500"/>
                  </a:lnTo>
                  <a:lnTo>
                    <a:pt x="0" y="1548"/>
                  </a:lnTo>
                  <a:lnTo>
                    <a:pt x="0" y="258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397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4D338B36-185A-ADBC-6A9F-61E48F4C39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" y="0"/>
              <a:ext cx="1694" cy="2082"/>
            </a:xfrm>
            <a:custGeom>
              <a:avLst/>
              <a:gdLst>
                <a:gd name="T0" fmla="*/ 2124 w 1513"/>
                <a:gd name="T1" fmla="*/ 0 h 2076"/>
                <a:gd name="T2" fmla="*/ 1710 w 1513"/>
                <a:gd name="T3" fmla="*/ 106 h 2076"/>
                <a:gd name="T4" fmla="*/ 1310 w 1513"/>
                <a:gd name="T5" fmla="*/ 290 h 2076"/>
                <a:gd name="T6" fmla="*/ 949 w 1513"/>
                <a:gd name="T7" fmla="*/ 537 h 2076"/>
                <a:gd name="T8" fmla="*/ 631 w 1513"/>
                <a:gd name="T9" fmla="*/ 816 h 2076"/>
                <a:gd name="T10" fmla="*/ 368 w 1513"/>
                <a:gd name="T11" fmla="*/ 1131 h 2076"/>
                <a:gd name="T12" fmla="*/ 168 w 1513"/>
                <a:gd name="T13" fmla="*/ 1462 h 2076"/>
                <a:gd name="T14" fmla="*/ 40 w 1513"/>
                <a:gd name="T15" fmla="*/ 1790 h 2076"/>
                <a:gd name="T16" fmla="*/ 0 w 1513"/>
                <a:gd name="T17" fmla="*/ 2094 h 2076"/>
                <a:gd name="T18" fmla="*/ 19 w 1513"/>
                <a:gd name="T19" fmla="*/ 2048 h 2076"/>
                <a:gd name="T20" fmla="*/ 40 w 1513"/>
                <a:gd name="T21" fmla="*/ 1964 h 2076"/>
                <a:gd name="T22" fmla="*/ 62 w 1513"/>
                <a:gd name="T23" fmla="*/ 1936 h 2076"/>
                <a:gd name="T24" fmla="*/ 49 w 1513"/>
                <a:gd name="T25" fmla="*/ 1836 h 2076"/>
                <a:gd name="T26" fmla="*/ 113 w 1513"/>
                <a:gd name="T27" fmla="*/ 1698 h 2076"/>
                <a:gd name="T28" fmla="*/ 301 w 1513"/>
                <a:gd name="T29" fmla="*/ 1595 h 2076"/>
                <a:gd name="T30" fmla="*/ 652 w 1513"/>
                <a:gd name="T31" fmla="*/ 1584 h 2076"/>
                <a:gd name="T32" fmla="*/ 702 w 1513"/>
                <a:gd name="T33" fmla="*/ 1519 h 2076"/>
                <a:gd name="T34" fmla="*/ 890 w 1513"/>
                <a:gd name="T35" fmla="*/ 1302 h 2076"/>
                <a:gd name="T36" fmla="*/ 1127 w 1513"/>
                <a:gd name="T37" fmla="*/ 1066 h 2076"/>
                <a:gd name="T38" fmla="*/ 1338 w 1513"/>
                <a:gd name="T39" fmla="*/ 930 h 2076"/>
                <a:gd name="T40" fmla="*/ 1400 w 1513"/>
                <a:gd name="T41" fmla="*/ 933 h 2076"/>
                <a:gd name="T42" fmla="*/ 1333 w 1513"/>
                <a:gd name="T43" fmla="*/ 892 h 2076"/>
                <a:gd name="T44" fmla="*/ 1246 w 1513"/>
                <a:gd name="T45" fmla="*/ 884 h 2076"/>
                <a:gd name="T46" fmla="*/ 1134 w 1513"/>
                <a:gd name="T47" fmla="*/ 900 h 2076"/>
                <a:gd name="T48" fmla="*/ 1020 w 1513"/>
                <a:gd name="T49" fmla="*/ 947 h 2076"/>
                <a:gd name="T50" fmla="*/ 1056 w 1513"/>
                <a:gd name="T51" fmla="*/ 917 h 2076"/>
                <a:gd name="T52" fmla="*/ 1142 w 1513"/>
                <a:gd name="T53" fmla="*/ 860 h 2076"/>
                <a:gd name="T54" fmla="*/ 1256 w 1513"/>
                <a:gd name="T55" fmla="*/ 811 h 2076"/>
                <a:gd name="T56" fmla="*/ 1375 w 1513"/>
                <a:gd name="T57" fmla="*/ 797 h 2076"/>
                <a:gd name="T58" fmla="*/ 1438 w 1513"/>
                <a:gd name="T59" fmla="*/ 800 h 2076"/>
                <a:gd name="T60" fmla="*/ 1444 w 1513"/>
                <a:gd name="T61" fmla="*/ 697 h 2076"/>
                <a:gd name="T62" fmla="*/ 1518 w 1513"/>
                <a:gd name="T63" fmla="*/ 534 h 2076"/>
                <a:gd name="T64" fmla="*/ 1729 w 1513"/>
                <a:gd name="T65" fmla="*/ 309 h 2076"/>
                <a:gd name="T66" fmla="*/ 2124 w 1513"/>
                <a:gd name="T67" fmla="*/ 0 h 207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13"/>
                <a:gd name="T103" fmla="*/ 0 h 2076"/>
                <a:gd name="T104" fmla="*/ 1513 w 1513"/>
                <a:gd name="T105" fmla="*/ 2076 h 207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13" h="2076">
                  <a:moveTo>
                    <a:pt x="1513" y="0"/>
                  </a:moveTo>
                  <a:lnTo>
                    <a:pt x="1513" y="0"/>
                  </a:lnTo>
                  <a:lnTo>
                    <a:pt x="1361" y="43"/>
                  </a:lnTo>
                  <a:lnTo>
                    <a:pt x="1218" y="106"/>
                  </a:lnTo>
                  <a:lnTo>
                    <a:pt x="1071" y="192"/>
                  </a:lnTo>
                  <a:lnTo>
                    <a:pt x="933" y="287"/>
                  </a:lnTo>
                  <a:lnTo>
                    <a:pt x="801" y="398"/>
                  </a:lnTo>
                  <a:lnTo>
                    <a:pt x="676" y="531"/>
                  </a:lnTo>
                  <a:lnTo>
                    <a:pt x="558" y="667"/>
                  </a:lnTo>
                  <a:lnTo>
                    <a:pt x="450" y="810"/>
                  </a:lnTo>
                  <a:lnTo>
                    <a:pt x="350" y="962"/>
                  </a:lnTo>
                  <a:lnTo>
                    <a:pt x="263" y="1122"/>
                  </a:lnTo>
                  <a:lnTo>
                    <a:pt x="183" y="1284"/>
                  </a:lnTo>
                  <a:lnTo>
                    <a:pt x="120" y="1450"/>
                  </a:lnTo>
                  <a:lnTo>
                    <a:pt x="67" y="1610"/>
                  </a:lnTo>
                  <a:lnTo>
                    <a:pt x="29" y="1775"/>
                  </a:lnTo>
                  <a:lnTo>
                    <a:pt x="6" y="1927"/>
                  </a:lnTo>
                  <a:lnTo>
                    <a:pt x="0" y="2076"/>
                  </a:lnTo>
                  <a:lnTo>
                    <a:pt x="13" y="2030"/>
                  </a:lnTo>
                  <a:lnTo>
                    <a:pt x="22" y="1981"/>
                  </a:lnTo>
                  <a:lnTo>
                    <a:pt x="29" y="1946"/>
                  </a:lnTo>
                  <a:lnTo>
                    <a:pt x="44" y="1918"/>
                  </a:lnTo>
                  <a:lnTo>
                    <a:pt x="35" y="1878"/>
                  </a:lnTo>
                  <a:lnTo>
                    <a:pt x="35" y="1821"/>
                  </a:lnTo>
                  <a:lnTo>
                    <a:pt x="49" y="1756"/>
                  </a:lnTo>
                  <a:lnTo>
                    <a:pt x="80" y="1683"/>
                  </a:lnTo>
                  <a:lnTo>
                    <a:pt x="133" y="1626"/>
                  </a:lnTo>
                  <a:lnTo>
                    <a:pt x="214" y="1580"/>
                  </a:lnTo>
                  <a:lnTo>
                    <a:pt x="323" y="1555"/>
                  </a:lnTo>
                  <a:lnTo>
                    <a:pt x="464" y="1569"/>
                  </a:lnTo>
                  <a:lnTo>
                    <a:pt x="500" y="1507"/>
                  </a:lnTo>
                  <a:lnTo>
                    <a:pt x="558" y="1409"/>
                  </a:lnTo>
                  <a:lnTo>
                    <a:pt x="634" y="1290"/>
                  </a:lnTo>
                  <a:lnTo>
                    <a:pt x="718" y="1165"/>
                  </a:lnTo>
                  <a:lnTo>
                    <a:pt x="803" y="1057"/>
                  </a:lnTo>
                  <a:lnTo>
                    <a:pt x="888" y="965"/>
                  </a:lnTo>
                  <a:lnTo>
                    <a:pt x="953" y="921"/>
                  </a:lnTo>
                  <a:lnTo>
                    <a:pt x="997" y="924"/>
                  </a:lnTo>
                  <a:lnTo>
                    <a:pt x="977" y="900"/>
                  </a:lnTo>
                  <a:lnTo>
                    <a:pt x="950" y="883"/>
                  </a:lnTo>
                  <a:lnTo>
                    <a:pt x="919" y="875"/>
                  </a:lnTo>
                  <a:lnTo>
                    <a:pt x="888" y="875"/>
                  </a:lnTo>
                  <a:lnTo>
                    <a:pt x="850" y="878"/>
                  </a:lnTo>
                  <a:lnTo>
                    <a:pt x="808" y="891"/>
                  </a:lnTo>
                  <a:lnTo>
                    <a:pt x="767" y="913"/>
                  </a:lnTo>
                  <a:lnTo>
                    <a:pt x="727" y="938"/>
                  </a:lnTo>
                  <a:lnTo>
                    <a:pt x="752" y="908"/>
                  </a:lnTo>
                  <a:lnTo>
                    <a:pt x="779" y="878"/>
                  </a:lnTo>
                  <a:lnTo>
                    <a:pt x="814" y="854"/>
                  </a:lnTo>
                  <a:lnTo>
                    <a:pt x="852" y="826"/>
                  </a:lnTo>
                  <a:lnTo>
                    <a:pt x="895" y="805"/>
                  </a:lnTo>
                  <a:lnTo>
                    <a:pt x="937" y="794"/>
                  </a:lnTo>
                  <a:lnTo>
                    <a:pt x="980" y="791"/>
                  </a:lnTo>
                  <a:lnTo>
                    <a:pt x="1024" y="794"/>
                  </a:lnTo>
                  <a:lnTo>
                    <a:pt x="1022" y="748"/>
                  </a:lnTo>
                  <a:lnTo>
                    <a:pt x="1029" y="691"/>
                  </a:lnTo>
                  <a:lnTo>
                    <a:pt x="1049" y="612"/>
                  </a:lnTo>
                  <a:lnTo>
                    <a:pt x="1082" y="528"/>
                  </a:lnTo>
                  <a:lnTo>
                    <a:pt x="1142" y="425"/>
                  </a:lnTo>
                  <a:lnTo>
                    <a:pt x="1232" y="306"/>
                  </a:lnTo>
                  <a:lnTo>
                    <a:pt x="1350" y="163"/>
                  </a:lnTo>
                  <a:lnTo>
                    <a:pt x="1513" y="0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2397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FB9CBC97-D1D0-0B24-89B6-3ABF9CBB4C4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" y="0"/>
              <a:ext cx="1680" cy="2076"/>
            </a:xfrm>
            <a:custGeom>
              <a:avLst/>
              <a:gdLst>
                <a:gd name="T0" fmla="*/ 2071 w 1513"/>
                <a:gd name="T1" fmla="*/ 0 h 2076"/>
                <a:gd name="T2" fmla="*/ 1863 w 1513"/>
                <a:gd name="T3" fmla="*/ 43 h 2076"/>
                <a:gd name="T4" fmla="*/ 1667 w 1513"/>
                <a:gd name="T5" fmla="*/ 106 h 2076"/>
                <a:gd name="T6" fmla="*/ 1466 w 1513"/>
                <a:gd name="T7" fmla="*/ 192 h 2076"/>
                <a:gd name="T8" fmla="*/ 1277 w 1513"/>
                <a:gd name="T9" fmla="*/ 287 h 2076"/>
                <a:gd name="T10" fmla="*/ 1096 w 1513"/>
                <a:gd name="T11" fmla="*/ 398 h 2076"/>
                <a:gd name="T12" fmla="*/ 926 w 1513"/>
                <a:gd name="T13" fmla="*/ 531 h 2076"/>
                <a:gd name="T14" fmla="*/ 764 w 1513"/>
                <a:gd name="T15" fmla="*/ 667 h 2076"/>
                <a:gd name="T16" fmla="*/ 616 w 1513"/>
                <a:gd name="T17" fmla="*/ 810 h 2076"/>
                <a:gd name="T18" fmla="*/ 480 w 1513"/>
                <a:gd name="T19" fmla="*/ 962 h 2076"/>
                <a:gd name="T20" fmla="*/ 360 w 1513"/>
                <a:gd name="T21" fmla="*/ 1122 h 2076"/>
                <a:gd name="T22" fmla="*/ 250 w 1513"/>
                <a:gd name="T23" fmla="*/ 1284 h 2076"/>
                <a:gd name="T24" fmla="*/ 164 w 1513"/>
                <a:gd name="T25" fmla="*/ 1450 h 2076"/>
                <a:gd name="T26" fmla="*/ 91 w 1513"/>
                <a:gd name="T27" fmla="*/ 1610 h 2076"/>
                <a:gd name="T28" fmla="*/ 40 w 1513"/>
                <a:gd name="T29" fmla="*/ 1775 h 2076"/>
                <a:gd name="T30" fmla="*/ 9 w 1513"/>
                <a:gd name="T31" fmla="*/ 1927 h 2076"/>
                <a:gd name="T32" fmla="*/ 0 w 1513"/>
                <a:gd name="T33" fmla="*/ 2076 h 2076"/>
                <a:gd name="T34" fmla="*/ 18 w 1513"/>
                <a:gd name="T35" fmla="*/ 2030 h 2076"/>
                <a:gd name="T36" fmla="*/ 30 w 1513"/>
                <a:gd name="T37" fmla="*/ 1981 h 2076"/>
                <a:gd name="T38" fmla="*/ 40 w 1513"/>
                <a:gd name="T39" fmla="*/ 1946 h 2076"/>
                <a:gd name="T40" fmla="*/ 60 w 1513"/>
                <a:gd name="T41" fmla="*/ 1918 h 2076"/>
                <a:gd name="T42" fmla="*/ 48 w 1513"/>
                <a:gd name="T43" fmla="*/ 1878 h 2076"/>
                <a:gd name="T44" fmla="*/ 48 w 1513"/>
                <a:gd name="T45" fmla="*/ 1821 h 2076"/>
                <a:gd name="T46" fmla="*/ 67 w 1513"/>
                <a:gd name="T47" fmla="*/ 1756 h 2076"/>
                <a:gd name="T48" fmla="*/ 110 w 1513"/>
                <a:gd name="T49" fmla="*/ 1683 h 2076"/>
                <a:gd name="T50" fmla="*/ 182 w 1513"/>
                <a:gd name="T51" fmla="*/ 1626 h 2076"/>
                <a:gd name="T52" fmla="*/ 293 w 1513"/>
                <a:gd name="T53" fmla="*/ 1580 h 2076"/>
                <a:gd name="T54" fmla="*/ 443 w 1513"/>
                <a:gd name="T55" fmla="*/ 1555 h 2076"/>
                <a:gd name="T56" fmla="*/ 635 w 1513"/>
                <a:gd name="T57" fmla="*/ 1569 h 2076"/>
                <a:gd name="T58" fmla="*/ 684 w 1513"/>
                <a:gd name="T59" fmla="*/ 1507 h 2076"/>
                <a:gd name="T60" fmla="*/ 764 w 1513"/>
                <a:gd name="T61" fmla="*/ 1409 h 2076"/>
                <a:gd name="T62" fmla="*/ 868 w 1513"/>
                <a:gd name="T63" fmla="*/ 1290 h 2076"/>
                <a:gd name="T64" fmla="*/ 983 w 1513"/>
                <a:gd name="T65" fmla="*/ 1165 h 2076"/>
                <a:gd name="T66" fmla="*/ 1099 w 1513"/>
                <a:gd name="T67" fmla="*/ 1057 h 2076"/>
                <a:gd name="T68" fmla="*/ 1216 w 1513"/>
                <a:gd name="T69" fmla="*/ 965 h 2076"/>
                <a:gd name="T70" fmla="*/ 1305 w 1513"/>
                <a:gd name="T71" fmla="*/ 921 h 2076"/>
                <a:gd name="T72" fmla="*/ 1365 w 1513"/>
                <a:gd name="T73" fmla="*/ 924 h 2076"/>
                <a:gd name="T74" fmla="*/ 1338 w 1513"/>
                <a:gd name="T75" fmla="*/ 900 h 2076"/>
                <a:gd name="T76" fmla="*/ 1300 w 1513"/>
                <a:gd name="T77" fmla="*/ 883 h 2076"/>
                <a:gd name="T78" fmla="*/ 1258 w 1513"/>
                <a:gd name="T79" fmla="*/ 875 h 2076"/>
                <a:gd name="T80" fmla="*/ 1216 w 1513"/>
                <a:gd name="T81" fmla="*/ 875 h 2076"/>
                <a:gd name="T82" fmla="*/ 1164 w 1513"/>
                <a:gd name="T83" fmla="*/ 878 h 2076"/>
                <a:gd name="T84" fmla="*/ 1106 w 1513"/>
                <a:gd name="T85" fmla="*/ 891 h 2076"/>
                <a:gd name="T86" fmla="*/ 1050 w 1513"/>
                <a:gd name="T87" fmla="*/ 913 h 2076"/>
                <a:gd name="T88" fmla="*/ 995 w 1513"/>
                <a:gd name="T89" fmla="*/ 938 h 2076"/>
                <a:gd name="T90" fmla="*/ 1029 w 1513"/>
                <a:gd name="T91" fmla="*/ 908 h 2076"/>
                <a:gd name="T92" fmla="*/ 1066 w 1513"/>
                <a:gd name="T93" fmla="*/ 878 h 2076"/>
                <a:gd name="T94" fmla="*/ 1115 w 1513"/>
                <a:gd name="T95" fmla="*/ 854 h 2076"/>
                <a:gd name="T96" fmla="*/ 1166 w 1513"/>
                <a:gd name="T97" fmla="*/ 826 h 2076"/>
                <a:gd name="T98" fmla="*/ 1226 w 1513"/>
                <a:gd name="T99" fmla="*/ 805 h 2076"/>
                <a:gd name="T100" fmla="*/ 1282 w 1513"/>
                <a:gd name="T101" fmla="*/ 794 h 2076"/>
                <a:gd name="T102" fmla="*/ 1341 w 1513"/>
                <a:gd name="T103" fmla="*/ 791 h 2076"/>
                <a:gd name="T104" fmla="*/ 1401 w 1513"/>
                <a:gd name="T105" fmla="*/ 794 h 2076"/>
                <a:gd name="T106" fmla="*/ 1399 w 1513"/>
                <a:gd name="T107" fmla="*/ 748 h 2076"/>
                <a:gd name="T108" fmla="*/ 1409 w 1513"/>
                <a:gd name="T109" fmla="*/ 691 h 2076"/>
                <a:gd name="T110" fmla="*/ 1437 w 1513"/>
                <a:gd name="T111" fmla="*/ 612 h 2076"/>
                <a:gd name="T112" fmla="*/ 1481 w 1513"/>
                <a:gd name="T113" fmla="*/ 528 h 2076"/>
                <a:gd name="T114" fmla="*/ 1563 w 1513"/>
                <a:gd name="T115" fmla="*/ 425 h 2076"/>
                <a:gd name="T116" fmla="*/ 1687 w 1513"/>
                <a:gd name="T117" fmla="*/ 306 h 2076"/>
                <a:gd name="T118" fmla="*/ 1848 w 1513"/>
                <a:gd name="T119" fmla="*/ 163 h 2076"/>
                <a:gd name="T120" fmla="*/ 2071 w 1513"/>
                <a:gd name="T121" fmla="*/ 0 h 207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513"/>
                <a:gd name="T184" fmla="*/ 0 h 2076"/>
                <a:gd name="T185" fmla="*/ 1513 w 1513"/>
                <a:gd name="T186" fmla="*/ 2076 h 207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513" h="2076">
                  <a:moveTo>
                    <a:pt x="1513" y="0"/>
                  </a:moveTo>
                  <a:lnTo>
                    <a:pt x="1361" y="43"/>
                  </a:lnTo>
                  <a:lnTo>
                    <a:pt x="1218" y="106"/>
                  </a:lnTo>
                  <a:lnTo>
                    <a:pt x="1071" y="192"/>
                  </a:lnTo>
                  <a:lnTo>
                    <a:pt x="933" y="287"/>
                  </a:lnTo>
                  <a:lnTo>
                    <a:pt x="801" y="398"/>
                  </a:lnTo>
                  <a:lnTo>
                    <a:pt x="676" y="531"/>
                  </a:lnTo>
                  <a:lnTo>
                    <a:pt x="558" y="667"/>
                  </a:lnTo>
                  <a:lnTo>
                    <a:pt x="450" y="810"/>
                  </a:lnTo>
                  <a:lnTo>
                    <a:pt x="350" y="962"/>
                  </a:lnTo>
                  <a:lnTo>
                    <a:pt x="263" y="1122"/>
                  </a:lnTo>
                  <a:lnTo>
                    <a:pt x="183" y="1284"/>
                  </a:lnTo>
                  <a:lnTo>
                    <a:pt x="120" y="1450"/>
                  </a:lnTo>
                  <a:lnTo>
                    <a:pt x="67" y="1610"/>
                  </a:lnTo>
                  <a:lnTo>
                    <a:pt x="29" y="1775"/>
                  </a:lnTo>
                  <a:lnTo>
                    <a:pt x="6" y="1927"/>
                  </a:lnTo>
                  <a:lnTo>
                    <a:pt x="0" y="2076"/>
                  </a:lnTo>
                  <a:lnTo>
                    <a:pt x="13" y="2030"/>
                  </a:lnTo>
                  <a:lnTo>
                    <a:pt x="22" y="1981"/>
                  </a:lnTo>
                  <a:lnTo>
                    <a:pt x="29" y="1946"/>
                  </a:lnTo>
                  <a:lnTo>
                    <a:pt x="44" y="1918"/>
                  </a:lnTo>
                  <a:lnTo>
                    <a:pt x="35" y="1878"/>
                  </a:lnTo>
                  <a:lnTo>
                    <a:pt x="35" y="1821"/>
                  </a:lnTo>
                  <a:lnTo>
                    <a:pt x="49" y="1756"/>
                  </a:lnTo>
                  <a:lnTo>
                    <a:pt x="80" y="1683"/>
                  </a:lnTo>
                  <a:lnTo>
                    <a:pt x="133" y="1626"/>
                  </a:lnTo>
                  <a:lnTo>
                    <a:pt x="214" y="1580"/>
                  </a:lnTo>
                  <a:lnTo>
                    <a:pt x="323" y="1555"/>
                  </a:lnTo>
                  <a:lnTo>
                    <a:pt x="464" y="1569"/>
                  </a:lnTo>
                  <a:lnTo>
                    <a:pt x="500" y="1507"/>
                  </a:lnTo>
                  <a:lnTo>
                    <a:pt x="558" y="1409"/>
                  </a:lnTo>
                  <a:lnTo>
                    <a:pt x="634" y="1290"/>
                  </a:lnTo>
                  <a:lnTo>
                    <a:pt x="718" y="1165"/>
                  </a:lnTo>
                  <a:lnTo>
                    <a:pt x="803" y="1057"/>
                  </a:lnTo>
                  <a:lnTo>
                    <a:pt x="888" y="965"/>
                  </a:lnTo>
                  <a:lnTo>
                    <a:pt x="953" y="921"/>
                  </a:lnTo>
                  <a:lnTo>
                    <a:pt x="997" y="924"/>
                  </a:lnTo>
                  <a:lnTo>
                    <a:pt x="977" y="900"/>
                  </a:lnTo>
                  <a:lnTo>
                    <a:pt x="950" y="883"/>
                  </a:lnTo>
                  <a:lnTo>
                    <a:pt x="919" y="875"/>
                  </a:lnTo>
                  <a:lnTo>
                    <a:pt x="888" y="875"/>
                  </a:lnTo>
                  <a:lnTo>
                    <a:pt x="850" y="878"/>
                  </a:lnTo>
                  <a:lnTo>
                    <a:pt x="808" y="891"/>
                  </a:lnTo>
                  <a:lnTo>
                    <a:pt x="767" y="913"/>
                  </a:lnTo>
                  <a:lnTo>
                    <a:pt x="727" y="938"/>
                  </a:lnTo>
                  <a:lnTo>
                    <a:pt x="752" y="908"/>
                  </a:lnTo>
                  <a:lnTo>
                    <a:pt x="779" y="878"/>
                  </a:lnTo>
                  <a:lnTo>
                    <a:pt x="814" y="854"/>
                  </a:lnTo>
                  <a:lnTo>
                    <a:pt x="852" y="826"/>
                  </a:lnTo>
                  <a:lnTo>
                    <a:pt x="895" y="805"/>
                  </a:lnTo>
                  <a:lnTo>
                    <a:pt x="937" y="794"/>
                  </a:lnTo>
                  <a:lnTo>
                    <a:pt x="980" y="791"/>
                  </a:lnTo>
                  <a:lnTo>
                    <a:pt x="1024" y="794"/>
                  </a:lnTo>
                  <a:lnTo>
                    <a:pt x="1022" y="748"/>
                  </a:lnTo>
                  <a:lnTo>
                    <a:pt x="1029" y="691"/>
                  </a:lnTo>
                  <a:lnTo>
                    <a:pt x="1049" y="612"/>
                  </a:lnTo>
                  <a:lnTo>
                    <a:pt x="1082" y="528"/>
                  </a:lnTo>
                  <a:lnTo>
                    <a:pt x="1142" y="425"/>
                  </a:lnTo>
                  <a:lnTo>
                    <a:pt x="1232" y="306"/>
                  </a:lnTo>
                  <a:lnTo>
                    <a:pt x="1350" y="163"/>
                  </a:lnTo>
                  <a:lnTo>
                    <a:pt x="1513" y="0"/>
                  </a:lnTo>
                  <a:close/>
                </a:path>
              </a:pathLst>
            </a:cu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397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E96BD71B-729B-F62B-5F36-D18B370362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" y="1846"/>
              <a:ext cx="476" cy="569"/>
            </a:xfrm>
            <a:custGeom>
              <a:avLst/>
              <a:gdLst>
                <a:gd name="T0" fmla="*/ 622 w 395"/>
                <a:gd name="T1" fmla="*/ 569 h 569"/>
                <a:gd name="T2" fmla="*/ 657 w 395"/>
                <a:gd name="T3" fmla="*/ 566 h 569"/>
                <a:gd name="T4" fmla="*/ 688 w 395"/>
                <a:gd name="T5" fmla="*/ 547 h 569"/>
                <a:gd name="T6" fmla="*/ 692 w 395"/>
                <a:gd name="T7" fmla="*/ 512 h 569"/>
                <a:gd name="T8" fmla="*/ 692 w 395"/>
                <a:gd name="T9" fmla="*/ 466 h 569"/>
                <a:gd name="T10" fmla="*/ 664 w 395"/>
                <a:gd name="T11" fmla="*/ 368 h 569"/>
                <a:gd name="T12" fmla="*/ 640 w 395"/>
                <a:gd name="T13" fmla="*/ 295 h 569"/>
                <a:gd name="T14" fmla="*/ 609 w 395"/>
                <a:gd name="T15" fmla="*/ 241 h 569"/>
                <a:gd name="T16" fmla="*/ 587 w 395"/>
                <a:gd name="T17" fmla="*/ 208 h 569"/>
                <a:gd name="T18" fmla="*/ 558 w 395"/>
                <a:gd name="T19" fmla="*/ 189 h 569"/>
                <a:gd name="T20" fmla="*/ 527 w 395"/>
                <a:gd name="T21" fmla="*/ 179 h 569"/>
                <a:gd name="T22" fmla="*/ 495 w 395"/>
                <a:gd name="T23" fmla="*/ 170 h 569"/>
                <a:gd name="T24" fmla="*/ 469 w 395"/>
                <a:gd name="T25" fmla="*/ 170 h 569"/>
                <a:gd name="T26" fmla="*/ 469 w 395"/>
                <a:gd name="T27" fmla="*/ 168 h 569"/>
                <a:gd name="T28" fmla="*/ 469 w 395"/>
                <a:gd name="T29" fmla="*/ 154 h 569"/>
                <a:gd name="T30" fmla="*/ 469 w 395"/>
                <a:gd name="T31" fmla="*/ 141 h 569"/>
                <a:gd name="T32" fmla="*/ 469 w 395"/>
                <a:gd name="T33" fmla="*/ 119 h 569"/>
                <a:gd name="T34" fmla="*/ 507 w 395"/>
                <a:gd name="T35" fmla="*/ 114 h 569"/>
                <a:gd name="T36" fmla="*/ 539 w 395"/>
                <a:gd name="T37" fmla="*/ 97 h 569"/>
                <a:gd name="T38" fmla="*/ 566 w 395"/>
                <a:gd name="T39" fmla="*/ 73 h 569"/>
                <a:gd name="T40" fmla="*/ 571 w 395"/>
                <a:gd name="T41" fmla="*/ 49 h 569"/>
                <a:gd name="T42" fmla="*/ 566 w 395"/>
                <a:gd name="T43" fmla="*/ 27 h 569"/>
                <a:gd name="T44" fmla="*/ 539 w 395"/>
                <a:gd name="T45" fmla="*/ 8 h 569"/>
                <a:gd name="T46" fmla="*/ 507 w 395"/>
                <a:gd name="T47" fmla="*/ 0 h 569"/>
                <a:gd name="T48" fmla="*/ 469 w 395"/>
                <a:gd name="T49" fmla="*/ 0 h 569"/>
                <a:gd name="T50" fmla="*/ 225 w 395"/>
                <a:gd name="T51" fmla="*/ 0 h 569"/>
                <a:gd name="T52" fmla="*/ 184 w 395"/>
                <a:gd name="T53" fmla="*/ 0 h 569"/>
                <a:gd name="T54" fmla="*/ 155 w 395"/>
                <a:gd name="T55" fmla="*/ 8 h 569"/>
                <a:gd name="T56" fmla="*/ 134 w 395"/>
                <a:gd name="T57" fmla="*/ 27 h 569"/>
                <a:gd name="T58" fmla="*/ 125 w 395"/>
                <a:gd name="T59" fmla="*/ 49 h 569"/>
                <a:gd name="T60" fmla="*/ 134 w 395"/>
                <a:gd name="T61" fmla="*/ 73 h 569"/>
                <a:gd name="T62" fmla="*/ 155 w 395"/>
                <a:gd name="T63" fmla="*/ 97 h 569"/>
                <a:gd name="T64" fmla="*/ 184 w 395"/>
                <a:gd name="T65" fmla="*/ 114 h 569"/>
                <a:gd name="T66" fmla="*/ 225 w 395"/>
                <a:gd name="T67" fmla="*/ 119 h 569"/>
                <a:gd name="T68" fmla="*/ 225 w 395"/>
                <a:gd name="T69" fmla="*/ 141 h 569"/>
                <a:gd name="T70" fmla="*/ 225 w 395"/>
                <a:gd name="T71" fmla="*/ 154 h 569"/>
                <a:gd name="T72" fmla="*/ 225 w 395"/>
                <a:gd name="T73" fmla="*/ 168 h 569"/>
                <a:gd name="T74" fmla="*/ 225 w 395"/>
                <a:gd name="T75" fmla="*/ 170 h 569"/>
                <a:gd name="T76" fmla="*/ 194 w 395"/>
                <a:gd name="T77" fmla="*/ 170 h 569"/>
                <a:gd name="T78" fmla="*/ 169 w 395"/>
                <a:gd name="T79" fmla="*/ 179 h 569"/>
                <a:gd name="T80" fmla="*/ 136 w 395"/>
                <a:gd name="T81" fmla="*/ 189 h 569"/>
                <a:gd name="T82" fmla="*/ 108 w 395"/>
                <a:gd name="T83" fmla="*/ 208 h 569"/>
                <a:gd name="T84" fmla="*/ 86 w 395"/>
                <a:gd name="T85" fmla="*/ 241 h 569"/>
                <a:gd name="T86" fmla="*/ 54 w 395"/>
                <a:gd name="T87" fmla="*/ 295 h 569"/>
                <a:gd name="T88" fmla="*/ 33 w 395"/>
                <a:gd name="T89" fmla="*/ 368 h 569"/>
                <a:gd name="T90" fmla="*/ 0 w 395"/>
                <a:gd name="T91" fmla="*/ 466 h 569"/>
                <a:gd name="T92" fmla="*/ 0 w 395"/>
                <a:gd name="T93" fmla="*/ 512 h 569"/>
                <a:gd name="T94" fmla="*/ 16 w 395"/>
                <a:gd name="T95" fmla="*/ 547 h 569"/>
                <a:gd name="T96" fmla="*/ 35 w 395"/>
                <a:gd name="T97" fmla="*/ 566 h 569"/>
                <a:gd name="T98" fmla="*/ 74 w 395"/>
                <a:gd name="T99" fmla="*/ 569 h 569"/>
                <a:gd name="T100" fmla="*/ 622 w 395"/>
                <a:gd name="T101" fmla="*/ 569 h 56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95"/>
                <a:gd name="T154" fmla="*/ 0 h 569"/>
                <a:gd name="T155" fmla="*/ 395 w 395"/>
                <a:gd name="T156" fmla="*/ 569 h 56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95" h="569">
                  <a:moveTo>
                    <a:pt x="355" y="569"/>
                  </a:moveTo>
                  <a:lnTo>
                    <a:pt x="375" y="566"/>
                  </a:lnTo>
                  <a:lnTo>
                    <a:pt x="393" y="547"/>
                  </a:lnTo>
                  <a:lnTo>
                    <a:pt x="395" y="512"/>
                  </a:lnTo>
                  <a:lnTo>
                    <a:pt x="395" y="466"/>
                  </a:lnTo>
                  <a:lnTo>
                    <a:pt x="379" y="368"/>
                  </a:lnTo>
                  <a:lnTo>
                    <a:pt x="366" y="295"/>
                  </a:lnTo>
                  <a:lnTo>
                    <a:pt x="348" y="241"/>
                  </a:lnTo>
                  <a:lnTo>
                    <a:pt x="335" y="208"/>
                  </a:lnTo>
                  <a:lnTo>
                    <a:pt x="319" y="189"/>
                  </a:lnTo>
                  <a:lnTo>
                    <a:pt x="301" y="179"/>
                  </a:lnTo>
                  <a:lnTo>
                    <a:pt x="283" y="170"/>
                  </a:lnTo>
                  <a:lnTo>
                    <a:pt x="268" y="170"/>
                  </a:lnTo>
                  <a:lnTo>
                    <a:pt x="268" y="168"/>
                  </a:lnTo>
                  <a:lnTo>
                    <a:pt x="268" y="154"/>
                  </a:lnTo>
                  <a:lnTo>
                    <a:pt x="268" y="141"/>
                  </a:lnTo>
                  <a:lnTo>
                    <a:pt x="268" y="119"/>
                  </a:lnTo>
                  <a:lnTo>
                    <a:pt x="290" y="114"/>
                  </a:lnTo>
                  <a:lnTo>
                    <a:pt x="308" y="97"/>
                  </a:lnTo>
                  <a:lnTo>
                    <a:pt x="324" y="73"/>
                  </a:lnTo>
                  <a:lnTo>
                    <a:pt x="326" y="49"/>
                  </a:lnTo>
                  <a:lnTo>
                    <a:pt x="324" y="27"/>
                  </a:lnTo>
                  <a:lnTo>
                    <a:pt x="308" y="8"/>
                  </a:lnTo>
                  <a:lnTo>
                    <a:pt x="290" y="0"/>
                  </a:lnTo>
                  <a:lnTo>
                    <a:pt x="268" y="0"/>
                  </a:lnTo>
                  <a:lnTo>
                    <a:pt x="129" y="0"/>
                  </a:lnTo>
                  <a:lnTo>
                    <a:pt x="105" y="0"/>
                  </a:lnTo>
                  <a:lnTo>
                    <a:pt x="89" y="8"/>
                  </a:lnTo>
                  <a:lnTo>
                    <a:pt x="76" y="27"/>
                  </a:lnTo>
                  <a:lnTo>
                    <a:pt x="71" y="49"/>
                  </a:lnTo>
                  <a:lnTo>
                    <a:pt x="76" y="73"/>
                  </a:lnTo>
                  <a:lnTo>
                    <a:pt x="89" y="97"/>
                  </a:lnTo>
                  <a:lnTo>
                    <a:pt x="105" y="114"/>
                  </a:lnTo>
                  <a:lnTo>
                    <a:pt x="129" y="119"/>
                  </a:lnTo>
                  <a:lnTo>
                    <a:pt x="129" y="141"/>
                  </a:lnTo>
                  <a:lnTo>
                    <a:pt x="129" y="154"/>
                  </a:lnTo>
                  <a:lnTo>
                    <a:pt x="129" y="168"/>
                  </a:lnTo>
                  <a:lnTo>
                    <a:pt x="129" y="170"/>
                  </a:lnTo>
                  <a:lnTo>
                    <a:pt x="111" y="170"/>
                  </a:lnTo>
                  <a:lnTo>
                    <a:pt x="96" y="179"/>
                  </a:lnTo>
                  <a:lnTo>
                    <a:pt x="78" y="189"/>
                  </a:lnTo>
                  <a:lnTo>
                    <a:pt x="62" y="208"/>
                  </a:lnTo>
                  <a:lnTo>
                    <a:pt x="49" y="241"/>
                  </a:lnTo>
                  <a:lnTo>
                    <a:pt x="31" y="295"/>
                  </a:lnTo>
                  <a:lnTo>
                    <a:pt x="18" y="368"/>
                  </a:lnTo>
                  <a:lnTo>
                    <a:pt x="0" y="466"/>
                  </a:lnTo>
                  <a:lnTo>
                    <a:pt x="0" y="512"/>
                  </a:lnTo>
                  <a:lnTo>
                    <a:pt x="9" y="547"/>
                  </a:lnTo>
                  <a:lnTo>
                    <a:pt x="20" y="566"/>
                  </a:lnTo>
                  <a:lnTo>
                    <a:pt x="42" y="569"/>
                  </a:lnTo>
                  <a:lnTo>
                    <a:pt x="355" y="5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397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AD569792-4D12-FCB7-0928-B38DA125A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2" y="2335"/>
              <a:ext cx="1404" cy="318"/>
            </a:xfrm>
            <a:custGeom>
              <a:avLst/>
              <a:gdLst>
                <a:gd name="T0" fmla="*/ 120 w 1404"/>
                <a:gd name="T1" fmla="*/ 99 h 318"/>
                <a:gd name="T2" fmla="*/ 205 w 1404"/>
                <a:gd name="T3" fmla="*/ 131 h 318"/>
                <a:gd name="T4" fmla="*/ 282 w 1404"/>
                <a:gd name="T5" fmla="*/ 151 h 318"/>
                <a:gd name="T6" fmla="*/ 350 w 1404"/>
                <a:gd name="T7" fmla="*/ 163 h 318"/>
                <a:gd name="T8" fmla="*/ 415 w 1404"/>
                <a:gd name="T9" fmla="*/ 163 h 318"/>
                <a:gd name="T10" fmla="*/ 481 w 1404"/>
                <a:gd name="T11" fmla="*/ 151 h 318"/>
                <a:gd name="T12" fmla="*/ 546 w 1404"/>
                <a:gd name="T13" fmla="*/ 131 h 318"/>
                <a:gd name="T14" fmla="*/ 617 w 1404"/>
                <a:gd name="T15" fmla="*/ 103 h 318"/>
                <a:gd name="T16" fmla="*/ 694 w 1404"/>
                <a:gd name="T17" fmla="*/ 67 h 318"/>
                <a:gd name="T18" fmla="*/ 793 w 1404"/>
                <a:gd name="T19" fmla="*/ 36 h 318"/>
                <a:gd name="T20" fmla="*/ 910 w 1404"/>
                <a:gd name="T21" fmla="*/ 12 h 318"/>
                <a:gd name="T22" fmla="*/ 1029 w 1404"/>
                <a:gd name="T23" fmla="*/ 0 h 318"/>
                <a:gd name="T24" fmla="*/ 1149 w 1404"/>
                <a:gd name="T25" fmla="*/ 12 h 318"/>
                <a:gd name="T26" fmla="*/ 1254 w 1404"/>
                <a:gd name="T27" fmla="*/ 51 h 318"/>
                <a:gd name="T28" fmla="*/ 1339 w 1404"/>
                <a:gd name="T29" fmla="*/ 123 h 318"/>
                <a:gd name="T30" fmla="*/ 1393 w 1404"/>
                <a:gd name="T31" fmla="*/ 235 h 318"/>
                <a:gd name="T32" fmla="*/ 1396 w 1404"/>
                <a:gd name="T33" fmla="*/ 310 h 318"/>
                <a:gd name="T34" fmla="*/ 1379 w 1404"/>
                <a:gd name="T35" fmla="*/ 314 h 318"/>
                <a:gd name="T36" fmla="*/ 1345 w 1404"/>
                <a:gd name="T37" fmla="*/ 290 h 318"/>
                <a:gd name="T38" fmla="*/ 1294 w 1404"/>
                <a:gd name="T39" fmla="*/ 243 h 318"/>
                <a:gd name="T40" fmla="*/ 1234 w 1404"/>
                <a:gd name="T41" fmla="*/ 203 h 318"/>
                <a:gd name="T42" fmla="*/ 1168 w 1404"/>
                <a:gd name="T43" fmla="*/ 175 h 318"/>
                <a:gd name="T44" fmla="*/ 1092 w 1404"/>
                <a:gd name="T45" fmla="*/ 159 h 318"/>
                <a:gd name="T46" fmla="*/ 1006 w 1404"/>
                <a:gd name="T47" fmla="*/ 159 h 318"/>
                <a:gd name="T48" fmla="*/ 910 w 1404"/>
                <a:gd name="T49" fmla="*/ 179 h 318"/>
                <a:gd name="T50" fmla="*/ 799 w 1404"/>
                <a:gd name="T51" fmla="*/ 215 h 318"/>
                <a:gd name="T52" fmla="*/ 694 w 1404"/>
                <a:gd name="T53" fmla="*/ 262 h 318"/>
                <a:gd name="T54" fmla="*/ 592 w 1404"/>
                <a:gd name="T55" fmla="*/ 282 h 318"/>
                <a:gd name="T56" fmla="*/ 481 w 1404"/>
                <a:gd name="T57" fmla="*/ 286 h 318"/>
                <a:gd name="T58" fmla="*/ 370 w 1404"/>
                <a:gd name="T59" fmla="*/ 282 h 318"/>
                <a:gd name="T60" fmla="*/ 262 w 1404"/>
                <a:gd name="T61" fmla="*/ 266 h 318"/>
                <a:gd name="T62" fmla="*/ 165 w 1404"/>
                <a:gd name="T63" fmla="*/ 247 h 318"/>
                <a:gd name="T64" fmla="*/ 83 w 1404"/>
                <a:gd name="T65" fmla="*/ 227 h 318"/>
                <a:gd name="T66" fmla="*/ 20 w 1404"/>
                <a:gd name="T67" fmla="*/ 211 h 318"/>
                <a:gd name="T68" fmla="*/ 17 w 1404"/>
                <a:gd name="T69" fmla="*/ 175 h 318"/>
                <a:gd name="T70" fmla="*/ 60 w 1404"/>
                <a:gd name="T71" fmla="*/ 103 h 31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04"/>
                <a:gd name="T109" fmla="*/ 0 h 318"/>
                <a:gd name="T110" fmla="*/ 1404 w 1404"/>
                <a:gd name="T111" fmla="*/ 318 h 31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04" h="318">
                  <a:moveTo>
                    <a:pt x="74" y="79"/>
                  </a:moveTo>
                  <a:lnTo>
                    <a:pt x="120" y="99"/>
                  </a:lnTo>
                  <a:lnTo>
                    <a:pt x="165" y="115"/>
                  </a:lnTo>
                  <a:lnTo>
                    <a:pt x="205" y="131"/>
                  </a:lnTo>
                  <a:lnTo>
                    <a:pt x="245" y="143"/>
                  </a:lnTo>
                  <a:lnTo>
                    <a:pt x="282" y="151"/>
                  </a:lnTo>
                  <a:lnTo>
                    <a:pt x="316" y="159"/>
                  </a:lnTo>
                  <a:lnTo>
                    <a:pt x="350" y="163"/>
                  </a:lnTo>
                  <a:lnTo>
                    <a:pt x="384" y="163"/>
                  </a:lnTo>
                  <a:lnTo>
                    <a:pt x="415" y="163"/>
                  </a:lnTo>
                  <a:lnTo>
                    <a:pt x="447" y="159"/>
                  </a:lnTo>
                  <a:lnTo>
                    <a:pt x="481" y="151"/>
                  </a:lnTo>
                  <a:lnTo>
                    <a:pt x="512" y="143"/>
                  </a:lnTo>
                  <a:lnTo>
                    <a:pt x="546" y="131"/>
                  </a:lnTo>
                  <a:lnTo>
                    <a:pt x="580" y="119"/>
                  </a:lnTo>
                  <a:lnTo>
                    <a:pt x="617" y="103"/>
                  </a:lnTo>
                  <a:lnTo>
                    <a:pt x="654" y="87"/>
                  </a:lnTo>
                  <a:lnTo>
                    <a:pt x="694" y="67"/>
                  </a:lnTo>
                  <a:lnTo>
                    <a:pt x="742" y="51"/>
                  </a:lnTo>
                  <a:lnTo>
                    <a:pt x="793" y="36"/>
                  </a:lnTo>
                  <a:lnTo>
                    <a:pt x="850" y="24"/>
                  </a:lnTo>
                  <a:lnTo>
                    <a:pt x="910" y="12"/>
                  </a:lnTo>
                  <a:lnTo>
                    <a:pt x="970" y="4"/>
                  </a:lnTo>
                  <a:lnTo>
                    <a:pt x="1029" y="0"/>
                  </a:lnTo>
                  <a:lnTo>
                    <a:pt x="1089" y="4"/>
                  </a:lnTo>
                  <a:lnTo>
                    <a:pt x="1149" y="12"/>
                  </a:lnTo>
                  <a:lnTo>
                    <a:pt x="1203" y="28"/>
                  </a:lnTo>
                  <a:lnTo>
                    <a:pt x="1254" y="51"/>
                  </a:lnTo>
                  <a:lnTo>
                    <a:pt x="1299" y="83"/>
                  </a:lnTo>
                  <a:lnTo>
                    <a:pt x="1339" y="123"/>
                  </a:lnTo>
                  <a:lnTo>
                    <a:pt x="1370" y="175"/>
                  </a:lnTo>
                  <a:lnTo>
                    <a:pt x="1393" y="235"/>
                  </a:lnTo>
                  <a:lnTo>
                    <a:pt x="1404" y="310"/>
                  </a:lnTo>
                  <a:lnTo>
                    <a:pt x="1396" y="310"/>
                  </a:lnTo>
                  <a:lnTo>
                    <a:pt x="1387" y="314"/>
                  </a:lnTo>
                  <a:lnTo>
                    <a:pt x="1379" y="314"/>
                  </a:lnTo>
                  <a:lnTo>
                    <a:pt x="1370" y="318"/>
                  </a:lnTo>
                  <a:lnTo>
                    <a:pt x="1345" y="290"/>
                  </a:lnTo>
                  <a:lnTo>
                    <a:pt x="1319" y="266"/>
                  </a:lnTo>
                  <a:lnTo>
                    <a:pt x="1294" y="243"/>
                  </a:lnTo>
                  <a:lnTo>
                    <a:pt x="1265" y="223"/>
                  </a:lnTo>
                  <a:lnTo>
                    <a:pt x="1234" y="203"/>
                  </a:lnTo>
                  <a:lnTo>
                    <a:pt x="1203" y="187"/>
                  </a:lnTo>
                  <a:lnTo>
                    <a:pt x="1168" y="175"/>
                  </a:lnTo>
                  <a:lnTo>
                    <a:pt x="1132" y="167"/>
                  </a:lnTo>
                  <a:lnTo>
                    <a:pt x="1092" y="159"/>
                  </a:lnTo>
                  <a:lnTo>
                    <a:pt x="1052" y="159"/>
                  </a:lnTo>
                  <a:lnTo>
                    <a:pt x="1006" y="159"/>
                  </a:lnTo>
                  <a:lnTo>
                    <a:pt x="961" y="167"/>
                  </a:lnTo>
                  <a:lnTo>
                    <a:pt x="910" y="179"/>
                  </a:lnTo>
                  <a:lnTo>
                    <a:pt x="856" y="195"/>
                  </a:lnTo>
                  <a:lnTo>
                    <a:pt x="799" y="215"/>
                  </a:lnTo>
                  <a:lnTo>
                    <a:pt x="739" y="243"/>
                  </a:lnTo>
                  <a:lnTo>
                    <a:pt x="694" y="262"/>
                  </a:lnTo>
                  <a:lnTo>
                    <a:pt x="643" y="274"/>
                  </a:lnTo>
                  <a:lnTo>
                    <a:pt x="592" y="282"/>
                  </a:lnTo>
                  <a:lnTo>
                    <a:pt x="538" y="286"/>
                  </a:lnTo>
                  <a:lnTo>
                    <a:pt x="481" y="286"/>
                  </a:lnTo>
                  <a:lnTo>
                    <a:pt x="427" y="286"/>
                  </a:lnTo>
                  <a:lnTo>
                    <a:pt x="370" y="282"/>
                  </a:lnTo>
                  <a:lnTo>
                    <a:pt x="316" y="274"/>
                  </a:lnTo>
                  <a:lnTo>
                    <a:pt x="262" y="266"/>
                  </a:lnTo>
                  <a:lnTo>
                    <a:pt x="211" y="258"/>
                  </a:lnTo>
                  <a:lnTo>
                    <a:pt x="165" y="247"/>
                  </a:lnTo>
                  <a:lnTo>
                    <a:pt x="120" y="235"/>
                  </a:lnTo>
                  <a:lnTo>
                    <a:pt x="83" y="227"/>
                  </a:lnTo>
                  <a:lnTo>
                    <a:pt x="49" y="219"/>
                  </a:lnTo>
                  <a:lnTo>
                    <a:pt x="20" y="211"/>
                  </a:lnTo>
                  <a:lnTo>
                    <a:pt x="0" y="203"/>
                  </a:lnTo>
                  <a:lnTo>
                    <a:pt x="17" y="175"/>
                  </a:lnTo>
                  <a:lnTo>
                    <a:pt x="40" y="139"/>
                  </a:lnTo>
                  <a:lnTo>
                    <a:pt x="60" y="103"/>
                  </a:lnTo>
                  <a:lnTo>
                    <a:pt x="74" y="7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397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448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BF6F2-75CA-3E7C-065A-F6A6C6ED7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57BA61-B4EF-D16F-5CDE-B84A1417E0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2" descr="Bản đồ thế giới và các châu lục mới nhất hiện nay">
            <a:extLst>
              <a:ext uri="{FF2B5EF4-FFF2-40B4-BE49-F238E27FC236}">
                <a16:creationId xmlns:a16="http://schemas.microsoft.com/office/drawing/2014/main" id="{274E5661-D608-A446-026B-160A7B923D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8" r="269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8" descr="Kết quả hình ảnh cho đồng đô la bị phá giá">
            <a:extLst>
              <a:ext uri="{FF2B5EF4-FFF2-40B4-BE49-F238E27FC236}">
                <a16:creationId xmlns:a16="http://schemas.microsoft.com/office/drawing/2014/main" id="{A960C78B-22AF-66E3-E362-9D15825B4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71" y="2906893"/>
            <a:ext cx="4953000" cy="2609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06A797-A8B0-A59F-0823-AF77D5871706}"/>
              </a:ext>
            </a:extLst>
          </p:cNvPr>
          <p:cNvSpPr txBox="1"/>
          <p:nvPr/>
        </p:nvSpPr>
        <p:spPr>
          <a:xfrm>
            <a:off x="-170135" y="0"/>
            <a:ext cx="122985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 11: </a:t>
            </a:r>
          </a:p>
          <a:p>
            <a:pPr algn="ctr"/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MỸ VÀ CÁC NƯỚC TÂY ÂU TỪ NĂM 1945 ĐẾN NĂM 1991</a:t>
            </a:r>
            <a:endParaRPr lang="vi-VN" sz="2800" kern="1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6475FE-D799-920B-3384-94CAF9075F72}"/>
              </a:ext>
            </a:extLst>
          </p:cNvPr>
          <p:cNvSpPr/>
          <p:nvPr/>
        </p:nvSpPr>
        <p:spPr>
          <a:xfrm>
            <a:off x="568825" y="878378"/>
            <a:ext cx="8528680" cy="538609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Nước Mỹ từ năm 1945 đến năm 1991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AAD4D4-6C90-17B9-D531-D98DE308309F}"/>
              </a:ext>
            </a:extLst>
          </p:cNvPr>
          <p:cNvSpPr txBox="1"/>
          <p:nvPr/>
        </p:nvSpPr>
        <p:spPr>
          <a:xfrm>
            <a:off x="846720" y="1341257"/>
            <a:ext cx="61838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2126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Tình hình kinh tế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92AAC6-BAED-8C9E-5894-AF636640E3B7}"/>
              </a:ext>
            </a:extLst>
          </p:cNvPr>
          <p:cNvSpPr txBox="1"/>
          <p:nvPr/>
        </p:nvSpPr>
        <p:spPr>
          <a:xfrm>
            <a:off x="6381935" y="1864477"/>
            <a:ext cx="50369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dirty="0"/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1944, đồng đô la được nhiều nước công nhận có giá trị hoán đổi sang vàng theo tỉ giá: 35 đô la tương đương với một </a:t>
            </a: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ao-xơ  (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ounce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vàng. 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Từ  năm  1948  đến năm 1952,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kế hoạch Mác-san, Mỹ đã </a:t>
            </a: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 13,3 tỉ đô la nhằm tài trợ cho các nước  châu Âu tái thiết đất nước.</a:t>
            </a:r>
          </a:p>
        </p:txBody>
      </p:sp>
    </p:spTree>
    <p:extLst>
      <p:ext uri="{BB962C8B-B14F-4D97-AF65-F5344CB8AC3E}">
        <p14:creationId xmlns:p14="http://schemas.microsoft.com/office/powerpoint/2010/main" val="56215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3">
            <a:extLst>
              <a:ext uri="{FF2B5EF4-FFF2-40B4-BE49-F238E27FC236}">
                <a16:creationId xmlns:a16="http://schemas.microsoft.com/office/drawing/2014/main" id="{536386F7-50DA-491B-D376-CE47C5CD1A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05000" y="762000"/>
          <a:ext cx="3352800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3610118" imgH="3933669" progId="MSGraph.Chart.8">
                  <p:embed followColorScheme="full"/>
                </p:oleObj>
              </mc:Choice>
              <mc:Fallback>
                <p:oleObj name="Chart" r:id="rId2" imgW="3610118" imgH="3933669" progId="MSGraph.Chart.8">
                  <p:embed followColorScheme="full"/>
                  <p:pic>
                    <p:nvPicPr>
                      <p:cNvPr id="16386" name="Object 3">
                        <a:extLst>
                          <a:ext uri="{FF2B5EF4-FFF2-40B4-BE49-F238E27FC236}">
                            <a16:creationId xmlns:a16="http://schemas.microsoft.com/office/drawing/2014/main" id="{536386F7-50DA-491B-D376-CE47C5CD1A7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762000"/>
                        <a:ext cx="3352800" cy="297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7" name="Text Box 4">
            <a:extLst>
              <a:ext uri="{FF2B5EF4-FFF2-40B4-BE49-F238E27FC236}">
                <a16:creationId xmlns:a16="http://schemas.microsoft.com/office/drawing/2014/main" id="{9BD8E7A7-FD95-F41B-2266-3201F9A99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1600200"/>
            <a:ext cx="1219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Các nước khác</a:t>
            </a:r>
          </a:p>
        </p:txBody>
      </p:sp>
      <p:sp>
        <p:nvSpPr>
          <p:cNvPr id="16388" name="Text Box 5">
            <a:extLst>
              <a:ext uri="{FF2B5EF4-FFF2-40B4-BE49-F238E27FC236}">
                <a16:creationId xmlns:a16="http://schemas.microsoft.com/office/drawing/2014/main" id="{AF78AAEF-15EC-88AB-B0E9-CC6E86348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1752601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</a:p>
        </p:txBody>
      </p:sp>
      <p:sp>
        <p:nvSpPr>
          <p:cNvPr id="16389" name="Text Box 6">
            <a:extLst>
              <a:ext uri="{FF2B5EF4-FFF2-40B4-BE49-F238E27FC236}">
                <a16:creationId xmlns:a16="http://schemas.microsoft.com/office/drawing/2014/main" id="{1F3786E3-D69D-3C94-EE8D-467421FB0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048000"/>
            <a:ext cx="3377514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390" name="Object 7">
            <a:extLst>
              <a:ext uri="{FF2B5EF4-FFF2-40B4-BE49-F238E27FC236}">
                <a16:creationId xmlns:a16="http://schemas.microsoft.com/office/drawing/2014/main" id="{58F81E6E-F8E7-273C-BD1B-FD70B9AE2D8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00800" y="762000"/>
          <a:ext cx="3352800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4" imgW="3610118" imgH="3933669" progId="MSGraph.Chart.8">
                  <p:embed followColorScheme="full"/>
                </p:oleObj>
              </mc:Choice>
              <mc:Fallback>
                <p:oleObj name="Chart" r:id="rId4" imgW="3610118" imgH="3933669" progId="MSGraph.Chart.8">
                  <p:embed followColorScheme="full"/>
                  <p:pic>
                    <p:nvPicPr>
                      <p:cNvPr id="16390" name="Object 7">
                        <a:extLst>
                          <a:ext uri="{FF2B5EF4-FFF2-40B4-BE49-F238E27FC236}">
                            <a16:creationId xmlns:a16="http://schemas.microsoft.com/office/drawing/2014/main" id="{58F81E6E-F8E7-273C-BD1B-FD70B9AE2D8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762000"/>
                        <a:ext cx="3352800" cy="297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1" name="Text Box 8">
            <a:extLst>
              <a:ext uri="{FF2B5EF4-FFF2-40B4-BE49-F238E27FC236}">
                <a16:creationId xmlns:a16="http://schemas.microsoft.com/office/drawing/2014/main" id="{5E578A40-A1DC-5AB5-220D-34E0630D65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1676400"/>
            <a:ext cx="1219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Các nước khác</a:t>
            </a:r>
          </a:p>
        </p:txBody>
      </p:sp>
      <p:sp>
        <p:nvSpPr>
          <p:cNvPr id="16392" name="Text Box 9">
            <a:extLst>
              <a:ext uri="{FF2B5EF4-FFF2-40B4-BE49-F238E27FC236}">
                <a16:creationId xmlns:a16="http://schemas.microsoft.com/office/drawing/2014/main" id="{1A4445D8-A2A9-289C-B55A-042832224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1219201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</a:p>
        </p:txBody>
      </p:sp>
      <p:sp>
        <p:nvSpPr>
          <p:cNvPr id="16393" name="Text Box 10">
            <a:extLst>
              <a:ext uri="{FF2B5EF4-FFF2-40B4-BE49-F238E27FC236}">
                <a16:creationId xmlns:a16="http://schemas.microsoft.com/office/drawing/2014/main" id="{0C95169E-7B4D-DD3B-05A0-BD1B36FA6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7914" y="3124200"/>
            <a:ext cx="2870886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 lượng vàng</a:t>
            </a:r>
          </a:p>
        </p:txBody>
      </p:sp>
      <p:sp>
        <p:nvSpPr>
          <p:cNvPr id="16394" name="AutoShape 12" descr="Kết quả hình ảnh cho đồng đô la bị phá giá">
            <a:extLst>
              <a:ext uri="{FF2B5EF4-FFF2-40B4-BE49-F238E27FC236}">
                <a16:creationId xmlns:a16="http://schemas.microsoft.com/office/drawing/2014/main" id="{FBEE1A34-BC1F-2C7D-1B43-F806924B70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95" name="AutoShape 14" descr="Kết quả hình ảnh cho đồng đô la bị phá giá">
            <a:extLst>
              <a:ext uri="{FF2B5EF4-FFF2-40B4-BE49-F238E27FC236}">
                <a16:creationId xmlns:a16="http://schemas.microsoft.com/office/drawing/2014/main" id="{D40736CE-4D65-1CB9-A61B-2096656491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96" name="AutoShape 16" descr="Kết quả hình ảnh cho đồng đô la bị phá giá">
            <a:extLst>
              <a:ext uri="{FF2B5EF4-FFF2-40B4-BE49-F238E27FC236}">
                <a16:creationId xmlns:a16="http://schemas.microsoft.com/office/drawing/2014/main" id="{E7D2A67A-5495-8AF4-FD35-11FB03429A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97" name="Picture 18" descr="Kết quả hình ảnh cho đồng đô la bị phá giá">
            <a:extLst>
              <a:ext uri="{FF2B5EF4-FFF2-40B4-BE49-F238E27FC236}">
                <a16:creationId xmlns:a16="http://schemas.microsoft.com/office/drawing/2014/main" id="{B34FE170-5ADA-D2A3-75AE-0BD69A5C6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581400"/>
            <a:ext cx="4953000" cy="2366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8" name="Text Box 19">
            <a:extLst>
              <a:ext uri="{FF2B5EF4-FFF2-40B4-BE49-F238E27FC236}">
                <a16:creationId xmlns:a16="http://schemas.microsoft.com/office/drawing/2014/main" id="{BF99AF80-19A9-E4FB-55E6-FF6A0AF7DB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6088061"/>
            <a:ext cx="4648200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Đôla</a:t>
            </a:r>
            <a:r>
              <a:rPr lang="en-US" alt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(12/1973; 2/1974)</a:t>
            </a:r>
          </a:p>
        </p:txBody>
      </p:sp>
      <p:sp>
        <p:nvSpPr>
          <p:cNvPr id="16399" name="Text Box 20">
            <a:extLst>
              <a:ext uri="{FF2B5EF4-FFF2-40B4-BE49-F238E27FC236}">
                <a16:creationId xmlns:a16="http://schemas.microsoft.com/office/drawing/2014/main" id="{138E3565-BA5A-1507-93DE-EDE7907BF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307976"/>
            <a:ext cx="6248400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(1973 -1974)</a:t>
            </a:r>
          </a:p>
        </p:txBody>
      </p:sp>
      <p:sp>
        <p:nvSpPr>
          <p:cNvPr id="16400" name="Text Box 21">
            <a:extLst>
              <a:ext uri="{FF2B5EF4-FFF2-40B4-BE49-F238E27FC236}">
                <a16:creationId xmlns:a16="http://schemas.microsoft.com/office/drawing/2014/main" id="{8AF4F56E-096D-2B71-F74D-0C68CD025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2057401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39,8%</a:t>
            </a:r>
          </a:p>
        </p:txBody>
      </p:sp>
      <p:sp>
        <p:nvSpPr>
          <p:cNvPr id="16401" name="Text Box 22">
            <a:extLst>
              <a:ext uri="{FF2B5EF4-FFF2-40B4-BE49-F238E27FC236}">
                <a16:creationId xmlns:a16="http://schemas.microsoft.com/office/drawing/2014/main" id="{E2A75383-6638-C9A8-44E0-35506A5DF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1524001"/>
            <a:ext cx="1219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11,9 tỉ USD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ản đồ thế giới và các châu lục mới nhất hiện nay">
            <a:extLst>
              <a:ext uri="{FF2B5EF4-FFF2-40B4-BE49-F238E27FC236}">
                <a16:creationId xmlns:a16="http://schemas.microsoft.com/office/drawing/2014/main" id="{323A0910-AB85-1201-C6CA-1C229903BE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8" r="269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010557-2A4F-1EAF-EFE8-F8A11858D261}"/>
              </a:ext>
            </a:extLst>
          </p:cNvPr>
          <p:cNvSpPr txBox="1"/>
          <p:nvPr/>
        </p:nvSpPr>
        <p:spPr>
          <a:xfrm>
            <a:off x="-170135" y="0"/>
            <a:ext cx="122985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 11: </a:t>
            </a:r>
          </a:p>
          <a:p>
            <a:pPr algn="ctr"/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MỸ VÀ CÁC NƯỚC TÂY ÂU TỪ NĂM 1945 ĐẾN NĂM 1991</a:t>
            </a:r>
            <a:endParaRPr lang="vi-VN" sz="2800" kern="1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A21EF1-0A1A-C104-53F4-A7ACBDCE3A3B}"/>
              </a:ext>
            </a:extLst>
          </p:cNvPr>
          <p:cNvSpPr/>
          <p:nvPr/>
        </p:nvSpPr>
        <p:spPr>
          <a:xfrm>
            <a:off x="568825" y="878378"/>
            <a:ext cx="8528680" cy="538609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Nước Mỹ từ năm 1945 đến năm 1991</a:t>
            </a:r>
          </a:p>
        </p:txBody>
      </p:sp>
      <p:graphicFrame>
        <p:nvGraphicFramePr>
          <p:cNvPr id="4" name="Group 8">
            <a:extLst>
              <a:ext uri="{FF2B5EF4-FFF2-40B4-BE49-F238E27FC236}">
                <a16:creationId xmlns:a16="http://schemas.microsoft.com/office/drawing/2014/main" id="{61D89A8F-64A2-AAFB-202E-F1AED260A3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7933869"/>
              </p:ext>
            </p:extLst>
          </p:nvPr>
        </p:nvGraphicFramePr>
        <p:xfrm>
          <a:off x="568825" y="2018622"/>
          <a:ext cx="11515240" cy="4685232"/>
        </p:xfrm>
        <a:graphic>
          <a:graphicData uri="http://schemas.openxmlformats.org/drawingml/2006/table">
            <a:tbl>
              <a:tblPr/>
              <a:tblGrid>
                <a:gridCol w="20065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42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65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6452">
                <a:tc>
                  <a:txBody>
                    <a:bodyPr/>
                    <a:lstStyle>
                      <a:lvl1pPr defTabSz="7413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71475" defTabSz="7413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741363" defTabSz="7413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12838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484313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415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3987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559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131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672" marR="112672" marT="52895" marB="5289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7413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71475" defTabSz="7413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741363" defTabSz="7413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12838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484313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415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3987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559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131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Những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1945-1950</a:t>
                      </a:r>
                    </a:p>
                  </a:txBody>
                  <a:tcPr marL="112672" marR="112672" marT="52895" marB="528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7413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71475" defTabSz="7413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741363" defTabSz="7413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12838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484313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415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3987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559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131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Từ năm 1973</a:t>
                      </a:r>
                    </a:p>
                  </a:txBody>
                  <a:tcPr marL="112672" marR="112672" marT="52895" marB="528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637">
                <a:tc>
                  <a:txBody>
                    <a:bodyPr/>
                    <a:lstStyle>
                      <a:lvl1pPr defTabSz="7413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71475" defTabSz="7413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741363" defTabSz="7413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12838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484313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415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3987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559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131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kumimoji="0" lang="en-US" alt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672" marR="112672" marT="52895" marB="5289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7413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71475" defTabSz="7413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741363" defTabSz="7413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12838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484313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415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3987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559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131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Chiếm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nửa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SL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56,47% (1948)</a:t>
                      </a:r>
                      <a:endParaRPr kumimoji="0" lang="en-US" alt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672" marR="112672" marT="52895" marB="528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7413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71475" defTabSz="7413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741363" defTabSz="7413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12838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484313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415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3987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559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131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chiếm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39,8% SL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endParaRPr kumimoji="0" lang="en-US" alt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672" marR="112672" marT="52895" marB="528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2637">
                <a:tc>
                  <a:txBody>
                    <a:bodyPr/>
                    <a:lstStyle>
                      <a:lvl1pPr defTabSz="7413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71475" defTabSz="7413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741363" defTabSz="7413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12838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484313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415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3987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559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131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kumimoji="0" lang="vi-VN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672" marR="112672" marT="52895" marB="5289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7413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71475" defTabSz="7413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741363" defTabSz="7413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12838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484313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415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3987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559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131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SL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Đức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Anh +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Ý.</a:t>
                      </a:r>
                      <a:endParaRPr kumimoji="0" lang="en-US" alt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672" marR="112672" marT="52895" marB="528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7413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71475" defTabSz="7413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741363" defTabSz="7413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12838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484313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415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3987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559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131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672" marR="112672" marT="52895" marB="528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2062">
                <a:tc>
                  <a:txBody>
                    <a:bodyPr/>
                    <a:lstStyle>
                      <a:lvl1pPr defTabSz="7413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71475" defTabSz="7413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741363" defTabSz="7413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12838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484313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415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3987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559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131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̃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lượng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vàng</a:t>
                      </a: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672" marR="112672" marT="52895" marB="5289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7413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71475" defTabSz="7413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741363" defTabSz="7413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12838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484313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415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3987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559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131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Nắm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3/4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trữ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( 24,6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USD)</a:t>
                      </a:r>
                    </a:p>
                  </a:txBody>
                  <a:tcPr marL="112672" marR="112672" marT="52895" marB="528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7413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71475" defTabSz="7413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741363" defTabSz="7413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12838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484313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415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3987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559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131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: 11,9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USD</a:t>
                      </a:r>
                    </a:p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672" marR="112672" marT="52895" marB="528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5399">
                <a:tc>
                  <a:txBody>
                    <a:bodyPr/>
                    <a:lstStyle>
                      <a:lvl1pPr defTabSz="7413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71475" defTabSz="7413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741363" defTabSz="7413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12838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484313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415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3987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559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131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endParaRPr kumimoji="0" lang="vi-VN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672" marR="112672" marT="52895" marB="5289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7413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71475" defTabSz="7413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741363" defTabSz="7413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12838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484313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415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3987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559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131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endParaRPr kumimoji="0" lang="en-US" alt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672" marR="112672" marT="52895" marB="528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7413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71475" defTabSz="7413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741363" defTabSz="7413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12838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484313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415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3987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559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131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672" marR="112672" marT="52895" marB="528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6452">
                <a:tc>
                  <a:txBody>
                    <a:bodyPr/>
                    <a:lstStyle>
                      <a:lvl1pPr defTabSz="7413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71475" defTabSz="7413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741363" defTabSz="7413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12838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484313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415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3987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559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131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Tàu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endParaRPr kumimoji="0" lang="vi-VN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672" marR="112672" marT="52895" marB="5289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7413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71475" defTabSz="7413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741363" defTabSz="7413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12838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484313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415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3987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559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131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tàu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endParaRPr kumimoji="0" lang="en-US" alt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672" marR="112672" marT="52895" marB="528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7413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71475" defTabSz="7413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741363" defTabSz="7413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12838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484313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415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3987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559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131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672" marR="112672" marT="52895" marB="528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4F181D5-923E-B496-3134-2DDCE830FA47}"/>
              </a:ext>
            </a:extLst>
          </p:cNvPr>
          <p:cNvSpPr txBox="1"/>
          <p:nvPr/>
        </p:nvSpPr>
        <p:spPr>
          <a:xfrm>
            <a:off x="846720" y="1341257"/>
            <a:ext cx="61838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2126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Tình hình kinh tế</a:t>
            </a:r>
          </a:p>
        </p:txBody>
      </p:sp>
    </p:spTree>
    <p:extLst>
      <p:ext uri="{BB962C8B-B14F-4D97-AF65-F5344CB8AC3E}">
        <p14:creationId xmlns:p14="http://schemas.microsoft.com/office/powerpoint/2010/main" val="18415446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2E101E12-82E2-4E47-279B-8AA970DE0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0874" y="494654"/>
            <a:ext cx="9236990" cy="20905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15595" marR="314960" indent="251460" algn="just">
              <a:lnSpc>
                <a:spcPct val="103000"/>
              </a:lnSpc>
              <a:spcBef>
                <a:spcPts val="345"/>
              </a:spcBef>
              <a:spcAft>
                <a:spcPts val="0"/>
              </a:spcAft>
            </a:pPr>
            <a:r>
              <a:rPr lang="vi-VN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vi-VN" i="1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vi-VN" i="1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vi-VN" i="1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vi-VN" i="1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vi-VN" i="1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1945 </a:t>
            </a:r>
            <a:r>
              <a:rPr lang="vi-VN" i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</a:t>
            </a:r>
            <a:r>
              <a:rPr lang="vi-VN" i="1" spc="-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i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1950,</a:t>
            </a:r>
            <a:r>
              <a:rPr lang="vi-VN" i="1" spc="-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i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vi-VN" i="1" spc="-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i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vi-VN" i="1" spc="-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i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vi-VN" i="1" spc="-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i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Mỹ</a:t>
            </a:r>
            <a:r>
              <a:rPr lang="vi-VN" i="1" spc="-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i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chiếm</a:t>
            </a:r>
            <a:r>
              <a:rPr lang="vi-VN" i="1" spc="-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i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ưu</a:t>
            </a:r>
            <a:r>
              <a:rPr lang="vi-VN" i="1" spc="-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i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i="1" spc="-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i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tuyệt</a:t>
            </a:r>
            <a:r>
              <a:rPr lang="vi-VN" i="1" spc="-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i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vi-VN" i="1" spc="-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i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vi-VN" i="1" spc="-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i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vi-VN" i="1" spc="-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i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vi-VN" i="1" spc="-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i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vi-VN" i="1" spc="-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i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i="1" spc="-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i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giới,</a:t>
            </a:r>
            <a:r>
              <a:rPr lang="vi-VN" i="1" spc="-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i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vi-VN" i="1" spc="-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i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vi-VN" i="1" spc="-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i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 </a:t>
            </a:r>
            <a:r>
              <a:rPr lang="vi-VN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 1950 – 1991 không còn chiếm ưu thế tuyệt đối nữa?</a:t>
            </a:r>
            <a:endParaRPr lang="vi-VN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339" name="Rectangle 11">
            <a:extLst>
              <a:ext uri="{FF2B5EF4-FFF2-40B4-BE49-F238E27FC236}">
                <a16:creationId xmlns:a16="http://schemas.microsoft.com/office/drawing/2014/main" id="{2F08938E-2F76-8013-2A4B-202C615E3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6788" y="2665413"/>
            <a:ext cx="3048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4" name="Picture 11" descr="suynghi">
            <a:extLst>
              <a:ext uri="{FF2B5EF4-FFF2-40B4-BE49-F238E27FC236}">
                <a16:creationId xmlns:a16="http://schemas.microsoft.com/office/drawing/2014/main" id="{B3A17301-901E-F5C7-4251-904C297C4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831" y="3127375"/>
            <a:ext cx="498633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!!2">
            <a:extLst>
              <a:ext uri="{FF2B5EF4-FFF2-40B4-BE49-F238E27FC236}">
                <a16:creationId xmlns:a16="http://schemas.microsoft.com/office/drawing/2014/main" id="{5282DF54-D979-4EFD-ADD3-2DF3F857DA7E}"/>
              </a:ext>
            </a:extLst>
          </p:cNvPr>
          <p:cNvSpPr/>
          <p:nvPr/>
        </p:nvSpPr>
        <p:spPr>
          <a:xfrm>
            <a:off x="-1" y="0"/>
            <a:ext cx="2434167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A11A95B-755F-415D-8504-BB1631B1DE7E}"/>
              </a:ext>
            </a:extLst>
          </p:cNvPr>
          <p:cNvSpPr/>
          <p:nvPr/>
        </p:nvSpPr>
        <p:spPr>
          <a:xfrm>
            <a:off x="3532804" y="960120"/>
            <a:ext cx="1524000" cy="2134716"/>
          </a:xfrm>
          <a:custGeom>
            <a:avLst/>
            <a:gdLst>
              <a:gd name="connsiteX0" fmla="*/ 0 w 1663700"/>
              <a:gd name="connsiteY0" fmla="*/ 2116808 h 2116808"/>
              <a:gd name="connsiteX1" fmla="*/ 635000 w 1663700"/>
              <a:gd name="connsiteY1" fmla="*/ 1786608 h 2116808"/>
              <a:gd name="connsiteX2" fmla="*/ 793750 w 1663700"/>
              <a:gd name="connsiteY2" fmla="*/ 268958 h 2116808"/>
              <a:gd name="connsiteX3" fmla="*/ 1663700 w 1663700"/>
              <a:gd name="connsiteY3" fmla="*/ 8608 h 2116808"/>
              <a:gd name="connsiteX0" fmla="*/ 0 w 1663700"/>
              <a:gd name="connsiteY0" fmla="*/ 2116808 h 2116808"/>
              <a:gd name="connsiteX1" fmla="*/ 635000 w 1663700"/>
              <a:gd name="connsiteY1" fmla="*/ 1786608 h 2116808"/>
              <a:gd name="connsiteX2" fmla="*/ 793750 w 1663700"/>
              <a:gd name="connsiteY2" fmla="*/ 268958 h 2116808"/>
              <a:gd name="connsiteX3" fmla="*/ 1663700 w 1663700"/>
              <a:gd name="connsiteY3" fmla="*/ 8608 h 2116808"/>
              <a:gd name="connsiteX0" fmla="*/ 0 w 1663700"/>
              <a:gd name="connsiteY0" fmla="*/ 2116808 h 2116808"/>
              <a:gd name="connsiteX1" fmla="*/ 635000 w 1663700"/>
              <a:gd name="connsiteY1" fmla="*/ 1786608 h 2116808"/>
              <a:gd name="connsiteX2" fmla="*/ 793750 w 1663700"/>
              <a:gd name="connsiteY2" fmla="*/ 268958 h 2116808"/>
              <a:gd name="connsiteX3" fmla="*/ 1663700 w 1663700"/>
              <a:gd name="connsiteY3" fmla="*/ 8608 h 2116808"/>
              <a:gd name="connsiteX0" fmla="*/ 0 w 1663700"/>
              <a:gd name="connsiteY0" fmla="*/ 2116808 h 2119194"/>
              <a:gd name="connsiteX1" fmla="*/ 679450 w 1663700"/>
              <a:gd name="connsiteY1" fmla="*/ 1831058 h 2119194"/>
              <a:gd name="connsiteX2" fmla="*/ 793750 w 1663700"/>
              <a:gd name="connsiteY2" fmla="*/ 268958 h 2119194"/>
              <a:gd name="connsiteX3" fmla="*/ 1663700 w 1663700"/>
              <a:gd name="connsiteY3" fmla="*/ 8608 h 211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3700" h="2119194">
                <a:moveTo>
                  <a:pt x="0" y="2116808"/>
                </a:moveTo>
                <a:cubicBezTo>
                  <a:pt x="251354" y="2105695"/>
                  <a:pt x="553508" y="2196183"/>
                  <a:pt x="679450" y="1831058"/>
                </a:cubicBezTo>
                <a:cubicBezTo>
                  <a:pt x="805392" y="1465933"/>
                  <a:pt x="622300" y="565291"/>
                  <a:pt x="793750" y="268958"/>
                </a:cubicBezTo>
                <a:cubicBezTo>
                  <a:pt x="965200" y="-27375"/>
                  <a:pt x="1314450" y="-9384"/>
                  <a:pt x="1663700" y="8608"/>
                </a:cubicBezTo>
              </a:path>
            </a:pathLst>
          </a:custGeom>
          <a:noFill/>
          <a:ln>
            <a:solidFill>
              <a:srgbClr val="129B8E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0">
                    <a:srgbClr val="11978D"/>
                  </a:gs>
                  <a:gs pos="100000">
                    <a:srgbClr val="136A70"/>
                  </a:gs>
                </a:gsLst>
                <a:lin ang="10800000" scaled="1"/>
                <a:tileRect/>
              </a:gra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243E2C8-3775-4034-8D54-C4E0C93F7364}"/>
              </a:ext>
            </a:extLst>
          </p:cNvPr>
          <p:cNvSpPr/>
          <p:nvPr/>
        </p:nvSpPr>
        <p:spPr>
          <a:xfrm>
            <a:off x="3583604" y="2604347"/>
            <a:ext cx="1498600" cy="727721"/>
          </a:xfrm>
          <a:custGeom>
            <a:avLst/>
            <a:gdLst>
              <a:gd name="connsiteX0" fmla="*/ 0 w 1498600"/>
              <a:gd name="connsiteY0" fmla="*/ 806450 h 841577"/>
              <a:gd name="connsiteX1" fmla="*/ 533400 w 1498600"/>
              <a:gd name="connsiteY1" fmla="*/ 768350 h 841577"/>
              <a:gd name="connsiteX2" fmla="*/ 844550 w 1498600"/>
              <a:gd name="connsiteY2" fmla="*/ 152400 h 841577"/>
              <a:gd name="connsiteX3" fmla="*/ 1498600 w 1498600"/>
              <a:gd name="connsiteY3" fmla="*/ 0 h 841577"/>
              <a:gd name="connsiteX0" fmla="*/ 0 w 1498600"/>
              <a:gd name="connsiteY0" fmla="*/ 806450 h 841577"/>
              <a:gd name="connsiteX1" fmla="*/ 533400 w 1498600"/>
              <a:gd name="connsiteY1" fmla="*/ 768350 h 841577"/>
              <a:gd name="connsiteX2" fmla="*/ 844550 w 1498600"/>
              <a:gd name="connsiteY2" fmla="*/ 152400 h 841577"/>
              <a:gd name="connsiteX3" fmla="*/ 1498600 w 1498600"/>
              <a:gd name="connsiteY3" fmla="*/ 0 h 841577"/>
              <a:gd name="connsiteX0" fmla="*/ 0 w 1498600"/>
              <a:gd name="connsiteY0" fmla="*/ 806450 h 841577"/>
              <a:gd name="connsiteX1" fmla="*/ 533400 w 1498600"/>
              <a:gd name="connsiteY1" fmla="*/ 768350 h 841577"/>
              <a:gd name="connsiteX2" fmla="*/ 844550 w 1498600"/>
              <a:gd name="connsiteY2" fmla="*/ 152400 h 841577"/>
              <a:gd name="connsiteX3" fmla="*/ 1498600 w 1498600"/>
              <a:gd name="connsiteY3" fmla="*/ 0 h 841577"/>
              <a:gd name="connsiteX0" fmla="*/ 0 w 1498600"/>
              <a:gd name="connsiteY0" fmla="*/ 806450 h 840017"/>
              <a:gd name="connsiteX1" fmla="*/ 533400 w 1498600"/>
              <a:gd name="connsiteY1" fmla="*/ 768350 h 840017"/>
              <a:gd name="connsiteX2" fmla="*/ 889000 w 1498600"/>
              <a:gd name="connsiteY2" fmla="*/ 177800 h 840017"/>
              <a:gd name="connsiteX3" fmla="*/ 1498600 w 1498600"/>
              <a:gd name="connsiteY3" fmla="*/ 0 h 840017"/>
              <a:gd name="connsiteX0" fmla="*/ 0 w 1498600"/>
              <a:gd name="connsiteY0" fmla="*/ 806450 h 840017"/>
              <a:gd name="connsiteX1" fmla="*/ 533400 w 1498600"/>
              <a:gd name="connsiteY1" fmla="*/ 768350 h 840017"/>
              <a:gd name="connsiteX2" fmla="*/ 889000 w 1498600"/>
              <a:gd name="connsiteY2" fmla="*/ 177800 h 840017"/>
              <a:gd name="connsiteX3" fmla="*/ 1498600 w 1498600"/>
              <a:gd name="connsiteY3" fmla="*/ 0 h 840017"/>
              <a:gd name="connsiteX0" fmla="*/ 0 w 1498600"/>
              <a:gd name="connsiteY0" fmla="*/ 806450 h 840017"/>
              <a:gd name="connsiteX1" fmla="*/ 533400 w 1498600"/>
              <a:gd name="connsiteY1" fmla="*/ 768350 h 840017"/>
              <a:gd name="connsiteX2" fmla="*/ 889000 w 1498600"/>
              <a:gd name="connsiteY2" fmla="*/ 177800 h 840017"/>
              <a:gd name="connsiteX3" fmla="*/ 1498600 w 1498600"/>
              <a:gd name="connsiteY3" fmla="*/ 0 h 840017"/>
              <a:gd name="connsiteX0" fmla="*/ 0 w 1498600"/>
              <a:gd name="connsiteY0" fmla="*/ 806450 h 841972"/>
              <a:gd name="connsiteX1" fmla="*/ 533400 w 1498600"/>
              <a:gd name="connsiteY1" fmla="*/ 768350 h 841972"/>
              <a:gd name="connsiteX2" fmla="*/ 857250 w 1498600"/>
              <a:gd name="connsiteY2" fmla="*/ 146050 h 841972"/>
              <a:gd name="connsiteX3" fmla="*/ 1498600 w 1498600"/>
              <a:gd name="connsiteY3" fmla="*/ 0 h 841972"/>
              <a:gd name="connsiteX0" fmla="*/ 0 w 1498600"/>
              <a:gd name="connsiteY0" fmla="*/ 806450 h 838865"/>
              <a:gd name="connsiteX1" fmla="*/ 533400 w 1498600"/>
              <a:gd name="connsiteY1" fmla="*/ 768350 h 838865"/>
              <a:gd name="connsiteX2" fmla="*/ 850900 w 1498600"/>
              <a:gd name="connsiteY2" fmla="*/ 196850 h 838865"/>
              <a:gd name="connsiteX3" fmla="*/ 1498600 w 1498600"/>
              <a:gd name="connsiteY3" fmla="*/ 0 h 838865"/>
              <a:gd name="connsiteX0" fmla="*/ 0 w 1498600"/>
              <a:gd name="connsiteY0" fmla="*/ 806450 h 838865"/>
              <a:gd name="connsiteX1" fmla="*/ 533400 w 1498600"/>
              <a:gd name="connsiteY1" fmla="*/ 768350 h 838865"/>
              <a:gd name="connsiteX2" fmla="*/ 850900 w 1498600"/>
              <a:gd name="connsiteY2" fmla="*/ 196850 h 838865"/>
              <a:gd name="connsiteX3" fmla="*/ 1498600 w 1498600"/>
              <a:gd name="connsiteY3" fmla="*/ 0 h 838865"/>
              <a:gd name="connsiteX0" fmla="*/ 0 w 1498600"/>
              <a:gd name="connsiteY0" fmla="*/ 806450 h 838865"/>
              <a:gd name="connsiteX1" fmla="*/ 533400 w 1498600"/>
              <a:gd name="connsiteY1" fmla="*/ 768350 h 838865"/>
              <a:gd name="connsiteX2" fmla="*/ 850900 w 1498600"/>
              <a:gd name="connsiteY2" fmla="*/ 196850 h 838865"/>
              <a:gd name="connsiteX3" fmla="*/ 1498600 w 1498600"/>
              <a:gd name="connsiteY3" fmla="*/ 0 h 838865"/>
              <a:gd name="connsiteX0" fmla="*/ 0 w 1498600"/>
              <a:gd name="connsiteY0" fmla="*/ 806450 h 838865"/>
              <a:gd name="connsiteX1" fmla="*/ 533400 w 1498600"/>
              <a:gd name="connsiteY1" fmla="*/ 768350 h 838865"/>
              <a:gd name="connsiteX2" fmla="*/ 850900 w 1498600"/>
              <a:gd name="connsiteY2" fmla="*/ 196850 h 838865"/>
              <a:gd name="connsiteX3" fmla="*/ 1498600 w 1498600"/>
              <a:gd name="connsiteY3" fmla="*/ 0 h 838865"/>
              <a:gd name="connsiteX0" fmla="*/ 0 w 1498600"/>
              <a:gd name="connsiteY0" fmla="*/ 806450 h 839316"/>
              <a:gd name="connsiteX1" fmla="*/ 533400 w 1498600"/>
              <a:gd name="connsiteY1" fmla="*/ 768350 h 839316"/>
              <a:gd name="connsiteX2" fmla="*/ 846667 w 1498600"/>
              <a:gd name="connsiteY2" fmla="*/ 189354 h 839316"/>
              <a:gd name="connsiteX3" fmla="*/ 1498600 w 1498600"/>
              <a:gd name="connsiteY3" fmla="*/ 0 h 839316"/>
              <a:gd name="connsiteX0" fmla="*/ 0 w 1498600"/>
              <a:gd name="connsiteY0" fmla="*/ 806450 h 839316"/>
              <a:gd name="connsiteX1" fmla="*/ 533400 w 1498600"/>
              <a:gd name="connsiteY1" fmla="*/ 768350 h 839316"/>
              <a:gd name="connsiteX2" fmla="*/ 846667 w 1498600"/>
              <a:gd name="connsiteY2" fmla="*/ 189354 h 839316"/>
              <a:gd name="connsiteX3" fmla="*/ 1498600 w 1498600"/>
              <a:gd name="connsiteY3" fmla="*/ 0 h 839316"/>
              <a:gd name="connsiteX0" fmla="*/ 0 w 1498600"/>
              <a:gd name="connsiteY0" fmla="*/ 806450 h 839316"/>
              <a:gd name="connsiteX1" fmla="*/ 533400 w 1498600"/>
              <a:gd name="connsiteY1" fmla="*/ 768350 h 839316"/>
              <a:gd name="connsiteX2" fmla="*/ 846667 w 1498600"/>
              <a:gd name="connsiteY2" fmla="*/ 189354 h 839316"/>
              <a:gd name="connsiteX3" fmla="*/ 1498600 w 1498600"/>
              <a:gd name="connsiteY3" fmla="*/ 0 h 839316"/>
              <a:gd name="connsiteX0" fmla="*/ 0 w 1498600"/>
              <a:gd name="connsiteY0" fmla="*/ 806450 h 839316"/>
              <a:gd name="connsiteX1" fmla="*/ 533400 w 1498600"/>
              <a:gd name="connsiteY1" fmla="*/ 768350 h 839316"/>
              <a:gd name="connsiteX2" fmla="*/ 846667 w 1498600"/>
              <a:gd name="connsiteY2" fmla="*/ 189354 h 839316"/>
              <a:gd name="connsiteX3" fmla="*/ 1498600 w 1498600"/>
              <a:gd name="connsiteY3" fmla="*/ 0 h 839316"/>
              <a:gd name="connsiteX0" fmla="*/ 0 w 1498600"/>
              <a:gd name="connsiteY0" fmla="*/ 806450 h 848457"/>
              <a:gd name="connsiteX1" fmla="*/ 541866 w 1498600"/>
              <a:gd name="connsiteY1" fmla="*/ 785841 h 848457"/>
              <a:gd name="connsiteX2" fmla="*/ 846667 w 1498600"/>
              <a:gd name="connsiteY2" fmla="*/ 189354 h 848457"/>
              <a:gd name="connsiteX3" fmla="*/ 1498600 w 1498600"/>
              <a:gd name="connsiteY3" fmla="*/ 0 h 848457"/>
              <a:gd name="connsiteX0" fmla="*/ 0 w 1498600"/>
              <a:gd name="connsiteY0" fmla="*/ 806450 h 849218"/>
              <a:gd name="connsiteX1" fmla="*/ 541866 w 1498600"/>
              <a:gd name="connsiteY1" fmla="*/ 785841 h 849218"/>
              <a:gd name="connsiteX2" fmla="*/ 846667 w 1498600"/>
              <a:gd name="connsiteY2" fmla="*/ 189354 h 849218"/>
              <a:gd name="connsiteX3" fmla="*/ 1498600 w 1498600"/>
              <a:gd name="connsiteY3" fmla="*/ 0 h 849218"/>
              <a:gd name="connsiteX0" fmla="*/ 0 w 1498600"/>
              <a:gd name="connsiteY0" fmla="*/ 806450 h 852501"/>
              <a:gd name="connsiteX1" fmla="*/ 549804 w 1498600"/>
              <a:gd name="connsiteY1" fmla="*/ 791463 h 852501"/>
              <a:gd name="connsiteX2" fmla="*/ 846667 w 1498600"/>
              <a:gd name="connsiteY2" fmla="*/ 189354 h 852501"/>
              <a:gd name="connsiteX3" fmla="*/ 1498600 w 1498600"/>
              <a:gd name="connsiteY3" fmla="*/ 0 h 852501"/>
              <a:gd name="connsiteX0" fmla="*/ 0 w 1498600"/>
              <a:gd name="connsiteY0" fmla="*/ 806450 h 857215"/>
              <a:gd name="connsiteX1" fmla="*/ 549804 w 1498600"/>
              <a:gd name="connsiteY1" fmla="*/ 791463 h 857215"/>
              <a:gd name="connsiteX2" fmla="*/ 846667 w 1498600"/>
              <a:gd name="connsiteY2" fmla="*/ 189354 h 857215"/>
              <a:gd name="connsiteX3" fmla="*/ 1498600 w 1498600"/>
              <a:gd name="connsiteY3" fmla="*/ 0 h 857215"/>
              <a:gd name="connsiteX0" fmla="*/ 0 w 1498600"/>
              <a:gd name="connsiteY0" fmla="*/ 806450 h 850944"/>
              <a:gd name="connsiteX1" fmla="*/ 549804 w 1498600"/>
              <a:gd name="connsiteY1" fmla="*/ 791463 h 850944"/>
              <a:gd name="connsiteX2" fmla="*/ 846667 w 1498600"/>
              <a:gd name="connsiteY2" fmla="*/ 189354 h 850944"/>
              <a:gd name="connsiteX3" fmla="*/ 1498600 w 1498600"/>
              <a:gd name="connsiteY3" fmla="*/ 0 h 850944"/>
              <a:gd name="connsiteX0" fmla="*/ 0 w 1498600"/>
              <a:gd name="connsiteY0" fmla="*/ 806450 h 850944"/>
              <a:gd name="connsiteX1" fmla="*/ 549804 w 1498600"/>
              <a:gd name="connsiteY1" fmla="*/ 791463 h 850944"/>
              <a:gd name="connsiteX2" fmla="*/ 846667 w 1498600"/>
              <a:gd name="connsiteY2" fmla="*/ 189354 h 850944"/>
              <a:gd name="connsiteX3" fmla="*/ 1498600 w 1498600"/>
              <a:gd name="connsiteY3" fmla="*/ 0 h 850944"/>
              <a:gd name="connsiteX0" fmla="*/ 0 w 1498600"/>
              <a:gd name="connsiteY0" fmla="*/ 831340 h 875834"/>
              <a:gd name="connsiteX1" fmla="*/ 549804 w 1498600"/>
              <a:gd name="connsiteY1" fmla="*/ 816353 h 875834"/>
              <a:gd name="connsiteX2" fmla="*/ 846667 w 1498600"/>
              <a:gd name="connsiteY2" fmla="*/ 214244 h 875834"/>
              <a:gd name="connsiteX3" fmla="*/ 1498600 w 1498600"/>
              <a:gd name="connsiteY3" fmla="*/ 24890 h 875834"/>
              <a:gd name="connsiteX0" fmla="*/ 0 w 1498600"/>
              <a:gd name="connsiteY0" fmla="*/ 831340 h 875834"/>
              <a:gd name="connsiteX1" fmla="*/ 549804 w 1498600"/>
              <a:gd name="connsiteY1" fmla="*/ 816353 h 875834"/>
              <a:gd name="connsiteX2" fmla="*/ 846667 w 1498600"/>
              <a:gd name="connsiteY2" fmla="*/ 214244 h 875834"/>
              <a:gd name="connsiteX3" fmla="*/ 1498600 w 1498600"/>
              <a:gd name="connsiteY3" fmla="*/ 24890 h 875834"/>
              <a:gd name="connsiteX0" fmla="*/ 0 w 1498600"/>
              <a:gd name="connsiteY0" fmla="*/ 814448 h 858942"/>
              <a:gd name="connsiteX1" fmla="*/ 549804 w 1498600"/>
              <a:gd name="connsiteY1" fmla="*/ 799461 h 858942"/>
              <a:gd name="connsiteX2" fmla="*/ 846667 w 1498600"/>
              <a:gd name="connsiteY2" fmla="*/ 197352 h 858942"/>
              <a:gd name="connsiteX3" fmla="*/ 1498600 w 1498600"/>
              <a:gd name="connsiteY3" fmla="*/ 7998 h 858942"/>
              <a:gd name="connsiteX0" fmla="*/ 0 w 1498600"/>
              <a:gd name="connsiteY0" fmla="*/ 814448 h 858942"/>
              <a:gd name="connsiteX1" fmla="*/ 549804 w 1498600"/>
              <a:gd name="connsiteY1" fmla="*/ 799461 h 858942"/>
              <a:gd name="connsiteX2" fmla="*/ 846667 w 1498600"/>
              <a:gd name="connsiteY2" fmla="*/ 197352 h 858942"/>
              <a:gd name="connsiteX3" fmla="*/ 1498600 w 1498600"/>
              <a:gd name="connsiteY3" fmla="*/ 7998 h 858942"/>
              <a:gd name="connsiteX0" fmla="*/ 0 w 1498600"/>
              <a:gd name="connsiteY0" fmla="*/ 814448 h 864424"/>
              <a:gd name="connsiteX1" fmla="*/ 549804 w 1498600"/>
              <a:gd name="connsiteY1" fmla="*/ 799461 h 864424"/>
              <a:gd name="connsiteX2" fmla="*/ 846667 w 1498600"/>
              <a:gd name="connsiteY2" fmla="*/ 197352 h 864424"/>
              <a:gd name="connsiteX3" fmla="*/ 1498600 w 1498600"/>
              <a:gd name="connsiteY3" fmla="*/ 7998 h 864424"/>
              <a:gd name="connsiteX0" fmla="*/ 0 w 1498600"/>
              <a:gd name="connsiteY0" fmla="*/ 814448 h 862064"/>
              <a:gd name="connsiteX1" fmla="*/ 549804 w 1498600"/>
              <a:gd name="connsiteY1" fmla="*/ 799461 h 862064"/>
              <a:gd name="connsiteX2" fmla="*/ 846667 w 1498600"/>
              <a:gd name="connsiteY2" fmla="*/ 197352 h 862064"/>
              <a:gd name="connsiteX3" fmla="*/ 1498600 w 1498600"/>
              <a:gd name="connsiteY3" fmla="*/ 7998 h 862064"/>
              <a:gd name="connsiteX0" fmla="*/ 0 w 1498600"/>
              <a:gd name="connsiteY0" fmla="*/ 814448 h 853815"/>
              <a:gd name="connsiteX1" fmla="*/ 549804 w 1498600"/>
              <a:gd name="connsiteY1" fmla="*/ 799461 h 853815"/>
              <a:gd name="connsiteX2" fmla="*/ 846667 w 1498600"/>
              <a:gd name="connsiteY2" fmla="*/ 197352 h 853815"/>
              <a:gd name="connsiteX3" fmla="*/ 1498600 w 1498600"/>
              <a:gd name="connsiteY3" fmla="*/ 7998 h 853815"/>
              <a:gd name="connsiteX0" fmla="*/ 0 w 1498600"/>
              <a:gd name="connsiteY0" fmla="*/ 814448 h 853314"/>
              <a:gd name="connsiteX1" fmla="*/ 549804 w 1498600"/>
              <a:gd name="connsiteY1" fmla="*/ 799461 h 853314"/>
              <a:gd name="connsiteX2" fmla="*/ 846667 w 1498600"/>
              <a:gd name="connsiteY2" fmla="*/ 197352 h 853314"/>
              <a:gd name="connsiteX3" fmla="*/ 1498600 w 1498600"/>
              <a:gd name="connsiteY3" fmla="*/ 7998 h 853314"/>
              <a:gd name="connsiteX0" fmla="*/ 0 w 1498600"/>
              <a:gd name="connsiteY0" fmla="*/ 814448 h 859082"/>
              <a:gd name="connsiteX1" fmla="*/ 549804 w 1498600"/>
              <a:gd name="connsiteY1" fmla="*/ 799461 h 859082"/>
              <a:gd name="connsiteX2" fmla="*/ 846667 w 1498600"/>
              <a:gd name="connsiteY2" fmla="*/ 197352 h 859082"/>
              <a:gd name="connsiteX3" fmla="*/ 1498600 w 1498600"/>
              <a:gd name="connsiteY3" fmla="*/ 7998 h 85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8600" h="859082">
                <a:moveTo>
                  <a:pt x="0" y="814448"/>
                </a:moveTo>
                <a:cubicBezTo>
                  <a:pt x="239183" y="819919"/>
                  <a:pt x="392818" y="921052"/>
                  <a:pt x="549804" y="799461"/>
                </a:cubicBezTo>
                <a:cubicBezTo>
                  <a:pt x="706790" y="677870"/>
                  <a:pt x="708025" y="633665"/>
                  <a:pt x="846667" y="197352"/>
                </a:cubicBezTo>
                <a:cubicBezTo>
                  <a:pt x="958851" y="-80092"/>
                  <a:pt x="1252008" y="20169"/>
                  <a:pt x="1498600" y="7998"/>
                </a:cubicBezTo>
              </a:path>
            </a:pathLst>
          </a:custGeom>
          <a:noFill/>
          <a:ln>
            <a:solidFill>
              <a:srgbClr val="129B8E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0">
                    <a:srgbClr val="11978D"/>
                  </a:gs>
                  <a:gs pos="100000">
                    <a:srgbClr val="136A70"/>
                  </a:gs>
                </a:gsLst>
                <a:lin ang="10800000" scaled="1"/>
                <a:tileRect/>
              </a:gra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2EEB5F2-9C51-4D7D-AFF3-1C373CAF8A48}"/>
              </a:ext>
            </a:extLst>
          </p:cNvPr>
          <p:cNvSpPr/>
          <p:nvPr/>
        </p:nvSpPr>
        <p:spPr>
          <a:xfrm>
            <a:off x="5214984" y="268582"/>
            <a:ext cx="6733176" cy="1392807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1D5D7E7-5805-4D71-BE0F-3949665F7A0F}"/>
              </a:ext>
            </a:extLst>
          </p:cNvPr>
          <p:cNvSpPr/>
          <p:nvPr/>
        </p:nvSpPr>
        <p:spPr>
          <a:xfrm>
            <a:off x="5133004" y="268582"/>
            <a:ext cx="1433479" cy="1392807"/>
          </a:xfrm>
          <a:prstGeom prst="ellipse">
            <a:avLst/>
          </a:prstGeom>
          <a:solidFill>
            <a:srgbClr val="CBCBCB"/>
          </a:solidFill>
          <a:ln>
            <a:noFill/>
          </a:ln>
          <a:effectLst>
            <a:outerShdw blurRad="50800" dist="38100" algn="l" rotWithShape="0">
              <a:srgbClr val="BEF8F4"/>
            </a:outerShdw>
          </a:effectLst>
          <a:scene3d>
            <a:camera prst="orthographicFront"/>
            <a:lightRig rig="flood" dir="t">
              <a:rot lat="0" lon="0" rev="3000000"/>
            </a:lightRig>
          </a:scene3d>
          <a:sp3d extrusionH="25400" prstMaterial="powder">
            <a:bevelT w="222250" h="31750" prst="angle"/>
            <a:bevelB h="120650" prst="angle"/>
            <a:extrusionClr>
              <a:srgbClr val="CBCBCB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E1246A7-702E-4A1D-A857-DEC4BDEE22CB}"/>
              </a:ext>
            </a:extLst>
          </p:cNvPr>
          <p:cNvSpPr/>
          <p:nvPr/>
        </p:nvSpPr>
        <p:spPr>
          <a:xfrm>
            <a:off x="5214984" y="348236"/>
            <a:ext cx="1269519" cy="1233499"/>
          </a:xfrm>
          <a:prstGeom prst="ellipse">
            <a:avLst/>
          </a:prstGeom>
          <a:gradFill flip="none" rotWithShape="1">
            <a:gsLst>
              <a:gs pos="0">
                <a:srgbClr val="CBCBCB"/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 w="3175">
            <a:noFill/>
          </a:ln>
          <a:effectLst/>
          <a:scene3d>
            <a:camera prst="orthographicFront"/>
            <a:lightRig rig="threePt" dir="t"/>
          </a:scene3d>
          <a:sp3d extrusionH="76200" contourW="12700">
            <a:extrusionClr>
              <a:schemeClr val="bg1">
                <a:lumMod val="95000"/>
              </a:schemeClr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D514785-DFF8-4B1B-86A0-B055AED1B890}"/>
              </a:ext>
            </a:extLst>
          </p:cNvPr>
          <p:cNvSpPr/>
          <p:nvPr/>
        </p:nvSpPr>
        <p:spPr>
          <a:xfrm>
            <a:off x="1357106" y="2385773"/>
            <a:ext cx="2084627" cy="2084627"/>
          </a:xfrm>
          <a:prstGeom prst="ellipse">
            <a:avLst/>
          </a:prstGeom>
          <a:solidFill>
            <a:srgbClr val="CBCBCB"/>
          </a:solidFill>
          <a:ln>
            <a:noFill/>
          </a:ln>
          <a:effectLst>
            <a:outerShdw blurRad="228600" sx="102000" sy="102000" algn="ctr" rotWithShape="0">
              <a:srgbClr val="BEF8F4">
                <a:alpha val="40000"/>
              </a:srgbClr>
            </a:outerShdw>
          </a:effectLst>
          <a:scene3d>
            <a:camera prst="orthographicFront"/>
            <a:lightRig rig="flood" dir="t">
              <a:rot lat="0" lon="0" rev="3000000"/>
            </a:lightRig>
          </a:scene3d>
          <a:sp3d extrusionH="25400" prstMaterial="powder">
            <a:bevelT w="222250" h="31750" prst="angle"/>
            <a:bevelB h="120650" prst="angle"/>
            <a:extrusionClr>
              <a:srgbClr val="CBCBCB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ECB7F0B-C433-47B9-A2EB-E17F2DB23D8D}"/>
              </a:ext>
            </a:extLst>
          </p:cNvPr>
          <p:cNvSpPr/>
          <p:nvPr/>
        </p:nvSpPr>
        <p:spPr>
          <a:xfrm>
            <a:off x="1476325" y="2504992"/>
            <a:ext cx="1846189" cy="1846189"/>
          </a:xfrm>
          <a:prstGeom prst="ellipse">
            <a:avLst/>
          </a:prstGeom>
          <a:gradFill flip="none" rotWithShape="1">
            <a:gsLst>
              <a:gs pos="0">
                <a:srgbClr val="CBCBCB"/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 w="3175">
            <a:noFill/>
          </a:ln>
          <a:effectLst/>
          <a:scene3d>
            <a:camera prst="orthographicFront"/>
            <a:lightRig rig="threePt" dir="t"/>
          </a:scene3d>
          <a:sp3d extrusionH="76200" contourW="12700">
            <a:extrusionClr>
              <a:schemeClr val="bg1">
                <a:lumMod val="95000"/>
              </a:schemeClr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4">
            <a:extLst>
              <a:ext uri="{FF2B5EF4-FFF2-40B4-BE49-F238E27FC236}">
                <a16:creationId xmlns:a16="http://schemas.microsoft.com/office/drawing/2014/main" id="{539B7186-BB70-44FA-AC20-180019AA3C85}"/>
              </a:ext>
            </a:extLst>
          </p:cNvPr>
          <p:cNvSpPr txBox="1"/>
          <p:nvPr/>
        </p:nvSpPr>
        <p:spPr>
          <a:xfrm>
            <a:off x="1480862" y="2842177"/>
            <a:ext cx="177908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0">
                      <a:srgbClr val="11978D"/>
                    </a:gs>
                    <a:gs pos="100000">
                      <a:srgbClr val="136A7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11978D"/>
                    </a:gs>
                    <a:gs pos="100000">
                      <a:srgbClr val="136A7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0">
                      <a:srgbClr val="11978D"/>
                    </a:gs>
                    <a:gs pos="100000">
                      <a:srgbClr val="136A7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11978D"/>
                    </a:gs>
                    <a:gs pos="100000">
                      <a:srgbClr val="136A7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0">
                      <a:srgbClr val="11978D"/>
                    </a:gs>
                    <a:gs pos="100000">
                      <a:srgbClr val="136A7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11978D"/>
                    </a:gs>
                    <a:gs pos="100000">
                      <a:srgbClr val="136A7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0">
                      <a:srgbClr val="11978D"/>
                    </a:gs>
                    <a:gs pos="100000">
                      <a:srgbClr val="136A7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11978D"/>
                  </a:gs>
                  <a:gs pos="100000">
                    <a:srgbClr val="136A70"/>
                  </a:gs>
                </a:gsLst>
                <a:lin ang="108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59222AD-1F7F-424F-8A0F-8BEB3FFCA289}"/>
              </a:ext>
            </a:extLst>
          </p:cNvPr>
          <p:cNvSpPr/>
          <p:nvPr/>
        </p:nvSpPr>
        <p:spPr>
          <a:xfrm>
            <a:off x="5214984" y="1911258"/>
            <a:ext cx="6733176" cy="1392807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EEC0E64-FF18-4C88-AD58-A507A49A9361}"/>
              </a:ext>
            </a:extLst>
          </p:cNvPr>
          <p:cNvSpPr/>
          <p:nvPr/>
        </p:nvSpPr>
        <p:spPr>
          <a:xfrm>
            <a:off x="5133004" y="1911258"/>
            <a:ext cx="1433479" cy="1392807"/>
          </a:xfrm>
          <a:prstGeom prst="ellipse">
            <a:avLst/>
          </a:prstGeom>
          <a:solidFill>
            <a:srgbClr val="CBCBCB"/>
          </a:solidFill>
          <a:ln>
            <a:noFill/>
          </a:ln>
          <a:effectLst>
            <a:outerShdw blurRad="50800" dist="38100" algn="l" rotWithShape="0">
              <a:srgbClr val="BEF8F4"/>
            </a:outerShdw>
          </a:effectLst>
          <a:scene3d>
            <a:camera prst="orthographicFront"/>
            <a:lightRig rig="flood" dir="t">
              <a:rot lat="0" lon="0" rev="3000000"/>
            </a:lightRig>
          </a:scene3d>
          <a:sp3d extrusionH="25400" prstMaterial="powder">
            <a:bevelT w="222250" h="31750" prst="angle"/>
            <a:bevelB h="120650" prst="angle"/>
            <a:extrusionClr>
              <a:srgbClr val="CBCBCB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D593C4D-9C4F-41DA-ADDD-0C181CF362E0}"/>
              </a:ext>
            </a:extLst>
          </p:cNvPr>
          <p:cNvSpPr/>
          <p:nvPr/>
        </p:nvSpPr>
        <p:spPr>
          <a:xfrm>
            <a:off x="5214984" y="1990912"/>
            <a:ext cx="1269519" cy="1233499"/>
          </a:xfrm>
          <a:prstGeom prst="ellipse">
            <a:avLst/>
          </a:prstGeom>
          <a:gradFill flip="none" rotWithShape="1">
            <a:gsLst>
              <a:gs pos="0">
                <a:srgbClr val="CBCBCB"/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 w="3175">
            <a:noFill/>
          </a:ln>
          <a:effectLst/>
          <a:scene3d>
            <a:camera prst="orthographicFront"/>
            <a:lightRig rig="threePt" dir="t"/>
          </a:scene3d>
          <a:sp3d extrusionH="76200" contourW="12700">
            <a:extrusionClr>
              <a:schemeClr val="bg1">
                <a:lumMod val="95000"/>
              </a:schemeClr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FE41D73-122C-4AC8-8866-6BB4F9A95221}"/>
              </a:ext>
            </a:extLst>
          </p:cNvPr>
          <p:cNvSpPr/>
          <p:nvPr/>
        </p:nvSpPr>
        <p:spPr>
          <a:xfrm>
            <a:off x="5214984" y="3553934"/>
            <a:ext cx="6733176" cy="1392807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EA70F88-8AEE-4BEC-863C-256D07D3487E}"/>
              </a:ext>
            </a:extLst>
          </p:cNvPr>
          <p:cNvSpPr/>
          <p:nvPr/>
        </p:nvSpPr>
        <p:spPr>
          <a:xfrm>
            <a:off x="5133004" y="3553934"/>
            <a:ext cx="1433479" cy="1392807"/>
          </a:xfrm>
          <a:prstGeom prst="ellipse">
            <a:avLst/>
          </a:prstGeom>
          <a:solidFill>
            <a:srgbClr val="CBCBCB"/>
          </a:solidFill>
          <a:ln>
            <a:noFill/>
          </a:ln>
          <a:effectLst>
            <a:outerShdw blurRad="50800" dist="38100" algn="l" rotWithShape="0">
              <a:srgbClr val="BEF8F4"/>
            </a:outerShdw>
          </a:effectLst>
          <a:scene3d>
            <a:camera prst="orthographicFront"/>
            <a:lightRig rig="flood" dir="t">
              <a:rot lat="0" lon="0" rev="3000000"/>
            </a:lightRig>
          </a:scene3d>
          <a:sp3d extrusionH="25400" prstMaterial="powder">
            <a:bevelT w="222250" h="31750" prst="angle"/>
            <a:bevelB h="120650" prst="angle"/>
            <a:extrusionClr>
              <a:srgbClr val="CBCBCB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ABB0BEC-3118-4809-92F2-58BCE25320F6}"/>
              </a:ext>
            </a:extLst>
          </p:cNvPr>
          <p:cNvSpPr/>
          <p:nvPr/>
        </p:nvSpPr>
        <p:spPr>
          <a:xfrm>
            <a:off x="5214984" y="3633588"/>
            <a:ext cx="1269519" cy="1233499"/>
          </a:xfrm>
          <a:prstGeom prst="ellipse">
            <a:avLst/>
          </a:prstGeom>
          <a:gradFill flip="none" rotWithShape="1">
            <a:gsLst>
              <a:gs pos="0">
                <a:srgbClr val="CBCBCB"/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 w="3175">
            <a:noFill/>
          </a:ln>
          <a:effectLst/>
          <a:scene3d>
            <a:camera prst="orthographicFront"/>
            <a:lightRig rig="threePt" dir="t"/>
          </a:scene3d>
          <a:sp3d extrusionH="76200" contourW="12700">
            <a:extrusionClr>
              <a:schemeClr val="bg1">
                <a:lumMod val="95000"/>
              </a:schemeClr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2E058ED-4AF1-4640-A6FF-978555F9668F}"/>
              </a:ext>
            </a:extLst>
          </p:cNvPr>
          <p:cNvSpPr/>
          <p:nvPr/>
        </p:nvSpPr>
        <p:spPr>
          <a:xfrm>
            <a:off x="5214984" y="5196611"/>
            <a:ext cx="6733176" cy="1392807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CAF5FB2-C406-4519-9F24-D4CBE3C525DC}"/>
              </a:ext>
            </a:extLst>
          </p:cNvPr>
          <p:cNvSpPr/>
          <p:nvPr/>
        </p:nvSpPr>
        <p:spPr>
          <a:xfrm>
            <a:off x="5133004" y="5196611"/>
            <a:ext cx="1433479" cy="1392807"/>
          </a:xfrm>
          <a:prstGeom prst="ellipse">
            <a:avLst/>
          </a:prstGeom>
          <a:solidFill>
            <a:srgbClr val="CBCBCB"/>
          </a:solidFill>
          <a:ln>
            <a:noFill/>
          </a:ln>
          <a:effectLst>
            <a:outerShdw blurRad="50800" dist="38100" algn="l" rotWithShape="0">
              <a:srgbClr val="BEF8F4"/>
            </a:outerShdw>
          </a:effectLst>
          <a:scene3d>
            <a:camera prst="orthographicFront"/>
            <a:lightRig rig="flood" dir="t">
              <a:rot lat="0" lon="0" rev="3000000"/>
            </a:lightRig>
          </a:scene3d>
          <a:sp3d extrusionH="25400" prstMaterial="powder">
            <a:bevelT w="222250" h="31750" prst="angle"/>
            <a:bevelB h="120650" prst="angle"/>
            <a:extrusionClr>
              <a:srgbClr val="CBCBCB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B4009D0-41D1-4A9F-BF59-22ED5F51FDFE}"/>
              </a:ext>
            </a:extLst>
          </p:cNvPr>
          <p:cNvSpPr/>
          <p:nvPr/>
        </p:nvSpPr>
        <p:spPr>
          <a:xfrm>
            <a:off x="5214984" y="5276265"/>
            <a:ext cx="1269519" cy="1233499"/>
          </a:xfrm>
          <a:prstGeom prst="ellipse">
            <a:avLst/>
          </a:prstGeom>
          <a:gradFill flip="none" rotWithShape="1">
            <a:gsLst>
              <a:gs pos="0">
                <a:srgbClr val="CBCBCB"/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 w="3175">
            <a:noFill/>
          </a:ln>
          <a:effectLst/>
          <a:scene3d>
            <a:camera prst="orthographicFront"/>
            <a:lightRig rig="threePt" dir="t"/>
          </a:scene3d>
          <a:sp3d extrusionH="76200" contourW="12700">
            <a:extrusionClr>
              <a:schemeClr val="bg1">
                <a:lumMod val="95000"/>
              </a:schemeClr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B6CEC4A9-B8E6-406B-B71D-9F40E9808715}"/>
              </a:ext>
            </a:extLst>
          </p:cNvPr>
          <p:cNvSpPr/>
          <p:nvPr/>
        </p:nvSpPr>
        <p:spPr>
          <a:xfrm flipV="1">
            <a:off x="3532804" y="3758298"/>
            <a:ext cx="1524000" cy="2134716"/>
          </a:xfrm>
          <a:custGeom>
            <a:avLst/>
            <a:gdLst>
              <a:gd name="connsiteX0" fmla="*/ 0 w 1663700"/>
              <a:gd name="connsiteY0" fmla="*/ 2116808 h 2116808"/>
              <a:gd name="connsiteX1" fmla="*/ 635000 w 1663700"/>
              <a:gd name="connsiteY1" fmla="*/ 1786608 h 2116808"/>
              <a:gd name="connsiteX2" fmla="*/ 793750 w 1663700"/>
              <a:gd name="connsiteY2" fmla="*/ 268958 h 2116808"/>
              <a:gd name="connsiteX3" fmla="*/ 1663700 w 1663700"/>
              <a:gd name="connsiteY3" fmla="*/ 8608 h 2116808"/>
              <a:gd name="connsiteX0" fmla="*/ 0 w 1663700"/>
              <a:gd name="connsiteY0" fmla="*/ 2116808 h 2116808"/>
              <a:gd name="connsiteX1" fmla="*/ 635000 w 1663700"/>
              <a:gd name="connsiteY1" fmla="*/ 1786608 h 2116808"/>
              <a:gd name="connsiteX2" fmla="*/ 793750 w 1663700"/>
              <a:gd name="connsiteY2" fmla="*/ 268958 h 2116808"/>
              <a:gd name="connsiteX3" fmla="*/ 1663700 w 1663700"/>
              <a:gd name="connsiteY3" fmla="*/ 8608 h 2116808"/>
              <a:gd name="connsiteX0" fmla="*/ 0 w 1663700"/>
              <a:gd name="connsiteY0" fmla="*/ 2116808 h 2116808"/>
              <a:gd name="connsiteX1" fmla="*/ 635000 w 1663700"/>
              <a:gd name="connsiteY1" fmla="*/ 1786608 h 2116808"/>
              <a:gd name="connsiteX2" fmla="*/ 793750 w 1663700"/>
              <a:gd name="connsiteY2" fmla="*/ 268958 h 2116808"/>
              <a:gd name="connsiteX3" fmla="*/ 1663700 w 1663700"/>
              <a:gd name="connsiteY3" fmla="*/ 8608 h 2116808"/>
              <a:gd name="connsiteX0" fmla="*/ 0 w 1663700"/>
              <a:gd name="connsiteY0" fmla="*/ 2116808 h 2119194"/>
              <a:gd name="connsiteX1" fmla="*/ 679450 w 1663700"/>
              <a:gd name="connsiteY1" fmla="*/ 1831058 h 2119194"/>
              <a:gd name="connsiteX2" fmla="*/ 793750 w 1663700"/>
              <a:gd name="connsiteY2" fmla="*/ 268958 h 2119194"/>
              <a:gd name="connsiteX3" fmla="*/ 1663700 w 1663700"/>
              <a:gd name="connsiteY3" fmla="*/ 8608 h 211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3700" h="2119194">
                <a:moveTo>
                  <a:pt x="0" y="2116808"/>
                </a:moveTo>
                <a:cubicBezTo>
                  <a:pt x="251354" y="2105695"/>
                  <a:pt x="553508" y="2196183"/>
                  <a:pt x="679450" y="1831058"/>
                </a:cubicBezTo>
                <a:cubicBezTo>
                  <a:pt x="805392" y="1465933"/>
                  <a:pt x="622300" y="565291"/>
                  <a:pt x="793750" y="268958"/>
                </a:cubicBezTo>
                <a:cubicBezTo>
                  <a:pt x="965200" y="-27375"/>
                  <a:pt x="1314450" y="-9384"/>
                  <a:pt x="1663700" y="8608"/>
                </a:cubicBezTo>
              </a:path>
            </a:pathLst>
          </a:custGeom>
          <a:noFill/>
          <a:ln>
            <a:solidFill>
              <a:srgbClr val="129B8E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0">
                    <a:srgbClr val="11978D"/>
                  </a:gs>
                  <a:gs pos="100000">
                    <a:srgbClr val="136A70"/>
                  </a:gs>
                </a:gsLst>
                <a:lin ang="10800000" scaled="1"/>
                <a:tileRect/>
              </a:gra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49C1DD7B-B0A6-4B7C-A695-1A3443A7D447}"/>
              </a:ext>
            </a:extLst>
          </p:cNvPr>
          <p:cNvSpPr/>
          <p:nvPr/>
        </p:nvSpPr>
        <p:spPr>
          <a:xfrm flipV="1">
            <a:off x="3583604" y="3521066"/>
            <a:ext cx="1498600" cy="727721"/>
          </a:xfrm>
          <a:custGeom>
            <a:avLst/>
            <a:gdLst>
              <a:gd name="connsiteX0" fmla="*/ 0 w 1498600"/>
              <a:gd name="connsiteY0" fmla="*/ 806450 h 841577"/>
              <a:gd name="connsiteX1" fmla="*/ 533400 w 1498600"/>
              <a:gd name="connsiteY1" fmla="*/ 768350 h 841577"/>
              <a:gd name="connsiteX2" fmla="*/ 844550 w 1498600"/>
              <a:gd name="connsiteY2" fmla="*/ 152400 h 841577"/>
              <a:gd name="connsiteX3" fmla="*/ 1498600 w 1498600"/>
              <a:gd name="connsiteY3" fmla="*/ 0 h 841577"/>
              <a:gd name="connsiteX0" fmla="*/ 0 w 1498600"/>
              <a:gd name="connsiteY0" fmla="*/ 806450 h 841577"/>
              <a:gd name="connsiteX1" fmla="*/ 533400 w 1498600"/>
              <a:gd name="connsiteY1" fmla="*/ 768350 h 841577"/>
              <a:gd name="connsiteX2" fmla="*/ 844550 w 1498600"/>
              <a:gd name="connsiteY2" fmla="*/ 152400 h 841577"/>
              <a:gd name="connsiteX3" fmla="*/ 1498600 w 1498600"/>
              <a:gd name="connsiteY3" fmla="*/ 0 h 841577"/>
              <a:gd name="connsiteX0" fmla="*/ 0 w 1498600"/>
              <a:gd name="connsiteY0" fmla="*/ 806450 h 841577"/>
              <a:gd name="connsiteX1" fmla="*/ 533400 w 1498600"/>
              <a:gd name="connsiteY1" fmla="*/ 768350 h 841577"/>
              <a:gd name="connsiteX2" fmla="*/ 844550 w 1498600"/>
              <a:gd name="connsiteY2" fmla="*/ 152400 h 841577"/>
              <a:gd name="connsiteX3" fmla="*/ 1498600 w 1498600"/>
              <a:gd name="connsiteY3" fmla="*/ 0 h 841577"/>
              <a:gd name="connsiteX0" fmla="*/ 0 w 1498600"/>
              <a:gd name="connsiteY0" fmla="*/ 806450 h 840017"/>
              <a:gd name="connsiteX1" fmla="*/ 533400 w 1498600"/>
              <a:gd name="connsiteY1" fmla="*/ 768350 h 840017"/>
              <a:gd name="connsiteX2" fmla="*/ 889000 w 1498600"/>
              <a:gd name="connsiteY2" fmla="*/ 177800 h 840017"/>
              <a:gd name="connsiteX3" fmla="*/ 1498600 w 1498600"/>
              <a:gd name="connsiteY3" fmla="*/ 0 h 840017"/>
              <a:gd name="connsiteX0" fmla="*/ 0 w 1498600"/>
              <a:gd name="connsiteY0" fmla="*/ 806450 h 840017"/>
              <a:gd name="connsiteX1" fmla="*/ 533400 w 1498600"/>
              <a:gd name="connsiteY1" fmla="*/ 768350 h 840017"/>
              <a:gd name="connsiteX2" fmla="*/ 889000 w 1498600"/>
              <a:gd name="connsiteY2" fmla="*/ 177800 h 840017"/>
              <a:gd name="connsiteX3" fmla="*/ 1498600 w 1498600"/>
              <a:gd name="connsiteY3" fmla="*/ 0 h 840017"/>
              <a:gd name="connsiteX0" fmla="*/ 0 w 1498600"/>
              <a:gd name="connsiteY0" fmla="*/ 806450 h 840017"/>
              <a:gd name="connsiteX1" fmla="*/ 533400 w 1498600"/>
              <a:gd name="connsiteY1" fmla="*/ 768350 h 840017"/>
              <a:gd name="connsiteX2" fmla="*/ 889000 w 1498600"/>
              <a:gd name="connsiteY2" fmla="*/ 177800 h 840017"/>
              <a:gd name="connsiteX3" fmla="*/ 1498600 w 1498600"/>
              <a:gd name="connsiteY3" fmla="*/ 0 h 840017"/>
              <a:gd name="connsiteX0" fmla="*/ 0 w 1498600"/>
              <a:gd name="connsiteY0" fmla="*/ 806450 h 841972"/>
              <a:gd name="connsiteX1" fmla="*/ 533400 w 1498600"/>
              <a:gd name="connsiteY1" fmla="*/ 768350 h 841972"/>
              <a:gd name="connsiteX2" fmla="*/ 857250 w 1498600"/>
              <a:gd name="connsiteY2" fmla="*/ 146050 h 841972"/>
              <a:gd name="connsiteX3" fmla="*/ 1498600 w 1498600"/>
              <a:gd name="connsiteY3" fmla="*/ 0 h 841972"/>
              <a:gd name="connsiteX0" fmla="*/ 0 w 1498600"/>
              <a:gd name="connsiteY0" fmla="*/ 806450 h 838865"/>
              <a:gd name="connsiteX1" fmla="*/ 533400 w 1498600"/>
              <a:gd name="connsiteY1" fmla="*/ 768350 h 838865"/>
              <a:gd name="connsiteX2" fmla="*/ 850900 w 1498600"/>
              <a:gd name="connsiteY2" fmla="*/ 196850 h 838865"/>
              <a:gd name="connsiteX3" fmla="*/ 1498600 w 1498600"/>
              <a:gd name="connsiteY3" fmla="*/ 0 h 838865"/>
              <a:gd name="connsiteX0" fmla="*/ 0 w 1498600"/>
              <a:gd name="connsiteY0" fmla="*/ 806450 h 838865"/>
              <a:gd name="connsiteX1" fmla="*/ 533400 w 1498600"/>
              <a:gd name="connsiteY1" fmla="*/ 768350 h 838865"/>
              <a:gd name="connsiteX2" fmla="*/ 850900 w 1498600"/>
              <a:gd name="connsiteY2" fmla="*/ 196850 h 838865"/>
              <a:gd name="connsiteX3" fmla="*/ 1498600 w 1498600"/>
              <a:gd name="connsiteY3" fmla="*/ 0 h 838865"/>
              <a:gd name="connsiteX0" fmla="*/ 0 w 1498600"/>
              <a:gd name="connsiteY0" fmla="*/ 806450 h 838865"/>
              <a:gd name="connsiteX1" fmla="*/ 533400 w 1498600"/>
              <a:gd name="connsiteY1" fmla="*/ 768350 h 838865"/>
              <a:gd name="connsiteX2" fmla="*/ 850900 w 1498600"/>
              <a:gd name="connsiteY2" fmla="*/ 196850 h 838865"/>
              <a:gd name="connsiteX3" fmla="*/ 1498600 w 1498600"/>
              <a:gd name="connsiteY3" fmla="*/ 0 h 838865"/>
              <a:gd name="connsiteX0" fmla="*/ 0 w 1498600"/>
              <a:gd name="connsiteY0" fmla="*/ 806450 h 838865"/>
              <a:gd name="connsiteX1" fmla="*/ 533400 w 1498600"/>
              <a:gd name="connsiteY1" fmla="*/ 768350 h 838865"/>
              <a:gd name="connsiteX2" fmla="*/ 850900 w 1498600"/>
              <a:gd name="connsiteY2" fmla="*/ 196850 h 838865"/>
              <a:gd name="connsiteX3" fmla="*/ 1498600 w 1498600"/>
              <a:gd name="connsiteY3" fmla="*/ 0 h 838865"/>
              <a:gd name="connsiteX0" fmla="*/ 0 w 1498600"/>
              <a:gd name="connsiteY0" fmla="*/ 806450 h 839316"/>
              <a:gd name="connsiteX1" fmla="*/ 533400 w 1498600"/>
              <a:gd name="connsiteY1" fmla="*/ 768350 h 839316"/>
              <a:gd name="connsiteX2" fmla="*/ 846667 w 1498600"/>
              <a:gd name="connsiteY2" fmla="*/ 189354 h 839316"/>
              <a:gd name="connsiteX3" fmla="*/ 1498600 w 1498600"/>
              <a:gd name="connsiteY3" fmla="*/ 0 h 839316"/>
              <a:gd name="connsiteX0" fmla="*/ 0 w 1498600"/>
              <a:gd name="connsiteY0" fmla="*/ 806450 h 839316"/>
              <a:gd name="connsiteX1" fmla="*/ 533400 w 1498600"/>
              <a:gd name="connsiteY1" fmla="*/ 768350 h 839316"/>
              <a:gd name="connsiteX2" fmla="*/ 846667 w 1498600"/>
              <a:gd name="connsiteY2" fmla="*/ 189354 h 839316"/>
              <a:gd name="connsiteX3" fmla="*/ 1498600 w 1498600"/>
              <a:gd name="connsiteY3" fmla="*/ 0 h 839316"/>
              <a:gd name="connsiteX0" fmla="*/ 0 w 1498600"/>
              <a:gd name="connsiteY0" fmla="*/ 806450 h 839316"/>
              <a:gd name="connsiteX1" fmla="*/ 533400 w 1498600"/>
              <a:gd name="connsiteY1" fmla="*/ 768350 h 839316"/>
              <a:gd name="connsiteX2" fmla="*/ 846667 w 1498600"/>
              <a:gd name="connsiteY2" fmla="*/ 189354 h 839316"/>
              <a:gd name="connsiteX3" fmla="*/ 1498600 w 1498600"/>
              <a:gd name="connsiteY3" fmla="*/ 0 h 839316"/>
              <a:gd name="connsiteX0" fmla="*/ 0 w 1498600"/>
              <a:gd name="connsiteY0" fmla="*/ 806450 h 839316"/>
              <a:gd name="connsiteX1" fmla="*/ 533400 w 1498600"/>
              <a:gd name="connsiteY1" fmla="*/ 768350 h 839316"/>
              <a:gd name="connsiteX2" fmla="*/ 846667 w 1498600"/>
              <a:gd name="connsiteY2" fmla="*/ 189354 h 839316"/>
              <a:gd name="connsiteX3" fmla="*/ 1498600 w 1498600"/>
              <a:gd name="connsiteY3" fmla="*/ 0 h 839316"/>
              <a:gd name="connsiteX0" fmla="*/ 0 w 1498600"/>
              <a:gd name="connsiteY0" fmla="*/ 806450 h 848457"/>
              <a:gd name="connsiteX1" fmla="*/ 541866 w 1498600"/>
              <a:gd name="connsiteY1" fmla="*/ 785841 h 848457"/>
              <a:gd name="connsiteX2" fmla="*/ 846667 w 1498600"/>
              <a:gd name="connsiteY2" fmla="*/ 189354 h 848457"/>
              <a:gd name="connsiteX3" fmla="*/ 1498600 w 1498600"/>
              <a:gd name="connsiteY3" fmla="*/ 0 h 848457"/>
              <a:gd name="connsiteX0" fmla="*/ 0 w 1498600"/>
              <a:gd name="connsiteY0" fmla="*/ 806450 h 849218"/>
              <a:gd name="connsiteX1" fmla="*/ 541866 w 1498600"/>
              <a:gd name="connsiteY1" fmla="*/ 785841 h 849218"/>
              <a:gd name="connsiteX2" fmla="*/ 846667 w 1498600"/>
              <a:gd name="connsiteY2" fmla="*/ 189354 h 849218"/>
              <a:gd name="connsiteX3" fmla="*/ 1498600 w 1498600"/>
              <a:gd name="connsiteY3" fmla="*/ 0 h 849218"/>
              <a:gd name="connsiteX0" fmla="*/ 0 w 1498600"/>
              <a:gd name="connsiteY0" fmla="*/ 806450 h 852501"/>
              <a:gd name="connsiteX1" fmla="*/ 549804 w 1498600"/>
              <a:gd name="connsiteY1" fmla="*/ 791463 h 852501"/>
              <a:gd name="connsiteX2" fmla="*/ 846667 w 1498600"/>
              <a:gd name="connsiteY2" fmla="*/ 189354 h 852501"/>
              <a:gd name="connsiteX3" fmla="*/ 1498600 w 1498600"/>
              <a:gd name="connsiteY3" fmla="*/ 0 h 852501"/>
              <a:gd name="connsiteX0" fmla="*/ 0 w 1498600"/>
              <a:gd name="connsiteY0" fmla="*/ 806450 h 857215"/>
              <a:gd name="connsiteX1" fmla="*/ 549804 w 1498600"/>
              <a:gd name="connsiteY1" fmla="*/ 791463 h 857215"/>
              <a:gd name="connsiteX2" fmla="*/ 846667 w 1498600"/>
              <a:gd name="connsiteY2" fmla="*/ 189354 h 857215"/>
              <a:gd name="connsiteX3" fmla="*/ 1498600 w 1498600"/>
              <a:gd name="connsiteY3" fmla="*/ 0 h 857215"/>
              <a:gd name="connsiteX0" fmla="*/ 0 w 1498600"/>
              <a:gd name="connsiteY0" fmla="*/ 806450 h 850944"/>
              <a:gd name="connsiteX1" fmla="*/ 549804 w 1498600"/>
              <a:gd name="connsiteY1" fmla="*/ 791463 h 850944"/>
              <a:gd name="connsiteX2" fmla="*/ 846667 w 1498600"/>
              <a:gd name="connsiteY2" fmla="*/ 189354 h 850944"/>
              <a:gd name="connsiteX3" fmla="*/ 1498600 w 1498600"/>
              <a:gd name="connsiteY3" fmla="*/ 0 h 850944"/>
              <a:gd name="connsiteX0" fmla="*/ 0 w 1498600"/>
              <a:gd name="connsiteY0" fmla="*/ 806450 h 850944"/>
              <a:gd name="connsiteX1" fmla="*/ 549804 w 1498600"/>
              <a:gd name="connsiteY1" fmla="*/ 791463 h 850944"/>
              <a:gd name="connsiteX2" fmla="*/ 846667 w 1498600"/>
              <a:gd name="connsiteY2" fmla="*/ 189354 h 850944"/>
              <a:gd name="connsiteX3" fmla="*/ 1498600 w 1498600"/>
              <a:gd name="connsiteY3" fmla="*/ 0 h 850944"/>
              <a:gd name="connsiteX0" fmla="*/ 0 w 1498600"/>
              <a:gd name="connsiteY0" fmla="*/ 831340 h 875834"/>
              <a:gd name="connsiteX1" fmla="*/ 549804 w 1498600"/>
              <a:gd name="connsiteY1" fmla="*/ 816353 h 875834"/>
              <a:gd name="connsiteX2" fmla="*/ 846667 w 1498600"/>
              <a:gd name="connsiteY2" fmla="*/ 214244 h 875834"/>
              <a:gd name="connsiteX3" fmla="*/ 1498600 w 1498600"/>
              <a:gd name="connsiteY3" fmla="*/ 24890 h 875834"/>
              <a:gd name="connsiteX0" fmla="*/ 0 w 1498600"/>
              <a:gd name="connsiteY0" fmla="*/ 831340 h 875834"/>
              <a:gd name="connsiteX1" fmla="*/ 549804 w 1498600"/>
              <a:gd name="connsiteY1" fmla="*/ 816353 h 875834"/>
              <a:gd name="connsiteX2" fmla="*/ 846667 w 1498600"/>
              <a:gd name="connsiteY2" fmla="*/ 214244 h 875834"/>
              <a:gd name="connsiteX3" fmla="*/ 1498600 w 1498600"/>
              <a:gd name="connsiteY3" fmla="*/ 24890 h 875834"/>
              <a:gd name="connsiteX0" fmla="*/ 0 w 1498600"/>
              <a:gd name="connsiteY0" fmla="*/ 814448 h 858942"/>
              <a:gd name="connsiteX1" fmla="*/ 549804 w 1498600"/>
              <a:gd name="connsiteY1" fmla="*/ 799461 h 858942"/>
              <a:gd name="connsiteX2" fmla="*/ 846667 w 1498600"/>
              <a:gd name="connsiteY2" fmla="*/ 197352 h 858942"/>
              <a:gd name="connsiteX3" fmla="*/ 1498600 w 1498600"/>
              <a:gd name="connsiteY3" fmla="*/ 7998 h 858942"/>
              <a:gd name="connsiteX0" fmla="*/ 0 w 1498600"/>
              <a:gd name="connsiteY0" fmla="*/ 814448 h 858942"/>
              <a:gd name="connsiteX1" fmla="*/ 549804 w 1498600"/>
              <a:gd name="connsiteY1" fmla="*/ 799461 h 858942"/>
              <a:gd name="connsiteX2" fmla="*/ 846667 w 1498600"/>
              <a:gd name="connsiteY2" fmla="*/ 197352 h 858942"/>
              <a:gd name="connsiteX3" fmla="*/ 1498600 w 1498600"/>
              <a:gd name="connsiteY3" fmla="*/ 7998 h 858942"/>
              <a:gd name="connsiteX0" fmla="*/ 0 w 1498600"/>
              <a:gd name="connsiteY0" fmla="*/ 814448 h 864424"/>
              <a:gd name="connsiteX1" fmla="*/ 549804 w 1498600"/>
              <a:gd name="connsiteY1" fmla="*/ 799461 h 864424"/>
              <a:gd name="connsiteX2" fmla="*/ 846667 w 1498600"/>
              <a:gd name="connsiteY2" fmla="*/ 197352 h 864424"/>
              <a:gd name="connsiteX3" fmla="*/ 1498600 w 1498600"/>
              <a:gd name="connsiteY3" fmla="*/ 7998 h 864424"/>
              <a:gd name="connsiteX0" fmla="*/ 0 w 1498600"/>
              <a:gd name="connsiteY0" fmla="*/ 814448 h 862064"/>
              <a:gd name="connsiteX1" fmla="*/ 549804 w 1498600"/>
              <a:gd name="connsiteY1" fmla="*/ 799461 h 862064"/>
              <a:gd name="connsiteX2" fmla="*/ 846667 w 1498600"/>
              <a:gd name="connsiteY2" fmla="*/ 197352 h 862064"/>
              <a:gd name="connsiteX3" fmla="*/ 1498600 w 1498600"/>
              <a:gd name="connsiteY3" fmla="*/ 7998 h 862064"/>
              <a:gd name="connsiteX0" fmla="*/ 0 w 1498600"/>
              <a:gd name="connsiteY0" fmla="*/ 814448 h 853815"/>
              <a:gd name="connsiteX1" fmla="*/ 549804 w 1498600"/>
              <a:gd name="connsiteY1" fmla="*/ 799461 h 853815"/>
              <a:gd name="connsiteX2" fmla="*/ 846667 w 1498600"/>
              <a:gd name="connsiteY2" fmla="*/ 197352 h 853815"/>
              <a:gd name="connsiteX3" fmla="*/ 1498600 w 1498600"/>
              <a:gd name="connsiteY3" fmla="*/ 7998 h 853815"/>
              <a:gd name="connsiteX0" fmla="*/ 0 w 1498600"/>
              <a:gd name="connsiteY0" fmla="*/ 814448 h 853314"/>
              <a:gd name="connsiteX1" fmla="*/ 549804 w 1498600"/>
              <a:gd name="connsiteY1" fmla="*/ 799461 h 853314"/>
              <a:gd name="connsiteX2" fmla="*/ 846667 w 1498600"/>
              <a:gd name="connsiteY2" fmla="*/ 197352 h 853314"/>
              <a:gd name="connsiteX3" fmla="*/ 1498600 w 1498600"/>
              <a:gd name="connsiteY3" fmla="*/ 7998 h 853314"/>
              <a:gd name="connsiteX0" fmla="*/ 0 w 1498600"/>
              <a:gd name="connsiteY0" fmla="*/ 814448 h 859082"/>
              <a:gd name="connsiteX1" fmla="*/ 549804 w 1498600"/>
              <a:gd name="connsiteY1" fmla="*/ 799461 h 859082"/>
              <a:gd name="connsiteX2" fmla="*/ 846667 w 1498600"/>
              <a:gd name="connsiteY2" fmla="*/ 197352 h 859082"/>
              <a:gd name="connsiteX3" fmla="*/ 1498600 w 1498600"/>
              <a:gd name="connsiteY3" fmla="*/ 7998 h 85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8600" h="859082">
                <a:moveTo>
                  <a:pt x="0" y="814448"/>
                </a:moveTo>
                <a:cubicBezTo>
                  <a:pt x="239183" y="819919"/>
                  <a:pt x="392818" y="921052"/>
                  <a:pt x="549804" y="799461"/>
                </a:cubicBezTo>
                <a:cubicBezTo>
                  <a:pt x="706790" y="677870"/>
                  <a:pt x="708025" y="633665"/>
                  <a:pt x="846667" y="197352"/>
                </a:cubicBezTo>
                <a:cubicBezTo>
                  <a:pt x="958851" y="-80092"/>
                  <a:pt x="1252008" y="20169"/>
                  <a:pt x="1498600" y="7998"/>
                </a:cubicBezTo>
              </a:path>
            </a:pathLst>
          </a:custGeom>
          <a:noFill/>
          <a:ln>
            <a:solidFill>
              <a:srgbClr val="129B8E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0">
                    <a:srgbClr val="11978D"/>
                  </a:gs>
                  <a:gs pos="100000">
                    <a:srgbClr val="136A70"/>
                  </a:gs>
                </a:gsLst>
                <a:lin ang="10800000" scaled="1"/>
                <a:tileRect/>
              </a:gra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06D30B-935D-440C-91D8-0C564CC65A48}"/>
              </a:ext>
            </a:extLst>
          </p:cNvPr>
          <p:cNvSpPr txBox="1"/>
          <p:nvPr/>
        </p:nvSpPr>
        <p:spPr>
          <a:xfrm>
            <a:off x="5422884" y="575399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11978D"/>
                    </a:gs>
                    <a:gs pos="100000">
                      <a:srgbClr val="136A7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6AE0CC1-256E-4F7A-97F2-09685D8A1463}"/>
              </a:ext>
            </a:extLst>
          </p:cNvPr>
          <p:cNvSpPr txBox="1"/>
          <p:nvPr/>
        </p:nvSpPr>
        <p:spPr>
          <a:xfrm>
            <a:off x="5422884" y="2221319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11978D"/>
                    </a:gs>
                    <a:gs pos="100000">
                      <a:srgbClr val="136A7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2BEC36-6F09-4D52-93FC-E7B3175C9F21}"/>
              </a:ext>
            </a:extLst>
          </p:cNvPr>
          <p:cNvSpPr txBox="1"/>
          <p:nvPr/>
        </p:nvSpPr>
        <p:spPr>
          <a:xfrm>
            <a:off x="5422884" y="3867239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11978D"/>
                    </a:gs>
                    <a:gs pos="100000">
                      <a:srgbClr val="136A7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20F4F8-B0CB-4FFC-997A-2EB543A08B55}"/>
              </a:ext>
            </a:extLst>
          </p:cNvPr>
          <p:cNvSpPr txBox="1"/>
          <p:nvPr/>
        </p:nvSpPr>
        <p:spPr>
          <a:xfrm>
            <a:off x="5422884" y="5513160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11978D"/>
                    </a:gs>
                    <a:gs pos="100000">
                      <a:srgbClr val="136A7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2" name="TextBox 16">
            <a:extLst>
              <a:ext uri="{FF2B5EF4-FFF2-40B4-BE49-F238E27FC236}">
                <a16:creationId xmlns:a16="http://schemas.microsoft.com/office/drawing/2014/main" id="{DE3CD13E-D735-4F76-9B1C-C11BEA3704A1}"/>
              </a:ext>
            </a:extLst>
          </p:cNvPr>
          <p:cNvSpPr txBox="1"/>
          <p:nvPr/>
        </p:nvSpPr>
        <p:spPr>
          <a:xfrm>
            <a:off x="6692403" y="401041"/>
            <a:ext cx="5068257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  <p:sp>
        <p:nvSpPr>
          <p:cNvPr id="43" name="TextBox 18">
            <a:extLst>
              <a:ext uri="{FF2B5EF4-FFF2-40B4-BE49-F238E27FC236}">
                <a16:creationId xmlns:a16="http://schemas.microsoft.com/office/drawing/2014/main" id="{A788665A-1420-4565-855F-85AFAF5EF5FF}"/>
              </a:ext>
            </a:extLst>
          </p:cNvPr>
          <p:cNvSpPr txBox="1"/>
          <p:nvPr/>
        </p:nvSpPr>
        <p:spPr>
          <a:xfrm>
            <a:off x="6622858" y="2088505"/>
            <a:ext cx="5137802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nước.Các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20">
            <a:extLst>
              <a:ext uri="{FF2B5EF4-FFF2-40B4-BE49-F238E27FC236}">
                <a16:creationId xmlns:a16="http://schemas.microsoft.com/office/drawing/2014/main" id="{183390F8-1788-4357-A092-0201AB56A815}"/>
              </a:ext>
            </a:extLst>
          </p:cNvPr>
          <p:cNvSpPr txBox="1"/>
          <p:nvPr/>
        </p:nvSpPr>
        <p:spPr>
          <a:xfrm>
            <a:off x="6692403" y="3694789"/>
            <a:ext cx="4954132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dồi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5" name="TextBox 22">
            <a:extLst>
              <a:ext uri="{FF2B5EF4-FFF2-40B4-BE49-F238E27FC236}">
                <a16:creationId xmlns:a16="http://schemas.microsoft.com/office/drawing/2014/main" id="{364CA8CD-EF0C-4070-AF25-B0E3B1A80C31}"/>
              </a:ext>
            </a:extLst>
          </p:cNvPr>
          <p:cNvSpPr txBox="1"/>
          <p:nvPr/>
        </p:nvSpPr>
        <p:spPr>
          <a:xfrm>
            <a:off x="6712894" y="5458008"/>
            <a:ext cx="493364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 dụng thành công những tiến bộ khoa học, kĩ thuật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0E1E867-1E86-4F26-B49D-4EAF47E86135}"/>
              </a:ext>
            </a:extLst>
          </p:cNvPr>
          <p:cNvSpPr txBox="1"/>
          <p:nvPr/>
        </p:nvSpPr>
        <p:spPr>
          <a:xfrm>
            <a:off x="1425525" y="3396175"/>
            <a:ext cx="18897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D6D6D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D3C17B-462E-0275-51F6-8ACEAFA4C93C}"/>
              </a:ext>
            </a:extLst>
          </p:cNvPr>
          <p:cNvSpPr txBox="1"/>
          <p:nvPr/>
        </p:nvSpPr>
        <p:spPr>
          <a:xfrm>
            <a:off x="55670" y="20503"/>
            <a:ext cx="385591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2126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Tình hình kinh tế</a:t>
            </a:r>
          </a:p>
        </p:txBody>
      </p:sp>
    </p:spTree>
    <p:extLst>
      <p:ext uri="{BB962C8B-B14F-4D97-AF65-F5344CB8AC3E}">
        <p14:creationId xmlns:p14="http://schemas.microsoft.com/office/powerpoint/2010/main" val="4109195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1" dur="1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2" dur="1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grpId="0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7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8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grpId="0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1" dur="1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2" dur="1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2" fill="hold" grpId="0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7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grpId="0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1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2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2" fill="hold" grpId="0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8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grpId="0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1" dur="1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2" dur="1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23" grpId="0" animBg="1"/>
          <p:bldP spid="27" grpId="0" animBg="1"/>
          <p:bldP spid="31" grpId="0" animBg="1"/>
          <p:bldP spid="42" grpId="0"/>
          <p:bldP spid="43" grpId="0"/>
          <p:bldP spid="44" grpId="0"/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23" grpId="0" animBg="1"/>
          <p:bldP spid="27" grpId="0" animBg="1"/>
          <p:bldP spid="31" grpId="0" animBg="1"/>
          <p:bldP spid="42" grpId="0"/>
          <p:bldP spid="43" grpId="0"/>
          <p:bldP spid="44" grpId="0"/>
          <p:bldP spid="45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!!2">
            <a:extLst>
              <a:ext uri="{FF2B5EF4-FFF2-40B4-BE49-F238E27FC236}">
                <a16:creationId xmlns:a16="http://schemas.microsoft.com/office/drawing/2014/main" id="{5282DF54-D979-4EFD-ADD3-2DF3F857DA7E}"/>
              </a:ext>
            </a:extLst>
          </p:cNvPr>
          <p:cNvSpPr/>
          <p:nvPr/>
        </p:nvSpPr>
        <p:spPr>
          <a:xfrm>
            <a:off x="-1" y="0"/>
            <a:ext cx="2434167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A11A95B-755F-415D-8504-BB1631B1DE7E}"/>
              </a:ext>
            </a:extLst>
          </p:cNvPr>
          <p:cNvSpPr/>
          <p:nvPr/>
        </p:nvSpPr>
        <p:spPr>
          <a:xfrm>
            <a:off x="3532804" y="960120"/>
            <a:ext cx="1524000" cy="2134716"/>
          </a:xfrm>
          <a:custGeom>
            <a:avLst/>
            <a:gdLst>
              <a:gd name="connsiteX0" fmla="*/ 0 w 1663700"/>
              <a:gd name="connsiteY0" fmla="*/ 2116808 h 2116808"/>
              <a:gd name="connsiteX1" fmla="*/ 635000 w 1663700"/>
              <a:gd name="connsiteY1" fmla="*/ 1786608 h 2116808"/>
              <a:gd name="connsiteX2" fmla="*/ 793750 w 1663700"/>
              <a:gd name="connsiteY2" fmla="*/ 268958 h 2116808"/>
              <a:gd name="connsiteX3" fmla="*/ 1663700 w 1663700"/>
              <a:gd name="connsiteY3" fmla="*/ 8608 h 2116808"/>
              <a:gd name="connsiteX0" fmla="*/ 0 w 1663700"/>
              <a:gd name="connsiteY0" fmla="*/ 2116808 h 2116808"/>
              <a:gd name="connsiteX1" fmla="*/ 635000 w 1663700"/>
              <a:gd name="connsiteY1" fmla="*/ 1786608 h 2116808"/>
              <a:gd name="connsiteX2" fmla="*/ 793750 w 1663700"/>
              <a:gd name="connsiteY2" fmla="*/ 268958 h 2116808"/>
              <a:gd name="connsiteX3" fmla="*/ 1663700 w 1663700"/>
              <a:gd name="connsiteY3" fmla="*/ 8608 h 2116808"/>
              <a:gd name="connsiteX0" fmla="*/ 0 w 1663700"/>
              <a:gd name="connsiteY0" fmla="*/ 2116808 h 2116808"/>
              <a:gd name="connsiteX1" fmla="*/ 635000 w 1663700"/>
              <a:gd name="connsiteY1" fmla="*/ 1786608 h 2116808"/>
              <a:gd name="connsiteX2" fmla="*/ 793750 w 1663700"/>
              <a:gd name="connsiteY2" fmla="*/ 268958 h 2116808"/>
              <a:gd name="connsiteX3" fmla="*/ 1663700 w 1663700"/>
              <a:gd name="connsiteY3" fmla="*/ 8608 h 2116808"/>
              <a:gd name="connsiteX0" fmla="*/ 0 w 1663700"/>
              <a:gd name="connsiteY0" fmla="*/ 2116808 h 2119194"/>
              <a:gd name="connsiteX1" fmla="*/ 679450 w 1663700"/>
              <a:gd name="connsiteY1" fmla="*/ 1831058 h 2119194"/>
              <a:gd name="connsiteX2" fmla="*/ 793750 w 1663700"/>
              <a:gd name="connsiteY2" fmla="*/ 268958 h 2119194"/>
              <a:gd name="connsiteX3" fmla="*/ 1663700 w 1663700"/>
              <a:gd name="connsiteY3" fmla="*/ 8608 h 211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3700" h="2119194">
                <a:moveTo>
                  <a:pt x="0" y="2116808"/>
                </a:moveTo>
                <a:cubicBezTo>
                  <a:pt x="251354" y="2105695"/>
                  <a:pt x="553508" y="2196183"/>
                  <a:pt x="679450" y="1831058"/>
                </a:cubicBezTo>
                <a:cubicBezTo>
                  <a:pt x="805392" y="1465933"/>
                  <a:pt x="622300" y="565291"/>
                  <a:pt x="793750" y="268958"/>
                </a:cubicBezTo>
                <a:cubicBezTo>
                  <a:pt x="965200" y="-27375"/>
                  <a:pt x="1314450" y="-9384"/>
                  <a:pt x="1663700" y="8608"/>
                </a:cubicBezTo>
              </a:path>
            </a:pathLst>
          </a:custGeom>
          <a:noFill/>
          <a:ln>
            <a:solidFill>
              <a:srgbClr val="129B8E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0">
                    <a:srgbClr val="11978D"/>
                  </a:gs>
                  <a:gs pos="100000">
                    <a:srgbClr val="136A70"/>
                  </a:gs>
                </a:gsLst>
                <a:lin ang="10800000" scaled="1"/>
                <a:tileRect/>
              </a:gra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243E2C8-3775-4034-8D54-C4E0C93F7364}"/>
              </a:ext>
            </a:extLst>
          </p:cNvPr>
          <p:cNvSpPr/>
          <p:nvPr/>
        </p:nvSpPr>
        <p:spPr>
          <a:xfrm>
            <a:off x="3583604" y="2604347"/>
            <a:ext cx="1498600" cy="727721"/>
          </a:xfrm>
          <a:custGeom>
            <a:avLst/>
            <a:gdLst>
              <a:gd name="connsiteX0" fmla="*/ 0 w 1498600"/>
              <a:gd name="connsiteY0" fmla="*/ 806450 h 841577"/>
              <a:gd name="connsiteX1" fmla="*/ 533400 w 1498600"/>
              <a:gd name="connsiteY1" fmla="*/ 768350 h 841577"/>
              <a:gd name="connsiteX2" fmla="*/ 844550 w 1498600"/>
              <a:gd name="connsiteY2" fmla="*/ 152400 h 841577"/>
              <a:gd name="connsiteX3" fmla="*/ 1498600 w 1498600"/>
              <a:gd name="connsiteY3" fmla="*/ 0 h 841577"/>
              <a:gd name="connsiteX0" fmla="*/ 0 w 1498600"/>
              <a:gd name="connsiteY0" fmla="*/ 806450 h 841577"/>
              <a:gd name="connsiteX1" fmla="*/ 533400 w 1498600"/>
              <a:gd name="connsiteY1" fmla="*/ 768350 h 841577"/>
              <a:gd name="connsiteX2" fmla="*/ 844550 w 1498600"/>
              <a:gd name="connsiteY2" fmla="*/ 152400 h 841577"/>
              <a:gd name="connsiteX3" fmla="*/ 1498600 w 1498600"/>
              <a:gd name="connsiteY3" fmla="*/ 0 h 841577"/>
              <a:gd name="connsiteX0" fmla="*/ 0 w 1498600"/>
              <a:gd name="connsiteY0" fmla="*/ 806450 h 841577"/>
              <a:gd name="connsiteX1" fmla="*/ 533400 w 1498600"/>
              <a:gd name="connsiteY1" fmla="*/ 768350 h 841577"/>
              <a:gd name="connsiteX2" fmla="*/ 844550 w 1498600"/>
              <a:gd name="connsiteY2" fmla="*/ 152400 h 841577"/>
              <a:gd name="connsiteX3" fmla="*/ 1498600 w 1498600"/>
              <a:gd name="connsiteY3" fmla="*/ 0 h 841577"/>
              <a:gd name="connsiteX0" fmla="*/ 0 w 1498600"/>
              <a:gd name="connsiteY0" fmla="*/ 806450 h 840017"/>
              <a:gd name="connsiteX1" fmla="*/ 533400 w 1498600"/>
              <a:gd name="connsiteY1" fmla="*/ 768350 h 840017"/>
              <a:gd name="connsiteX2" fmla="*/ 889000 w 1498600"/>
              <a:gd name="connsiteY2" fmla="*/ 177800 h 840017"/>
              <a:gd name="connsiteX3" fmla="*/ 1498600 w 1498600"/>
              <a:gd name="connsiteY3" fmla="*/ 0 h 840017"/>
              <a:gd name="connsiteX0" fmla="*/ 0 w 1498600"/>
              <a:gd name="connsiteY0" fmla="*/ 806450 h 840017"/>
              <a:gd name="connsiteX1" fmla="*/ 533400 w 1498600"/>
              <a:gd name="connsiteY1" fmla="*/ 768350 h 840017"/>
              <a:gd name="connsiteX2" fmla="*/ 889000 w 1498600"/>
              <a:gd name="connsiteY2" fmla="*/ 177800 h 840017"/>
              <a:gd name="connsiteX3" fmla="*/ 1498600 w 1498600"/>
              <a:gd name="connsiteY3" fmla="*/ 0 h 840017"/>
              <a:gd name="connsiteX0" fmla="*/ 0 w 1498600"/>
              <a:gd name="connsiteY0" fmla="*/ 806450 h 840017"/>
              <a:gd name="connsiteX1" fmla="*/ 533400 w 1498600"/>
              <a:gd name="connsiteY1" fmla="*/ 768350 h 840017"/>
              <a:gd name="connsiteX2" fmla="*/ 889000 w 1498600"/>
              <a:gd name="connsiteY2" fmla="*/ 177800 h 840017"/>
              <a:gd name="connsiteX3" fmla="*/ 1498600 w 1498600"/>
              <a:gd name="connsiteY3" fmla="*/ 0 h 840017"/>
              <a:gd name="connsiteX0" fmla="*/ 0 w 1498600"/>
              <a:gd name="connsiteY0" fmla="*/ 806450 h 841972"/>
              <a:gd name="connsiteX1" fmla="*/ 533400 w 1498600"/>
              <a:gd name="connsiteY1" fmla="*/ 768350 h 841972"/>
              <a:gd name="connsiteX2" fmla="*/ 857250 w 1498600"/>
              <a:gd name="connsiteY2" fmla="*/ 146050 h 841972"/>
              <a:gd name="connsiteX3" fmla="*/ 1498600 w 1498600"/>
              <a:gd name="connsiteY3" fmla="*/ 0 h 841972"/>
              <a:gd name="connsiteX0" fmla="*/ 0 w 1498600"/>
              <a:gd name="connsiteY0" fmla="*/ 806450 h 838865"/>
              <a:gd name="connsiteX1" fmla="*/ 533400 w 1498600"/>
              <a:gd name="connsiteY1" fmla="*/ 768350 h 838865"/>
              <a:gd name="connsiteX2" fmla="*/ 850900 w 1498600"/>
              <a:gd name="connsiteY2" fmla="*/ 196850 h 838865"/>
              <a:gd name="connsiteX3" fmla="*/ 1498600 w 1498600"/>
              <a:gd name="connsiteY3" fmla="*/ 0 h 838865"/>
              <a:gd name="connsiteX0" fmla="*/ 0 w 1498600"/>
              <a:gd name="connsiteY0" fmla="*/ 806450 h 838865"/>
              <a:gd name="connsiteX1" fmla="*/ 533400 w 1498600"/>
              <a:gd name="connsiteY1" fmla="*/ 768350 h 838865"/>
              <a:gd name="connsiteX2" fmla="*/ 850900 w 1498600"/>
              <a:gd name="connsiteY2" fmla="*/ 196850 h 838865"/>
              <a:gd name="connsiteX3" fmla="*/ 1498600 w 1498600"/>
              <a:gd name="connsiteY3" fmla="*/ 0 h 838865"/>
              <a:gd name="connsiteX0" fmla="*/ 0 w 1498600"/>
              <a:gd name="connsiteY0" fmla="*/ 806450 h 838865"/>
              <a:gd name="connsiteX1" fmla="*/ 533400 w 1498600"/>
              <a:gd name="connsiteY1" fmla="*/ 768350 h 838865"/>
              <a:gd name="connsiteX2" fmla="*/ 850900 w 1498600"/>
              <a:gd name="connsiteY2" fmla="*/ 196850 h 838865"/>
              <a:gd name="connsiteX3" fmla="*/ 1498600 w 1498600"/>
              <a:gd name="connsiteY3" fmla="*/ 0 h 838865"/>
              <a:gd name="connsiteX0" fmla="*/ 0 w 1498600"/>
              <a:gd name="connsiteY0" fmla="*/ 806450 h 838865"/>
              <a:gd name="connsiteX1" fmla="*/ 533400 w 1498600"/>
              <a:gd name="connsiteY1" fmla="*/ 768350 h 838865"/>
              <a:gd name="connsiteX2" fmla="*/ 850900 w 1498600"/>
              <a:gd name="connsiteY2" fmla="*/ 196850 h 838865"/>
              <a:gd name="connsiteX3" fmla="*/ 1498600 w 1498600"/>
              <a:gd name="connsiteY3" fmla="*/ 0 h 838865"/>
              <a:gd name="connsiteX0" fmla="*/ 0 w 1498600"/>
              <a:gd name="connsiteY0" fmla="*/ 806450 h 839316"/>
              <a:gd name="connsiteX1" fmla="*/ 533400 w 1498600"/>
              <a:gd name="connsiteY1" fmla="*/ 768350 h 839316"/>
              <a:gd name="connsiteX2" fmla="*/ 846667 w 1498600"/>
              <a:gd name="connsiteY2" fmla="*/ 189354 h 839316"/>
              <a:gd name="connsiteX3" fmla="*/ 1498600 w 1498600"/>
              <a:gd name="connsiteY3" fmla="*/ 0 h 839316"/>
              <a:gd name="connsiteX0" fmla="*/ 0 w 1498600"/>
              <a:gd name="connsiteY0" fmla="*/ 806450 h 839316"/>
              <a:gd name="connsiteX1" fmla="*/ 533400 w 1498600"/>
              <a:gd name="connsiteY1" fmla="*/ 768350 h 839316"/>
              <a:gd name="connsiteX2" fmla="*/ 846667 w 1498600"/>
              <a:gd name="connsiteY2" fmla="*/ 189354 h 839316"/>
              <a:gd name="connsiteX3" fmla="*/ 1498600 w 1498600"/>
              <a:gd name="connsiteY3" fmla="*/ 0 h 839316"/>
              <a:gd name="connsiteX0" fmla="*/ 0 w 1498600"/>
              <a:gd name="connsiteY0" fmla="*/ 806450 h 839316"/>
              <a:gd name="connsiteX1" fmla="*/ 533400 w 1498600"/>
              <a:gd name="connsiteY1" fmla="*/ 768350 h 839316"/>
              <a:gd name="connsiteX2" fmla="*/ 846667 w 1498600"/>
              <a:gd name="connsiteY2" fmla="*/ 189354 h 839316"/>
              <a:gd name="connsiteX3" fmla="*/ 1498600 w 1498600"/>
              <a:gd name="connsiteY3" fmla="*/ 0 h 839316"/>
              <a:gd name="connsiteX0" fmla="*/ 0 w 1498600"/>
              <a:gd name="connsiteY0" fmla="*/ 806450 h 839316"/>
              <a:gd name="connsiteX1" fmla="*/ 533400 w 1498600"/>
              <a:gd name="connsiteY1" fmla="*/ 768350 h 839316"/>
              <a:gd name="connsiteX2" fmla="*/ 846667 w 1498600"/>
              <a:gd name="connsiteY2" fmla="*/ 189354 h 839316"/>
              <a:gd name="connsiteX3" fmla="*/ 1498600 w 1498600"/>
              <a:gd name="connsiteY3" fmla="*/ 0 h 839316"/>
              <a:gd name="connsiteX0" fmla="*/ 0 w 1498600"/>
              <a:gd name="connsiteY0" fmla="*/ 806450 h 848457"/>
              <a:gd name="connsiteX1" fmla="*/ 541866 w 1498600"/>
              <a:gd name="connsiteY1" fmla="*/ 785841 h 848457"/>
              <a:gd name="connsiteX2" fmla="*/ 846667 w 1498600"/>
              <a:gd name="connsiteY2" fmla="*/ 189354 h 848457"/>
              <a:gd name="connsiteX3" fmla="*/ 1498600 w 1498600"/>
              <a:gd name="connsiteY3" fmla="*/ 0 h 848457"/>
              <a:gd name="connsiteX0" fmla="*/ 0 w 1498600"/>
              <a:gd name="connsiteY0" fmla="*/ 806450 h 849218"/>
              <a:gd name="connsiteX1" fmla="*/ 541866 w 1498600"/>
              <a:gd name="connsiteY1" fmla="*/ 785841 h 849218"/>
              <a:gd name="connsiteX2" fmla="*/ 846667 w 1498600"/>
              <a:gd name="connsiteY2" fmla="*/ 189354 h 849218"/>
              <a:gd name="connsiteX3" fmla="*/ 1498600 w 1498600"/>
              <a:gd name="connsiteY3" fmla="*/ 0 h 849218"/>
              <a:gd name="connsiteX0" fmla="*/ 0 w 1498600"/>
              <a:gd name="connsiteY0" fmla="*/ 806450 h 852501"/>
              <a:gd name="connsiteX1" fmla="*/ 549804 w 1498600"/>
              <a:gd name="connsiteY1" fmla="*/ 791463 h 852501"/>
              <a:gd name="connsiteX2" fmla="*/ 846667 w 1498600"/>
              <a:gd name="connsiteY2" fmla="*/ 189354 h 852501"/>
              <a:gd name="connsiteX3" fmla="*/ 1498600 w 1498600"/>
              <a:gd name="connsiteY3" fmla="*/ 0 h 852501"/>
              <a:gd name="connsiteX0" fmla="*/ 0 w 1498600"/>
              <a:gd name="connsiteY0" fmla="*/ 806450 h 857215"/>
              <a:gd name="connsiteX1" fmla="*/ 549804 w 1498600"/>
              <a:gd name="connsiteY1" fmla="*/ 791463 h 857215"/>
              <a:gd name="connsiteX2" fmla="*/ 846667 w 1498600"/>
              <a:gd name="connsiteY2" fmla="*/ 189354 h 857215"/>
              <a:gd name="connsiteX3" fmla="*/ 1498600 w 1498600"/>
              <a:gd name="connsiteY3" fmla="*/ 0 h 857215"/>
              <a:gd name="connsiteX0" fmla="*/ 0 w 1498600"/>
              <a:gd name="connsiteY0" fmla="*/ 806450 h 850944"/>
              <a:gd name="connsiteX1" fmla="*/ 549804 w 1498600"/>
              <a:gd name="connsiteY1" fmla="*/ 791463 h 850944"/>
              <a:gd name="connsiteX2" fmla="*/ 846667 w 1498600"/>
              <a:gd name="connsiteY2" fmla="*/ 189354 h 850944"/>
              <a:gd name="connsiteX3" fmla="*/ 1498600 w 1498600"/>
              <a:gd name="connsiteY3" fmla="*/ 0 h 850944"/>
              <a:gd name="connsiteX0" fmla="*/ 0 w 1498600"/>
              <a:gd name="connsiteY0" fmla="*/ 806450 h 850944"/>
              <a:gd name="connsiteX1" fmla="*/ 549804 w 1498600"/>
              <a:gd name="connsiteY1" fmla="*/ 791463 h 850944"/>
              <a:gd name="connsiteX2" fmla="*/ 846667 w 1498600"/>
              <a:gd name="connsiteY2" fmla="*/ 189354 h 850944"/>
              <a:gd name="connsiteX3" fmla="*/ 1498600 w 1498600"/>
              <a:gd name="connsiteY3" fmla="*/ 0 h 850944"/>
              <a:gd name="connsiteX0" fmla="*/ 0 w 1498600"/>
              <a:gd name="connsiteY0" fmla="*/ 831340 h 875834"/>
              <a:gd name="connsiteX1" fmla="*/ 549804 w 1498600"/>
              <a:gd name="connsiteY1" fmla="*/ 816353 h 875834"/>
              <a:gd name="connsiteX2" fmla="*/ 846667 w 1498600"/>
              <a:gd name="connsiteY2" fmla="*/ 214244 h 875834"/>
              <a:gd name="connsiteX3" fmla="*/ 1498600 w 1498600"/>
              <a:gd name="connsiteY3" fmla="*/ 24890 h 875834"/>
              <a:gd name="connsiteX0" fmla="*/ 0 w 1498600"/>
              <a:gd name="connsiteY0" fmla="*/ 831340 h 875834"/>
              <a:gd name="connsiteX1" fmla="*/ 549804 w 1498600"/>
              <a:gd name="connsiteY1" fmla="*/ 816353 h 875834"/>
              <a:gd name="connsiteX2" fmla="*/ 846667 w 1498600"/>
              <a:gd name="connsiteY2" fmla="*/ 214244 h 875834"/>
              <a:gd name="connsiteX3" fmla="*/ 1498600 w 1498600"/>
              <a:gd name="connsiteY3" fmla="*/ 24890 h 875834"/>
              <a:gd name="connsiteX0" fmla="*/ 0 w 1498600"/>
              <a:gd name="connsiteY0" fmla="*/ 814448 h 858942"/>
              <a:gd name="connsiteX1" fmla="*/ 549804 w 1498600"/>
              <a:gd name="connsiteY1" fmla="*/ 799461 h 858942"/>
              <a:gd name="connsiteX2" fmla="*/ 846667 w 1498600"/>
              <a:gd name="connsiteY2" fmla="*/ 197352 h 858942"/>
              <a:gd name="connsiteX3" fmla="*/ 1498600 w 1498600"/>
              <a:gd name="connsiteY3" fmla="*/ 7998 h 858942"/>
              <a:gd name="connsiteX0" fmla="*/ 0 w 1498600"/>
              <a:gd name="connsiteY0" fmla="*/ 814448 h 858942"/>
              <a:gd name="connsiteX1" fmla="*/ 549804 w 1498600"/>
              <a:gd name="connsiteY1" fmla="*/ 799461 h 858942"/>
              <a:gd name="connsiteX2" fmla="*/ 846667 w 1498600"/>
              <a:gd name="connsiteY2" fmla="*/ 197352 h 858942"/>
              <a:gd name="connsiteX3" fmla="*/ 1498600 w 1498600"/>
              <a:gd name="connsiteY3" fmla="*/ 7998 h 858942"/>
              <a:gd name="connsiteX0" fmla="*/ 0 w 1498600"/>
              <a:gd name="connsiteY0" fmla="*/ 814448 h 864424"/>
              <a:gd name="connsiteX1" fmla="*/ 549804 w 1498600"/>
              <a:gd name="connsiteY1" fmla="*/ 799461 h 864424"/>
              <a:gd name="connsiteX2" fmla="*/ 846667 w 1498600"/>
              <a:gd name="connsiteY2" fmla="*/ 197352 h 864424"/>
              <a:gd name="connsiteX3" fmla="*/ 1498600 w 1498600"/>
              <a:gd name="connsiteY3" fmla="*/ 7998 h 864424"/>
              <a:gd name="connsiteX0" fmla="*/ 0 w 1498600"/>
              <a:gd name="connsiteY0" fmla="*/ 814448 h 862064"/>
              <a:gd name="connsiteX1" fmla="*/ 549804 w 1498600"/>
              <a:gd name="connsiteY1" fmla="*/ 799461 h 862064"/>
              <a:gd name="connsiteX2" fmla="*/ 846667 w 1498600"/>
              <a:gd name="connsiteY2" fmla="*/ 197352 h 862064"/>
              <a:gd name="connsiteX3" fmla="*/ 1498600 w 1498600"/>
              <a:gd name="connsiteY3" fmla="*/ 7998 h 862064"/>
              <a:gd name="connsiteX0" fmla="*/ 0 w 1498600"/>
              <a:gd name="connsiteY0" fmla="*/ 814448 h 853815"/>
              <a:gd name="connsiteX1" fmla="*/ 549804 w 1498600"/>
              <a:gd name="connsiteY1" fmla="*/ 799461 h 853815"/>
              <a:gd name="connsiteX2" fmla="*/ 846667 w 1498600"/>
              <a:gd name="connsiteY2" fmla="*/ 197352 h 853815"/>
              <a:gd name="connsiteX3" fmla="*/ 1498600 w 1498600"/>
              <a:gd name="connsiteY3" fmla="*/ 7998 h 853815"/>
              <a:gd name="connsiteX0" fmla="*/ 0 w 1498600"/>
              <a:gd name="connsiteY0" fmla="*/ 814448 h 853314"/>
              <a:gd name="connsiteX1" fmla="*/ 549804 w 1498600"/>
              <a:gd name="connsiteY1" fmla="*/ 799461 h 853314"/>
              <a:gd name="connsiteX2" fmla="*/ 846667 w 1498600"/>
              <a:gd name="connsiteY2" fmla="*/ 197352 h 853314"/>
              <a:gd name="connsiteX3" fmla="*/ 1498600 w 1498600"/>
              <a:gd name="connsiteY3" fmla="*/ 7998 h 853314"/>
              <a:gd name="connsiteX0" fmla="*/ 0 w 1498600"/>
              <a:gd name="connsiteY0" fmla="*/ 814448 h 859082"/>
              <a:gd name="connsiteX1" fmla="*/ 549804 w 1498600"/>
              <a:gd name="connsiteY1" fmla="*/ 799461 h 859082"/>
              <a:gd name="connsiteX2" fmla="*/ 846667 w 1498600"/>
              <a:gd name="connsiteY2" fmla="*/ 197352 h 859082"/>
              <a:gd name="connsiteX3" fmla="*/ 1498600 w 1498600"/>
              <a:gd name="connsiteY3" fmla="*/ 7998 h 85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8600" h="859082">
                <a:moveTo>
                  <a:pt x="0" y="814448"/>
                </a:moveTo>
                <a:cubicBezTo>
                  <a:pt x="239183" y="819919"/>
                  <a:pt x="392818" y="921052"/>
                  <a:pt x="549804" y="799461"/>
                </a:cubicBezTo>
                <a:cubicBezTo>
                  <a:pt x="706790" y="677870"/>
                  <a:pt x="708025" y="633665"/>
                  <a:pt x="846667" y="197352"/>
                </a:cubicBezTo>
                <a:cubicBezTo>
                  <a:pt x="958851" y="-80092"/>
                  <a:pt x="1252008" y="20169"/>
                  <a:pt x="1498600" y="7998"/>
                </a:cubicBezTo>
              </a:path>
            </a:pathLst>
          </a:custGeom>
          <a:noFill/>
          <a:ln>
            <a:solidFill>
              <a:srgbClr val="129B8E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0">
                    <a:srgbClr val="11978D"/>
                  </a:gs>
                  <a:gs pos="100000">
                    <a:srgbClr val="136A70"/>
                  </a:gs>
                </a:gsLst>
                <a:lin ang="10800000" scaled="1"/>
                <a:tileRect/>
              </a:gra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2EEB5F2-9C51-4D7D-AFF3-1C373CAF8A48}"/>
              </a:ext>
            </a:extLst>
          </p:cNvPr>
          <p:cNvSpPr/>
          <p:nvPr/>
        </p:nvSpPr>
        <p:spPr>
          <a:xfrm>
            <a:off x="5214984" y="268582"/>
            <a:ext cx="6733176" cy="1392807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1D5D7E7-5805-4D71-BE0F-3949665F7A0F}"/>
              </a:ext>
            </a:extLst>
          </p:cNvPr>
          <p:cNvSpPr/>
          <p:nvPr/>
        </p:nvSpPr>
        <p:spPr>
          <a:xfrm>
            <a:off x="5133004" y="268582"/>
            <a:ext cx="1433479" cy="1392807"/>
          </a:xfrm>
          <a:prstGeom prst="ellipse">
            <a:avLst/>
          </a:prstGeom>
          <a:solidFill>
            <a:srgbClr val="CBCBCB"/>
          </a:solidFill>
          <a:ln>
            <a:noFill/>
          </a:ln>
          <a:effectLst>
            <a:outerShdw blurRad="50800" dist="38100" algn="l" rotWithShape="0">
              <a:srgbClr val="BEF8F4"/>
            </a:outerShdw>
          </a:effectLst>
          <a:scene3d>
            <a:camera prst="orthographicFront"/>
            <a:lightRig rig="flood" dir="t">
              <a:rot lat="0" lon="0" rev="3000000"/>
            </a:lightRig>
          </a:scene3d>
          <a:sp3d extrusionH="25400" prstMaterial="powder">
            <a:bevelT w="222250" h="31750" prst="angle"/>
            <a:bevelB h="120650" prst="angle"/>
            <a:extrusionClr>
              <a:srgbClr val="CBCBCB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E1246A7-702E-4A1D-A857-DEC4BDEE22CB}"/>
              </a:ext>
            </a:extLst>
          </p:cNvPr>
          <p:cNvSpPr/>
          <p:nvPr/>
        </p:nvSpPr>
        <p:spPr>
          <a:xfrm>
            <a:off x="5214984" y="348236"/>
            <a:ext cx="1269519" cy="1233499"/>
          </a:xfrm>
          <a:prstGeom prst="ellipse">
            <a:avLst/>
          </a:prstGeom>
          <a:gradFill flip="none" rotWithShape="1">
            <a:gsLst>
              <a:gs pos="0">
                <a:srgbClr val="CBCBCB"/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 w="3175">
            <a:noFill/>
          </a:ln>
          <a:effectLst/>
          <a:scene3d>
            <a:camera prst="orthographicFront"/>
            <a:lightRig rig="threePt" dir="t"/>
          </a:scene3d>
          <a:sp3d extrusionH="76200" contourW="12700">
            <a:extrusionClr>
              <a:schemeClr val="bg1">
                <a:lumMod val="95000"/>
              </a:schemeClr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D514785-DFF8-4B1B-86A0-B055AED1B890}"/>
              </a:ext>
            </a:extLst>
          </p:cNvPr>
          <p:cNvSpPr/>
          <p:nvPr/>
        </p:nvSpPr>
        <p:spPr>
          <a:xfrm>
            <a:off x="1357106" y="2385773"/>
            <a:ext cx="2084627" cy="2084627"/>
          </a:xfrm>
          <a:prstGeom prst="ellipse">
            <a:avLst/>
          </a:prstGeom>
          <a:solidFill>
            <a:srgbClr val="CBCBCB"/>
          </a:solidFill>
          <a:ln>
            <a:noFill/>
          </a:ln>
          <a:effectLst>
            <a:outerShdw blurRad="228600" sx="102000" sy="102000" algn="ctr" rotWithShape="0">
              <a:srgbClr val="BEF8F4">
                <a:alpha val="40000"/>
              </a:srgbClr>
            </a:outerShdw>
          </a:effectLst>
          <a:scene3d>
            <a:camera prst="orthographicFront"/>
            <a:lightRig rig="flood" dir="t">
              <a:rot lat="0" lon="0" rev="3000000"/>
            </a:lightRig>
          </a:scene3d>
          <a:sp3d extrusionH="25400" prstMaterial="powder">
            <a:bevelT w="222250" h="31750" prst="angle"/>
            <a:bevelB h="120650" prst="angle"/>
            <a:extrusionClr>
              <a:srgbClr val="CBCBCB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ECB7F0B-C433-47B9-A2EB-E17F2DB23D8D}"/>
              </a:ext>
            </a:extLst>
          </p:cNvPr>
          <p:cNvSpPr/>
          <p:nvPr/>
        </p:nvSpPr>
        <p:spPr>
          <a:xfrm>
            <a:off x="1476325" y="2504992"/>
            <a:ext cx="1846189" cy="1846189"/>
          </a:xfrm>
          <a:prstGeom prst="ellipse">
            <a:avLst/>
          </a:prstGeom>
          <a:gradFill flip="none" rotWithShape="1">
            <a:gsLst>
              <a:gs pos="0">
                <a:srgbClr val="CBCBCB"/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 w="3175">
            <a:noFill/>
          </a:ln>
          <a:effectLst/>
          <a:scene3d>
            <a:camera prst="orthographicFront"/>
            <a:lightRig rig="threePt" dir="t"/>
          </a:scene3d>
          <a:sp3d extrusionH="76200" contourW="12700">
            <a:extrusionClr>
              <a:schemeClr val="bg1">
                <a:lumMod val="95000"/>
              </a:schemeClr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4">
            <a:extLst>
              <a:ext uri="{FF2B5EF4-FFF2-40B4-BE49-F238E27FC236}">
                <a16:creationId xmlns:a16="http://schemas.microsoft.com/office/drawing/2014/main" id="{539B7186-BB70-44FA-AC20-180019AA3C85}"/>
              </a:ext>
            </a:extLst>
          </p:cNvPr>
          <p:cNvSpPr txBox="1"/>
          <p:nvPr/>
        </p:nvSpPr>
        <p:spPr>
          <a:xfrm>
            <a:off x="1480862" y="2842177"/>
            <a:ext cx="177908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0">
                      <a:srgbClr val="11978D"/>
                    </a:gs>
                    <a:gs pos="100000">
                      <a:srgbClr val="136A7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11978D"/>
                    </a:gs>
                    <a:gs pos="100000">
                      <a:srgbClr val="136A7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0">
                      <a:srgbClr val="11978D"/>
                    </a:gs>
                    <a:gs pos="100000">
                      <a:srgbClr val="136A7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11978D"/>
                    </a:gs>
                    <a:gs pos="100000">
                      <a:srgbClr val="136A7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0">
                      <a:srgbClr val="11978D"/>
                    </a:gs>
                    <a:gs pos="100000">
                      <a:srgbClr val="136A7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11978D"/>
                    </a:gs>
                    <a:gs pos="100000">
                      <a:srgbClr val="136A7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0">
                      <a:srgbClr val="11978D"/>
                    </a:gs>
                    <a:gs pos="100000">
                      <a:srgbClr val="136A7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11978D"/>
                  </a:gs>
                  <a:gs pos="100000">
                    <a:srgbClr val="136A70"/>
                  </a:gs>
                </a:gsLst>
                <a:lin ang="108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59222AD-1F7F-424F-8A0F-8BEB3FFCA289}"/>
              </a:ext>
            </a:extLst>
          </p:cNvPr>
          <p:cNvSpPr/>
          <p:nvPr/>
        </p:nvSpPr>
        <p:spPr>
          <a:xfrm>
            <a:off x="5214984" y="1911258"/>
            <a:ext cx="6733176" cy="1392807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EEC0E64-FF18-4C88-AD58-A507A49A9361}"/>
              </a:ext>
            </a:extLst>
          </p:cNvPr>
          <p:cNvSpPr/>
          <p:nvPr/>
        </p:nvSpPr>
        <p:spPr>
          <a:xfrm>
            <a:off x="5133004" y="1911258"/>
            <a:ext cx="1433479" cy="1392807"/>
          </a:xfrm>
          <a:prstGeom prst="ellipse">
            <a:avLst/>
          </a:prstGeom>
          <a:solidFill>
            <a:srgbClr val="CBCBCB"/>
          </a:solidFill>
          <a:ln>
            <a:noFill/>
          </a:ln>
          <a:effectLst>
            <a:outerShdw blurRad="50800" dist="38100" algn="l" rotWithShape="0">
              <a:srgbClr val="BEF8F4"/>
            </a:outerShdw>
          </a:effectLst>
          <a:scene3d>
            <a:camera prst="orthographicFront"/>
            <a:lightRig rig="flood" dir="t">
              <a:rot lat="0" lon="0" rev="3000000"/>
            </a:lightRig>
          </a:scene3d>
          <a:sp3d extrusionH="25400" prstMaterial="powder">
            <a:bevelT w="222250" h="31750" prst="angle"/>
            <a:bevelB h="120650" prst="angle"/>
            <a:extrusionClr>
              <a:srgbClr val="CBCBCB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D593C4D-9C4F-41DA-ADDD-0C181CF362E0}"/>
              </a:ext>
            </a:extLst>
          </p:cNvPr>
          <p:cNvSpPr/>
          <p:nvPr/>
        </p:nvSpPr>
        <p:spPr>
          <a:xfrm>
            <a:off x="5214984" y="1990912"/>
            <a:ext cx="1269519" cy="1233499"/>
          </a:xfrm>
          <a:prstGeom prst="ellipse">
            <a:avLst/>
          </a:prstGeom>
          <a:gradFill flip="none" rotWithShape="1">
            <a:gsLst>
              <a:gs pos="0">
                <a:srgbClr val="CBCBCB"/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 w="3175">
            <a:noFill/>
          </a:ln>
          <a:effectLst/>
          <a:scene3d>
            <a:camera prst="orthographicFront"/>
            <a:lightRig rig="threePt" dir="t"/>
          </a:scene3d>
          <a:sp3d extrusionH="76200" contourW="12700">
            <a:extrusionClr>
              <a:schemeClr val="bg1">
                <a:lumMod val="95000"/>
              </a:schemeClr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FE41D73-122C-4AC8-8866-6BB4F9A95221}"/>
              </a:ext>
            </a:extLst>
          </p:cNvPr>
          <p:cNvSpPr/>
          <p:nvPr/>
        </p:nvSpPr>
        <p:spPr>
          <a:xfrm>
            <a:off x="5214984" y="3553934"/>
            <a:ext cx="6733176" cy="1392807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EA70F88-8AEE-4BEC-863C-256D07D3487E}"/>
              </a:ext>
            </a:extLst>
          </p:cNvPr>
          <p:cNvSpPr/>
          <p:nvPr/>
        </p:nvSpPr>
        <p:spPr>
          <a:xfrm>
            <a:off x="5133004" y="3553934"/>
            <a:ext cx="1433479" cy="1392807"/>
          </a:xfrm>
          <a:prstGeom prst="ellipse">
            <a:avLst/>
          </a:prstGeom>
          <a:solidFill>
            <a:srgbClr val="CBCBCB"/>
          </a:solidFill>
          <a:ln>
            <a:noFill/>
          </a:ln>
          <a:effectLst>
            <a:outerShdw blurRad="50800" dist="38100" algn="l" rotWithShape="0">
              <a:srgbClr val="BEF8F4"/>
            </a:outerShdw>
          </a:effectLst>
          <a:scene3d>
            <a:camera prst="orthographicFront"/>
            <a:lightRig rig="flood" dir="t">
              <a:rot lat="0" lon="0" rev="3000000"/>
            </a:lightRig>
          </a:scene3d>
          <a:sp3d extrusionH="25400" prstMaterial="powder">
            <a:bevelT w="222250" h="31750" prst="angle"/>
            <a:bevelB h="120650" prst="angle"/>
            <a:extrusionClr>
              <a:srgbClr val="CBCBCB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ABB0BEC-3118-4809-92F2-58BCE25320F6}"/>
              </a:ext>
            </a:extLst>
          </p:cNvPr>
          <p:cNvSpPr/>
          <p:nvPr/>
        </p:nvSpPr>
        <p:spPr>
          <a:xfrm>
            <a:off x="5214984" y="3633588"/>
            <a:ext cx="1269519" cy="1233499"/>
          </a:xfrm>
          <a:prstGeom prst="ellipse">
            <a:avLst/>
          </a:prstGeom>
          <a:gradFill flip="none" rotWithShape="1">
            <a:gsLst>
              <a:gs pos="0">
                <a:srgbClr val="CBCBCB"/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 w="3175">
            <a:noFill/>
          </a:ln>
          <a:effectLst/>
          <a:scene3d>
            <a:camera prst="orthographicFront"/>
            <a:lightRig rig="threePt" dir="t"/>
          </a:scene3d>
          <a:sp3d extrusionH="76200" contourW="12700">
            <a:extrusionClr>
              <a:schemeClr val="bg1">
                <a:lumMod val="95000"/>
              </a:schemeClr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2E058ED-4AF1-4640-A6FF-978555F9668F}"/>
              </a:ext>
            </a:extLst>
          </p:cNvPr>
          <p:cNvSpPr/>
          <p:nvPr/>
        </p:nvSpPr>
        <p:spPr>
          <a:xfrm>
            <a:off x="5214984" y="5196611"/>
            <a:ext cx="6733176" cy="1392807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CAF5FB2-C406-4519-9F24-D4CBE3C525DC}"/>
              </a:ext>
            </a:extLst>
          </p:cNvPr>
          <p:cNvSpPr/>
          <p:nvPr/>
        </p:nvSpPr>
        <p:spPr>
          <a:xfrm>
            <a:off x="5133004" y="5196611"/>
            <a:ext cx="1433479" cy="1392807"/>
          </a:xfrm>
          <a:prstGeom prst="ellipse">
            <a:avLst/>
          </a:prstGeom>
          <a:solidFill>
            <a:srgbClr val="CBCBCB"/>
          </a:solidFill>
          <a:ln>
            <a:noFill/>
          </a:ln>
          <a:effectLst>
            <a:outerShdw blurRad="50800" dist="38100" algn="l" rotWithShape="0">
              <a:srgbClr val="BEF8F4"/>
            </a:outerShdw>
          </a:effectLst>
          <a:scene3d>
            <a:camera prst="orthographicFront"/>
            <a:lightRig rig="flood" dir="t">
              <a:rot lat="0" lon="0" rev="3000000"/>
            </a:lightRig>
          </a:scene3d>
          <a:sp3d extrusionH="25400" prstMaterial="powder">
            <a:bevelT w="222250" h="31750" prst="angle"/>
            <a:bevelB h="120650" prst="angle"/>
            <a:extrusionClr>
              <a:srgbClr val="CBCBCB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B4009D0-41D1-4A9F-BF59-22ED5F51FDFE}"/>
              </a:ext>
            </a:extLst>
          </p:cNvPr>
          <p:cNvSpPr/>
          <p:nvPr/>
        </p:nvSpPr>
        <p:spPr>
          <a:xfrm>
            <a:off x="5214984" y="5276265"/>
            <a:ext cx="1269519" cy="1233499"/>
          </a:xfrm>
          <a:prstGeom prst="ellipse">
            <a:avLst/>
          </a:prstGeom>
          <a:gradFill flip="none" rotWithShape="1">
            <a:gsLst>
              <a:gs pos="0">
                <a:srgbClr val="CBCBCB"/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 w="3175">
            <a:noFill/>
          </a:ln>
          <a:effectLst/>
          <a:scene3d>
            <a:camera prst="orthographicFront"/>
            <a:lightRig rig="threePt" dir="t"/>
          </a:scene3d>
          <a:sp3d extrusionH="76200" contourW="12700">
            <a:extrusionClr>
              <a:schemeClr val="bg1">
                <a:lumMod val="95000"/>
              </a:schemeClr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B6CEC4A9-B8E6-406B-B71D-9F40E9808715}"/>
              </a:ext>
            </a:extLst>
          </p:cNvPr>
          <p:cNvSpPr/>
          <p:nvPr/>
        </p:nvSpPr>
        <p:spPr>
          <a:xfrm flipV="1">
            <a:off x="3532804" y="3758298"/>
            <a:ext cx="1524000" cy="2134716"/>
          </a:xfrm>
          <a:custGeom>
            <a:avLst/>
            <a:gdLst>
              <a:gd name="connsiteX0" fmla="*/ 0 w 1663700"/>
              <a:gd name="connsiteY0" fmla="*/ 2116808 h 2116808"/>
              <a:gd name="connsiteX1" fmla="*/ 635000 w 1663700"/>
              <a:gd name="connsiteY1" fmla="*/ 1786608 h 2116808"/>
              <a:gd name="connsiteX2" fmla="*/ 793750 w 1663700"/>
              <a:gd name="connsiteY2" fmla="*/ 268958 h 2116808"/>
              <a:gd name="connsiteX3" fmla="*/ 1663700 w 1663700"/>
              <a:gd name="connsiteY3" fmla="*/ 8608 h 2116808"/>
              <a:gd name="connsiteX0" fmla="*/ 0 w 1663700"/>
              <a:gd name="connsiteY0" fmla="*/ 2116808 h 2116808"/>
              <a:gd name="connsiteX1" fmla="*/ 635000 w 1663700"/>
              <a:gd name="connsiteY1" fmla="*/ 1786608 h 2116808"/>
              <a:gd name="connsiteX2" fmla="*/ 793750 w 1663700"/>
              <a:gd name="connsiteY2" fmla="*/ 268958 h 2116808"/>
              <a:gd name="connsiteX3" fmla="*/ 1663700 w 1663700"/>
              <a:gd name="connsiteY3" fmla="*/ 8608 h 2116808"/>
              <a:gd name="connsiteX0" fmla="*/ 0 w 1663700"/>
              <a:gd name="connsiteY0" fmla="*/ 2116808 h 2116808"/>
              <a:gd name="connsiteX1" fmla="*/ 635000 w 1663700"/>
              <a:gd name="connsiteY1" fmla="*/ 1786608 h 2116808"/>
              <a:gd name="connsiteX2" fmla="*/ 793750 w 1663700"/>
              <a:gd name="connsiteY2" fmla="*/ 268958 h 2116808"/>
              <a:gd name="connsiteX3" fmla="*/ 1663700 w 1663700"/>
              <a:gd name="connsiteY3" fmla="*/ 8608 h 2116808"/>
              <a:gd name="connsiteX0" fmla="*/ 0 w 1663700"/>
              <a:gd name="connsiteY0" fmla="*/ 2116808 h 2119194"/>
              <a:gd name="connsiteX1" fmla="*/ 679450 w 1663700"/>
              <a:gd name="connsiteY1" fmla="*/ 1831058 h 2119194"/>
              <a:gd name="connsiteX2" fmla="*/ 793750 w 1663700"/>
              <a:gd name="connsiteY2" fmla="*/ 268958 h 2119194"/>
              <a:gd name="connsiteX3" fmla="*/ 1663700 w 1663700"/>
              <a:gd name="connsiteY3" fmla="*/ 8608 h 211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3700" h="2119194">
                <a:moveTo>
                  <a:pt x="0" y="2116808"/>
                </a:moveTo>
                <a:cubicBezTo>
                  <a:pt x="251354" y="2105695"/>
                  <a:pt x="553508" y="2196183"/>
                  <a:pt x="679450" y="1831058"/>
                </a:cubicBezTo>
                <a:cubicBezTo>
                  <a:pt x="805392" y="1465933"/>
                  <a:pt x="622300" y="565291"/>
                  <a:pt x="793750" y="268958"/>
                </a:cubicBezTo>
                <a:cubicBezTo>
                  <a:pt x="965200" y="-27375"/>
                  <a:pt x="1314450" y="-9384"/>
                  <a:pt x="1663700" y="8608"/>
                </a:cubicBezTo>
              </a:path>
            </a:pathLst>
          </a:custGeom>
          <a:noFill/>
          <a:ln>
            <a:solidFill>
              <a:srgbClr val="129B8E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0">
                    <a:srgbClr val="11978D"/>
                  </a:gs>
                  <a:gs pos="100000">
                    <a:srgbClr val="136A70"/>
                  </a:gs>
                </a:gsLst>
                <a:lin ang="10800000" scaled="1"/>
                <a:tileRect/>
              </a:gra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49C1DD7B-B0A6-4B7C-A695-1A3443A7D447}"/>
              </a:ext>
            </a:extLst>
          </p:cNvPr>
          <p:cNvSpPr/>
          <p:nvPr/>
        </p:nvSpPr>
        <p:spPr>
          <a:xfrm flipV="1">
            <a:off x="3583604" y="3521066"/>
            <a:ext cx="1498600" cy="727721"/>
          </a:xfrm>
          <a:custGeom>
            <a:avLst/>
            <a:gdLst>
              <a:gd name="connsiteX0" fmla="*/ 0 w 1498600"/>
              <a:gd name="connsiteY0" fmla="*/ 806450 h 841577"/>
              <a:gd name="connsiteX1" fmla="*/ 533400 w 1498600"/>
              <a:gd name="connsiteY1" fmla="*/ 768350 h 841577"/>
              <a:gd name="connsiteX2" fmla="*/ 844550 w 1498600"/>
              <a:gd name="connsiteY2" fmla="*/ 152400 h 841577"/>
              <a:gd name="connsiteX3" fmla="*/ 1498600 w 1498600"/>
              <a:gd name="connsiteY3" fmla="*/ 0 h 841577"/>
              <a:gd name="connsiteX0" fmla="*/ 0 w 1498600"/>
              <a:gd name="connsiteY0" fmla="*/ 806450 h 841577"/>
              <a:gd name="connsiteX1" fmla="*/ 533400 w 1498600"/>
              <a:gd name="connsiteY1" fmla="*/ 768350 h 841577"/>
              <a:gd name="connsiteX2" fmla="*/ 844550 w 1498600"/>
              <a:gd name="connsiteY2" fmla="*/ 152400 h 841577"/>
              <a:gd name="connsiteX3" fmla="*/ 1498600 w 1498600"/>
              <a:gd name="connsiteY3" fmla="*/ 0 h 841577"/>
              <a:gd name="connsiteX0" fmla="*/ 0 w 1498600"/>
              <a:gd name="connsiteY0" fmla="*/ 806450 h 841577"/>
              <a:gd name="connsiteX1" fmla="*/ 533400 w 1498600"/>
              <a:gd name="connsiteY1" fmla="*/ 768350 h 841577"/>
              <a:gd name="connsiteX2" fmla="*/ 844550 w 1498600"/>
              <a:gd name="connsiteY2" fmla="*/ 152400 h 841577"/>
              <a:gd name="connsiteX3" fmla="*/ 1498600 w 1498600"/>
              <a:gd name="connsiteY3" fmla="*/ 0 h 841577"/>
              <a:gd name="connsiteX0" fmla="*/ 0 w 1498600"/>
              <a:gd name="connsiteY0" fmla="*/ 806450 h 840017"/>
              <a:gd name="connsiteX1" fmla="*/ 533400 w 1498600"/>
              <a:gd name="connsiteY1" fmla="*/ 768350 h 840017"/>
              <a:gd name="connsiteX2" fmla="*/ 889000 w 1498600"/>
              <a:gd name="connsiteY2" fmla="*/ 177800 h 840017"/>
              <a:gd name="connsiteX3" fmla="*/ 1498600 w 1498600"/>
              <a:gd name="connsiteY3" fmla="*/ 0 h 840017"/>
              <a:gd name="connsiteX0" fmla="*/ 0 w 1498600"/>
              <a:gd name="connsiteY0" fmla="*/ 806450 h 840017"/>
              <a:gd name="connsiteX1" fmla="*/ 533400 w 1498600"/>
              <a:gd name="connsiteY1" fmla="*/ 768350 h 840017"/>
              <a:gd name="connsiteX2" fmla="*/ 889000 w 1498600"/>
              <a:gd name="connsiteY2" fmla="*/ 177800 h 840017"/>
              <a:gd name="connsiteX3" fmla="*/ 1498600 w 1498600"/>
              <a:gd name="connsiteY3" fmla="*/ 0 h 840017"/>
              <a:gd name="connsiteX0" fmla="*/ 0 w 1498600"/>
              <a:gd name="connsiteY0" fmla="*/ 806450 h 840017"/>
              <a:gd name="connsiteX1" fmla="*/ 533400 w 1498600"/>
              <a:gd name="connsiteY1" fmla="*/ 768350 h 840017"/>
              <a:gd name="connsiteX2" fmla="*/ 889000 w 1498600"/>
              <a:gd name="connsiteY2" fmla="*/ 177800 h 840017"/>
              <a:gd name="connsiteX3" fmla="*/ 1498600 w 1498600"/>
              <a:gd name="connsiteY3" fmla="*/ 0 h 840017"/>
              <a:gd name="connsiteX0" fmla="*/ 0 w 1498600"/>
              <a:gd name="connsiteY0" fmla="*/ 806450 h 841972"/>
              <a:gd name="connsiteX1" fmla="*/ 533400 w 1498600"/>
              <a:gd name="connsiteY1" fmla="*/ 768350 h 841972"/>
              <a:gd name="connsiteX2" fmla="*/ 857250 w 1498600"/>
              <a:gd name="connsiteY2" fmla="*/ 146050 h 841972"/>
              <a:gd name="connsiteX3" fmla="*/ 1498600 w 1498600"/>
              <a:gd name="connsiteY3" fmla="*/ 0 h 841972"/>
              <a:gd name="connsiteX0" fmla="*/ 0 w 1498600"/>
              <a:gd name="connsiteY0" fmla="*/ 806450 h 838865"/>
              <a:gd name="connsiteX1" fmla="*/ 533400 w 1498600"/>
              <a:gd name="connsiteY1" fmla="*/ 768350 h 838865"/>
              <a:gd name="connsiteX2" fmla="*/ 850900 w 1498600"/>
              <a:gd name="connsiteY2" fmla="*/ 196850 h 838865"/>
              <a:gd name="connsiteX3" fmla="*/ 1498600 w 1498600"/>
              <a:gd name="connsiteY3" fmla="*/ 0 h 838865"/>
              <a:gd name="connsiteX0" fmla="*/ 0 w 1498600"/>
              <a:gd name="connsiteY0" fmla="*/ 806450 h 838865"/>
              <a:gd name="connsiteX1" fmla="*/ 533400 w 1498600"/>
              <a:gd name="connsiteY1" fmla="*/ 768350 h 838865"/>
              <a:gd name="connsiteX2" fmla="*/ 850900 w 1498600"/>
              <a:gd name="connsiteY2" fmla="*/ 196850 h 838865"/>
              <a:gd name="connsiteX3" fmla="*/ 1498600 w 1498600"/>
              <a:gd name="connsiteY3" fmla="*/ 0 h 838865"/>
              <a:gd name="connsiteX0" fmla="*/ 0 w 1498600"/>
              <a:gd name="connsiteY0" fmla="*/ 806450 h 838865"/>
              <a:gd name="connsiteX1" fmla="*/ 533400 w 1498600"/>
              <a:gd name="connsiteY1" fmla="*/ 768350 h 838865"/>
              <a:gd name="connsiteX2" fmla="*/ 850900 w 1498600"/>
              <a:gd name="connsiteY2" fmla="*/ 196850 h 838865"/>
              <a:gd name="connsiteX3" fmla="*/ 1498600 w 1498600"/>
              <a:gd name="connsiteY3" fmla="*/ 0 h 838865"/>
              <a:gd name="connsiteX0" fmla="*/ 0 w 1498600"/>
              <a:gd name="connsiteY0" fmla="*/ 806450 h 838865"/>
              <a:gd name="connsiteX1" fmla="*/ 533400 w 1498600"/>
              <a:gd name="connsiteY1" fmla="*/ 768350 h 838865"/>
              <a:gd name="connsiteX2" fmla="*/ 850900 w 1498600"/>
              <a:gd name="connsiteY2" fmla="*/ 196850 h 838865"/>
              <a:gd name="connsiteX3" fmla="*/ 1498600 w 1498600"/>
              <a:gd name="connsiteY3" fmla="*/ 0 h 838865"/>
              <a:gd name="connsiteX0" fmla="*/ 0 w 1498600"/>
              <a:gd name="connsiteY0" fmla="*/ 806450 h 839316"/>
              <a:gd name="connsiteX1" fmla="*/ 533400 w 1498600"/>
              <a:gd name="connsiteY1" fmla="*/ 768350 h 839316"/>
              <a:gd name="connsiteX2" fmla="*/ 846667 w 1498600"/>
              <a:gd name="connsiteY2" fmla="*/ 189354 h 839316"/>
              <a:gd name="connsiteX3" fmla="*/ 1498600 w 1498600"/>
              <a:gd name="connsiteY3" fmla="*/ 0 h 839316"/>
              <a:gd name="connsiteX0" fmla="*/ 0 w 1498600"/>
              <a:gd name="connsiteY0" fmla="*/ 806450 h 839316"/>
              <a:gd name="connsiteX1" fmla="*/ 533400 w 1498600"/>
              <a:gd name="connsiteY1" fmla="*/ 768350 h 839316"/>
              <a:gd name="connsiteX2" fmla="*/ 846667 w 1498600"/>
              <a:gd name="connsiteY2" fmla="*/ 189354 h 839316"/>
              <a:gd name="connsiteX3" fmla="*/ 1498600 w 1498600"/>
              <a:gd name="connsiteY3" fmla="*/ 0 h 839316"/>
              <a:gd name="connsiteX0" fmla="*/ 0 w 1498600"/>
              <a:gd name="connsiteY0" fmla="*/ 806450 h 839316"/>
              <a:gd name="connsiteX1" fmla="*/ 533400 w 1498600"/>
              <a:gd name="connsiteY1" fmla="*/ 768350 h 839316"/>
              <a:gd name="connsiteX2" fmla="*/ 846667 w 1498600"/>
              <a:gd name="connsiteY2" fmla="*/ 189354 h 839316"/>
              <a:gd name="connsiteX3" fmla="*/ 1498600 w 1498600"/>
              <a:gd name="connsiteY3" fmla="*/ 0 h 839316"/>
              <a:gd name="connsiteX0" fmla="*/ 0 w 1498600"/>
              <a:gd name="connsiteY0" fmla="*/ 806450 h 839316"/>
              <a:gd name="connsiteX1" fmla="*/ 533400 w 1498600"/>
              <a:gd name="connsiteY1" fmla="*/ 768350 h 839316"/>
              <a:gd name="connsiteX2" fmla="*/ 846667 w 1498600"/>
              <a:gd name="connsiteY2" fmla="*/ 189354 h 839316"/>
              <a:gd name="connsiteX3" fmla="*/ 1498600 w 1498600"/>
              <a:gd name="connsiteY3" fmla="*/ 0 h 839316"/>
              <a:gd name="connsiteX0" fmla="*/ 0 w 1498600"/>
              <a:gd name="connsiteY0" fmla="*/ 806450 h 848457"/>
              <a:gd name="connsiteX1" fmla="*/ 541866 w 1498600"/>
              <a:gd name="connsiteY1" fmla="*/ 785841 h 848457"/>
              <a:gd name="connsiteX2" fmla="*/ 846667 w 1498600"/>
              <a:gd name="connsiteY2" fmla="*/ 189354 h 848457"/>
              <a:gd name="connsiteX3" fmla="*/ 1498600 w 1498600"/>
              <a:gd name="connsiteY3" fmla="*/ 0 h 848457"/>
              <a:gd name="connsiteX0" fmla="*/ 0 w 1498600"/>
              <a:gd name="connsiteY0" fmla="*/ 806450 h 849218"/>
              <a:gd name="connsiteX1" fmla="*/ 541866 w 1498600"/>
              <a:gd name="connsiteY1" fmla="*/ 785841 h 849218"/>
              <a:gd name="connsiteX2" fmla="*/ 846667 w 1498600"/>
              <a:gd name="connsiteY2" fmla="*/ 189354 h 849218"/>
              <a:gd name="connsiteX3" fmla="*/ 1498600 w 1498600"/>
              <a:gd name="connsiteY3" fmla="*/ 0 h 849218"/>
              <a:gd name="connsiteX0" fmla="*/ 0 w 1498600"/>
              <a:gd name="connsiteY0" fmla="*/ 806450 h 852501"/>
              <a:gd name="connsiteX1" fmla="*/ 549804 w 1498600"/>
              <a:gd name="connsiteY1" fmla="*/ 791463 h 852501"/>
              <a:gd name="connsiteX2" fmla="*/ 846667 w 1498600"/>
              <a:gd name="connsiteY2" fmla="*/ 189354 h 852501"/>
              <a:gd name="connsiteX3" fmla="*/ 1498600 w 1498600"/>
              <a:gd name="connsiteY3" fmla="*/ 0 h 852501"/>
              <a:gd name="connsiteX0" fmla="*/ 0 w 1498600"/>
              <a:gd name="connsiteY0" fmla="*/ 806450 h 857215"/>
              <a:gd name="connsiteX1" fmla="*/ 549804 w 1498600"/>
              <a:gd name="connsiteY1" fmla="*/ 791463 h 857215"/>
              <a:gd name="connsiteX2" fmla="*/ 846667 w 1498600"/>
              <a:gd name="connsiteY2" fmla="*/ 189354 h 857215"/>
              <a:gd name="connsiteX3" fmla="*/ 1498600 w 1498600"/>
              <a:gd name="connsiteY3" fmla="*/ 0 h 857215"/>
              <a:gd name="connsiteX0" fmla="*/ 0 w 1498600"/>
              <a:gd name="connsiteY0" fmla="*/ 806450 h 850944"/>
              <a:gd name="connsiteX1" fmla="*/ 549804 w 1498600"/>
              <a:gd name="connsiteY1" fmla="*/ 791463 h 850944"/>
              <a:gd name="connsiteX2" fmla="*/ 846667 w 1498600"/>
              <a:gd name="connsiteY2" fmla="*/ 189354 h 850944"/>
              <a:gd name="connsiteX3" fmla="*/ 1498600 w 1498600"/>
              <a:gd name="connsiteY3" fmla="*/ 0 h 850944"/>
              <a:gd name="connsiteX0" fmla="*/ 0 w 1498600"/>
              <a:gd name="connsiteY0" fmla="*/ 806450 h 850944"/>
              <a:gd name="connsiteX1" fmla="*/ 549804 w 1498600"/>
              <a:gd name="connsiteY1" fmla="*/ 791463 h 850944"/>
              <a:gd name="connsiteX2" fmla="*/ 846667 w 1498600"/>
              <a:gd name="connsiteY2" fmla="*/ 189354 h 850944"/>
              <a:gd name="connsiteX3" fmla="*/ 1498600 w 1498600"/>
              <a:gd name="connsiteY3" fmla="*/ 0 h 850944"/>
              <a:gd name="connsiteX0" fmla="*/ 0 w 1498600"/>
              <a:gd name="connsiteY0" fmla="*/ 831340 h 875834"/>
              <a:gd name="connsiteX1" fmla="*/ 549804 w 1498600"/>
              <a:gd name="connsiteY1" fmla="*/ 816353 h 875834"/>
              <a:gd name="connsiteX2" fmla="*/ 846667 w 1498600"/>
              <a:gd name="connsiteY2" fmla="*/ 214244 h 875834"/>
              <a:gd name="connsiteX3" fmla="*/ 1498600 w 1498600"/>
              <a:gd name="connsiteY3" fmla="*/ 24890 h 875834"/>
              <a:gd name="connsiteX0" fmla="*/ 0 w 1498600"/>
              <a:gd name="connsiteY0" fmla="*/ 831340 h 875834"/>
              <a:gd name="connsiteX1" fmla="*/ 549804 w 1498600"/>
              <a:gd name="connsiteY1" fmla="*/ 816353 h 875834"/>
              <a:gd name="connsiteX2" fmla="*/ 846667 w 1498600"/>
              <a:gd name="connsiteY2" fmla="*/ 214244 h 875834"/>
              <a:gd name="connsiteX3" fmla="*/ 1498600 w 1498600"/>
              <a:gd name="connsiteY3" fmla="*/ 24890 h 875834"/>
              <a:gd name="connsiteX0" fmla="*/ 0 w 1498600"/>
              <a:gd name="connsiteY0" fmla="*/ 814448 h 858942"/>
              <a:gd name="connsiteX1" fmla="*/ 549804 w 1498600"/>
              <a:gd name="connsiteY1" fmla="*/ 799461 h 858942"/>
              <a:gd name="connsiteX2" fmla="*/ 846667 w 1498600"/>
              <a:gd name="connsiteY2" fmla="*/ 197352 h 858942"/>
              <a:gd name="connsiteX3" fmla="*/ 1498600 w 1498600"/>
              <a:gd name="connsiteY3" fmla="*/ 7998 h 858942"/>
              <a:gd name="connsiteX0" fmla="*/ 0 w 1498600"/>
              <a:gd name="connsiteY0" fmla="*/ 814448 h 858942"/>
              <a:gd name="connsiteX1" fmla="*/ 549804 w 1498600"/>
              <a:gd name="connsiteY1" fmla="*/ 799461 h 858942"/>
              <a:gd name="connsiteX2" fmla="*/ 846667 w 1498600"/>
              <a:gd name="connsiteY2" fmla="*/ 197352 h 858942"/>
              <a:gd name="connsiteX3" fmla="*/ 1498600 w 1498600"/>
              <a:gd name="connsiteY3" fmla="*/ 7998 h 858942"/>
              <a:gd name="connsiteX0" fmla="*/ 0 w 1498600"/>
              <a:gd name="connsiteY0" fmla="*/ 814448 h 864424"/>
              <a:gd name="connsiteX1" fmla="*/ 549804 w 1498600"/>
              <a:gd name="connsiteY1" fmla="*/ 799461 h 864424"/>
              <a:gd name="connsiteX2" fmla="*/ 846667 w 1498600"/>
              <a:gd name="connsiteY2" fmla="*/ 197352 h 864424"/>
              <a:gd name="connsiteX3" fmla="*/ 1498600 w 1498600"/>
              <a:gd name="connsiteY3" fmla="*/ 7998 h 864424"/>
              <a:gd name="connsiteX0" fmla="*/ 0 w 1498600"/>
              <a:gd name="connsiteY0" fmla="*/ 814448 h 862064"/>
              <a:gd name="connsiteX1" fmla="*/ 549804 w 1498600"/>
              <a:gd name="connsiteY1" fmla="*/ 799461 h 862064"/>
              <a:gd name="connsiteX2" fmla="*/ 846667 w 1498600"/>
              <a:gd name="connsiteY2" fmla="*/ 197352 h 862064"/>
              <a:gd name="connsiteX3" fmla="*/ 1498600 w 1498600"/>
              <a:gd name="connsiteY3" fmla="*/ 7998 h 862064"/>
              <a:gd name="connsiteX0" fmla="*/ 0 w 1498600"/>
              <a:gd name="connsiteY0" fmla="*/ 814448 h 853815"/>
              <a:gd name="connsiteX1" fmla="*/ 549804 w 1498600"/>
              <a:gd name="connsiteY1" fmla="*/ 799461 h 853815"/>
              <a:gd name="connsiteX2" fmla="*/ 846667 w 1498600"/>
              <a:gd name="connsiteY2" fmla="*/ 197352 h 853815"/>
              <a:gd name="connsiteX3" fmla="*/ 1498600 w 1498600"/>
              <a:gd name="connsiteY3" fmla="*/ 7998 h 853815"/>
              <a:gd name="connsiteX0" fmla="*/ 0 w 1498600"/>
              <a:gd name="connsiteY0" fmla="*/ 814448 h 853314"/>
              <a:gd name="connsiteX1" fmla="*/ 549804 w 1498600"/>
              <a:gd name="connsiteY1" fmla="*/ 799461 h 853314"/>
              <a:gd name="connsiteX2" fmla="*/ 846667 w 1498600"/>
              <a:gd name="connsiteY2" fmla="*/ 197352 h 853314"/>
              <a:gd name="connsiteX3" fmla="*/ 1498600 w 1498600"/>
              <a:gd name="connsiteY3" fmla="*/ 7998 h 853314"/>
              <a:gd name="connsiteX0" fmla="*/ 0 w 1498600"/>
              <a:gd name="connsiteY0" fmla="*/ 814448 h 859082"/>
              <a:gd name="connsiteX1" fmla="*/ 549804 w 1498600"/>
              <a:gd name="connsiteY1" fmla="*/ 799461 h 859082"/>
              <a:gd name="connsiteX2" fmla="*/ 846667 w 1498600"/>
              <a:gd name="connsiteY2" fmla="*/ 197352 h 859082"/>
              <a:gd name="connsiteX3" fmla="*/ 1498600 w 1498600"/>
              <a:gd name="connsiteY3" fmla="*/ 7998 h 85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8600" h="859082">
                <a:moveTo>
                  <a:pt x="0" y="814448"/>
                </a:moveTo>
                <a:cubicBezTo>
                  <a:pt x="239183" y="819919"/>
                  <a:pt x="392818" y="921052"/>
                  <a:pt x="549804" y="799461"/>
                </a:cubicBezTo>
                <a:cubicBezTo>
                  <a:pt x="706790" y="677870"/>
                  <a:pt x="708025" y="633665"/>
                  <a:pt x="846667" y="197352"/>
                </a:cubicBezTo>
                <a:cubicBezTo>
                  <a:pt x="958851" y="-80092"/>
                  <a:pt x="1252008" y="20169"/>
                  <a:pt x="1498600" y="7998"/>
                </a:cubicBezTo>
              </a:path>
            </a:pathLst>
          </a:custGeom>
          <a:noFill/>
          <a:ln>
            <a:solidFill>
              <a:srgbClr val="129B8E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0">
                    <a:srgbClr val="11978D"/>
                  </a:gs>
                  <a:gs pos="100000">
                    <a:srgbClr val="136A70"/>
                  </a:gs>
                </a:gsLst>
                <a:lin ang="10800000" scaled="1"/>
                <a:tileRect/>
              </a:gra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06D30B-935D-440C-91D8-0C564CC65A48}"/>
              </a:ext>
            </a:extLst>
          </p:cNvPr>
          <p:cNvSpPr txBox="1"/>
          <p:nvPr/>
        </p:nvSpPr>
        <p:spPr>
          <a:xfrm>
            <a:off x="5422884" y="575399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11978D"/>
                    </a:gs>
                    <a:gs pos="100000">
                      <a:srgbClr val="136A7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6AE0CC1-256E-4F7A-97F2-09685D8A1463}"/>
              </a:ext>
            </a:extLst>
          </p:cNvPr>
          <p:cNvSpPr txBox="1"/>
          <p:nvPr/>
        </p:nvSpPr>
        <p:spPr>
          <a:xfrm>
            <a:off x="5422884" y="2221319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11978D"/>
                    </a:gs>
                    <a:gs pos="100000">
                      <a:srgbClr val="136A7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2BEC36-6F09-4D52-93FC-E7B3175C9F21}"/>
              </a:ext>
            </a:extLst>
          </p:cNvPr>
          <p:cNvSpPr txBox="1"/>
          <p:nvPr/>
        </p:nvSpPr>
        <p:spPr>
          <a:xfrm>
            <a:off x="5422884" y="3867239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11978D"/>
                    </a:gs>
                    <a:gs pos="100000">
                      <a:srgbClr val="136A7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20F4F8-B0CB-4FFC-997A-2EB543A08B55}"/>
              </a:ext>
            </a:extLst>
          </p:cNvPr>
          <p:cNvSpPr txBox="1"/>
          <p:nvPr/>
        </p:nvSpPr>
        <p:spPr>
          <a:xfrm>
            <a:off x="5422884" y="5513160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11978D"/>
                    </a:gs>
                    <a:gs pos="100000">
                      <a:srgbClr val="136A7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2" name="TextBox 16">
            <a:extLst>
              <a:ext uri="{FF2B5EF4-FFF2-40B4-BE49-F238E27FC236}">
                <a16:creationId xmlns:a16="http://schemas.microsoft.com/office/drawing/2014/main" id="{DE3CD13E-D735-4F76-9B1C-C11BEA3704A1}"/>
              </a:ext>
            </a:extLst>
          </p:cNvPr>
          <p:cNvSpPr txBox="1"/>
          <p:nvPr/>
        </p:nvSpPr>
        <p:spPr>
          <a:xfrm>
            <a:off x="6692403" y="401041"/>
            <a:ext cx="5068257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3" name="TextBox 18">
            <a:extLst>
              <a:ext uri="{FF2B5EF4-FFF2-40B4-BE49-F238E27FC236}">
                <a16:creationId xmlns:a16="http://schemas.microsoft.com/office/drawing/2014/main" id="{A788665A-1420-4565-855F-85AFAF5EF5FF}"/>
              </a:ext>
            </a:extLst>
          </p:cNvPr>
          <p:cNvSpPr txBox="1"/>
          <p:nvPr/>
        </p:nvSpPr>
        <p:spPr>
          <a:xfrm>
            <a:off x="6622858" y="2088505"/>
            <a:ext cx="5137802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chênh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20">
            <a:extLst>
              <a:ext uri="{FF2B5EF4-FFF2-40B4-BE49-F238E27FC236}">
                <a16:creationId xmlns:a16="http://schemas.microsoft.com/office/drawing/2014/main" id="{183390F8-1788-4357-A092-0201AB56A815}"/>
              </a:ext>
            </a:extLst>
          </p:cNvPr>
          <p:cNvSpPr txBox="1"/>
          <p:nvPr/>
        </p:nvSpPr>
        <p:spPr>
          <a:xfrm>
            <a:off x="6692403" y="3694789"/>
            <a:ext cx="495413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5" name="TextBox 22">
            <a:extLst>
              <a:ext uri="{FF2B5EF4-FFF2-40B4-BE49-F238E27FC236}">
                <a16:creationId xmlns:a16="http://schemas.microsoft.com/office/drawing/2014/main" id="{364CA8CD-EF0C-4070-AF25-B0E3B1A80C31}"/>
              </a:ext>
            </a:extLst>
          </p:cNvPr>
          <p:cNvSpPr txBox="1"/>
          <p:nvPr/>
        </p:nvSpPr>
        <p:spPr>
          <a:xfrm>
            <a:off x="6712894" y="5458008"/>
            <a:ext cx="493364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0E1E867-1E86-4F26-B49D-4EAF47E86135}"/>
              </a:ext>
            </a:extLst>
          </p:cNvPr>
          <p:cNvSpPr txBox="1"/>
          <p:nvPr/>
        </p:nvSpPr>
        <p:spPr>
          <a:xfrm>
            <a:off x="1425525" y="3396175"/>
            <a:ext cx="18897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D6D6D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D3C17B-462E-0275-51F6-8ACEAFA4C93C}"/>
              </a:ext>
            </a:extLst>
          </p:cNvPr>
          <p:cNvSpPr txBox="1"/>
          <p:nvPr/>
        </p:nvSpPr>
        <p:spPr>
          <a:xfrm>
            <a:off x="55670" y="20503"/>
            <a:ext cx="385591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2126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Tình hình kinh tế</a:t>
            </a:r>
          </a:p>
        </p:txBody>
      </p:sp>
    </p:spTree>
    <p:extLst>
      <p:ext uri="{BB962C8B-B14F-4D97-AF65-F5344CB8AC3E}">
        <p14:creationId xmlns:p14="http://schemas.microsoft.com/office/powerpoint/2010/main" val="4035901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1" dur="1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2" dur="1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grpId="0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7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8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grpId="0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1" dur="1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2" dur="1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2" fill="hold" grpId="0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7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grpId="0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1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2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2" fill="hold" grpId="0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8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grpId="0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1" dur="1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2" dur="1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23" grpId="0" animBg="1"/>
          <p:bldP spid="27" grpId="0" animBg="1"/>
          <p:bldP spid="31" grpId="0" animBg="1"/>
          <p:bldP spid="42" grpId="0"/>
          <p:bldP spid="43" grpId="0"/>
          <p:bldP spid="44" grpId="0"/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23" grpId="0" animBg="1"/>
          <p:bldP spid="27" grpId="0" animBg="1"/>
          <p:bldP spid="31" grpId="0" animBg="1"/>
          <p:bldP spid="42" grpId="0"/>
          <p:bldP spid="43" grpId="0"/>
          <p:bldP spid="44" grpId="0"/>
          <p:bldP spid="45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>
            <a:extLst>
              <a:ext uri="{FF2B5EF4-FFF2-40B4-BE49-F238E27FC236}">
                <a16:creationId xmlns:a16="http://schemas.microsoft.com/office/drawing/2014/main" id="{FE8C95DF-C2F7-516E-3046-57D4BFE102FD}"/>
              </a:ext>
            </a:extLst>
          </p:cNvPr>
          <p:cNvGrpSpPr>
            <a:grpSpLocks/>
          </p:cNvGrpSpPr>
          <p:nvPr/>
        </p:nvGrpSpPr>
        <p:grpSpPr bwMode="auto">
          <a:xfrm>
            <a:off x="263471" y="134939"/>
            <a:ext cx="5908729" cy="2955925"/>
            <a:chOff x="432" y="748"/>
            <a:chExt cx="2064" cy="1566"/>
          </a:xfrm>
        </p:grpSpPr>
        <p:pic>
          <p:nvPicPr>
            <p:cNvPr id="18442" name="Picture 6" descr="nuclear1">
              <a:extLst>
                <a:ext uri="{FF2B5EF4-FFF2-40B4-BE49-F238E27FC236}">
                  <a16:creationId xmlns:a16="http://schemas.microsoft.com/office/drawing/2014/main" id="{88171734-C9F2-ECD8-E347-E896D8D236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752"/>
              <a:ext cx="2064" cy="1562"/>
            </a:xfrm>
            <a:prstGeom prst="rect">
              <a:avLst/>
            </a:prstGeom>
            <a:noFill/>
            <a:ln w="57150" cmpd="thinThick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443" name="Text Box 7">
              <a:extLst>
                <a:ext uri="{FF2B5EF4-FFF2-40B4-BE49-F238E27FC236}">
                  <a16:creationId xmlns:a16="http://schemas.microsoft.com/office/drawing/2014/main" id="{4171E98F-9173-4AB6-5497-2EBABA8053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" y="748"/>
              <a:ext cx="2016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36" tIns="45665" rIns="91336" bIns="45665">
              <a:spAutoFit/>
            </a:bodyPr>
            <a:lstStyle>
              <a:lvl1pPr defTabSz="9128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3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Bom </a:t>
              </a:r>
              <a:r>
                <a:rPr lang="en-US" altLang="en-US" sz="23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altLang="en-US" sz="23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tử</a:t>
              </a:r>
              <a:r>
                <a:rPr lang="en-US" altLang="en-US" sz="23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280589" name="Rectangle 13">
            <a:extLst>
              <a:ext uri="{FF2B5EF4-FFF2-40B4-BE49-F238E27FC236}">
                <a16:creationId xmlns:a16="http://schemas.microsoft.com/office/drawing/2014/main" id="{FE768B54-C7EB-18A2-D1EC-FE3BC48AA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324600"/>
            <a:ext cx="9144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6" tIns="45665" rIns="91336" bIns="45665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Clr>
                <a:schemeClr val="hlink"/>
              </a:buClr>
              <a:buSzPct val="60000"/>
              <a:buFontTx/>
              <a:buNone/>
            </a:pPr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</a:rPr>
              <a:t>Chi phí quân sự quá lớn</a:t>
            </a:r>
          </a:p>
        </p:txBody>
      </p:sp>
      <p:sp>
        <p:nvSpPr>
          <p:cNvPr id="18436" name="Text Box 14">
            <a:extLst>
              <a:ext uri="{FF2B5EF4-FFF2-40B4-BE49-F238E27FC236}">
                <a16:creationId xmlns:a16="http://schemas.microsoft.com/office/drawing/2014/main" id="{EFD97DD4-ADC9-8C03-1A41-21B11A930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2253" y="112713"/>
            <a:ext cx="227496" cy="452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2616" tIns="56308" rIns="112616" bIns="56308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200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5" name="Content Placeholder 3" descr="1418138.jpg">
            <a:extLst>
              <a:ext uri="{FF2B5EF4-FFF2-40B4-BE49-F238E27FC236}">
                <a16:creationId xmlns:a16="http://schemas.microsoft.com/office/drawing/2014/main" id="{985070F8-4248-F23C-09CC-5A4CA7B09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39" y="85725"/>
            <a:ext cx="5498480" cy="300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4">
            <a:extLst>
              <a:ext uri="{FF2B5EF4-FFF2-40B4-BE49-F238E27FC236}">
                <a16:creationId xmlns:a16="http://schemas.microsoft.com/office/drawing/2014/main" id="{F5C40155-2A8D-E19A-9EDB-2EF9A6790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1" y="2590801"/>
            <a:ext cx="3124199" cy="500063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alt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A-10</a:t>
            </a:r>
          </a:p>
        </p:txBody>
      </p:sp>
      <p:pic>
        <p:nvPicPr>
          <p:cNvPr id="17" name="Content Placeholder 3" descr="1418126.jpg">
            <a:extLst>
              <a:ext uri="{FF2B5EF4-FFF2-40B4-BE49-F238E27FC236}">
                <a16:creationId xmlns:a16="http://schemas.microsoft.com/office/drawing/2014/main" id="{60494650-C8B5-B638-D05C-FE478745D6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72" y="3284538"/>
            <a:ext cx="5954768" cy="285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Rectangle 5">
            <a:extLst>
              <a:ext uri="{FF2B5EF4-FFF2-40B4-BE49-F238E27FC236}">
                <a16:creationId xmlns:a16="http://schemas.microsoft.com/office/drawing/2014/main" id="{79648E25-81BF-0B0F-477D-7D8C10F2B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6432" y="5708650"/>
            <a:ext cx="3163887" cy="3048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</a:rPr>
              <a:t>TÀU SÂN BAY</a:t>
            </a:r>
          </a:p>
        </p:txBody>
      </p:sp>
      <p:pic>
        <p:nvPicPr>
          <p:cNvPr id="19" name="Content Placeholder 3" descr="vtcnews-nu-sub-4-9-700-09.jpg">
            <a:extLst>
              <a:ext uri="{FF2B5EF4-FFF2-40B4-BE49-F238E27FC236}">
                <a16:creationId xmlns:a16="http://schemas.microsoft.com/office/drawing/2014/main" id="{8F59C481-FAAF-70BE-29AA-1C5BEB70D2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512" y="3194050"/>
            <a:ext cx="566901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80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58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9863BFB7-A9EC-A361-3F65-782DADAAE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9459" name="Content Placeholder 3">
            <a:extLst>
              <a:ext uri="{FF2B5EF4-FFF2-40B4-BE49-F238E27FC236}">
                <a16:creationId xmlns:a16="http://schemas.microsoft.com/office/drawing/2014/main" id="{8249BEC6-0F13-4B43-593F-8F3C429021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969" y="274638"/>
            <a:ext cx="5893231" cy="5440362"/>
          </a:xfrm>
        </p:spPr>
      </p:pic>
      <p:pic>
        <p:nvPicPr>
          <p:cNvPr id="19460" name="Picture 4">
            <a:extLst>
              <a:ext uri="{FF2B5EF4-FFF2-40B4-BE49-F238E27FC236}">
                <a16:creationId xmlns:a16="http://schemas.microsoft.com/office/drawing/2014/main" id="{EDF9AB39-3C96-B303-9559-BEFBD8961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274638"/>
            <a:ext cx="5740831" cy="544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5">
            <a:extLst>
              <a:ext uri="{FF2B5EF4-FFF2-40B4-BE49-F238E27FC236}">
                <a16:creationId xmlns:a16="http://schemas.microsoft.com/office/drawing/2014/main" id="{B847D29B-CE76-8FA8-E56D-A16DCB5EE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5867400"/>
            <a:ext cx="4800600" cy="6254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B52-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7030F-3F7A-45F0-B8C0-5B6071EDB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24BC5F-776C-8346-5C66-15A661C58D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C47402-E28D-3EF6-C052-9CEEBE5CE990}"/>
              </a:ext>
            </a:extLst>
          </p:cNvPr>
          <p:cNvSpPr/>
          <p:nvPr/>
        </p:nvSpPr>
        <p:spPr>
          <a:xfrm>
            <a:off x="160174" y="3638679"/>
            <a:ext cx="11757031" cy="2983673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 t="-39522" b="-3952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4A8D7577-5CAD-9363-EA13-023F0F8E5C29}"/>
              </a:ext>
            </a:extLst>
          </p:cNvPr>
          <p:cNvSpPr/>
          <p:nvPr/>
        </p:nvSpPr>
        <p:spPr>
          <a:xfrm rot="16200000">
            <a:off x="1730154" y="1909779"/>
            <a:ext cx="1201368" cy="3470030"/>
          </a:xfrm>
          <a:prstGeom prst="leftBrace">
            <a:avLst>
              <a:gd name="adj1" fmla="val 8333"/>
              <a:gd name="adj2" fmla="val 49324"/>
            </a:avLst>
          </a:prstGeom>
          <a:ln w="57150">
            <a:solidFill>
              <a:srgbClr val="84FF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8BE0BA5C-F413-0C18-4C20-9B923B328554}"/>
              </a:ext>
            </a:extLst>
          </p:cNvPr>
          <p:cNvSpPr/>
          <p:nvPr/>
        </p:nvSpPr>
        <p:spPr>
          <a:xfrm rot="16200000">
            <a:off x="5370320" y="1909776"/>
            <a:ext cx="1201368" cy="3470030"/>
          </a:xfrm>
          <a:prstGeom prst="leftBrace">
            <a:avLst>
              <a:gd name="adj1" fmla="val 8333"/>
              <a:gd name="adj2" fmla="val 49324"/>
            </a:avLst>
          </a:prstGeom>
          <a:ln w="57150">
            <a:solidFill>
              <a:srgbClr val="84FF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C49EDA1F-1BB1-01A1-6AF4-943F5B3C5D7E}"/>
              </a:ext>
            </a:extLst>
          </p:cNvPr>
          <p:cNvSpPr/>
          <p:nvPr/>
        </p:nvSpPr>
        <p:spPr>
          <a:xfrm rot="16200000">
            <a:off x="9010485" y="1891246"/>
            <a:ext cx="1201368" cy="3470030"/>
          </a:xfrm>
          <a:prstGeom prst="leftBrace">
            <a:avLst>
              <a:gd name="adj1" fmla="val 8333"/>
              <a:gd name="adj2" fmla="val 49324"/>
            </a:avLst>
          </a:prstGeom>
          <a:ln w="57150">
            <a:solidFill>
              <a:srgbClr val="84FF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5FA4D3C-E4E0-BC05-8B85-6DAF4CB1B487}"/>
              </a:ext>
            </a:extLst>
          </p:cNvPr>
          <p:cNvSpPr/>
          <p:nvPr/>
        </p:nvSpPr>
        <p:spPr>
          <a:xfrm>
            <a:off x="160173" y="2013613"/>
            <a:ext cx="1290918" cy="102477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1945</a:t>
            </a:r>
            <a:r>
              <a:rPr lang="en-US" sz="2400" dirty="0"/>
              <a:t>5</a:t>
            </a:r>
            <a:endParaRPr lang="vi-VN" sz="24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CB01968-D6E3-EC60-AF6B-88AA8399ACFF}"/>
              </a:ext>
            </a:extLst>
          </p:cNvPr>
          <p:cNvSpPr/>
          <p:nvPr/>
        </p:nvSpPr>
        <p:spPr>
          <a:xfrm>
            <a:off x="3523811" y="2062561"/>
            <a:ext cx="1290918" cy="1024771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1973</a:t>
            </a:r>
            <a:r>
              <a:rPr lang="en-US" sz="2400" dirty="0"/>
              <a:t>5</a:t>
            </a:r>
            <a:endParaRPr lang="vi-VN" sz="24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8A53C32-C951-8F45-03C2-1AB01145F356}"/>
              </a:ext>
            </a:extLst>
          </p:cNvPr>
          <p:cNvSpPr/>
          <p:nvPr/>
        </p:nvSpPr>
        <p:spPr>
          <a:xfrm>
            <a:off x="7145628" y="2039489"/>
            <a:ext cx="1290918" cy="1024771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1982</a:t>
            </a:r>
            <a:r>
              <a:rPr lang="en-US" sz="2400" dirty="0"/>
              <a:t>5</a:t>
            </a:r>
            <a:endParaRPr lang="vi-VN" sz="24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85BA536-3F6E-4EF7-734F-2D568163C024}"/>
              </a:ext>
            </a:extLst>
          </p:cNvPr>
          <p:cNvSpPr/>
          <p:nvPr/>
        </p:nvSpPr>
        <p:spPr>
          <a:xfrm>
            <a:off x="10626287" y="2000805"/>
            <a:ext cx="1290918" cy="1024771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1991</a:t>
            </a:r>
            <a:r>
              <a:rPr lang="en-US" sz="2400" dirty="0"/>
              <a:t>5</a:t>
            </a:r>
            <a:endParaRPr lang="vi-VN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35A698-3BE5-459D-7130-37B69B91E9A7}"/>
              </a:ext>
            </a:extLst>
          </p:cNvPr>
          <p:cNvSpPr txBox="1"/>
          <p:nvPr/>
        </p:nvSpPr>
        <p:spPr>
          <a:xfrm>
            <a:off x="845816" y="3132173"/>
            <a:ext cx="3390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endParaRPr lang="vi-VN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C97E4F-C877-ADEA-279D-E4451429C23C}"/>
              </a:ext>
            </a:extLst>
          </p:cNvPr>
          <p:cNvSpPr txBox="1"/>
          <p:nvPr/>
        </p:nvSpPr>
        <p:spPr>
          <a:xfrm>
            <a:off x="5192363" y="3077283"/>
            <a:ext cx="1837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thoái</a:t>
            </a:r>
            <a:endParaRPr lang="vi-VN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67DF16-6658-B350-CDF2-3267F869EEBE}"/>
              </a:ext>
            </a:extLst>
          </p:cNvPr>
          <p:cNvSpPr txBox="1"/>
          <p:nvPr/>
        </p:nvSpPr>
        <p:spPr>
          <a:xfrm>
            <a:off x="8268956" y="2999806"/>
            <a:ext cx="3323139" cy="46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vi-VN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DA6DCE-E23C-6C7E-0C97-B40D7205CE44}"/>
              </a:ext>
            </a:extLst>
          </p:cNvPr>
          <p:cNvSpPr txBox="1"/>
          <p:nvPr/>
        </p:nvSpPr>
        <p:spPr>
          <a:xfrm>
            <a:off x="-170135" y="0"/>
            <a:ext cx="122985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 11: </a:t>
            </a:r>
          </a:p>
          <a:p>
            <a:pPr algn="ctr"/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MỸ VÀ CÁC NƯỚC TÂY ÂU TỪ NĂM 1945 ĐẾN NĂM 1991</a:t>
            </a:r>
            <a:endParaRPr lang="vi-VN" sz="2800" kern="1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2F79F6D-4139-C0A6-E7B7-A8A045AA2E07}"/>
              </a:ext>
            </a:extLst>
          </p:cNvPr>
          <p:cNvSpPr/>
          <p:nvPr/>
        </p:nvSpPr>
        <p:spPr>
          <a:xfrm>
            <a:off x="553973" y="862700"/>
            <a:ext cx="8528680" cy="538609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Nước Mỹ từ năm 1945 đến năm 1991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FF7249-989E-B3C1-17AB-361C2AEF4CA9}"/>
              </a:ext>
            </a:extLst>
          </p:cNvPr>
          <p:cNvSpPr txBox="1"/>
          <p:nvPr/>
        </p:nvSpPr>
        <p:spPr>
          <a:xfrm>
            <a:off x="595823" y="1340907"/>
            <a:ext cx="61838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Tình hình kinh tế</a:t>
            </a:r>
          </a:p>
        </p:txBody>
      </p:sp>
    </p:spTree>
    <p:extLst>
      <p:ext uri="{BB962C8B-B14F-4D97-AF65-F5344CB8AC3E}">
        <p14:creationId xmlns:p14="http://schemas.microsoft.com/office/powerpoint/2010/main" val="279459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ản đồ thế giới và các châu lục mới nhất hiện nay">
            <a:extLst>
              <a:ext uri="{FF2B5EF4-FFF2-40B4-BE49-F238E27FC236}">
                <a16:creationId xmlns:a16="http://schemas.microsoft.com/office/drawing/2014/main" id="{323A0910-AB85-1201-C6CA-1C229903BE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8" r="269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010557-2A4F-1EAF-EFE8-F8A11858D261}"/>
              </a:ext>
            </a:extLst>
          </p:cNvPr>
          <p:cNvSpPr txBox="1"/>
          <p:nvPr/>
        </p:nvSpPr>
        <p:spPr>
          <a:xfrm>
            <a:off x="-170135" y="0"/>
            <a:ext cx="122985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 11: </a:t>
            </a:r>
          </a:p>
          <a:p>
            <a:pPr algn="ctr"/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MỸ VÀ CÁC NƯỚC TÂY ÂU TỪ NĂM 1945 ĐẾN NĂM 1991</a:t>
            </a:r>
            <a:endParaRPr lang="vi-VN" sz="2800" kern="1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A21EF1-0A1A-C104-53F4-A7ACBDCE3A3B}"/>
              </a:ext>
            </a:extLst>
          </p:cNvPr>
          <p:cNvSpPr/>
          <p:nvPr/>
        </p:nvSpPr>
        <p:spPr>
          <a:xfrm>
            <a:off x="553973" y="862700"/>
            <a:ext cx="8528680" cy="538609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Nước Mỹ từ năm 1945 đến năm 1991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F207A2-8E2F-1031-C154-A20B6786E82B}"/>
              </a:ext>
            </a:extLst>
          </p:cNvPr>
          <p:cNvSpPr txBox="1"/>
          <p:nvPr/>
        </p:nvSpPr>
        <p:spPr>
          <a:xfrm>
            <a:off x="595823" y="1340907"/>
            <a:ext cx="61838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2126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Tình hình kinh tế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22576A-D9DE-977E-50AB-E8208C3E34A5}"/>
              </a:ext>
            </a:extLst>
          </p:cNvPr>
          <p:cNvSpPr txBox="1"/>
          <p:nvPr/>
        </p:nvSpPr>
        <p:spPr>
          <a:xfrm>
            <a:off x="637673" y="1816806"/>
            <a:ext cx="61838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126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b="1" dirty="0">
                <a:solidFill>
                  <a:srgbClr val="2126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Tình hình </a:t>
            </a:r>
            <a:r>
              <a:rPr lang="en-US" sz="2800" b="1" dirty="0" err="1">
                <a:solidFill>
                  <a:srgbClr val="2126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2126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26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lang="vi-VN" sz="2800" b="1" dirty="0">
              <a:solidFill>
                <a:srgbClr val="2126E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691E5DEE-B1D0-2B20-CADB-BA920EFE29BD}"/>
              </a:ext>
            </a:extLst>
          </p:cNvPr>
          <p:cNvSpPr/>
          <p:nvPr/>
        </p:nvSpPr>
        <p:spPr>
          <a:xfrm>
            <a:off x="6846589" y="1173275"/>
            <a:ext cx="5104658" cy="2255725"/>
          </a:xfrm>
          <a:prstGeom prst="wedgeRoundRectCallout">
            <a:avLst>
              <a:gd name="adj1" fmla="val -20603"/>
              <a:gd name="adj2" fmla="val 63726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Dựa vào các tư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liệu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11.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và thông tin trong bài, hãy  trình bày những nét chính về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của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nước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Mỹ trong thời kì </a:t>
            </a:r>
          </a:p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1945 – 1991.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F051A2-7851-E7E8-880A-7F4E4CCE5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6281" y="3730778"/>
            <a:ext cx="3210373" cy="2205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1ED456-3768-1D40-1839-F0636C0643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697" y="2559716"/>
            <a:ext cx="4310798" cy="39165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897F93-CE63-CE8A-0A33-4ACA4ADA3E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4351" y="3690935"/>
            <a:ext cx="3419952" cy="22053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4DA8B8C-F4EA-8F9A-440C-848129D0AADC}"/>
              </a:ext>
            </a:extLst>
          </p:cNvPr>
          <p:cNvSpPr txBox="1"/>
          <p:nvPr/>
        </p:nvSpPr>
        <p:spPr>
          <a:xfrm>
            <a:off x="4926192" y="5956641"/>
            <a:ext cx="3210373" cy="73866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dirty="0"/>
              <a:t> Biểu tình chống chiến tranh Việt Nam </a:t>
            </a:r>
          </a:p>
          <a:p>
            <a:pPr algn="ctr"/>
            <a:r>
              <a:rPr lang="vi-VN" dirty="0"/>
              <a:t>ở Đại học Mi-chi-gân (</a:t>
            </a:r>
            <a:r>
              <a:rPr lang="vi-VN" dirty="0" err="1"/>
              <a:t>Michigan</a:t>
            </a:r>
            <a:r>
              <a:rPr lang="vi-VN" dirty="0"/>
              <a:t>, Mỹ), </a:t>
            </a:r>
          </a:p>
          <a:p>
            <a:pPr algn="ctr"/>
            <a:r>
              <a:rPr lang="vi-VN" dirty="0"/>
              <a:t>ngày 20 – 9 – 1969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BECC67-EE2C-B193-C240-F87494D118B0}"/>
              </a:ext>
            </a:extLst>
          </p:cNvPr>
          <p:cNvSpPr txBox="1"/>
          <p:nvPr/>
        </p:nvSpPr>
        <p:spPr>
          <a:xfrm>
            <a:off x="8484441" y="5936123"/>
            <a:ext cx="3419952" cy="95410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Ri-gân (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Reagan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và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Goóc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-ba-chốp trong  cuộc gặp thượng đỉnh đầu tiên bàn về  khả năng giải trừ vũ khí hạt nhân  tại Giơ-ne-vơ (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Genève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tháng 11 – 1985</a:t>
            </a:r>
          </a:p>
        </p:txBody>
      </p:sp>
    </p:spTree>
    <p:extLst>
      <p:ext uri="{BB962C8B-B14F-4D97-AF65-F5344CB8AC3E}">
        <p14:creationId xmlns:p14="http://schemas.microsoft.com/office/powerpoint/2010/main" val="2325645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Tượng Nữ thần Tự do Mỹ -  biểu tượng tuyên ngôn độc lập của nước Mỹ">
            <a:extLst>
              <a:ext uri="{FF2B5EF4-FFF2-40B4-BE49-F238E27FC236}">
                <a16:creationId xmlns:a16="http://schemas.microsoft.com/office/drawing/2014/main" id="{D2A559FC-01BF-5DFA-E8EE-7A9526AC7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296" y="4741002"/>
            <a:ext cx="3784821" cy="178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DF0ACB-D071-1CB8-D0C9-4DA972487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9195" y="365126"/>
            <a:ext cx="4686769" cy="2251645"/>
          </a:xfrm>
          <a:prstGeom prst="rect">
            <a:avLst/>
          </a:prstGeom>
        </p:spPr>
      </p:pic>
      <p:pic>
        <p:nvPicPr>
          <p:cNvPr id="1032" name="Picture 8" descr="DU LỊCH BỜ ĐÔNG - MỸ">
            <a:extLst>
              <a:ext uri="{FF2B5EF4-FFF2-40B4-BE49-F238E27FC236}">
                <a16:creationId xmlns:a16="http://schemas.microsoft.com/office/drawing/2014/main" id="{7748249D-AD37-A497-C694-79FE17844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54" y="4694248"/>
            <a:ext cx="3324690" cy="194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1C92C7-0D67-A486-94BF-02A155455F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2611" y="4694247"/>
            <a:ext cx="4002406" cy="1996453"/>
          </a:xfrm>
          <a:prstGeom prst="rect">
            <a:avLst/>
          </a:prstGeom>
        </p:spPr>
      </p:pic>
      <p:pic>
        <p:nvPicPr>
          <p:cNvPr id="1034" name="Picture 10" descr="Tiền Giấy, Euro, Tiền Mặt, Tiền Bạc">
            <a:extLst>
              <a:ext uri="{FF2B5EF4-FFF2-40B4-BE49-F238E27FC236}">
                <a16:creationId xmlns:a16="http://schemas.microsoft.com/office/drawing/2014/main" id="{96C3C688-8E3A-072A-1AF0-FD8F8328B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964" y="2616771"/>
            <a:ext cx="3466641" cy="194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E4C1BA-ACB0-9941-CFA0-78453A05B3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522" y="2680660"/>
            <a:ext cx="3324689" cy="19496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FB0E7A6-F8E6-AD83-858B-9FD48282EB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522" y="365126"/>
            <a:ext cx="3324689" cy="2251645"/>
          </a:xfrm>
          <a:prstGeom prst="rect">
            <a:avLst/>
          </a:prstGeom>
        </p:spPr>
      </p:pic>
      <p:pic>
        <p:nvPicPr>
          <p:cNvPr id="1040" name="Picture 16" descr="Quốc kỳ nước Anh hiện nay">
            <a:extLst>
              <a:ext uri="{FF2B5EF4-FFF2-40B4-BE49-F238E27FC236}">
                <a16:creationId xmlns:a16="http://schemas.microsoft.com/office/drawing/2014/main" id="{FF5DF424-2631-A8AD-8C59-2348DB91E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806" y="377582"/>
            <a:ext cx="3319799" cy="221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FB3FD45-CC31-9287-D032-9CED65B5B059}"/>
              </a:ext>
            </a:extLst>
          </p:cNvPr>
          <p:cNvSpPr/>
          <p:nvPr/>
        </p:nvSpPr>
        <p:spPr>
          <a:xfrm>
            <a:off x="4114800" y="2842870"/>
            <a:ext cx="3858028" cy="162527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 VÀ CÁC NƯỚC TÂY ÂU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1">
            <a:extLst>
              <a:ext uri="{FF2B5EF4-FFF2-40B4-BE49-F238E27FC236}">
                <a16:creationId xmlns:a16="http://schemas.microsoft.com/office/drawing/2014/main" id="{BBA41796-68DD-96C6-56C0-012D1F670F5D}"/>
              </a:ext>
            </a:extLst>
          </p:cNvPr>
          <p:cNvSpPr/>
          <p:nvPr/>
        </p:nvSpPr>
        <p:spPr>
          <a:xfrm>
            <a:off x="237522" y="448056"/>
            <a:ext cx="413407" cy="26486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vi-VN" dirty="0"/>
          </a:p>
        </p:txBody>
      </p:sp>
      <p:sp>
        <p:nvSpPr>
          <p:cNvPr id="18" name="2">
            <a:extLst>
              <a:ext uri="{FF2B5EF4-FFF2-40B4-BE49-F238E27FC236}">
                <a16:creationId xmlns:a16="http://schemas.microsoft.com/office/drawing/2014/main" id="{E20CBADA-DC26-91A2-4970-36649D949347}"/>
              </a:ext>
            </a:extLst>
          </p:cNvPr>
          <p:cNvSpPr/>
          <p:nvPr/>
        </p:nvSpPr>
        <p:spPr>
          <a:xfrm>
            <a:off x="7838313" y="394976"/>
            <a:ext cx="413407" cy="31794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vi-VN" dirty="0"/>
          </a:p>
        </p:txBody>
      </p:sp>
      <p:sp>
        <p:nvSpPr>
          <p:cNvPr id="20" name="3">
            <a:extLst>
              <a:ext uri="{FF2B5EF4-FFF2-40B4-BE49-F238E27FC236}">
                <a16:creationId xmlns:a16="http://schemas.microsoft.com/office/drawing/2014/main" id="{62D2E9BD-1F89-1598-E4D8-CCA7F7D53AF2}"/>
              </a:ext>
            </a:extLst>
          </p:cNvPr>
          <p:cNvSpPr/>
          <p:nvPr/>
        </p:nvSpPr>
        <p:spPr>
          <a:xfrm>
            <a:off x="8666017" y="421516"/>
            <a:ext cx="413407" cy="26486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vi-VN" dirty="0"/>
          </a:p>
        </p:txBody>
      </p:sp>
      <p:sp>
        <p:nvSpPr>
          <p:cNvPr id="21" name="4">
            <a:extLst>
              <a:ext uri="{FF2B5EF4-FFF2-40B4-BE49-F238E27FC236}">
                <a16:creationId xmlns:a16="http://schemas.microsoft.com/office/drawing/2014/main" id="{DD97AECC-35D8-A480-467F-83BA473CFB18}"/>
              </a:ext>
            </a:extLst>
          </p:cNvPr>
          <p:cNvSpPr/>
          <p:nvPr/>
        </p:nvSpPr>
        <p:spPr>
          <a:xfrm>
            <a:off x="272850" y="2811873"/>
            <a:ext cx="413407" cy="21029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  <a:endParaRPr lang="vi-VN" dirty="0"/>
          </a:p>
        </p:txBody>
      </p:sp>
      <p:sp>
        <p:nvSpPr>
          <p:cNvPr id="23" name="5">
            <a:extLst>
              <a:ext uri="{FF2B5EF4-FFF2-40B4-BE49-F238E27FC236}">
                <a16:creationId xmlns:a16="http://schemas.microsoft.com/office/drawing/2014/main" id="{4E3DFA61-F4FE-D474-CBE6-CF9B16D3DEA3}"/>
              </a:ext>
            </a:extLst>
          </p:cNvPr>
          <p:cNvSpPr/>
          <p:nvPr/>
        </p:nvSpPr>
        <p:spPr>
          <a:xfrm>
            <a:off x="8525417" y="2678180"/>
            <a:ext cx="413407" cy="26486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  <a:endParaRPr lang="vi-VN" dirty="0"/>
          </a:p>
        </p:txBody>
      </p:sp>
      <p:sp>
        <p:nvSpPr>
          <p:cNvPr id="24" name="6">
            <a:extLst>
              <a:ext uri="{FF2B5EF4-FFF2-40B4-BE49-F238E27FC236}">
                <a16:creationId xmlns:a16="http://schemas.microsoft.com/office/drawing/2014/main" id="{17ED684B-A71C-774F-3944-C9136BB4AD99}"/>
              </a:ext>
            </a:extLst>
          </p:cNvPr>
          <p:cNvSpPr/>
          <p:nvPr/>
        </p:nvSpPr>
        <p:spPr>
          <a:xfrm>
            <a:off x="503547" y="4834780"/>
            <a:ext cx="413407" cy="26486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  <a:endParaRPr lang="vi-VN" dirty="0"/>
          </a:p>
        </p:txBody>
      </p:sp>
      <p:sp>
        <p:nvSpPr>
          <p:cNvPr id="25" name="7">
            <a:extLst>
              <a:ext uri="{FF2B5EF4-FFF2-40B4-BE49-F238E27FC236}">
                <a16:creationId xmlns:a16="http://schemas.microsoft.com/office/drawing/2014/main" id="{03AFF080-8603-B33E-701F-17E95B6FF2C4}"/>
              </a:ext>
            </a:extLst>
          </p:cNvPr>
          <p:cNvSpPr/>
          <p:nvPr/>
        </p:nvSpPr>
        <p:spPr>
          <a:xfrm>
            <a:off x="4114800" y="4852174"/>
            <a:ext cx="413407" cy="26486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  <a:endParaRPr lang="vi-VN" dirty="0"/>
          </a:p>
        </p:txBody>
      </p:sp>
      <p:sp>
        <p:nvSpPr>
          <p:cNvPr id="26" name="8">
            <a:extLst>
              <a:ext uri="{FF2B5EF4-FFF2-40B4-BE49-F238E27FC236}">
                <a16:creationId xmlns:a16="http://schemas.microsoft.com/office/drawing/2014/main" id="{90E49A62-9645-99D9-B14B-39C46C1BF2B7}"/>
              </a:ext>
            </a:extLst>
          </p:cNvPr>
          <p:cNvSpPr/>
          <p:nvPr/>
        </p:nvSpPr>
        <p:spPr>
          <a:xfrm>
            <a:off x="8370296" y="4741002"/>
            <a:ext cx="413407" cy="47201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  <a:endParaRPr lang="vi-VN" dirty="0"/>
          </a:p>
        </p:txBody>
      </p:sp>
      <p:sp>
        <p:nvSpPr>
          <p:cNvPr id="27" name="Cờ Đức">
            <a:extLst>
              <a:ext uri="{FF2B5EF4-FFF2-40B4-BE49-F238E27FC236}">
                <a16:creationId xmlns:a16="http://schemas.microsoft.com/office/drawing/2014/main" id="{3C16AC6C-BBD2-D4DE-47AC-77A735574AAA}"/>
              </a:ext>
            </a:extLst>
          </p:cNvPr>
          <p:cNvSpPr txBox="1"/>
          <p:nvPr/>
        </p:nvSpPr>
        <p:spPr>
          <a:xfrm>
            <a:off x="-2061275" y="712922"/>
            <a:ext cx="1942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cớ anh">
            <a:extLst>
              <a:ext uri="{FF2B5EF4-FFF2-40B4-BE49-F238E27FC236}">
                <a16:creationId xmlns:a16="http://schemas.microsoft.com/office/drawing/2014/main" id="{BE214E63-E82B-509E-3C4D-728F55E61BF1}"/>
              </a:ext>
            </a:extLst>
          </p:cNvPr>
          <p:cNvSpPr txBox="1"/>
          <p:nvPr/>
        </p:nvSpPr>
        <p:spPr>
          <a:xfrm>
            <a:off x="-2061275" y="1260115"/>
            <a:ext cx="1942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ổng thống mỹ">
            <a:extLst>
              <a:ext uri="{FF2B5EF4-FFF2-40B4-BE49-F238E27FC236}">
                <a16:creationId xmlns:a16="http://schemas.microsoft.com/office/drawing/2014/main" id="{7C5DFF54-7F57-9A54-1250-8689D4651CA8}"/>
              </a:ext>
            </a:extLst>
          </p:cNvPr>
          <p:cNvSpPr txBox="1"/>
          <p:nvPr/>
        </p:nvSpPr>
        <p:spPr>
          <a:xfrm>
            <a:off x="-4959458" y="1883157"/>
            <a:ext cx="5196979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dồng đô la">
            <a:extLst>
              <a:ext uri="{FF2B5EF4-FFF2-40B4-BE49-F238E27FC236}">
                <a16:creationId xmlns:a16="http://schemas.microsoft.com/office/drawing/2014/main" id="{FCAAEEDC-F96B-C08A-798B-32F333DAB5BC}"/>
              </a:ext>
            </a:extLst>
          </p:cNvPr>
          <p:cNvSpPr txBox="1"/>
          <p:nvPr/>
        </p:nvSpPr>
        <p:spPr>
          <a:xfrm>
            <a:off x="-3051839" y="2411830"/>
            <a:ext cx="2736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đola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endParaRPr lang="vi-VN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ủeo">
            <a:extLst>
              <a:ext uri="{FF2B5EF4-FFF2-40B4-BE49-F238E27FC236}">
                <a16:creationId xmlns:a16="http://schemas.microsoft.com/office/drawing/2014/main" id="{8C543739-2130-2345-A4F9-7EC7D73368F5}"/>
              </a:ext>
            </a:extLst>
          </p:cNvPr>
          <p:cNvSpPr txBox="1"/>
          <p:nvPr/>
        </p:nvSpPr>
        <p:spPr>
          <a:xfrm>
            <a:off x="-2646413" y="2940503"/>
            <a:ext cx="2420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EURO</a:t>
            </a:r>
            <a:endParaRPr lang="vi-VN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" name="nhà trằng">
            <a:extLst>
              <a:ext uri="{FF2B5EF4-FFF2-40B4-BE49-F238E27FC236}">
                <a16:creationId xmlns:a16="http://schemas.microsoft.com/office/drawing/2014/main" id="{4FD1C0F6-0D66-98A7-AC1C-F2DB6B043B43}"/>
              </a:ext>
            </a:extLst>
          </p:cNvPr>
          <p:cNvSpPr txBox="1"/>
          <p:nvPr/>
        </p:nvSpPr>
        <p:spPr>
          <a:xfrm>
            <a:off x="-3814910" y="3455833"/>
            <a:ext cx="3724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endParaRPr lang="vi-VN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5" name="pháp">
            <a:extLst>
              <a:ext uri="{FF2B5EF4-FFF2-40B4-BE49-F238E27FC236}">
                <a16:creationId xmlns:a16="http://schemas.microsoft.com/office/drawing/2014/main" id="{06797D7C-97A5-B841-5D9A-78FBD48EDDAF}"/>
              </a:ext>
            </a:extLst>
          </p:cNvPr>
          <p:cNvSpPr txBox="1"/>
          <p:nvPr/>
        </p:nvSpPr>
        <p:spPr>
          <a:xfrm>
            <a:off x="-2826123" y="3951827"/>
            <a:ext cx="2600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kern="0" dirty="0">
                <a:solidFill>
                  <a:srgbClr val="FFFF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Tháp </a:t>
            </a:r>
            <a:r>
              <a:rPr lang="vi-VN" sz="1800" b="1" kern="0" dirty="0" err="1">
                <a:solidFill>
                  <a:srgbClr val="FFFF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Eiffel</a:t>
            </a:r>
            <a:r>
              <a:rPr lang="en-US" sz="1800" b="1" kern="0" dirty="0">
                <a:solidFill>
                  <a:srgbClr val="FFFF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  ( </a:t>
            </a:r>
            <a:r>
              <a:rPr lang="en-US" sz="1800" b="1" kern="0" dirty="0" err="1">
                <a:solidFill>
                  <a:srgbClr val="FFFF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pháp</a:t>
            </a:r>
            <a:r>
              <a:rPr lang="en-US" sz="1800" b="1" kern="0" dirty="0">
                <a:solidFill>
                  <a:srgbClr val="FFFF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)</a:t>
            </a:r>
            <a:endParaRPr lang="vi-VN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9" name="nữ thần tưqj do">
            <a:extLst>
              <a:ext uri="{FF2B5EF4-FFF2-40B4-BE49-F238E27FC236}">
                <a16:creationId xmlns:a16="http://schemas.microsoft.com/office/drawing/2014/main" id="{26CDE4C4-B7A8-8EDC-2FB6-A2B6ACF4AF2E}"/>
              </a:ext>
            </a:extLst>
          </p:cNvPr>
          <p:cNvSpPr txBox="1"/>
          <p:nvPr/>
        </p:nvSpPr>
        <p:spPr>
          <a:xfrm>
            <a:off x="-2898312" y="4379747"/>
            <a:ext cx="26004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</a:rPr>
              <a:t>Tượng Nữ thần Tự do Mỹ </a:t>
            </a:r>
            <a:endParaRPr lang="vi-VN" dirty="0"/>
          </a:p>
        </p:txBody>
      </p:sp>
      <p:sp>
        <p:nvSpPr>
          <p:cNvPr id="1031" name="Rectangle: Rounded Corners 1030">
            <a:extLst>
              <a:ext uri="{FF2B5EF4-FFF2-40B4-BE49-F238E27FC236}">
                <a16:creationId xmlns:a16="http://schemas.microsoft.com/office/drawing/2014/main" id="{EE6A890F-1B34-C9E9-B8AD-51A911C006AE}"/>
              </a:ext>
            </a:extLst>
          </p:cNvPr>
          <p:cNvSpPr/>
          <p:nvPr/>
        </p:nvSpPr>
        <p:spPr>
          <a:xfrm>
            <a:off x="4166986" y="2899428"/>
            <a:ext cx="3858028" cy="162527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2126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2126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126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2126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126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2126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126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2126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126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2126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2126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2126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126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2126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126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2126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126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2126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126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2126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126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2126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solidFill>
                <a:srgbClr val="2126E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11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.06319 L 0.26094 0.05625 C 0.31523 0.05463 0.39675 0.05393 0.48242 0.05393 C 0.57982 0.05393 0.65781 0.05463 0.71211 0.05625 L 0.97318 0.06319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659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03866 L 0.08021 0.02986 C 0.09661 0.04537 0.12174 0.05394 0.14791 0.05394 C 0.17786 0.05394 0.20182 0.04537 0.21836 0.02986 L 0.29856 -0.03866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22" y="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.11597 L 0.25638 0.06991 C 0.30963 0.05949 0.38997 0.05394 0.47409 0.05394 C 0.56966 0.05394 0.64648 0.05949 0.69974 0.06991 L 0.95625 0.11597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813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.02986 L 0.19063 0.04769 C 0.23021 0.05162 0.28971 0.05394 0.35234 0.05394 C 0.42344 0.05394 0.48034 0.05162 0.52005 0.04769 L 0.71068 0.02986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34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.41366 L 0.09063 0.14653 C 0.10951 0.08634 0.13776 0.05394 0.16745 0.05394 C 0.20118 0.05394 0.22826 0.08634 0.24714 0.14653 L 0.33776 0.41366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88" y="-1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.11898 L 0.18138 0.0706 C 0.21901 0.05972 0.27578 0.05393 0.33529 0.05393 C 0.40299 0.05393 0.45729 0.05972 0.49492 0.0706 L 0.67643 0.11898 " pathEditMode="relative" rAng="0" ptsTypes="AAAAA">
                                      <p:cBhvr>
                                        <p:cTn id="36" dur="2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15" y="-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4051 L 0.26016 0.0294 C 0.31432 0.04537 0.3957 0.05393 0.48099 0.05393 C 0.57813 0.05393 0.65586 0.04537 0.71003 0.0294 L 0.97031 -0.04051 " pathEditMode="relative" rAng="0" ptsTypes="AAAAA">
                                      <p:cBhvr>
                                        <p:cTn id="4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16" y="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2939 L 0.08203 0.04745 C 0.09909 0.05162 0.12461 0.05393 0.15143 0.05393 C 0.1819 0.05393 0.20638 0.05162 0.22344 0.04745 L 0.30547 0.02939 " pathEditMode="relative" rAng="0" ptsTypes="AAAAA">
                                      <p:cBhvr>
                                        <p:cTn id="4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73" y="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 animBg="1"/>
      <p:bldP spid="30" grpId="0"/>
      <p:bldP spid="31" grpId="0"/>
      <p:bldP spid="1024" grpId="0"/>
      <p:bldP spid="1025" grpId="0"/>
      <p:bldP spid="1029" grpId="0"/>
      <p:bldP spid="103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ản đồ thế giới và các châu lục mới nhất hiện nay">
            <a:extLst>
              <a:ext uri="{FF2B5EF4-FFF2-40B4-BE49-F238E27FC236}">
                <a16:creationId xmlns:a16="http://schemas.microsoft.com/office/drawing/2014/main" id="{5793C481-4779-EE0C-F4D4-FD2C00CCA9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8" r="269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423CDBE-7E64-9333-5A52-F9886BF772FB}"/>
              </a:ext>
            </a:extLst>
          </p:cNvPr>
          <p:cNvSpPr/>
          <p:nvPr/>
        </p:nvSpPr>
        <p:spPr>
          <a:xfrm>
            <a:off x="883403" y="3429000"/>
            <a:ext cx="3659737" cy="1094017"/>
          </a:xfrm>
          <a:custGeom>
            <a:avLst/>
            <a:gdLst>
              <a:gd name="connsiteX0" fmla="*/ 0 w 3393690"/>
              <a:gd name="connsiteY0" fmla="*/ 0 h 1094017"/>
              <a:gd name="connsiteX1" fmla="*/ 3393690 w 3393690"/>
              <a:gd name="connsiteY1" fmla="*/ 0 h 1094017"/>
              <a:gd name="connsiteX2" fmla="*/ 3393690 w 3393690"/>
              <a:gd name="connsiteY2" fmla="*/ 1094017 h 1094017"/>
              <a:gd name="connsiteX3" fmla="*/ 3362867 w 3393690"/>
              <a:gd name="connsiteY3" fmla="*/ 1094017 h 1094017"/>
              <a:gd name="connsiteX4" fmla="*/ 3362867 w 3393690"/>
              <a:gd name="connsiteY4" fmla="*/ 30823 h 1094017"/>
              <a:gd name="connsiteX5" fmla="*/ 0 w 3393690"/>
              <a:gd name="connsiteY5" fmla="*/ 30823 h 1094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93690" h="1094017">
                <a:moveTo>
                  <a:pt x="0" y="0"/>
                </a:moveTo>
                <a:lnTo>
                  <a:pt x="3393690" y="0"/>
                </a:lnTo>
                <a:lnTo>
                  <a:pt x="3393690" y="1094017"/>
                </a:lnTo>
                <a:lnTo>
                  <a:pt x="3362867" y="1094017"/>
                </a:lnTo>
                <a:lnTo>
                  <a:pt x="3362867" y="30823"/>
                </a:lnTo>
                <a:lnTo>
                  <a:pt x="0" y="30823"/>
                </a:lnTo>
                <a:close/>
              </a:path>
            </a:pathLst>
          </a:custGeom>
          <a:solidFill>
            <a:srgbClr val="F856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871EAA9-D2DA-ABB5-6014-3839B73F0F67}"/>
              </a:ext>
            </a:extLst>
          </p:cNvPr>
          <p:cNvSpPr/>
          <p:nvPr/>
        </p:nvSpPr>
        <p:spPr>
          <a:xfrm>
            <a:off x="4219226" y="4517899"/>
            <a:ext cx="4026814" cy="1094017"/>
          </a:xfrm>
          <a:custGeom>
            <a:avLst/>
            <a:gdLst>
              <a:gd name="connsiteX0" fmla="*/ 0 w 3393690"/>
              <a:gd name="connsiteY0" fmla="*/ 0 h 1094017"/>
              <a:gd name="connsiteX1" fmla="*/ 3393690 w 3393690"/>
              <a:gd name="connsiteY1" fmla="*/ 0 h 1094017"/>
              <a:gd name="connsiteX2" fmla="*/ 3393690 w 3393690"/>
              <a:gd name="connsiteY2" fmla="*/ 1094017 h 1094017"/>
              <a:gd name="connsiteX3" fmla="*/ 3362867 w 3393690"/>
              <a:gd name="connsiteY3" fmla="*/ 1094017 h 1094017"/>
              <a:gd name="connsiteX4" fmla="*/ 3362867 w 3393690"/>
              <a:gd name="connsiteY4" fmla="*/ 30823 h 1094017"/>
              <a:gd name="connsiteX5" fmla="*/ 0 w 3393690"/>
              <a:gd name="connsiteY5" fmla="*/ 30823 h 1094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93690" h="1094017">
                <a:moveTo>
                  <a:pt x="0" y="0"/>
                </a:moveTo>
                <a:lnTo>
                  <a:pt x="3393690" y="0"/>
                </a:lnTo>
                <a:lnTo>
                  <a:pt x="3393690" y="1094017"/>
                </a:lnTo>
                <a:lnTo>
                  <a:pt x="3362867" y="1094017"/>
                </a:lnTo>
                <a:lnTo>
                  <a:pt x="3362867" y="30823"/>
                </a:lnTo>
                <a:lnTo>
                  <a:pt x="0" y="30823"/>
                </a:lnTo>
                <a:close/>
              </a:path>
            </a:pathLst>
          </a:custGeom>
          <a:solidFill>
            <a:srgbClr val="F856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9A222D7-6CC4-BF83-007E-2CB682275CA4}"/>
              </a:ext>
            </a:extLst>
          </p:cNvPr>
          <p:cNvSpPr/>
          <p:nvPr/>
        </p:nvSpPr>
        <p:spPr>
          <a:xfrm>
            <a:off x="7948811" y="5611916"/>
            <a:ext cx="4026814" cy="1094017"/>
          </a:xfrm>
          <a:custGeom>
            <a:avLst/>
            <a:gdLst>
              <a:gd name="connsiteX0" fmla="*/ 0 w 3393690"/>
              <a:gd name="connsiteY0" fmla="*/ 0 h 1094017"/>
              <a:gd name="connsiteX1" fmla="*/ 3393690 w 3393690"/>
              <a:gd name="connsiteY1" fmla="*/ 0 h 1094017"/>
              <a:gd name="connsiteX2" fmla="*/ 3393690 w 3393690"/>
              <a:gd name="connsiteY2" fmla="*/ 1094017 h 1094017"/>
              <a:gd name="connsiteX3" fmla="*/ 3362867 w 3393690"/>
              <a:gd name="connsiteY3" fmla="*/ 1094017 h 1094017"/>
              <a:gd name="connsiteX4" fmla="*/ 3362867 w 3393690"/>
              <a:gd name="connsiteY4" fmla="*/ 30823 h 1094017"/>
              <a:gd name="connsiteX5" fmla="*/ 0 w 3393690"/>
              <a:gd name="connsiteY5" fmla="*/ 30823 h 1094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93690" h="1094017">
                <a:moveTo>
                  <a:pt x="0" y="0"/>
                </a:moveTo>
                <a:lnTo>
                  <a:pt x="3393690" y="0"/>
                </a:lnTo>
                <a:lnTo>
                  <a:pt x="3393690" y="1094017"/>
                </a:lnTo>
                <a:lnTo>
                  <a:pt x="3362867" y="1094017"/>
                </a:lnTo>
                <a:lnTo>
                  <a:pt x="3362867" y="30823"/>
                </a:lnTo>
                <a:lnTo>
                  <a:pt x="0" y="30823"/>
                </a:lnTo>
                <a:close/>
              </a:path>
            </a:pathLst>
          </a:custGeom>
          <a:solidFill>
            <a:srgbClr val="F856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EB94D5-FB26-DCE3-EA74-942F9486B423}"/>
              </a:ext>
            </a:extLst>
          </p:cNvPr>
          <p:cNvSpPr txBox="1"/>
          <p:nvPr/>
        </p:nvSpPr>
        <p:spPr>
          <a:xfrm>
            <a:off x="756938" y="3384155"/>
            <a:ext cx="33936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Tx/>
              <a:defRPr/>
            </a:pPr>
            <a:r>
              <a:rPr lang="vi-VN" sz="2200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 trào đấu tranh chống  phân biệt chủng tộc ở Mỹ phát triển mạnh vào giữa thập niên 60 của thế kỉ XX.</a:t>
            </a:r>
            <a:endParaRPr kumimoji="0" lang="vi-VN" sz="22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A5486D-3E51-F18D-85D4-EA5AE3E599C4}"/>
              </a:ext>
            </a:extLst>
          </p:cNvPr>
          <p:cNvSpPr txBox="1"/>
          <p:nvPr/>
        </p:nvSpPr>
        <p:spPr>
          <a:xfrm>
            <a:off x="4495778" y="4458536"/>
            <a:ext cx="345303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Tx/>
              <a:defRPr/>
            </a:pPr>
            <a:r>
              <a:rPr lang="vi-VN" sz="2200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 trào đấu tranh chống chiến tranh tại Việt Nam phát triển mạnh ở Mỹ vào cuối thập niên 60 của thế kỉ XX.</a:t>
            </a:r>
            <a:endParaRPr lang="en-US" sz="2200" kern="1200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17DF30-2C65-4883-7034-106038A3E446}"/>
              </a:ext>
            </a:extLst>
          </p:cNvPr>
          <p:cNvSpPr txBox="1"/>
          <p:nvPr/>
        </p:nvSpPr>
        <p:spPr>
          <a:xfrm>
            <a:off x="8259383" y="5611916"/>
            <a:ext cx="36597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Tx/>
              <a:defRPr/>
            </a:pPr>
            <a:r>
              <a:rPr lang="vi-VN" sz="2200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 hệ (9) Xô – Mỹ được cải thiện vào giữa thập niên 80 của thế kỉ XX.</a:t>
            </a:r>
            <a:endParaRPr kumimoji="0" lang="vi-VN" sz="22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1BA08B2-B523-1CF0-D4FC-BD8287B1E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022" y="367644"/>
            <a:ext cx="3843756" cy="30055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80CBDB-FFFC-50C1-A589-BD8C00D233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6477" y="2123269"/>
            <a:ext cx="3702900" cy="23526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C66247E-A6C3-A56F-ECCE-56BFD45D6B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2713" y="3177337"/>
            <a:ext cx="3659737" cy="235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02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PBCT">
            <a:extLst>
              <a:ext uri="{FF2B5EF4-FFF2-40B4-BE49-F238E27FC236}">
                <a16:creationId xmlns:a16="http://schemas.microsoft.com/office/drawing/2014/main" id="{308D3170-1FA1-1323-5F3B-631169CF7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1072"/>
            <a:ext cx="6096000" cy="276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3">
            <a:extLst>
              <a:ext uri="{FF2B5EF4-FFF2-40B4-BE49-F238E27FC236}">
                <a16:creationId xmlns:a16="http://schemas.microsoft.com/office/drawing/2014/main" id="{C48105E0-3DF6-5E16-6F2A-CE74A08CF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920" y="2714790"/>
            <a:ext cx="578216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7" tIns="45646" rIns="91297" bIns="45646"/>
          <a:lstStyle>
            <a:lvl1pPr marL="339725" indent="-339725"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3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r>
              <a:rPr lang="en-US" altLang="en-US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3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altLang="en-US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altLang="en-US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r>
              <a:rPr lang="en-US" altLang="en-US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(1963, 1969 -1975)</a:t>
            </a:r>
          </a:p>
        </p:txBody>
      </p:sp>
      <p:pic>
        <p:nvPicPr>
          <p:cNvPr id="7" name="Picture 2" descr="1">
            <a:extLst>
              <a:ext uri="{FF2B5EF4-FFF2-40B4-BE49-F238E27FC236}">
                <a16:creationId xmlns:a16="http://schemas.microsoft.com/office/drawing/2014/main" id="{478A4A16-0A44-F2B7-050E-227058610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799" y="0"/>
            <a:ext cx="5898397" cy="303766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ECE73C08-798F-9D6C-8C7B-D941A9E81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727701"/>
            <a:ext cx="5093775" cy="782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172" tIns="45582" rIns="91172" bIns="45582" anchor="ctr"/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altLang="en-US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</a:t>
            </a:r>
            <a:r>
              <a:rPr lang="en-US" altLang="en-US" sz="23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altLang="en-US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altLang="en-US" sz="23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en-US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3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altLang="en-US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r>
              <a:rPr lang="en-US" altLang="en-US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(1963)</a:t>
            </a:r>
          </a:p>
        </p:txBody>
      </p:sp>
      <p:pic>
        <p:nvPicPr>
          <p:cNvPr id="2" name="Picture 5" descr="unghoVN">
            <a:extLst>
              <a:ext uri="{FF2B5EF4-FFF2-40B4-BE49-F238E27FC236}">
                <a16:creationId xmlns:a16="http://schemas.microsoft.com/office/drawing/2014/main" id="{767C1377-BEF8-AB1F-2B9B-E88D60680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880" y="3586163"/>
            <a:ext cx="4267200" cy="289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891364student-war-protest-1381745147024">
            <a:extLst>
              <a:ext uri="{FF2B5EF4-FFF2-40B4-BE49-F238E27FC236}">
                <a16:creationId xmlns:a16="http://schemas.microsoft.com/office/drawing/2014/main" id="{59E7BA4A-963C-51D8-F533-22982567C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520" y="3548264"/>
            <a:ext cx="4419600" cy="289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1">
            <a:extLst>
              <a:ext uri="{FF2B5EF4-FFF2-40B4-BE49-F238E27FC236}">
                <a16:creationId xmlns:a16="http://schemas.microsoft.com/office/drawing/2014/main" id="{C66A5ACF-32AC-C32C-95F7-15B83BE41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6481763"/>
            <a:ext cx="6477000" cy="4000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Nam.(1969-197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ản đồ thế giới và các châu lục mới nhất hiện nay">
            <a:extLst>
              <a:ext uri="{FF2B5EF4-FFF2-40B4-BE49-F238E27FC236}">
                <a16:creationId xmlns:a16="http://schemas.microsoft.com/office/drawing/2014/main" id="{5793C481-4779-EE0C-F4D4-FD2C00CCA9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8" r="269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EC9045-66B4-B95F-EFA2-00D9A8724B7E}"/>
              </a:ext>
            </a:extLst>
          </p:cNvPr>
          <p:cNvSpPr txBox="1"/>
          <p:nvPr/>
        </p:nvSpPr>
        <p:spPr>
          <a:xfrm>
            <a:off x="-170135" y="0"/>
            <a:ext cx="122985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 11: </a:t>
            </a:r>
          </a:p>
          <a:p>
            <a:pPr algn="ctr"/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MỸ VÀ CÁC NƯỚC TÂY ÂU TỪ NĂM 1945 ĐẾN NĂM 1991</a:t>
            </a:r>
            <a:endParaRPr lang="vi-VN" sz="2800" kern="1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E27D1C-1634-BB5F-1C7B-6CC33BCCDBF1}"/>
              </a:ext>
            </a:extLst>
          </p:cNvPr>
          <p:cNvSpPr/>
          <p:nvPr/>
        </p:nvSpPr>
        <p:spPr>
          <a:xfrm>
            <a:off x="553973" y="862700"/>
            <a:ext cx="8528680" cy="538609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Nước Mỹ từ năm 1945 đến năm 1991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42E01C-F631-EFB0-D328-B454D428EE4D}"/>
              </a:ext>
            </a:extLst>
          </p:cNvPr>
          <p:cNvSpPr txBox="1"/>
          <p:nvPr/>
        </p:nvSpPr>
        <p:spPr>
          <a:xfrm>
            <a:off x="553973" y="1300048"/>
            <a:ext cx="37080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126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b="1" dirty="0">
                <a:solidFill>
                  <a:srgbClr val="2126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Tình hình </a:t>
            </a:r>
            <a:r>
              <a:rPr lang="en-US" sz="2800" b="1" dirty="0" err="1">
                <a:solidFill>
                  <a:srgbClr val="2126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2126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26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lang="vi-VN" sz="2800" b="1" dirty="0">
              <a:solidFill>
                <a:srgbClr val="2126E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3FE8434-4672-2631-7496-F1C757E7DF73}"/>
              </a:ext>
            </a:extLst>
          </p:cNvPr>
          <p:cNvSpPr/>
          <p:nvPr/>
        </p:nvSpPr>
        <p:spPr>
          <a:xfrm>
            <a:off x="7594169" y="1572433"/>
            <a:ext cx="4394712" cy="1704814"/>
          </a:xfrm>
          <a:prstGeom prst="wedgeRound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Tình hình chính trị nước Mỹ trong những năm 1945 – 1991 có những nét nổi bật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2EEB5F2-9C51-4D7D-AFF3-1C373CAF8A48}"/>
              </a:ext>
            </a:extLst>
          </p:cNvPr>
          <p:cNvSpPr/>
          <p:nvPr/>
        </p:nvSpPr>
        <p:spPr>
          <a:xfrm>
            <a:off x="1128554" y="2142103"/>
            <a:ext cx="5894364" cy="87122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1800" kern="1200" dirty="0">
                <a:solidFill>
                  <a:prstClr val="white"/>
                </a:solidFill>
                <a:latin typeface="Calibri"/>
              </a:rPr>
              <a:t>     </a:t>
            </a:r>
            <a:r>
              <a:rPr lang="en-US" sz="2400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2400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400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2400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400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E1246A7-702E-4A1D-A857-DEC4BDEE22CB}"/>
              </a:ext>
            </a:extLst>
          </p:cNvPr>
          <p:cNvSpPr/>
          <p:nvPr/>
        </p:nvSpPr>
        <p:spPr>
          <a:xfrm>
            <a:off x="535652" y="2189961"/>
            <a:ext cx="918172" cy="771571"/>
          </a:xfrm>
          <a:prstGeom prst="ellipse">
            <a:avLst/>
          </a:prstGeom>
          <a:gradFill flip="none" rotWithShape="1">
            <a:gsLst>
              <a:gs pos="0">
                <a:srgbClr val="CBCBCB"/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 w="3175">
            <a:noFill/>
          </a:ln>
          <a:effectLst/>
          <a:scene3d>
            <a:camera prst="orthographicFront"/>
            <a:lightRig rig="threePt" dir="t"/>
          </a:scene3d>
          <a:sp3d extrusionH="76200" contourW="12700">
            <a:extrusionClr>
              <a:schemeClr val="bg1">
                <a:lumMod val="95000"/>
              </a:schemeClr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59222AD-1F7F-424F-8A0F-8BEB3FFCA289}"/>
              </a:ext>
            </a:extLst>
          </p:cNvPr>
          <p:cNvSpPr/>
          <p:nvPr/>
        </p:nvSpPr>
        <p:spPr>
          <a:xfrm>
            <a:off x="1128554" y="3384508"/>
            <a:ext cx="5894364" cy="935059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2400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Phong </a:t>
            </a:r>
            <a:r>
              <a:rPr lang="en-US" sz="2400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400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r>
              <a:rPr lang="en-US" sz="2400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D593C4D-9C4F-41DA-ADDD-0C181CF362E0}"/>
              </a:ext>
            </a:extLst>
          </p:cNvPr>
          <p:cNvSpPr/>
          <p:nvPr/>
        </p:nvSpPr>
        <p:spPr>
          <a:xfrm>
            <a:off x="471056" y="3380016"/>
            <a:ext cx="918172" cy="771571"/>
          </a:xfrm>
          <a:prstGeom prst="ellipse">
            <a:avLst/>
          </a:prstGeom>
          <a:gradFill flip="none" rotWithShape="1">
            <a:gsLst>
              <a:gs pos="0">
                <a:srgbClr val="CBCBCB"/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 w="3175">
            <a:noFill/>
          </a:ln>
          <a:effectLst/>
          <a:scene3d>
            <a:camera prst="orthographicFront"/>
            <a:lightRig rig="threePt" dir="t"/>
          </a:scene3d>
          <a:sp3d extrusionH="76200" contourW="12700">
            <a:extrusionClr>
              <a:schemeClr val="bg1">
                <a:lumMod val="95000"/>
              </a:schemeClr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FE41D73-122C-4AC8-8866-6BB4F9A95221}"/>
              </a:ext>
            </a:extLst>
          </p:cNvPr>
          <p:cNvSpPr/>
          <p:nvPr/>
        </p:nvSpPr>
        <p:spPr>
          <a:xfrm>
            <a:off x="1109386" y="4714456"/>
            <a:ext cx="5894364" cy="87122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</a:t>
            </a:r>
            <a:r>
              <a:rPr 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hính</a:t>
            </a:r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sách đối ngoại với trọng tâm là Chiến lược toàn cầu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ABB0BEC-3118-4809-92F2-58BCE25320F6}"/>
              </a:ext>
            </a:extLst>
          </p:cNvPr>
          <p:cNvSpPr/>
          <p:nvPr/>
        </p:nvSpPr>
        <p:spPr>
          <a:xfrm>
            <a:off x="553973" y="4707247"/>
            <a:ext cx="918172" cy="771571"/>
          </a:xfrm>
          <a:prstGeom prst="ellipse">
            <a:avLst/>
          </a:prstGeom>
          <a:gradFill flip="none" rotWithShape="1">
            <a:gsLst>
              <a:gs pos="0">
                <a:srgbClr val="CBCBCB"/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 w="3175">
            <a:noFill/>
          </a:ln>
          <a:effectLst/>
          <a:scene3d>
            <a:camera prst="orthographicFront"/>
            <a:lightRig rig="threePt" dir="t"/>
          </a:scene3d>
          <a:sp3d extrusionH="76200" contourW="12700">
            <a:extrusionClr>
              <a:schemeClr val="bg1">
                <a:lumMod val="95000"/>
              </a:schemeClr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2E058ED-4AF1-4640-A6FF-978555F9668F}"/>
              </a:ext>
            </a:extLst>
          </p:cNvPr>
          <p:cNvSpPr/>
          <p:nvPr/>
        </p:nvSpPr>
        <p:spPr>
          <a:xfrm>
            <a:off x="1314852" y="5980564"/>
            <a:ext cx="5894364" cy="87122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Xô – Mỹ được cải thiện vào giữa thập niên 80 của thế kỉ XX.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B4009D0-41D1-4A9F-BF59-22ED5F51FDFE}"/>
              </a:ext>
            </a:extLst>
          </p:cNvPr>
          <p:cNvSpPr/>
          <p:nvPr/>
        </p:nvSpPr>
        <p:spPr>
          <a:xfrm>
            <a:off x="565233" y="6045499"/>
            <a:ext cx="918172" cy="771571"/>
          </a:xfrm>
          <a:prstGeom prst="ellipse">
            <a:avLst/>
          </a:prstGeom>
          <a:gradFill flip="none" rotWithShape="1">
            <a:gsLst>
              <a:gs pos="0">
                <a:srgbClr val="CBCBCB"/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 w="3175">
            <a:noFill/>
          </a:ln>
          <a:effectLst/>
          <a:scene3d>
            <a:camera prst="orthographicFront"/>
            <a:lightRig rig="threePt" dir="t"/>
          </a:scene3d>
          <a:sp3d extrusionH="76200" contourW="12700">
            <a:extrusionClr>
              <a:schemeClr val="bg1">
                <a:lumMod val="95000"/>
              </a:schemeClr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18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3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4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grpId="0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fill="hold" grpId="0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23" grpId="0" animBg="1"/>
          <p:bldP spid="27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23" grpId="0" animBg="1"/>
          <p:bldP spid="27" grpId="0" animBg="1"/>
          <p:bldP spid="31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1D996B4-9275-D7CF-9DB7-7FD4BB5F06A2}"/>
              </a:ext>
            </a:extLst>
          </p:cNvPr>
          <p:cNvSpPr/>
          <p:nvPr/>
        </p:nvSpPr>
        <p:spPr>
          <a:xfrm>
            <a:off x="2651502" y="268288"/>
            <a:ext cx="7543800" cy="1219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 algn="ctr">
              <a:spcBef>
                <a:spcPct val="50000"/>
              </a:spcBef>
              <a:defRPr/>
            </a:pPr>
            <a:r>
              <a:rPr lang="en-US" sz="28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endParaRPr lang="en-US" sz="28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EDC20B0-D244-F24C-7C49-75296A853089}"/>
              </a:ext>
            </a:extLst>
          </p:cNvPr>
          <p:cNvCxnSpPr/>
          <p:nvPr/>
        </p:nvCxnSpPr>
        <p:spPr>
          <a:xfrm>
            <a:off x="6153150" y="1219201"/>
            <a:ext cx="0" cy="39211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31640D6-325A-F6F3-CFDB-B5E6C8B80120}"/>
              </a:ext>
            </a:extLst>
          </p:cNvPr>
          <p:cNvCxnSpPr/>
          <p:nvPr/>
        </p:nvCxnSpPr>
        <p:spPr>
          <a:xfrm flipV="1">
            <a:off x="3581400" y="1597025"/>
            <a:ext cx="54483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DB6A2F3-2A08-16BE-6358-DF4701F8CFCF}"/>
              </a:ext>
            </a:extLst>
          </p:cNvPr>
          <p:cNvCxnSpPr/>
          <p:nvPr/>
        </p:nvCxnSpPr>
        <p:spPr>
          <a:xfrm flipH="1">
            <a:off x="3595689" y="1595439"/>
            <a:ext cx="7937" cy="11318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BB22CAF-8F76-59A2-142E-CB522D7767D2}"/>
              </a:ext>
            </a:extLst>
          </p:cNvPr>
          <p:cNvSpPr/>
          <p:nvPr/>
        </p:nvSpPr>
        <p:spPr>
          <a:xfrm>
            <a:off x="1600200" y="2686050"/>
            <a:ext cx="2895600" cy="32575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lnSpc>
                <a:spcPct val="130000"/>
              </a:lnSpc>
              <a:spcBef>
                <a:spcPct val="50000"/>
              </a:spcBef>
              <a:defRPr/>
            </a:pPr>
            <a:r>
              <a:rPr lang="nl-NL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 chặn, đẩy lùi và tiến tới tiêu diệt CNXH trên thế giới. </a:t>
            </a:r>
            <a:endParaRPr lang="vi-VN" sz="2400" b="1" dirty="0">
              <a:ln w="1905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A69F2B8-4D08-DF2D-3558-705C627058BC}"/>
              </a:ext>
            </a:extLst>
          </p:cNvPr>
          <p:cNvCxnSpPr/>
          <p:nvPr/>
        </p:nvCxnSpPr>
        <p:spPr>
          <a:xfrm>
            <a:off x="6153150" y="1524000"/>
            <a:ext cx="0" cy="11620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7510EEC-A5E9-68E9-353F-354700EA18B8}"/>
              </a:ext>
            </a:extLst>
          </p:cNvPr>
          <p:cNvSpPr/>
          <p:nvPr/>
        </p:nvSpPr>
        <p:spPr>
          <a:xfrm>
            <a:off x="4724400" y="2686050"/>
            <a:ext cx="2743200" cy="32575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lnSpc>
                <a:spcPct val="130000"/>
              </a:lnSpc>
              <a:spcBef>
                <a:spcPct val="50000"/>
              </a:spcBef>
              <a:defRPr/>
            </a:pPr>
            <a:r>
              <a:rPr lang="nl-NL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 áp phong trào giải phóng dân tộc, phong trào công nhân và cộng sản thế giới </a:t>
            </a:r>
            <a:endParaRPr lang="vi-VN" sz="2400" b="1" dirty="0">
              <a:ln w="1905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B400D09-9BE6-5F32-CCF3-45D569496226}"/>
              </a:ext>
            </a:extLst>
          </p:cNvPr>
          <p:cNvSpPr/>
          <p:nvPr/>
        </p:nvSpPr>
        <p:spPr>
          <a:xfrm>
            <a:off x="7696200" y="2743200"/>
            <a:ext cx="2743200" cy="32004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lnSpc>
                <a:spcPct val="130000"/>
              </a:lnSpc>
              <a:spcBef>
                <a:spcPct val="50000"/>
              </a:spcBef>
              <a:defRPr/>
            </a:pPr>
            <a:r>
              <a:rPr lang="nl-NL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Khống chế, chi phối các nước đồng minh.</a:t>
            </a:r>
            <a:endParaRPr lang="vi-VN" sz="2400" b="1" dirty="0">
              <a:ln w="1905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450C2-9804-A9C8-7A41-8BAC8DDEE159}"/>
              </a:ext>
            </a:extLst>
          </p:cNvPr>
          <p:cNvCxnSpPr/>
          <p:nvPr/>
        </p:nvCxnSpPr>
        <p:spPr>
          <a:xfrm>
            <a:off x="9037638" y="1611313"/>
            <a:ext cx="0" cy="11620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Quan he quoc te trong Chien tranh lanh">
            <a:extLst>
              <a:ext uri="{FF2B5EF4-FFF2-40B4-BE49-F238E27FC236}">
                <a16:creationId xmlns:a16="http://schemas.microsoft.com/office/drawing/2014/main" id="{5FBA4FB7-F12C-3022-3EAB-8649D88A9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51" y="19050"/>
            <a:ext cx="11608230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5" name="Text Box 5">
            <a:extLst>
              <a:ext uri="{FF2B5EF4-FFF2-40B4-BE49-F238E27FC236}">
                <a16:creationId xmlns:a16="http://schemas.microsoft.com/office/drawing/2014/main" id="{29E3BB93-E0C1-2297-EC66-48A8EB196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5438" y="1524000"/>
            <a:ext cx="895350" cy="5905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000000"/>
                </a:solidFill>
                <a:latin typeface="Times New Roman" panose="02020603050405020304" pitchFamily="18" charset="0"/>
              </a:rPr>
              <a:t>NATO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000000"/>
                </a:solidFill>
                <a:latin typeface="Times New Roman" panose="02020603050405020304" pitchFamily="18" charset="0"/>
              </a:rPr>
              <a:t>(4/1949)</a:t>
            </a:r>
          </a:p>
        </p:txBody>
      </p:sp>
      <p:sp>
        <p:nvSpPr>
          <p:cNvPr id="122886" name="Text Box 6">
            <a:extLst>
              <a:ext uri="{FF2B5EF4-FFF2-40B4-BE49-F238E27FC236}">
                <a16:creationId xmlns:a16="http://schemas.microsoft.com/office/drawing/2014/main" id="{492B4880-B3A8-AC62-E599-14CF76DF5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375" y="2376568"/>
            <a:ext cx="895350" cy="5905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000000"/>
                </a:solidFill>
                <a:latin typeface="Times New Roman" panose="02020603050405020304" pitchFamily="18" charset="0"/>
              </a:rPr>
              <a:t>SEATO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000000"/>
                </a:solidFill>
                <a:latin typeface="Times New Roman" panose="02020603050405020304" pitchFamily="18" charset="0"/>
              </a:rPr>
              <a:t>(9/1954)</a:t>
            </a:r>
          </a:p>
        </p:txBody>
      </p:sp>
      <p:sp>
        <p:nvSpPr>
          <p:cNvPr id="122887" name="Text Box 7">
            <a:extLst>
              <a:ext uri="{FF2B5EF4-FFF2-40B4-BE49-F238E27FC236}">
                <a16:creationId xmlns:a16="http://schemas.microsoft.com/office/drawing/2014/main" id="{FF0EFD7A-DDFD-E6C9-4988-2FE6B95C9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8752" y="2724365"/>
            <a:ext cx="827088" cy="5270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CENTO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(1959)</a:t>
            </a:r>
          </a:p>
        </p:txBody>
      </p:sp>
      <p:sp>
        <p:nvSpPr>
          <p:cNvPr id="122888" name="Text Box 8">
            <a:extLst>
              <a:ext uri="{FF2B5EF4-FFF2-40B4-BE49-F238E27FC236}">
                <a16:creationId xmlns:a16="http://schemas.microsoft.com/office/drawing/2014/main" id="{A136C586-2370-6780-7B1E-0AF7AEC1E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0" y="4343400"/>
            <a:ext cx="992188" cy="5905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000000"/>
                </a:solidFill>
                <a:latin typeface="Times New Roman" panose="02020603050405020304" pitchFamily="18" charset="0"/>
              </a:rPr>
              <a:t>ANZUSS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000000"/>
                </a:solidFill>
                <a:latin typeface="Times New Roman" panose="02020603050405020304" pitchFamily="18" charset="0"/>
              </a:rPr>
              <a:t>(9/1951)</a:t>
            </a:r>
          </a:p>
        </p:txBody>
      </p:sp>
      <p:pic>
        <p:nvPicPr>
          <p:cNvPr id="610309" name="Picture 5" descr="NATO1">
            <a:extLst>
              <a:ext uri="{FF2B5EF4-FFF2-40B4-BE49-F238E27FC236}">
                <a16:creationId xmlns:a16="http://schemas.microsoft.com/office/drawing/2014/main" id="{DB0195C9-F3DB-7367-7EC7-8DF9C440B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108" y="1016054"/>
            <a:ext cx="2411411" cy="1360514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91" name="Line 11">
            <a:extLst>
              <a:ext uri="{FF2B5EF4-FFF2-40B4-BE49-F238E27FC236}">
                <a16:creationId xmlns:a16="http://schemas.microsoft.com/office/drawing/2014/main" id="{8089DE73-ECA9-1EB4-C289-606ED83275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81600" y="1905000"/>
            <a:ext cx="228600" cy="228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CA631978-8EA2-B918-3411-9E4C1AF52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100" y="5909468"/>
            <a:ext cx="8305800" cy="83026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en-US" altLang="en-US" sz="24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0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22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22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22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22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22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5" grpId="0" animBg="1"/>
      <p:bldP spid="122886" grpId="0" animBg="1"/>
      <p:bldP spid="122887" grpId="0" animBg="1"/>
      <p:bldP spid="12288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ản đồ thế giới và các châu lục mới nhất hiện nay">
            <a:extLst>
              <a:ext uri="{FF2B5EF4-FFF2-40B4-BE49-F238E27FC236}">
                <a16:creationId xmlns:a16="http://schemas.microsoft.com/office/drawing/2014/main" id="{5793C481-4779-EE0C-F4D4-FD2C00CCA9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8" r="269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EC9045-66B4-B95F-EFA2-00D9A8724B7E}"/>
              </a:ext>
            </a:extLst>
          </p:cNvPr>
          <p:cNvSpPr txBox="1"/>
          <p:nvPr/>
        </p:nvSpPr>
        <p:spPr>
          <a:xfrm>
            <a:off x="-170135" y="0"/>
            <a:ext cx="122985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 11: </a:t>
            </a:r>
          </a:p>
          <a:p>
            <a:pPr algn="ctr"/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MỸ VÀ CÁC NƯỚC TÂY ÂU TỪ NĂM 1945 ĐẾN NĂM 1991</a:t>
            </a:r>
            <a:endParaRPr lang="vi-VN" sz="2800" kern="1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E27D1C-1634-BB5F-1C7B-6CC33BCCDBF1}"/>
              </a:ext>
            </a:extLst>
          </p:cNvPr>
          <p:cNvSpPr/>
          <p:nvPr/>
        </p:nvSpPr>
        <p:spPr>
          <a:xfrm>
            <a:off x="553973" y="862700"/>
            <a:ext cx="8528680" cy="538609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Nước Mỹ từ năm 1945 đến năm 1991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42E01C-F631-EFB0-D328-B454D428EE4D}"/>
              </a:ext>
            </a:extLst>
          </p:cNvPr>
          <p:cNvSpPr txBox="1"/>
          <p:nvPr/>
        </p:nvSpPr>
        <p:spPr>
          <a:xfrm>
            <a:off x="553973" y="1300048"/>
            <a:ext cx="37080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126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b="1" dirty="0">
                <a:solidFill>
                  <a:srgbClr val="2126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Tình hình </a:t>
            </a:r>
            <a:r>
              <a:rPr lang="en-US" sz="2800" b="1" dirty="0" err="1">
                <a:solidFill>
                  <a:srgbClr val="2126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2126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126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lang="vi-VN" sz="2800" b="1" dirty="0">
              <a:solidFill>
                <a:srgbClr val="2126E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3FE8434-4672-2631-7496-F1C757E7DF73}"/>
              </a:ext>
            </a:extLst>
          </p:cNvPr>
          <p:cNvSpPr/>
          <p:nvPr/>
        </p:nvSpPr>
        <p:spPr>
          <a:xfrm>
            <a:off x="7439270" y="968707"/>
            <a:ext cx="4394712" cy="2457126"/>
          </a:xfrm>
          <a:prstGeom prst="wedgeRoundRectCallout">
            <a:avLst>
              <a:gd name="adj1" fmla="val -54688"/>
              <a:gd name="adj2" fmla="val 52408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em, sự kiện nào ảnh hưởng lớn nhất đến tình hình chính trị nước Mỹ trong những năm 70 của thế kỉ XX? Vì sao?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2EEB5F2-9C51-4D7D-AFF3-1C373CAF8A48}"/>
              </a:ext>
            </a:extLst>
          </p:cNvPr>
          <p:cNvSpPr/>
          <p:nvPr/>
        </p:nvSpPr>
        <p:spPr>
          <a:xfrm>
            <a:off x="321541" y="1930207"/>
            <a:ext cx="6551862" cy="1440839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1800" kern="1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800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ăm 1972, chuyến thăm của Tổng thống R. Ních-xơn đến Trung Quốc </a:t>
            </a:r>
          </a:p>
          <a:p>
            <a:pPr lvl="0" algn="ctr">
              <a:buClrTx/>
              <a:defRPr/>
            </a:pPr>
            <a:r>
              <a:rPr lang="vi-VN" sz="2800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Liên Xô.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D593C4D-9C4F-41DA-ADDD-0C181CF362E0}"/>
              </a:ext>
            </a:extLst>
          </p:cNvPr>
          <p:cNvSpPr/>
          <p:nvPr/>
        </p:nvSpPr>
        <p:spPr>
          <a:xfrm>
            <a:off x="471056" y="3380016"/>
            <a:ext cx="918172" cy="771571"/>
          </a:xfrm>
          <a:prstGeom prst="ellipse">
            <a:avLst/>
          </a:prstGeom>
          <a:gradFill flip="none" rotWithShape="1">
            <a:gsLst>
              <a:gs pos="0">
                <a:srgbClr val="CBCBCB"/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 w="3175">
            <a:noFill/>
          </a:ln>
          <a:effectLst/>
          <a:scene3d>
            <a:camera prst="orthographicFront"/>
            <a:lightRig rig="threePt" dir="t"/>
          </a:scene3d>
          <a:sp3d extrusionH="76200" contourW="12700">
            <a:extrusionClr>
              <a:schemeClr val="bg1">
                <a:lumMod val="95000"/>
              </a:schemeClr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ABB0BEC-3118-4809-92F2-58BCE25320F6}"/>
              </a:ext>
            </a:extLst>
          </p:cNvPr>
          <p:cNvSpPr/>
          <p:nvPr/>
        </p:nvSpPr>
        <p:spPr>
          <a:xfrm>
            <a:off x="553973" y="4707247"/>
            <a:ext cx="918172" cy="771571"/>
          </a:xfrm>
          <a:prstGeom prst="ellipse">
            <a:avLst/>
          </a:prstGeom>
          <a:gradFill flip="none" rotWithShape="1">
            <a:gsLst>
              <a:gs pos="0">
                <a:srgbClr val="CBCBCB"/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 w="3175">
            <a:noFill/>
          </a:ln>
          <a:effectLst/>
          <a:scene3d>
            <a:camera prst="orthographicFront"/>
            <a:lightRig rig="threePt" dir="t"/>
          </a:scene3d>
          <a:sp3d extrusionH="76200" contourW="12700">
            <a:extrusionClr>
              <a:schemeClr val="bg1">
                <a:lumMod val="95000"/>
              </a:schemeClr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B4009D0-41D1-4A9F-BF59-22ED5F51FDFE}"/>
              </a:ext>
            </a:extLst>
          </p:cNvPr>
          <p:cNvSpPr/>
          <p:nvPr/>
        </p:nvSpPr>
        <p:spPr>
          <a:xfrm>
            <a:off x="565233" y="6045499"/>
            <a:ext cx="918172" cy="771571"/>
          </a:xfrm>
          <a:prstGeom prst="ellipse">
            <a:avLst/>
          </a:prstGeom>
          <a:gradFill flip="none" rotWithShape="1">
            <a:gsLst>
              <a:gs pos="0">
                <a:srgbClr val="CBCBCB"/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 w="3175">
            <a:noFill/>
          </a:ln>
          <a:effectLst/>
          <a:scene3d>
            <a:camera prst="orthographicFront"/>
            <a:lightRig rig="threePt" dir="t"/>
          </a:scene3d>
          <a:sp3d extrusionH="76200" contourW="12700">
            <a:extrusionClr>
              <a:schemeClr val="bg1">
                <a:lumMod val="95000"/>
              </a:schemeClr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25A422-2602-7532-D899-332855066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056" y="3591592"/>
            <a:ext cx="5382376" cy="30865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BAC194-EF23-FAA1-91D3-DD6A785C07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4488" y="3754184"/>
            <a:ext cx="5249008" cy="308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25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grpId="0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8" grpId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6">
            <a:extLst>
              <a:ext uri="{FF2B5EF4-FFF2-40B4-BE49-F238E27FC236}">
                <a16:creationId xmlns:a16="http://schemas.microsoft.com/office/drawing/2014/main" id="{21ABF06E-2DC5-3D09-C683-53C3C0360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371601"/>
            <a:ext cx="8497888" cy="454501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2560" tIns="56280" rIns="112560" bIns="56280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Hiện nay với tinh thần </a:t>
            </a:r>
            <a:r>
              <a:rPr lang="en-US" altLang="en-US" sz="36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“Khép lại quá khứ, hướng đến tương lai”, “Hợp tác hai bên cùng có lợi” 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Việt – Mĩ đã thiết lập quan hệ </a:t>
            </a:r>
            <a:r>
              <a:rPr lang="en-US" altLang="en-US" sz="36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tác chiến lược Toàn diện.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Cụ thể như: Nhiều hợp đồng kinh tế được ký kết; Giúp đỡ nạn nhân chất độc da cam; Tìm kiếm người Mĩ mất tích trong chiến tranh Việt Nam...</a:t>
            </a:r>
          </a:p>
        </p:txBody>
      </p:sp>
      <p:pic>
        <p:nvPicPr>
          <p:cNvPr id="26627" name="YtPZeuYlep0mEM:b" descr="ANd9GcRio6BJEDwAPKFn3ugAvTe4-Kr-bGdXcHA72CDzgoNqFpYBNvU&amp;t=1&amp;h=172&amp;w=216&amp;usg=__o0bNAIyu6FEhsFl-FLU6T3BYJJU=">
            <a:extLst>
              <a:ext uri="{FF2B5EF4-FFF2-40B4-BE49-F238E27FC236}">
                <a16:creationId xmlns:a16="http://schemas.microsoft.com/office/drawing/2014/main" id="{2F159F4E-3906-D0A3-FB76-1703DD917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15875"/>
            <a:ext cx="1293813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>
            <a:extLst>
              <a:ext uri="{FF2B5EF4-FFF2-40B4-BE49-F238E27FC236}">
                <a16:creationId xmlns:a16="http://schemas.microsoft.com/office/drawing/2014/main" id="{B2ADFBB7-B9FF-B2C2-8BE8-26D329A26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63" y="228601"/>
            <a:ext cx="11453247" cy="625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EE512EC-EC34-5071-41A9-F30EEB1184E9}"/>
              </a:ext>
            </a:extLst>
          </p:cNvPr>
          <p:cNvSpPr/>
          <p:nvPr/>
        </p:nvSpPr>
        <p:spPr>
          <a:xfrm>
            <a:off x="1838486" y="5811863"/>
            <a:ext cx="8458200" cy="838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10/9/2023, </a:t>
            </a:r>
            <a:r>
              <a:rPr 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Joe Biden </a:t>
            </a:r>
            <a:r>
              <a:rPr 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Hà </a:t>
            </a:r>
            <a:r>
              <a:rPr 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7" descr="Người dân Việt Nam sẵn sàng nghỉ làm để xuống đường chào đón Tổng thống Obama. Obama chính là tấm gương, bài học sáng cho lãnh đạo Việt Nam. ">
            <a:extLst>
              <a:ext uri="{FF2B5EF4-FFF2-40B4-BE49-F238E27FC236}">
                <a16:creationId xmlns:a16="http://schemas.microsoft.com/office/drawing/2014/main" id="{5713CF25-7361-A051-4F7F-C9BC20369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419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10" descr="Chuyen tham My cua TBT Nguyen Phu Trong co y nghia chien luoc">
            <a:extLst>
              <a:ext uri="{FF2B5EF4-FFF2-40B4-BE49-F238E27FC236}">
                <a16:creationId xmlns:a16="http://schemas.microsoft.com/office/drawing/2014/main" id="{1A33264C-7EC7-FF2F-5CB4-2CA04B9F9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76" y="0"/>
            <a:ext cx="5726624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 Box 11">
            <a:extLst>
              <a:ext uri="{FF2B5EF4-FFF2-40B4-BE49-F238E27FC236}">
                <a16:creationId xmlns:a16="http://schemas.microsoft.com/office/drawing/2014/main" id="{05881099-4D6E-AE40-AB0F-AA080740F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705100"/>
            <a:ext cx="44196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Tổng bí thư Nguyễn Phú Trọng thăm Hoa Kì (6-7/10/2015)</a:t>
            </a:r>
          </a:p>
        </p:txBody>
      </p:sp>
      <p:sp>
        <p:nvSpPr>
          <p:cNvPr id="35845" name="AutoShape 13" descr="Image result for obama đến việt nam nhân dân chào đón">
            <a:extLst>
              <a:ext uri="{FF2B5EF4-FFF2-40B4-BE49-F238E27FC236}">
                <a16:creationId xmlns:a16="http://schemas.microsoft.com/office/drawing/2014/main" id="{75A1C4EB-9B04-8B37-9D30-F17E2F1B12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846" name="AutoShape 15" descr="Image result for obama đến việt nam nhân dân chào đón">
            <a:extLst>
              <a:ext uri="{FF2B5EF4-FFF2-40B4-BE49-F238E27FC236}">
                <a16:creationId xmlns:a16="http://schemas.microsoft.com/office/drawing/2014/main" id="{305999E0-97DF-3904-D60B-0B3943B9CF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847" name="Picture 17" descr="Tổng thống Donald Trump đến Việt Nam trong chuyến công du lịch sử | Báo Dân  trí">
            <a:extLst>
              <a:ext uri="{FF2B5EF4-FFF2-40B4-BE49-F238E27FC236}">
                <a16:creationId xmlns:a16="http://schemas.microsoft.com/office/drawing/2014/main" id="{BDAC9DD5-6787-565F-5A3D-274A56A15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76" y="3429000"/>
            <a:ext cx="5650424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20" descr="Tổng thống Trump thấy như được 'trở về nhà' khi tới Việt Nam - Báo  VietnamNet">
            <a:extLst>
              <a:ext uri="{FF2B5EF4-FFF2-40B4-BE49-F238E27FC236}">
                <a16:creationId xmlns:a16="http://schemas.microsoft.com/office/drawing/2014/main" id="{F2738C16-BB88-4A46-074A-154611D02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352800"/>
            <a:ext cx="5726624" cy="3271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9" name="Picture 21" descr="Người dân Việt Nam sẵn sàng nghỉ làm để xuống đường chào đón Tổng thống Obama. Obama chính là tấm gương, bài học sáng cho lãnh đạo Việt Nam. ">
            <a:extLst>
              <a:ext uri="{FF2B5EF4-FFF2-40B4-BE49-F238E27FC236}">
                <a16:creationId xmlns:a16="http://schemas.microsoft.com/office/drawing/2014/main" id="{4FAED373-7590-33F1-EBE1-74206442A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5943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0" name="Rectangle 22">
            <a:extLst>
              <a:ext uri="{FF2B5EF4-FFF2-40B4-BE49-F238E27FC236}">
                <a16:creationId xmlns:a16="http://schemas.microsoft.com/office/drawing/2014/main" id="{B680BFD3-C217-CA9C-F524-66FACB048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400800"/>
            <a:ext cx="89916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Tổng thống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Donald Trump</a:t>
            </a: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thăm Việt Nam (26-28/2/2019 ) </a:t>
            </a:r>
          </a:p>
        </p:txBody>
      </p:sp>
      <p:sp>
        <p:nvSpPr>
          <p:cNvPr id="35851" name="Text Box 23">
            <a:extLst>
              <a:ext uri="{FF2B5EF4-FFF2-40B4-BE49-F238E27FC236}">
                <a16:creationId xmlns:a16="http://schemas.microsoft.com/office/drawing/2014/main" id="{B0B7A40D-B4CB-9804-5E2F-44DAC0EA3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743201"/>
            <a:ext cx="4572000" cy="701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Nhân dân Việt Nam đón chào tổng thống đến Việt Nam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B68E2-7DE3-75CD-9970-5E1864426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6270" y="77147"/>
            <a:ext cx="9114126" cy="1077218"/>
          </a:xfrm>
        </p:spPr>
        <p:txBody>
          <a:bodyPr anchor="b">
            <a:normAutofit/>
          </a:bodyPr>
          <a:lstStyle/>
          <a:p>
            <a:r>
              <a:rPr lang="en-US" sz="52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0E49E9-9A3E-008C-B766-9C993EC44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3592" y="1487112"/>
            <a:ext cx="3032235" cy="27129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A6AAE3-8805-415F-1394-F651451A88D7}"/>
              </a:ext>
            </a:extLst>
          </p:cNvPr>
          <p:cNvSpPr txBox="1"/>
          <p:nvPr/>
        </p:nvSpPr>
        <p:spPr>
          <a:xfrm>
            <a:off x="1290324" y="1812524"/>
            <a:ext cx="661381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Hãy vẽ sơ đồ tư duy trình bày những nét chính về tình hình kinh tế, chính trị của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nước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Mỹ </a:t>
            </a:r>
            <a:r>
              <a:rPr lang="vi-VN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 đoạn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1945 – 1991. </a:t>
            </a:r>
          </a:p>
        </p:txBody>
      </p:sp>
    </p:spTree>
    <p:extLst>
      <p:ext uri="{BB962C8B-B14F-4D97-AF65-F5344CB8AC3E}">
        <p14:creationId xmlns:p14="http://schemas.microsoft.com/office/powerpoint/2010/main" val="2073203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ản đồ thế giới và các châu lục mới nhất hiện nay">
            <a:extLst>
              <a:ext uri="{FF2B5EF4-FFF2-40B4-BE49-F238E27FC236}">
                <a16:creationId xmlns:a16="http://schemas.microsoft.com/office/drawing/2014/main" id="{323A0910-AB85-1201-C6CA-1C229903BE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8" r="2692"/>
          <a:stretch/>
        </p:blipFill>
        <p:spPr bwMode="auto">
          <a:xfrm>
            <a:off x="9249" y="-38117"/>
            <a:ext cx="12192000" cy="68579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6FC516-D2A9-365A-2F8C-44030683F07E}"/>
              </a:ext>
            </a:extLst>
          </p:cNvPr>
          <p:cNvSpPr txBox="1"/>
          <p:nvPr/>
        </p:nvSpPr>
        <p:spPr>
          <a:xfrm>
            <a:off x="232476" y="171265"/>
            <a:ext cx="11725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kern="1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 11: </a:t>
            </a:r>
            <a:r>
              <a:rPr lang="vi-VN" sz="3600" b="1" dirty="0">
                <a:solidFill>
                  <a:srgbClr val="2126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MỸ VÀ CÁC NƯỚC TÂY ÂU TỪ NĂM 1945 ĐẾN NĂM 1991</a:t>
            </a:r>
            <a:endParaRPr lang="vi-VN" sz="3600" kern="100" dirty="0">
              <a:solidFill>
                <a:srgbClr val="2126E7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857BEE3-6772-E622-18DD-42209755DD63}"/>
              </a:ext>
            </a:extLst>
          </p:cNvPr>
          <p:cNvGrpSpPr/>
          <p:nvPr/>
        </p:nvGrpSpPr>
        <p:grpSpPr>
          <a:xfrm>
            <a:off x="3553285" y="1177871"/>
            <a:ext cx="5083444" cy="5081028"/>
            <a:chOff x="3997938" y="1422361"/>
            <a:chExt cx="4195796" cy="4196921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83E7E15-934C-B9F2-9457-134B2A525C8D}"/>
                </a:ext>
              </a:extLst>
            </p:cNvPr>
            <p:cNvSpPr>
              <a:spLocks/>
            </p:cNvSpPr>
            <p:nvPr/>
          </p:nvSpPr>
          <p:spPr bwMode="auto">
            <a:xfrm rot="18900000">
              <a:off x="5224127" y="3873943"/>
              <a:ext cx="1745338" cy="1745339"/>
            </a:xfrm>
            <a:custGeom>
              <a:avLst/>
              <a:gdLst>
                <a:gd name="T0" fmla="*/ 327 w 327"/>
                <a:gd name="T1" fmla="*/ 327 h 327"/>
                <a:gd name="T2" fmla="*/ 327 w 327"/>
                <a:gd name="T3" fmla="*/ 216 h 327"/>
                <a:gd name="T4" fmla="*/ 110 w 327"/>
                <a:gd name="T5" fmla="*/ 0 h 327"/>
                <a:gd name="T6" fmla="*/ 0 w 327"/>
                <a:gd name="T7" fmla="*/ 0 h 327"/>
                <a:gd name="T8" fmla="*/ 327 w 327"/>
                <a:gd name="T9" fmla="*/ 327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" h="327">
                  <a:moveTo>
                    <a:pt x="327" y="327"/>
                  </a:moveTo>
                  <a:cubicBezTo>
                    <a:pt x="327" y="216"/>
                    <a:pt x="327" y="216"/>
                    <a:pt x="327" y="216"/>
                  </a:cubicBezTo>
                  <a:cubicBezTo>
                    <a:pt x="208" y="216"/>
                    <a:pt x="110" y="119"/>
                    <a:pt x="11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80"/>
                    <a:pt x="147" y="327"/>
                    <a:pt x="327" y="3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Source Sans Pro" charset="0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8A4A36B-860D-4BB2-9800-A9DE1E2A9FA2}"/>
                </a:ext>
              </a:extLst>
            </p:cNvPr>
            <p:cNvGrpSpPr/>
            <p:nvPr/>
          </p:nvGrpSpPr>
          <p:grpSpPr>
            <a:xfrm>
              <a:off x="6450645" y="2648550"/>
              <a:ext cx="1743089" cy="2656383"/>
              <a:chOff x="6450645" y="2648550"/>
              <a:chExt cx="1743089" cy="2656383"/>
            </a:xfrm>
          </p:grpSpPr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B371F796-C3A3-A383-62A8-A3520C47AF48}"/>
                  </a:ext>
                </a:extLst>
              </p:cNvPr>
              <p:cNvSpPr>
                <a:spLocks/>
              </p:cNvSpPr>
              <p:nvPr/>
            </p:nvSpPr>
            <p:spPr bwMode="auto">
              <a:xfrm rot="18900000">
                <a:off x="6626491" y="4115134"/>
                <a:ext cx="645505" cy="1189799"/>
              </a:xfrm>
              <a:custGeom>
                <a:avLst/>
                <a:gdLst>
                  <a:gd name="T0" fmla="*/ 0 w 287"/>
                  <a:gd name="T1" fmla="*/ 266 h 529"/>
                  <a:gd name="T2" fmla="*/ 287 w 287"/>
                  <a:gd name="T3" fmla="*/ 529 h 529"/>
                  <a:gd name="T4" fmla="*/ 287 w 287"/>
                  <a:gd name="T5" fmla="*/ 266 h 529"/>
                  <a:gd name="T6" fmla="*/ 287 w 287"/>
                  <a:gd name="T7" fmla="*/ 0 h 529"/>
                  <a:gd name="T8" fmla="*/ 0 w 287"/>
                  <a:gd name="T9" fmla="*/ 266 h 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7" h="529">
                    <a:moveTo>
                      <a:pt x="0" y="266"/>
                    </a:moveTo>
                    <a:lnTo>
                      <a:pt x="287" y="529"/>
                    </a:lnTo>
                    <a:lnTo>
                      <a:pt x="287" y="266"/>
                    </a:lnTo>
                    <a:lnTo>
                      <a:pt x="287" y="0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Roboto Condensed ExtraBold" panose="02000000000000000000" pitchFamily="2" charset="0"/>
                    <a:ea typeface="Roboto Condensed ExtraBold" panose="02000000000000000000" pitchFamily="2" charset="0"/>
                    <a:cs typeface="+mn-cs"/>
                  </a:rPr>
                  <a:t>02</a:t>
                </a: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801FB771-AB6D-8621-4530-636B537D57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8900000">
                <a:off x="6450645" y="2648550"/>
                <a:ext cx="1743089" cy="1745339"/>
              </a:xfrm>
              <a:custGeom>
                <a:avLst/>
                <a:gdLst>
                  <a:gd name="T0" fmla="*/ 327 w 327"/>
                  <a:gd name="T1" fmla="*/ 0 h 327"/>
                  <a:gd name="T2" fmla="*/ 217 w 327"/>
                  <a:gd name="T3" fmla="*/ 0 h 327"/>
                  <a:gd name="T4" fmla="*/ 0 w 327"/>
                  <a:gd name="T5" fmla="*/ 216 h 327"/>
                  <a:gd name="T6" fmla="*/ 0 w 327"/>
                  <a:gd name="T7" fmla="*/ 327 h 327"/>
                  <a:gd name="T8" fmla="*/ 327 w 327"/>
                  <a:gd name="T9" fmla="*/ 0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7" h="327">
                    <a:moveTo>
                      <a:pt x="327" y="0"/>
                    </a:moveTo>
                    <a:cubicBezTo>
                      <a:pt x="217" y="0"/>
                      <a:pt x="217" y="0"/>
                      <a:pt x="217" y="0"/>
                    </a:cubicBezTo>
                    <a:cubicBezTo>
                      <a:pt x="217" y="119"/>
                      <a:pt x="120" y="216"/>
                      <a:pt x="0" y="216"/>
                    </a:cubicBezTo>
                    <a:cubicBezTo>
                      <a:pt x="0" y="327"/>
                      <a:pt x="0" y="327"/>
                      <a:pt x="0" y="327"/>
                    </a:cubicBezTo>
                    <a:cubicBezTo>
                      <a:pt x="180" y="327"/>
                      <a:pt x="327" y="180"/>
                      <a:pt x="327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Source Sans Pro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B94654FE-0655-7035-351B-439BAA30843E}"/>
                </a:ext>
              </a:extLst>
            </p:cNvPr>
            <p:cNvSpPr>
              <a:spLocks/>
            </p:cNvSpPr>
            <p:nvPr/>
          </p:nvSpPr>
          <p:spPr bwMode="auto">
            <a:xfrm rot="18900000">
              <a:off x="5224456" y="1422361"/>
              <a:ext cx="1743089" cy="1745339"/>
            </a:xfrm>
            <a:custGeom>
              <a:avLst/>
              <a:gdLst>
                <a:gd name="T0" fmla="*/ 0 w 327"/>
                <a:gd name="T1" fmla="*/ 0 h 327"/>
                <a:gd name="T2" fmla="*/ 0 w 327"/>
                <a:gd name="T3" fmla="*/ 110 h 327"/>
                <a:gd name="T4" fmla="*/ 217 w 327"/>
                <a:gd name="T5" fmla="*/ 327 h 327"/>
                <a:gd name="T6" fmla="*/ 327 w 327"/>
                <a:gd name="T7" fmla="*/ 327 h 327"/>
                <a:gd name="T8" fmla="*/ 0 w 327"/>
                <a:gd name="T9" fmla="*/ 0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" h="327">
                  <a:moveTo>
                    <a:pt x="0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120" y="110"/>
                    <a:pt x="217" y="207"/>
                    <a:pt x="217" y="327"/>
                  </a:cubicBezTo>
                  <a:cubicBezTo>
                    <a:pt x="327" y="327"/>
                    <a:pt x="327" y="327"/>
                    <a:pt x="327" y="327"/>
                  </a:cubicBezTo>
                  <a:cubicBezTo>
                    <a:pt x="327" y="146"/>
                    <a:pt x="180" y="0"/>
                    <a:pt x="0" y="0"/>
                  </a:cubicBezTo>
                </a:path>
              </a:pathLst>
            </a:custGeom>
            <a:solidFill>
              <a:srgbClr val="009A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Source Sans Pro" charset="0"/>
                <a:ea typeface="+mn-ea"/>
                <a:cs typeface="+mn-cs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3596769-DBE6-D3F4-3EFD-B21D8AB3924C}"/>
                </a:ext>
              </a:extLst>
            </p:cNvPr>
            <p:cNvGrpSpPr/>
            <p:nvPr/>
          </p:nvGrpSpPr>
          <p:grpSpPr>
            <a:xfrm>
              <a:off x="5224456" y="1422361"/>
              <a:ext cx="2658110" cy="1745339"/>
              <a:chOff x="5224456" y="1422361"/>
              <a:chExt cx="2658110" cy="1745339"/>
            </a:xfrm>
          </p:grpSpPr>
          <p:sp>
            <p:nvSpPr>
              <p:cNvPr id="14" name="Freeform 11">
                <a:extLst>
                  <a:ext uri="{FF2B5EF4-FFF2-40B4-BE49-F238E27FC236}">
                    <a16:creationId xmlns:a16="http://schemas.microsoft.com/office/drawing/2014/main" id="{6623BA87-6335-0C43-6CD9-2774F4AF3F83}"/>
                  </a:ext>
                </a:extLst>
              </p:cNvPr>
              <p:cNvSpPr>
                <a:spLocks/>
              </p:cNvSpPr>
              <p:nvPr/>
            </p:nvSpPr>
            <p:spPr bwMode="auto">
              <a:xfrm rot="18900000">
                <a:off x="6695016" y="2342839"/>
                <a:ext cx="1187550" cy="645505"/>
              </a:xfrm>
              <a:custGeom>
                <a:avLst/>
                <a:gdLst>
                  <a:gd name="T0" fmla="*/ 263 w 528"/>
                  <a:gd name="T1" fmla="*/ 287 h 287"/>
                  <a:gd name="T2" fmla="*/ 528 w 528"/>
                  <a:gd name="T3" fmla="*/ 0 h 287"/>
                  <a:gd name="T4" fmla="*/ 263 w 528"/>
                  <a:gd name="T5" fmla="*/ 0 h 287"/>
                  <a:gd name="T6" fmla="*/ 0 w 528"/>
                  <a:gd name="T7" fmla="*/ 0 h 287"/>
                  <a:gd name="T8" fmla="*/ 263 w 528"/>
                  <a:gd name="T9" fmla="*/ 287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8" h="287">
                    <a:moveTo>
                      <a:pt x="263" y="287"/>
                    </a:moveTo>
                    <a:lnTo>
                      <a:pt x="528" y="0"/>
                    </a:lnTo>
                    <a:lnTo>
                      <a:pt x="263" y="0"/>
                    </a:lnTo>
                    <a:lnTo>
                      <a:pt x="0" y="0"/>
                    </a:lnTo>
                    <a:lnTo>
                      <a:pt x="263" y="28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18288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Condensed ExtraBold" panose="02000000000000000000" pitchFamily="2" charset="0"/>
                  <a:ea typeface="Roboto Condensed ExtraBold" panose="02000000000000000000" pitchFamily="2" charset="0"/>
                  <a:cs typeface="+mn-cs"/>
                </a:endParaRPr>
              </a:p>
            </p:txBody>
          </p:sp>
          <p:sp>
            <p:nvSpPr>
              <p:cNvPr id="15" name="Freeform 12">
                <a:extLst>
                  <a:ext uri="{FF2B5EF4-FFF2-40B4-BE49-F238E27FC236}">
                    <a16:creationId xmlns:a16="http://schemas.microsoft.com/office/drawing/2014/main" id="{CF5E00CC-31D4-A3BB-64E2-6805302203D5}"/>
                  </a:ext>
                </a:extLst>
              </p:cNvPr>
              <p:cNvSpPr>
                <a:spLocks/>
              </p:cNvSpPr>
              <p:nvPr/>
            </p:nvSpPr>
            <p:spPr bwMode="auto">
              <a:xfrm rot="18900000">
                <a:off x="5224456" y="1422361"/>
                <a:ext cx="1743089" cy="1745339"/>
              </a:xfrm>
              <a:custGeom>
                <a:avLst/>
                <a:gdLst>
                  <a:gd name="T0" fmla="*/ 0 w 327"/>
                  <a:gd name="T1" fmla="*/ 0 h 327"/>
                  <a:gd name="T2" fmla="*/ 0 w 327"/>
                  <a:gd name="T3" fmla="*/ 110 h 327"/>
                  <a:gd name="T4" fmla="*/ 217 w 327"/>
                  <a:gd name="T5" fmla="*/ 327 h 327"/>
                  <a:gd name="T6" fmla="*/ 327 w 327"/>
                  <a:gd name="T7" fmla="*/ 327 h 327"/>
                  <a:gd name="T8" fmla="*/ 0 w 327"/>
                  <a:gd name="T9" fmla="*/ 0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7" h="327">
                    <a:moveTo>
                      <a:pt x="0" y="0"/>
                    </a:moveTo>
                    <a:cubicBezTo>
                      <a:pt x="0" y="110"/>
                      <a:pt x="0" y="110"/>
                      <a:pt x="0" y="110"/>
                    </a:cubicBezTo>
                    <a:cubicBezTo>
                      <a:pt x="120" y="110"/>
                      <a:pt x="217" y="207"/>
                      <a:pt x="217" y="327"/>
                    </a:cubicBezTo>
                    <a:cubicBezTo>
                      <a:pt x="327" y="327"/>
                      <a:pt x="327" y="327"/>
                      <a:pt x="327" y="327"/>
                    </a:cubicBezTo>
                    <a:cubicBezTo>
                      <a:pt x="327" y="146"/>
                      <a:pt x="180" y="0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Source Sans Pro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44F9CB3-D59E-2494-8BAE-3C53163C0818}"/>
                </a:ext>
              </a:extLst>
            </p:cNvPr>
            <p:cNvGrpSpPr/>
            <p:nvPr/>
          </p:nvGrpSpPr>
          <p:grpSpPr>
            <a:xfrm>
              <a:off x="3997938" y="1734324"/>
              <a:ext cx="1745338" cy="2658769"/>
              <a:chOff x="3997938" y="1734324"/>
              <a:chExt cx="1745338" cy="2658769"/>
            </a:xfrm>
          </p:grpSpPr>
          <p:sp>
            <p:nvSpPr>
              <p:cNvPr id="12" name="Freeform 6">
                <a:extLst>
                  <a:ext uri="{FF2B5EF4-FFF2-40B4-BE49-F238E27FC236}">
                    <a16:creationId xmlns:a16="http://schemas.microsoft.com/office/drawing/2014/main" id="{A5D375C3-9192-22BC-DEEF-12D993F2FED3}"/>
                  </a:ext>
                </a:extLst>
              </p:cNvPr>
              <p:cNvSpPr>
                <a:spLocks/>
              </p:cNvSpPr>
              <p:nvPr/>
            </p:nvSpPr>
            <p:spPr bwMode="auto">
              <a:xfrm rot="18900000">
                <a:off x="3997938" y="2647754"/>
                <a:ext cx="1745338" cy="1745339"/>
              </a:xfrm>
              <a:custGeom>
                <a:avLst/>
                <a:gdLst>
                  <a:gd name="T0" fmla="*/ 0 w 327"/>
                  <a:gd name="T1" fmla="*/ 327 h 327"/>
                  <a:gd name="T2" fmla="*/ 110 w 327"/>
                  <a:gd name="T3" fmla="*/ 327 h 327"/>
                  <a:gd name="T4" fmla="*/ 327 w 327"/>
                  <a:gd name="T5" fmla="*/ 110 h 327"/>
                  <a:gd name="T6" fmla="*/ 327 w 327"/>
                  <a:gd name="T7" fmla="*/ 0 h 327"/>
                  <a:gd name="T8" fmla="*/ 0 w 327"/>
                  <a:gd name="T9" fmla="*/ 327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7" h="327">
                    <a:moveTo>
                      <a:pt x="0" y="327"/>
                    </a:moveTo>
                    <a:cubicBezTo>
                      <a:pt x="110" y="327"/>
                      <a:pt x="110" y="327"/>
                      <a:pt x="110" y="327"/>
                    </a:cubicBezTo>
                    <a:cubicBezTo>
                      <a:pt x="110" y="207"/>
                      <a:pt x="208" y="110"/>
                      <a:pt x="327" y="110"/>
                    </a:cubicBezTo>
                    <a:cubicBezTo>
                      <a:pt x="327" y="0"/>
                      <a:pt x="327" y="0"/>
                      <a:pt x="327" y="0"/>
                    </a:cubicBezTo>
                    <a:cubicBezTo>
                      <a:pt x="147" y="0"/>
                      <a:pt x="0" y="146"/>
                      <a:pt x="0" y="32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Source Sans Pro" charset="0"/>
                  <a:ea typeface="+mn-ea"/>
                  <a:cs typeface="+mn-cs"/>
                </a:endParaRPr>
              </a:p>
            </p:txBody>
          </p:sp>
          <p:sp>
            <p:nvSpPr>
              <p:cNvPr id="13" name="Freeform 10">
                <a:extLst>
                  <a:ext uri="{FF2B5EF4-FFF2-40B4-BE49-F238E27FC236}">
                    <a16:creationId xmlns:a16="http://schemas.microsoft.com/office/drawing/2014/main" id="{5F4052AD-D159-9176-8E79-3977818212B0}"/>
                  </a:ext>
                </a:extLst>
              </p:cNvPr>
              <p:cNvSpPr>
                <a:spLocks/>
              </p:cNvSpPr>
              <p:nvPr/>
            </p:nvSpPr>
            <p:spPr bwMode="auto">
              <a:xfrm rot="18900000">
                <a:off x="4916824" y="1734324"/>
                <a:ext cx="645505" cy="1189799"/>
              </a:xfrm>
              <a:custGeom>
                <a:avLst/>
                <a:gdLst>
                  <a:gd name="T0" fmla="*/ 287 w 287"/>
                  <a:gd name="T1" fmla="*/ 266 h 529"/>
                  <a:gd name="T2" fmla="*/ 0 w 287"/>
                  <a:gd name="T3" fmla="*/ 0 h 529"/>
                  <a:gd name="T4" fmla="*/ 0 w 287"/>
                  <a:gd name="T5" fmla="*/ 266 h 529"/>
                  <a:gd name="T6" fmla="*/ 0 w 287"/>
                  <a:gd name="T7" fmla="*/ 529 h 529"/>
                  <a:gd name="T8" fmla="*/ 287 w 287"/>
                  <a:gd name="T9" fmla="*/ 266 h 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7" h="529">
                    <a:moveTo>
                      <a:pt x="287" y="266"/>
                    </a:moveTo>
                    <a:lnTo>
                      <a:pt x="0" y="0"/>
                    </a:lnTo>
                    <a:lnTo>
                      <a:pt x="0" y="266"/>
                    </a:lnTo>
                    <a:lnTo>
                      <a:pt x="0" y="529"/>
                    </a:lnTo>
                    <a:lnTo>
                      <a:pt x="287" y="26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18288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Roboto Condensed ExtraBold" panose="02000000000000000000" pitchFamily="2" charset="0"/>
                    <a:ea typeface="Roboto Condensed ExtraBold" panose="02000000000000000000" pitchFamily="2" charset="0"/>
                    <a:cs typeface="+mn-cs"/>
                  </a:rPr>
                  <a:t>01</a:t>
                </a:r>
              </a:p>
            </p:txBody>
          </p:sp>
        </p:grp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AE2DD6F1-6ECD-B2E5-C887-7285EE3E8484}"/>
                </a:ext>
              </a:extLst>
            </p:cNvPr>
            <p:cNvSpPr>
              <a:spLocks/>
            </p:cNvSpPr>
            <p:nvPr/>
          </p:nvSpPr>
          <p:spPr bwMode="auto">
            <a:xfrm rot="18900000">
              <a:off x="4313876" y="4051709"/>
              <a:ext cx="1189799" cy="645505"/>
            </a:xfrm>
            <a:custGeom>
              <a:avLst/>
              <a:gdLst>
                <a:gd name="T0" fmla="*/ 264 w 529"/>
                <a:gd name="T1" fmla="*/ 0 h 287"/>
                <a:gd name="T2" fmla="*/ 0 w 529"/>
                <a:gd name="T3" fmla="*/ 287 h 287"/>
                <a:gd name="T4" fmla="*/ 264 w 529"/>
                <a:gd name="T5" fmla="*/ 287 h 287"/>
                <a:gd name="T6" fmla="*/ 529 w 529"/>
                <a:gd name="T7" fmla="*/ 287 h 287"/>
                <a:gd name="T8" fmla="*/ 264 w 529"/>
                <a:gd name="T9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287">
                  <a:moveTo>
                    <a:pt x="264" y="0"/>
                  </a:moveTo>
                  <a:lnTo>
                    <a:pt x="0" y="287"/>
                  </a:lnTo>
                  <a:lnTo>
                    <a:pt x="264" y="287"/>
                  </a:lnTo>
                  <a:lnTo>
                    <a:pt x="529" y="287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18288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 ExtraBold" panose="02000000000000000000" pitchFamily="2" charset="0"/>
                <a:ea typeface="Roboto Condensed ExtraBold" panose="02000000000000000000" pitchFamily="2" charset="0"/>
                <a:cs typeface="+mn-cs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B26F111-71BD-BE4B-397C-E84275B1A139}"/>
              </a:ext>
            </a:extLst>
          </p:cNvPr>
          <p:cNvSpPr/>
          <p:nvPr/>
        </p:nvSpPr>
        <p:spPr>
          <a:xfrm>
            <a:off x="971781" y="1898010"/>
            <a:ext cx="2988018" cy="1400383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 lvl="0" algn="r">
              <a:defRPr/>
            </a:pP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vi-VN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Nước Mỹ từ năm 1945 đến năm 1991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CC31356-59F4-245F-2848-052261F3ABAC}"/>
              </a:ext>
            </a:extLst>
          </p:cNvPr>
          <p:cNvSpPr/>
          <p:nvPr/>
        </p:nvSpPr>
        <p:spPr>
          <a:xfrm>
            <a:off x="7966080" y="4372338"/>
            <a:ext cx="2987425" cy="1831271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Roboto Condensed ExtraBold" panose="02000000000000000000" pitchFamily="2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altLang="zh-CN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2. </a:t>
            </a:r>
            <a:r>
              <a:rPr lang="vi-VN" altLang="zh-CN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 nước Tây Âu từ năm 1945 đến năm 1991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DA76272-3A76-4C1E-46CD-FA534D93F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976842" y="4188607"/>
            <a:ext cx="1779925" cy="134919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EDE8F75-76E3-2A1E-DDD7-E24C9B5276CB}"/>
              </a:ext>
            </a:extLst>
          </p:cNvPr>
          <p:cNvSpPr txBox="1"/>
          <p:nvPr/>
        </p:nvSpPr>
        <p:spPr>
          <a:xfrm>
            <a:off x="4909021" y="2765065"/>
            <a:ext cx="238335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Nêu  được  những  nét  chính về  chính  trị,  kinh  tế  của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Mỹ và các nước Tây Âu  từ năm 1945 đến năm 1991.</a:t>
            </a:r>
          </a:p>
        </p:txBody>
      </p:sp>
    </p:spTree>
    <p:extLst>
      <p:ext uri="{BB962C8B-B14F-4D97-AF65-F5344CB8AC3E}">
        <p14:creationId xmlns:p14="http://schemas.microsoft.com/office/powerpoint/2010/main" val="284514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DB5BE5-45C9-5B23-AFB6-66A9C2350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807" y="490127"/>
            <a:ext cx="11536385" cy="587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004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Content Placeholder 4">
            <a:extLst>
              <a:ext uri="{FF2B5EF4-FFF2-40B4-BE49-F238E27FC236}">
                <a16:creationId xmlns:a16="http://schemas.microsoft.com/office/drawing/2014/main" id="{8FAF0806-0AF4-B27D-4A97-247A071D77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71661" y="1149166"/>
            <a:ext cx="4107049" cy="2668292"/>
          </a:xfrm>
        </p:spPr>
      </p:pic>
      <p:sp>
        <p:nvSpPr>
          <p:cNvPr id="38916" name="Rectangle 4">
            <a:extLst>
              <a:ext uri="{FF2B5EF4-FFF2-40B4-BE49-F238E27FC236}">
                <a16:creationId xmlns:a16="http://schemas.microsoft.com/office/drawing/2014/main" id="{79229524-FDD9-8CC4-DB14-9154FAA3DC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0" y="2798520"/>
            <a:ext cx="8763000" cy="3416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97" tIns="45697" rIns="91397" bIns="45697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Giao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hệ chính sách đối ngoại của Mĩ trong việc giải quyết vấn đề  </a:t>
            </a:r>
            <a:r>
              <a:rPr lang="en-US" alt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alt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iển</a:t>
            </a:r>
            <a:r>
              <a:rPr lang="vi-VN" alt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Đông.</a:t>
            </a:r>
            <a:endParaRPr lang="en-US" alt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alt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– </a:t>
            </a:r>
            <a:r>
              <a:rPr lang="en-US" alt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3600" dirty="0">
                <a:solidFill>
                  <a:srgbClr val="FFFF00"/>
                </a:solidFill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5947F2C-6073-F4DE-E593-ECC62E9E9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374" y="104571"/>
            <a:ext cx="9114126" cy="1077218"/>
          </a:xfrm>
        </p:spPr>
        <p:txBody>
          <a:bodyPr anchor="b">
            <a:normAutofit/>
          </a:bodyPr>
          <a:lstStyle/>
          <a:p>
            <a:r>
              <a:rPr lang="en-US" sz="52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85888">
            <a:off x="818017" y="-342430"/>
            <a:ext cx="9859870" cy="7539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422626">
            <a:off x="4129265" y="4922670"/>
            <a:ext cx="1064848" cy="1064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063" y="-497173"/>
            <a:ext cx="1997964" cy="215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09310" y="-2221"/>
            <a:ext cx="1480487" cy="1888642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30"/>
          <p:cNvSpPr/>
          <p:nvPr/>
        </p:nvSpPr>
        <p:spPr>
          <a:xfrm>
            <a:off x="3831672" y="1286256"/>
            <a:ext cx="380104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dirty="0">
              <a:solidFill>
                <a:srgbClr val="004026"/>
              </a:solidFill>
            </a:endParaRPr>
          </a:p>
        </p:txBody>
      </p:sp>
      <p:sp>
        <p:nvSpPr>
          <p:cNvPr id="2" name="Google Shape;591;p30">
            <a:extLst>
              <a:ext uri="{FF2B5EF4-FFF2-40B4-BE49-F238E27FC236}">
                <a16:creationId xmlns:a16="http://schemas.microsoft.com/office/drawing/2014/main" id="{9454998C-0D19-5D60-7D16-AC318ED13C4E}"/>
              </a:ext>
            </a:extLst>
          </p:cNvPr>
          <p:cNvSpPr/>
          <p:nvPr/>
        </p:nvSpPr>
        <p:spPr>
          <a:xfrm>
            <a:off x="3534367" y="4043608"/>
            <a:ext cx="380104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Hoàn </a:t>
            </a:r>
            <a:r>
              <a:rPr lang="en-US" sz="2400" b="1" dirty="0" err="1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thành</a:t>
            </a:r>
            <a:r>
              <a:rPr lang="en-US" sz="2400" b="1" dirty="0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2400" b="1" dirty="0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2400" b="1" dirty="0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vận</a:t>
            </a:r>
            <a:r>
              <a:rPr lang="en-US" sz="2400" b="1" dirty="0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dụng</a:t>
            </a:r>
            <a:r>
              <a:rPr lang="en-US" sz="2400" b="1" dirty="0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400" b="1" dirty="0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chuẩn</a:t>
            </a:r>
            <a:r>
              <a:rPr lang="en-US" sz="2400" b="1" dirty="0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bị</a:t>
            </a:r>
            <a:r>
              <a:rPr lang="en-US" sz="2400" b="1" dirty="0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2400" b="1" dirty="0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11 MỤC II</a:t>
            </a:r>
            <a:endParaRPr sz="2400" dirty="0">
              <a:solidFill>
                <a:srgbClr val="00402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367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C712A-2B5E-D5A1-F8C4-D11840A48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AC9E1B-C43E-91B9-C8E4-A52DFDFEAE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Bản đồ thế giới và các châu lục mới nhất hiện nay">
            <a:extLst>
              <a:ext uri="{FF2B5EF4-FFF2-40B4-BE49-F238E27FC236}">
                <a16:creationId xmlns:a16="http://schemas.microsoft.com/office/drawing/2014/main" id="{ADF70558-61C2-61A6-652D-AECEA53BCA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8" r="269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7D0CE4-FCB7-456E-2DC4-DD233F330D0D}"/>
              </a:ext>
            </a:extLst>
          </p:cNvPr>
          <p:cNvSpPr txBox="1"/>
          <p:nvPr/>
        </p:nvSpPr>
        <p:spPr>
          <a:xfrm>
            <a:off x="-170135" y="0"/>
            <a:ext cx="122985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kern="100" dirty="0">
                <a:solidFill>
                  <a:srgbClr val="2126E7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 11: </a:t>
            </a:r>
          </a:p>
          <a:p>
            <a:pPr algn="ctr"/>
            <a:r>
              <a:rPr lang="vi-VN" sz="2800" b="1" dirty="0">
                <a:solidFill>
                  <a:srgbClr val="2126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MỸ VÀ CÁC NƯỚC TÂY ÂU TỪ NĂM 1945 ĐẾN NĂM 1991</a:t>
            </a:r>
            <a:endParaRPr lang="vi-VN" sz="2800" kern="100" dirty="0">
              <a:solidFill>
                <a:srgbClr val="2126E7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1CD45D-847C-844D-71AE-34255B70D9A1}"/>
              </a:ext>
            </a:extLst>
          </p:cNvPr>
          <p:cNvSpPr/>
          <p:nvPr/>
        </p:nvSpPr>
        <p:spPr>
          <a:xfrm>
            <a:off x="568825" y="898473"/>
            <a:ext cx="8528680" cy="538609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2126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vi-VN" sz="2800" b="1" dirty="0">
                <a:solidFill>
                  <a:srgbClr val="2126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Nước Mỹ từ năm 1945 đến năm 1991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D74000-E969-5FDC-3C40-A3D28C6A4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687" y="1705219"/>
            <a:ext cx="8198798" cy="4890049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381CDB05-C331-F0B1-9BFC-65FCF335C40B}"/>
              </a:ext>
            </a:extLst>
          </p:cNvPr>
          <p:cNvSpPr/>
          <p:nvPr/>
        </p:nvSpPr>
        <p:spPr>
          <a:xfrm>
            <a:off x="8393722" y="1540556"/>
            <a:ext cx="3806797" cy="1888443"/>
          </a:xfrm>
          <a:prstGeom prst="wedgeRoundRectCallout">
            <a:avLst>
              <a:gd name="adj1" fmla="val 1170"/>
              <a:gd name="adj2" fmla="val 82177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dụng thông tin trong </a:t>
            </a:r>
          </a:p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hoàn thành phiếu học tập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Google Shape;381;p11">
            <a:extLst>
              <a:ext uri="{FF2B5EF4-FFF2-40B4-BE49-F238E27FC236}">
                <a16:creationId xmlns:a16="http://schemas.microsoft.com/office/drawing/2014/main" id="{0622A535-986C-C1D0-EA3D-37D114DD5265}"/>
              </a:ext>
            </a:extLst>
          </p:cNvPr>
          <p:cNvPicPr preferRelativeResize="0"/>
          <p:nvPr/>
        </p:nvPicPr>
        <p:blipFill rotWithShape="1">
          <a:blip r:embed="rId5"/>
          <a:stretch/>
        </p:blipFill>
        <p:spPr>
          <a:xfrm>
            <a:off x="8666410" y="4090372"/>
            <a:ext cx="3252903" cy="21062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4431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E1C52EB-08B6-5856-B612-4DEB8575F6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6154165"/>
              </p:ext>
            </p:extLst>
          </p:nvPr>
        </p:nvGraphicFramePr>
        <p:xfrm>
          <a:off x="299634" y="336969"/>
          <a:ext cx="11577235" cy="633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9616">
                  <a:extLst>
                    <a:ext uri="{9D8B030D-6E8A-4147-A177-3AD203B41FA5}">
                      <a16:colId xmlns:a16="http://schemas.microsoft.com/office/drawing/2014/main" val="4018128990"/>
                    </a:ext>
                  </a:extLst>
                </a:gridCol>
                <a:gridCol w="2667427">
                  <a:extLst>
                    <a:ext uri="{9D8B030D-6E8A-4147-A177-3AD203B41FA5}">
                      <a16:colId xmlns:a16="http://schemas.microsoft.com/office/drawing/2014/main" val="193301312"/>
                    </a:ext>
                  </a:extLst>
                </a:gridCol>
                <a:gridCol w="3093303">
                  <a:extLst>
                    <a:ext uri="{9D8B030D-6E8A-4147-A177-3AD203B41FA5}">
                      <a16:colId xmlns:a16="http://schemas.microsoft.com/office/drawing/2014/main" val="3737848008"/>
                    </a:ext>
                  </a:extLst>
                </a:gridCol>
                <a:gridCol w="2546889">
                  <a:extLst>
                    <a:ext uri="{9D8B030D-6E8A-4147-A177-3AD203B41FA5}">
                      <a16:colId xmlns:a16="http://schemas.microsoft.com/office/drawing/2014/main" val="27309168"/>
                    </a:ext>
                  </a:extLst>
                </a:gridCol>
              </a:tblGrid>
              <a:tr h="294467">
                <a:tc gridSpan="4"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 MỸ TỪ NĂM 1945 ĐẾN NĂM 1991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271751"/>
                  </a:ext>
                </a:extLst>
              </a:tr>
              <a:tr h="4494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7782008"/>
                  </a:ext>
                </a:extLst>
              </a:tr>
              <a:tr h="1261379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2270512"/>
                  </a:ext>
                </a:extLst>
              </a:tr>
              <a:tr h="1261379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7813992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B209BE7C-73CC-A999-FA36-BBC0F550EB6E}"/>
              </a:ext>
            </a:extLst>
          </p:cNvPr>
          <p:cNvSpPr txBox="1"/>
          <p:nvPr/>
        </p:nvSpPr>
        <p:spPr>
          <a:xfrm>
            <a:off x="3582304" y="1483651"/>
            <a:ext cx="25830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/>
              <a:t>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 là trung tâm kinh tế – tài chính lớn nhất thế giới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từnhững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năm 60 của thế kỉ XX.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2CF75D-55D7-EF23-777F-2CF199CCF903}"/>
              </a:ext>
            </a:extLst>
          </p:cNvPr>
          <p:cNvSpPr txBox="1"/>
          <p:nvPr/>
        </p:nvSpPr>
        <p:spPr>
          <a:xfrm>
            <a:off x="3582304" y="4241507"/>
            <a:ext cx="25830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 tế Mỹ tăng trưởng nhanh, liên tục từ năm  1945 đến năm 1960.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F83B20-237E-2F15-4B31-33E9435C3AC4}"/>
              </a:ext>
            </a:extLst>
          </p:cNvPr>
          <p:cNvSpPr txBox="1"/>
          <p:nvPr/>
        </p:nvSpPr>
        <p:spPr>
          <a:xfrm>
            <a:off x="9321511" y="1515961"/>
            <a:ext cx="24672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chemeClr val="bg1"/>
                </a:solidFill>
                <a:latin typeface="+mj-lt"/>
              </a:rPr>
              <a:t>Sau </a:t>
            </a:r>
            <a:r>
              <a:rPr lang="vi-VN" sz="2800" dirty="0" err="1">
                <a:solidFill>
                  <a:schemeClr val="bg1"/>
                </a:solidFill>
                <a:latin typeface="+mj-lt"/>
              </a:rPr>
              <a:t>Chiếntranh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 thế giới thứ hai,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sản lượng công nghiệp 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của Mỹ đứng đầu thế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giới.</a:t>
            </a:r>
            <a:endParaRPr lang="vi-VN" sz="28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7" name="1">
            <a:extLst>
              <a:ext uri="{FF2B5EF4-FFF2-40B4-BE49-F238E27FC236}">
                <a16:creationId xmlns:a16="http://schemas.microsoft.com/office/drawing/2014/main" id="{853E47DB-2010-8808-EC44-918D85A0F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214" y="1402367"/>
            <a:ext cx="3109702" cy="2470908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374200EC-5806-80BA-2177-EDEFA4DCC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826" y="4183330"/>
            <a:ext cx="3248478" cy="2363124"/>
          </a:xfrm>
          <a:prstGeom prst="rect">
            <a:avLst/>
          </a:prstGeom>
        </p:spPr>
      </p:pic>
      <p:pic>
        <p:nvPicPr>
          <p:cNvPr id="19" name="3">
            <a:extLst>
              <a:ext uri="{FF2B5EF4-FFF2-40B4-BE49-F238E27FC236}">
                <a16:creationId xmlns:a16="http://schemas.microsoft.com/office/drawing/2014/main" id="{712ABEC3-82F0-8A8C-CF4A-87412AB3A3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5051" y="1515961"/>
            <a:ext cx="2583085" cy="2343477"/>
          </a:xfrm>
          <a:prstGeom prst="rect">
            <a:avLst/>
          </a:prstGeom>
        </p:spPr>
      </p:pic>
      <p:sp>
        <p:nvSpPr>
          <p:cNvPr id="20" name="Arrow: Right 19">
            <a:extLst>
              <a:ext uri="{FF2B5EF4-FFF2-40B4-BE49-F238E27FC236}">
                <a16:creationId xmlns:a16="http://schemas.microsoft.com/office/drawing/2014/main" id="{7B4FA594-D450-9154-978B-DFD6E8F80E29}"/>
              </a:ext>
            </a:extLst>
          </p:cNvPr>
          <p:cNvSpPr/>
          <p:nvPr/>
        </p:nvSpPr>
        <p:spPr>
          <a:xfrm>
            <a:off x="6482776" y="4104308"/>
            <a:ext cx="5306010" cy="88727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+mj-lt"/>
              </a:rPr>
              <a:t>Nhận xét về tình hình kinh tế: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6BC5B1-5698-0D6A-A8F9-C9E05A94DBE6}"/>
              </a:ext>
            </a:extLst>
          </p:cNvPr>
          <p:cNvSpPr txBox="1"/>
          <p:nvPr/>
        </p:nvSpPr>
        <p:spPr>
          <a:xfrm>
            <a:off x="6561574" y="5013405"/>
            <a:ext cx="52531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inh tế Mỹ  phát triển mạnh và đứng đầu thế giới 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giai đoạn 1945 – 1960.</a:t>
            </a:r>
          </a:p>
        </p:txBody>
      </p:sp>
    </p:spTree>
    <p:extLst>
      <p:ext uri="{BB962C8B-B14F-4D97-AF65-F5344CB8AC3E}">
        <p14:creationId xmlns:p14="http://schemas.microsoft.com/office/powerpoint/2010/main" val="12351061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0" grpId="0" animBg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E1C52EB-08B6-5856-B612-4DEB8575F6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7434036"/>
              </p:ext>
            </p:extLst>
          </p:nvPr>
        </p:nvGraphicFramePr>
        <p:xfrm>
          <a:off x="307382" y="305510"/>
          <a:ext cx="11251572" cy="633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8864">
                  <a:extLst>
                    <a:ext uri="{9D8B030D-6E8A-4147-A177-3AD203B41FA5}">
                      <a16:colId xmlns:a16="http://schemas.microsoft.com/office/drawing/2014/main" val="4018128990"/>
                    </a:ext>
                  </a:extLst>
                </a:gridCol>
                <a:gridCol w="4454769">
                  <a:extLst>
                    <a:ext uri="{9D8B030D-6E8A-4147-A177-3AD203B41FA5}">
                      <a16:colId xmlns:a16="http://schemas.microsoft.com/office/drawing/2014/main" val="193301312"/>
                    </a:ext>
                  </a:extLst>
                </a:gridCol>
                <a:gridCol w="3727939">
                  <a:extLst>
                    <a:ext uri="{9D8B030D-6E8A-4147-A177-3AD203B41FA5}">
                      <a16:colId xmlns:a16="http://schemas.microsoft.com/office/drawing/2014/main" val="3737848008"/>
                    </a:ext>
                  </a:extLst>
                </a:gridCol>
              </a:tblGrid>
              <a:tr h="294467">
                <a:tc gridSpan="3"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 MỸ TỪ NĂM 1945 ĐẾN NĂM 1991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271751"/>
                  </a:ext>
                </a:extLst>
              </a:tr>
              <a:tr h="4494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 xét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7782008"/>
                  </a:ext>
                </a:extLst>
              </a:tr>
              <a:tr h="1261379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2270512"/>
                  </a:ext>
                </a:extLst>
              </a:tr>
              <a:tr h="1261379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7813992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B209BE7C-73CC-A999-FA36-BBC0F550EB6E}"/>
              </a:ext>
            </a:extLst>
          </p:cNvPr>
          <p:cNvSpPr txBox="1"/>
          <p:nvPr/>
        </p:nvSpPr>
        <p:spPr>
          <a:xfrm>
            <a:off x="3584994" y="1533822"/>
            <a:ext cx="40584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dirty="0"/>
              <a:t>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trào đấu tranh chống phân biệt chủng tộc ở Mỹ phát triển mạnh vào giữa thập niên 60 của thế kỉ XX.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2CF75D-55D7-EF23-777F-2CF199CCF903}"/>
              </a:ext>
            </a:extLst>
          </p:cNvPr>
          <p:cNvSpPr txBox="1"/>
          <p:nvPr/>
        </p:nvSpPr>
        <p:spPr>
          <a:xfrm>
            <a:off x="3547290" y="4014991"/>
            <a:ext cx="405845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dirty="0"/>
              <a:t>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trào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 tranh chống  chiến tranh tại Việt Nam phát triển mạnh ở Mỹ vào cuối thập niên 60 của thế kỉ XX.</a:t>
            </a:r>
          </a:p>
        </p:txBody>
      </p:sp>
      <p:pic>
        <p:nvPicPr>
          <p:cNvPr id="3" name="4">
            <a:extLst>
              <a:ext uri="{FF2B5EF4-FFF2-40B4-BE49-F238E27FC236}">
                <a16:creationId xmlns:a16="http://schemas.microsoft.com/office/drawing/2014/main" id="{C463E325-6322-162E-FD94-2FB98CC4D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09" y="1411167"/>
            <a:ext cx="2996522" cy="2492081"/>
          </a:xfrm>
          <a:prstGeom prst="rect">
            <a:avLst/>
          </a:prstGeom>
        </p:spPr>
      </p:pic>
      <p:pic>
        <p:nvPicPr>
          <p:cNvPr id="12" name="5">
            <a:extLst>
              <a:ext uri="{FF2B5EF4-FFF2-40B4-BE49-F238E27FC236}">
                <a16:creationId xmlns:a16="http://schemas.microsoft.com/office/drawing/2014/main" id="{C99829D2-49AB-1A61-B3FA-3D4C79758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009" y="4014991"/>
            <a:ext cx="2996522" cy="2537499"/>
          </a:xfrm>
          <a:prstGeom prst="rect">
            <a:avLst/>
          </a:prstGeom>
        </p:spPr>
      </p:pic>
      <p:sp>
        <p:nvSpPr>
          <p:cNvPr id="20" name="Arrow: Right 19">
            <a:extLst>
              <a:ext uri="{FF2B5EF4-FFF2-40B4-BE49-F238E27FC236}">
                <a16:creationId xmlns:a16="http://schemas.microsoft.com/office/drawing/2014/main" id="{EA185434-E950-C5A8-E058-DC9519C7FE69}"/>
              </a:ext>
            </a:extLst>
          </p:cNvPr>
          <p:cNvSpPr/>
          <p:nvPr/>
        </p:nvSpPr>
        <p:spPr>
          <a:xfrm>
            <a:off x="7948246" y="1775095"/>
            <a:ext cx="3305908" cy="176422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Nhận xét về tình hình trong nước: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9C0986-C5F7-CF16-D8B8-B7691A04322E}"/>
              </a:ext>
            </a:extLst>
          </p:cNvPr>
          <p:cNvSpPr txBox="1"/>
          <p:nvPr/>
        </p:nvSpPr>
        <p:spPr>
          <a:xfrm>
            <a:off x="8112369" y="4014991"/>
            <a:ext cx="32824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dirty="0"/>
              <a:t> 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hong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trào đấu tranh chống  phân biệt chủng tộc,  chiến tranh của nhân dân phát triển mạnh.</a:t>
            </a:r>
          </a:p>
        </p:txBody>
      </p:sp>
    </p:spTree>
    <p:extLst>
      <p:ext uri="{BB962C8B-B14F-4D97-AF65-F5344CB8AC3E}">
        <p14:creationId xmlns:p14="http://schemas.microsoft.com/office/powerpoint/2010/main" val="3279561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0" grpId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E1C52EB-08B6-5856-B612-4DEB8575F6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460369"/>
              </p:ext>
            </p:extLst>
          </p:nvPr>
        </p:nvGraphicFramePr>
        <p:xfrm>
          <a:off x="307382" y="305510"/>
          <a:ext cx="11110895" cy="633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5975">
                  <a:extLst>
                    <a:ext uri="{9D8B030D-6E8A-4147-A177-3AD203B41FA5}">
                      <a16:colId xmlns:a16="http://schemas.microsoft.com/office/drawing/2014/main" val="4018128990"/>
                    </a:ext>
                  </a:extLst>
                </a:gridCol>
                <a:gridCol w="5274920">
                  <a:extLst>
                    <a:ext uri="{9D8B030D-6E8A-4147-A177-3AD203B41FA5}">
                      <a16:colId xmlns:a16="http://schemas.microsoft.com/office/drawing/2014/main" val="193301312"/>
                    </a:ext>
                  </a:extLst>
                </a:gridCol>
              </a:tblGrid>
              <a:tr h="294467">
                <a:tc gridSpan="2"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 MỸ TỪ NĂM 1945 ĐẾN NĂM 1991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271751"/>
                  </a:ext>
                </a:extLst>
              </a:tr>
              <a:tr h="4494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7782008"/>
                  </a:ext>
                </a:extLst>
              </a:tr>
              <a:tr h="1261379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2270512"/>
                  </a:ext>
                </a:extLst>
              </a:tr>
              <a:tr h="1261379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7813992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43F83B20-237E-2F15-4B31-33E9435C3AC4}"/>
              </a:ext>
            </a:extLst>
          </p:cNvPr>
          <p:cNvSpPr txBox="1"/>
          <p:nvPr/>
        </p:nvSpPr>
        <p:spPr>
          <a:xfrm>
            <a:off x="6215577" y="1597758"/>
            <a:ext cx="46165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 – Mỹ được cải thiện vào giữa thập niên 80 </a:t>
            </a:r>
          </a:p>
          <a:p>
            <a:pPr algn="ctr"/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thế kỉ XX.</a:t>
            </a:r>
          </a:p>
        </p:txBody>
      </p:sp>
      <p:pic>
        <p:nvPicPr>
          <p:cNvPr id="14" name="6">
            <a:extLst>
              <a:ext uri="{FF2B5EF4-FFF2-40B4-BE49-F238E27FC236}">
                <a16:creationId xmlns:a16="http://schemas.microsoft.com/office/drawing/2014/main" id="{8C1A932C-53CC-7A9D-8345-A0A319D13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552" y="1462943"/>
            <a:ext cx="5322277" cy="4585146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56C407F8-279D-9EE8-ABBA-C8CB10843F97}"/>
              </a:ext>
            </a:extLst>
          </p:cNvPr>
          <p:cNvSpPr/>
          <p:nvPr/>
        </p:nvSpPr>
        <p:spPr>
          <a:xfrm>
            <a:off x="6215577" y="4267200"/>
            <a:ext cx="5202700" cy="99304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Nhận xét về chính sách đối ngoại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BF4A76-2847-88CB-C9FF-8EB45A421B96}"/>
              </a:ext>
            </a:extLst>
          </p:cNvPr>
          <p:cNvSpPr txBox="1"/>
          <p:nvPr/>
        </p:nvSpPr>
        <p:spPr>
          <a:xfrm>
            <a:off x="6329173" y="5282164"/>
            <a:ext cx="5089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 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 thiện quan hệ với Liên Xô.</a:t>
            </a:r>
          </a:p>
        </p:txBody>
      </p:sp>
    </p:spTree>
    <p:extLst>
      <p:ext uri="{BB962C8B-B14F-4D97-AF65-F5344CB8AC3E}">
        <p14:creationId xmlns:p14="http://schemas.microsoft.com/office/powerpoint/2010/main" val="352038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" grpId="0"/>
      <p:bldP spid="2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7">
            <a:extLst>
              <a:ext uri="{FF2B5EF4-FFF2-40B4-BE49-F238E27FC236}">
                <a16:creationId xmlns:a16="http://schemas.microsoft.com/office/drawing/2014/main" id="{718A7FB1-F202-958E-72FB-8DD248D611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3638" y="5775325"/>
            <a:ext cx="227528" cy="421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2632" tIns="56316" rIns="112632" bIns="56316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63563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27125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0688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52663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0986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6706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426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8146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000">
              <a:latin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D14BBB-9430-14F1-EF2F-A8EAA6A2D6A8}"/>
              </a:ext>
            </a:extLst>
          </p:cNvPr>
          <p:cNvSpPr txBox="1"/>
          <p:nvPr/>
        </p:nvSpPr>
        <p:spPr>
          <a:xfrm>
            <a:off x="-194683" y="-224436"/>
            <a:ext cx="122985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 11: </a:t>
            </a:r>
          </a:p>
          <a:p>
            <a:pPr algn="ctr"/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MỸ VÀ CÁC NƯỚC TÂY ÂU TỪ NĂM 1945 ĐẾN NĂM 1991</a:t>
            </a:r>
            <a:endParaRPr lang="vi-VN" sz="2800" kern="1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E87213-7A49-5F4C-375F-4C3DDF58E518}"/>
              </a:ext>
            </a:extLst>
          </p:cNvPr>
          <p:cNvSpPr/>
          <p:nvPr/>
        </p:nvSpPr>
        <p:spPr>
          <a:xfrm>
            <a:off x="451288" y="631421"/>
            <a:ext cx="8528680" cy="538609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Nước Mỹ từ năm 1945 đến năm 1991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0D0F67-73AF-43DD-C737-1106385CE8A5}"/>
              </a:ext>
            </a:extLst>
          </p:cNvPr>
          <p:cNvSpPr txBox="1"/>
          <p:nvPr/>
        </p:nvSpPr>
        <p:spPr>
          <a:xfrm>
            <a:off x="510456" y="1099314"/>
            <a:ext cx="61838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Tình hình kinh tế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CBFF962B-B789-C873-23AF-34C767DA98DF}"/>
              </a:ext>
            </a:extLst>
          </p:cNvPr>
          <p:cNvSpPr/>
          <p:nvPr/>
        </p:nvSpPr>
        <p:spPr>
          <a:xfrm>
            <a:off x="8040552" y="926704"/>
            <a:ext cx="3700159" cy="2317447"/>
          </a:xfrm>
          <a:prstGeom prst="wedgeRoundRectCallout">
            <a:avLst>
              <a:gd name="adj1" fmla="val 14340"/>
              <a:gd name="adj2" fmla="val 6765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1945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1991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Google Shape;356;p9" descr="Hình ảnh Học Thảo Luận Viết Bài Tập Về Nhà Làm Bài Toán, Bé, Phiên, Dễ  Thương miễn phí tải tập tin PNG PSDComment và Vector">
            <a:extLst>
              <a:ext uri="{FF2B5EF4-FFF2-40B4-BE49-F238E27FC236}">
                <a16:creationId xmlns:a16="http://schemas.microsoft.com/office/drawing/2014/main" id="{A8D031E2-1B8E-D11D-1913-F638A3F81799}"/>
              </a:ext>
            </a:extLst>
          </p:cNvPr>
          <p:cNvPicPr preferRelativeResize="0"/>
          <p:nvPr/>
        </p:nvPicPr>
        <p:blipFill rotWithShape="1">
          <a:blip r:embed="rId2"/>
          <a:stretch/>
        </p:blipFill>
        <p:spPr>
          <a:xfrm>
            <a:off x="9374717" y="3538645"/>
            <a:ext cx="2475653" cy="11665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75253E7-F987-508C-D0AD-CB837634E36E}"/>
              </a:ext>
            </a:extLst>
          </p:cNvPr>
          <p:cNvSpPr txBox="1"/>
          <p:nvPr/>
        </p:nvSpPr>
        <p:spPr>
          <a:xfrm>
            <a:off x="341630" y="1551267"/>
            <a:ext cx="76868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 1945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 1991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luôn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giữ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vững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cường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nhưng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tỷ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Mỹ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nền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giảm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Poppins" pitchFamily="34" charset="-122"/>
                <a:cs typeface="Times New Roman" panose="02020603050405020304" pitchFamily="18" charset="0"/>
              </a:rPr>
              <a:t>dần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315" name="Group 13314">
            <a:extLst>
              <a:ext uri="{FF2B5EF4-FFF2-40B4-BE49-F238E27FC236}">
                <a16:creationId xmlns:a16="http://schemas.microsoft.com/office/drawing/2014/main" id="{CA3B2C5C-474B-BFFE-CF29-A42246E9490D}"/>
              </a:ext>
            </a:extLst>
          </p:cNvPr>
          <p:cNvGrpSpPr/>
          <p:nvPr/>
        </p:nvGrpSpPr>
        <p:grpSpPr>
          <a:xfrm>
            <a:off x="481571" y="3317499"/>
            <a:ext cx="2890289" cy="3592893"/>
            <a:chOff x="481571" y="3317499"/>
            <a:chExt cx="2890289" cy="359289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50D900D-1B9A-87DE-88F3-C5DD9D86A8C5}"/>
                </a:ext>
              </a:extLst>
            </p:cNvPr>
            <p:cNvGrpSpPr/>
            <p:nvPr/>
          </p:nvGrpSpPr>
          <p:grpSpPr>
            <a:xfrm>
              <a:off x="481571" y="3317499"/>
              <a:ext cx="2890289" cy="3248780"/>
              <a:chOff x="863244" y="3853280"/>
              <a:chExt cx="3701734" cy="3248780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03969026-FAD5-0E78-FDF8-088F591A143B}"/>
                  </a:ext>
                </a:extLst>
              </p:cNvPr>
              <p:cNvGrpSpPr/>
              <p:nvPr/>
            </p:nvGrpSpPr>
            <p:grpSpPr>
              <a:xfrm>
                <a:off x="863244" y="4023312"/>
                <a:ext cx="3701734" cy="3078748"/>
                <a:chOff x="467544" y="3167633"/>
                <a:chExt cx="2493721" cy="2565623"/>
              </a:xfrm>
              <a:solidFill>
                <a:srgbClr val="2681AD"/>
              </a:solidFill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B51C70F2-82D4-3BC7-481D-DB48FB5177C3}"/>
                    </a:ext>
                  </a:extLst>
                </p:cNvPr>
                <p:cNvSpPr/>
                <p:nvPr/>
              </p:nvSpPr>
              <p:spPr>
                <a:xfrm>
                  <a:off x="467544" y="3167633"/>
                  <a:ext cx="1834083" cy="476154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09728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324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6E27FDEC-D121-8470-E613-363BBB9247C5}"/>
                    </a:ext>
                  </a:extLst>
                </p:cNvPr>
                <p:cNvSpPr/>
                <p:nvPr/>
              </p:nvSpPr>
              <p:spPr>
                <a:xfrm>
                  <a:off x="467544" y="4077072"/>
                  <a:ext cx="2493721" cy="1656184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09728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324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2" name="Down Arrow 10">
                  <a:extLst>
                    <a:ext uri="{FF2B5EF4-FFF2-40B4-BE49-F238E27FC236}">
                      <a16:creationId xmlns:a16="http://schemas.microsoft.com/office/drawing/2014/main" id="{314881CF-53B0-53C6-867C-A84831F3FA45}"/>
                    </a:ext>
                  </a:extLst>
                </p:cNvPr>
                <p:cNvSpPr/>
                <p:nvPr/>
              </p:nvSpPr>
              <p:spPr>
                <a:xfrm>
                  <a:off x="1204565" y="3692054"/>
                  <a:ext cx="360040" cy="336750"/>
                </a:xfrm>
                <a:prstGeom prst="downArrow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09728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324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18" name="Text 3">
                <a:extLst>
                  <a:ext uri="{FF2B5EF4-FFF2-40B4-BE49-F238E27FC236}">
                    <a16:creationId xmlns:a16="http://schemas.microsoft.com/office/drawing/2014/main" id="{2CD62767-48B5-23E5-E606-A7F0DA98359F}"/>
                  </a:ext>
                </a:extLst>
              </p:cNvPr>
              <p:cNvSpPr/>
              <p:nvPr/>
            </p:nvSpPr>
            <p:spPr>
              <a:xfrm>
                <a:off x="1236136" y="3853280"/>
                <a:ext cx="2550412" cy="489577"/>
              </a:xfrm>
              <a:prstGeom prst="rect">
                <a:avLst/>
              </a:prstGeom>
              <a:noFill/>
              <a:ln/>
            </p:spPr>
            <p:txBody>
              <a:bodyPr wrap="none" rtlCol="0" anchor="t"/>
              <a:lstStyle/>
              <a:p>
                <a:pPr algn="just">
                  <a:lnSpc>
                    <a:spcPts val="5468"/>
                  </a:lnSpc>
                </a:pPr>
                <a:r>
                  <a:rPr lang="en-US" sz="2800" b="1" dirty="0">
                    <a:solidFill>
                      <a:schemeClr val="bg1"/>
                    </a:solidFill>
                    <a:ea typeface="Poppins" pitchFamily="34" charset="-122"/>
                    <a:cs typeface="Arial" panose="020B0604020202020204" pitchFamily="34" charset="0"/>
                  </a:rPr>
                  <a:t>1945-1950</a:t>
                </a:r>
                <a:endParaRPr lang="en-US" sz="2800" b="1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" name="Text 3">
                <a:extLst>
                  <a:ext uri="{FF2B5EF4-FFF2-40B4-BE49-F238E27FC236}">
                    <a16:creationId xmlns:a16="http://schemas.microsoft.com/office/drawing/2014/main" id="{51874A5A-52C7-460A-74BA-11025080C284}"/>
                  </a:ext>
                </a:extLst>
              </p:cNvPr>
              <p:cNvSpPr/>
              <p:nvPr/>
            </p:nvSpPr>
            <p:spPr>
              <a:xfrm>
                <a:off x="949313" y="5036148"/>
                <a:ext cx="2837235" cy="1874151"/>
              </a:xfrm>
              <a:prstGeom prst="rect">
                <a:avLst/>
              </a:prstGeom>
              <a:noFill/>
              <a:ln/>
            </p:spPr>
            <p:txBody>
              <a:bodyPr wrap="none" rtlCol="0" anchor="t"/>
              <a:lstStyle/>
              <a:p>
                <a:pPr algn="just"/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313" name="TextBox 13312">
              <a:extLst>
                <a:ext uri="{FF2B5EF4-FFF2-40B4-BE49-F238E27FC236}">
                  <a16:creationId xmlns:a16="http://schemas.microsoft.com/office/drawing/2014/main" id="{89509663-2093-7C79-891A-335AAEB59E4D}"/>
                </a:ext>
              </a:extLst>
            </p:cNvPr>
            <p:cNvSpPr txBox="1"/>
            <p:nvPr/>
          </p:nvSpPr>
          <p:spPr>
            <a:xfrm>
              <a:off x="598600" y="4663623"/>
              <a:ext cx="2656230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Chiếm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ưu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thế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tuyệt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đối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trong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nền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kinh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tế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thế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giới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vi-VN" sz="2800" dirty="0"/>
            </a:p>
          </p:txBody>
        </p:sp>
      </p:grpSp>
      <p:grpSp>
        <p:nvGrpSpPr>
          <p:cNvPr id="13317" name="Group 13316">
            <a:extLst>
              <a:ext uri="{FF2B5EF4-FFF2-40B4-BE49-F238E27FC236}">
                <a16:creationId xmlns:a16="http://schemas.microsoft.com/office/drawing/2014/main" id="{540197F7-770A-2DFC-E89B-ACCAB224B75E}"/>
              </a:ext>
            </a:extLst>
          </p:cNvPr>
          <p:cNvGrpSpPr/>
          <p:nvPr/>
        </p:nvGrpSpPr>
        <p:grpSpPr>
          <a:xfrm>
            <a:off x="4041855" y="3441184"/>
            <a:ext cx="4807120" cy="3295304"/>
            <a:chOff x="4041855" y="3441184"/>
            <a:chExt cx="4807120" cy="329530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55446F-87E9-D0EF-A119-E4DFA97491C5}"/>
                </a:ext>
              </a:extLst>
            </p:cNvPr>
            <p:cNvGrpSpPr/>
            <p:nvPr/>
          </p:nvGrpSpPr>
          <p:grpSpPr>
            <a:xfrm>
              <a:off x="4041855" y="3441184"/>
              <a:ext cx="4807120" cy="3214791"/>
              <a:chOff x="8852669" y="3257964"/>
              <a:chExt cx="4807120" cy="3214791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3F8B16D4-12DA-8255-6DB3-DBEA29FEEEBA}"/>
                  </a:ext>
                </a:extLst>
              </p:cNvPr>
              <p:cNvGrpSpPr/>
              <p:nvPr/>
            </p:nvGrpSpPr>
            <p:grpSpPr>
              <a:xfrm>
                <a:off x="8868995" y="3394007"/>
                <a:ext cx="4790794" cy="3078748"/>
                <a:chOff x="467544" y="3167633"/>
                <a:chExt cx="3227381" cy="2565623"/>
              </a:xfrm>
              <a:solidFill>
                <a:srgbClr val="87BCE6"/>
              </a:solidFill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798523F4-B66C-067D-9D84-60A440354C54}"/>
                    </a:ext>
                  </a:extLst>
                </p:cNvPr>
                <p:cNvSpPr/>
                <p:nvPr/>
              </p:nvSpPr>
              <p:spPr>
                <a:xfrm>
                  <a:off x="467544" y="3167633"/>
                  <a:ext cx="1834083" cy="476154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09728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324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E647E575-4245-102B-D38D-33164D03C4CA}"/>
                    </a:ext>
                  </a:extLst>
                </p:cNvPr>
                <p:cNvSpPr/>
                <p:nvPr/>
              </p:nvSpPr>
              <p:spPr>
                <a:xfrm>
                  <a:off x="467544" y="4077072"/>
                  <a:ext cx="3227381" cy="1656184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09728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324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9" name="Down Arrow 14">
                  <a:extLst>
                    <a:ext uri="{FF2B5EF4-FFF2-40B4-BE49-F238E27FC236}">
                      <a16:creationId xmlns:a16="http://schemas.microsoft.com/office/drawing/2014/main" id="{8D6722DD-F280-7A3A-9E27-0CECC2F1ECC1}"/>
                    </a:ext>
                  </a:extLst>
                </p:cNvPr>
                <p:cNvSpPr/>
                <p:nvPr/>
              </p:nvSpPr>
              <p:spPr>
                <a:xfrm>
                  <a:off x="1204565" y="3692054"/>
                  <a:ext cx="360040" cy="336750"/>
                </a:xfrm>
                <a:prstGeom prst="downArrow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09728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324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25" name="Text 3">
                <a:extLst>
                  <a:ext uri="{FF2B5EF4-FFF2-40B4-BE49-F238E27FC236}">
                    <a16:creationId xmlns:a16="http://schemas.microsoft.com/office/drawing/2014/main" id="{12712BF5-C2B0-46C5-5921-3689A81307E3}"/>
                  </a:ext>
                </a:extLst>
              </p:cNvPr>
              <p:cNvSpPr/>
              <p:nvPr/>
            </p:nvSpPr>
            <p:spPr>
              <a:xfrm>
                <a:off x="9222290" y="3257964"/>
                <a:ext cx="2550412" cy="489577"/>
              </a:xfrm>
              <a:prstGeom prst="rect">
                <a:avLst/>
              </a:prstGeom>
              <a:noFill/>
              <a:ln/>
            </p:spPr>
            <p:txBody>
              <a:bodyPr wrap="none" rtlCol="0" anchor="t"/>
              <a:lstStyle/>
              <a:p>
                <a:pPr algn="just">
                  <a:lnSpc>
                    <a:spcPts val="5468"/>
                  </a:lnSpc>
                </a:pPr>
                <a:r>
                  <a:rPr lang="en-US" sz="2800" b="1" dirty="0">
                    <a:solidFill>
                      <a:schemeClr val="bg1"/>
                    </a:solidFill>
                    <a:ea typeface="Poppins" pitchFamily="34" charset="-122"/>
                    <a:cs typeface="Arial" panose="020B0604020202020204" pitchFamily="34" charset="0"/>
                  </a:rPr>
                  <a:t>1950-1991</a:t>
                </a:r>
                <a:endParaRPr lang="en-US" sz="2800" b="1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" name="Text 3">
                <a:extLst>
                  <a:ext uri="{FF2B5EF4-FFF2-40B4-BE49-F238E27FC236}">
                    <a16:creationId xmlns:a16="http://schemas.microsoft.com/office/drawing/2014/main" id="{0D82F53E-BC0A-4C78-3B6A-3BFC460E7098}"/>
                  </a:ext>
                </a:extLst>
              </p:cNvPr>
              <p:cNvSpPr/>
              <p:nvPr/>
            </p:nvSpPr>
            <p:spPr>
              <a:xfrm>
                <a:off x="8852669" y="4306042"/>
                <a:ext cx="4529511" cy="2088682"/>
              </a:xfrm>
              <a:prstGeom prst="rect">
                <a:avLst/>
              </a:prstGeom>
              <a:noFill/>
              <a:ln/>
            </p:spPr>
            <p:txBody>
              <a:bodyPr wrap="none" rtlCol="0" anchor="t"/>
              <a:lstStyle/>
              <a:p>
                <a:pPr algn="just"/>
                <a:endParaRPr lang="en-US" sz="2800" b="1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314" name="TextBox 13313">
              <a:extLst>
                <a:ext uri="{FF2B5EF4-FFF2-40B4-BE49-F238E27FC236}">
                  <a16:creationId xmlns:a16="http://schemas.microsoft.com/office/drawing/2014/main" id="{324DEE73-E873-5820-4DB2-B3CC405060E3}"/>
                </a:ext>
              </a:extLst>
            </p:cNvPr>
            <p:cNvSpPr txBox="1"/>
            <p:nvPr/>
          </p:nvSpPr>
          <p:spPr>
            <a:xfrm>
              <a:off x="4058181" y="4705163"/>
              <a:ext cx="4790794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Không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chiếm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ưu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thế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tuyệt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đối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trong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nền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kinh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tế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thế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giới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 do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sự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vươn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lên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Tây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Âu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Nhật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Bản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Poppins" pitchFamily="34" charset="-122"/>
                  <a:cs typeface="Times New Roman" panose="02020603050405020304" pitchFamily="18" charset="0"/>
                </a:rPr>
                <a:t> 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vi-VN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7">
            <a:extLst>
              <a:ext uri="{FF2B5EF4-FFF2-40B4-BE49-F238E27FC236}">
                <a16:creationId xmlns:a16="http://schemas.microsoft.com/office/drawing/2014/main" id="{718A7FB1-F202-958E-72FB-8DD248D611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3638" y="5775325"/>
            <a:ext cx="227528" cy="421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2632" tIns="56316" rIns="112632" bIns="56316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63563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27125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0688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52663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0986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6706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426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8146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000">
              <a:latin typeface="Times New Roman" panose="02020603050405020304" pitchFamily="18" charset="0"/>
            </a:endParaRPr>
          </a:p>
        </p:txBody>
      </p:sp>
      <p:graphicFrame>
        <p:nvGraphicFramePr>
          <p:cNvPr id="139272" name="Group 8">
            <a:extLst>
              <a:ext uri="{FF2B5EF4-FFF2-40B4-BE49-F238E27FC236}">
                <a16:creationId xmlns:a16="http://schemas.microsoft.com/office/drawing/2014/main" id="{092C5005-C60E-0977-09C7-C8FC9D8D5EC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19766" y="1585528"/>
          <a:ext cx="11552467" cy="4942732"/>
        </p:xfrm>
        <a:graphic>
          <a:graphicData uri="http://schemas.openxmlformats.org/drawingml/2006/table">
            <a:tbl>
              <a:tblPr/>
              <a:tblGrid>
                <a:gridCol w="36173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351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9345">
                <a:tc>
                  <a:txBody>
                    <a:bodyPr/>
                    <a:lstStyle>
                      <a:lvl1pPr defTabSz="7413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71475" defTabSz="7413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741363" defTabSz="7413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12838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484313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415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3987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559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131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kumimoji="0" lang="vi-V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672" marR="112672" marT="56331" marB="563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7413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71475" defTabSz="7413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741363" defTabSz="7413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12838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484313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415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3987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559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131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Những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1945-1950</a:t>
                      </a:r>
                    </a:p>
                  </a:txBody>
                  <a:tcPr marL="112672" marR="112672" marT="56331" marB="563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5992">
                <a:tc>
                  <a:txBody>
                    <a:bodyPr/>
                    <a:lstStyle>
                      <a:lvl1pPr defTabSz="7413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71475" defTabSz="7413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741363" defTabSz="7413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12838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484313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415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3987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559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131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672" marR="112672" marT="56331" marB="563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7413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71475" defTabSz="7413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741363" defTabSz="7413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12838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484313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415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3987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559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131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Chiếm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nửa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SL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56,47%(1948)</a:t>
                      </a:r>
                      <a:endParaRPr kumimoji="0" lang="en-US" alt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672" marR="112672" marT="56331" marB="563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5992">
                <a:tc>
                  <a:txBody>
                    <a:bodyPr/>
                    <a:lstStyle>
                      <a:lvl1pPr defTabSz="7413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71475" defTabSz="7413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741363" defTabSz="7413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12838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484313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415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3987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559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131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kumimoji="0" lang="vi-V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672" marR="112672" marT="56331" marB="563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7413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71475" defTabSz="7413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741363" defTabSz="7413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12838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484313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415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3987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559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131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SL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Đức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Ý.</a:t>
                      </a:r>
                      <a:endParaRPr kumimoji="0" lang="en-US" alt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672" marR="112672" marT="56331" marB="563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5992">
                <a:tc>
                  <a:txBody>
                    <a:bodyPr/>
                    <a:lstStyle>
                      <a:lvl1pPr defTabSz="7413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71475" defTabSz="7413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741363" defTabSz="7413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12838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484313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415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3987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559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131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Trữ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lượng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vàng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672" marR="112672" marT="56331" marB="563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7413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71475" defTabSz="7413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741363" defTabSz="7413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12838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484313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415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3987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559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131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Nắm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3/4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trữ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( 24,6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USD)</a:t>
                      </a:r>
                    </a:p>
                  </a:txBody>
                  <a:tcPr marL="112672" marR="112672" marT="56331" marB="563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5992">
                <a:tc>
                  <a:txBody>
                    <a:bodyPr/>
                    <a:lstStyle>
                      <a:lvl1pPr defTabSz="7413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71475" defTabSz="7413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741363" defTabSz="7413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12838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484313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415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3987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559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131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endParaRPr kumimoji="0" lang="vi-V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672" marR="112672" marT="56331" marB="563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7413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71475" defTabSz="7413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741363" defTabSz="7413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12838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484313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415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3987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559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131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endParaRPr kumimoji="0" lang="en-US" alt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672" marR="112672" marT="56331" marB="563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9345">
                <a:tc>
                  <a:txBody>
                    <a:bodyPr/>
                    <a:lstStyle>
                      <a:lvl1pPr defTabSz="7413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71475" defTabSz="7413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741363" defTabSz="7413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12838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484313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415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3987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559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131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Tàu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672" marR="112672" marT="56331" marB="563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7413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71475" defTabSz="7413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741363" defTabSz="7413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12838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484313" defTabSz="741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415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3987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559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13113" defTabSz="741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tàu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endParaRPr kumimoji="0" lang="en-US" alt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672" marR="112672" marT="56331" marB="563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40C1C5FB-49A4-7CDA-8DB3-E48C614151EF}"/>
              </a:ext>
            </a:extLst>
          </p:cNvPr>
          <p:cNvGrpSpPr/>
          <p:nvPr/>
        </p:nvGrpSpPr>
        <p:grpSpPr>
          <a:xfrm>
            <a:off x="2593818" y="2189493"/>
            <a:ext cx="1322884" cy="4536771"/>
            <a:chOff x="2588215" y="1833764"/>
            <a:chExt cx="1322884" cy="472480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E3CCBEF-B962-8CA5-B505-DAD2D816E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18316" y="1833764"/>
              <a:ext cx="992783" cy="821722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44B58B5-3664-844A-EF12-88869CECF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18315" y="2801746"/>
              <a:ext cx="992783" cy="821722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7A4A761-3DA5-4E1B-9DB0-E0A2FAD25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18315" y="3790736"/>
              <a:ext cx="992783" cy="821722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1" name="Picture 20" descr="Kết quả hình ảnh cho bom nguyên tử của mỹ">
              <a:extLst>
                <a:ext uri="{FF2B5EF4-FFF2-40B4-BE49-F238E27FC236}">
                  <a16:creationId xmlns:a16="http://schemas.microsoft.com/office/drawing/2014/main" id="{B7B79683-F8DC-73C8-6ADA-F3BD9243C2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8216" y="4742171"/>
              <a:ext cx="1322881" cy="8587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622FCF7-0DFD-FBB3-CD9F-959CDF38E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88215" y="5835096"/>
              <a:ext cx="1322881" cy="723473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2D14BBB-9430-14F1-EF2F-A8EAA6A2D6A8}"/>
              </a:ext>
            </a:extLst>
          </p:cNvPr>
          <p:cNvSpPr txBox="1"/>
          <p:nvPr/>
        </p:nvSpPr>
        <p:spPr>
          <a:xfrm>
            <a:off x="-194683" y="-224436"/>
            <a:ext cx="122985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 11: </a:t>
            </a:r>
          </a:p>
          <a:p>
            <a:pPr algn="ctr"/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MỸ VÀ CÁC NƯỚC TÂY ÂU TỪ NĂM 1945 ĐẾN NĂM 1991</a:t>
            </a:r>
            <a:endParaRPr lang="vi-VN" sz="2800" kern="1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E87213-7A49-5F4C-375F-4C3DDF58E518}"/>
              </a:ext>
            </a:extLst>
          </p:cNvPr>
          <p:cNvSpPr/>
          <p:nvPr/>
        </p:nvSpPr>
        <p:spPr>
          <a:xfrm>
            <a:off x="451288" y="631421"/>
            <a:ext cx="8528680" cy="538609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Nước Mỹ từ năm 1945 đến năm 1991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0D0F67-73AF-43DD-C737-1106385CE8A5}"/>
              </a:ext>
            </a:extLst>
          </p:cNvPr>
          <p:cNvSpPr txBox="1"/>
          <p:nvPr/>
        </p:nvSpPr>
        <p:spPr>
          <a:xfrm>
            <a:off x="451288" y="1079342"/>
            <a:ext cx="61838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Tình hình kinh tế</a:t>
            </a:r>
          </a:p>
        </p:txBody>
      </p:sp>
    </p:spTree>
    <p:extLst>
      <p:ext uri="{BB962C8B-B14F-4D97-AF65-F5344CB8AC3E}">
        <p14:creationId xmlns:p14="http://schemas.microsoft.com/office/powerpoint/2010/main" val="19923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9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ÀI 4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BÀI 4</Template>
  <TotalTime>1137</TotalTime>
  <Words>2045</Words>
  <Application>Microsoft Office PowerPoint</Application>
  <PresentationFormat>Widescreen</PresentationFormat>
  <Paragraphs>274</Paragraphs>
  <Slides>32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Aptos</vt:lpstr>
      <vt:lpstr>Arial</vt:lpstr>
      <vt:lpstr>Calibri</vt:lpstr>
      <vt:lpstr>Open Sans</vt:lpstr>
      <vt:lpstr>Poppins</vt:lpstr>
      <vt:lpstr>Roboto Condensed ExtraBold</vt:lpstr>
      <vt:lpstr>Source Sans Pro</vt:lpstr>
      <vt:lpstr>Times New Roman</vt:lpstr>
      <vt:lpstr>Trebuchet MS</vt:lpstr>
      <vt:lpstr>Wingdings 3</vt:lpstr>
      <vt:lpstr>BÀI 4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LUYỆN TẬP</vt:lpstr>
      <vt:lpstr>PowerPoint Presentation</vt:lpstr>
      <vt:lpstr>HOẠT ĐỘNG VẬN DỤNG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Phan Truong Thao (VHN-IT)</dc:creator>
  <cp:lastModifiedBy>Phan Truong Thao (VHN-IT)</cp:lastModifiedBy>
  <cp:revision>19</cp:revision>
  <dcterms:created xsi:type="dcterms:W3CDTF">2024-06-12T15:36:16Z</dcterms:created>
  <dcterms:modified xsi:type="dcterms:W3CDTF">2024-07-13T03:48:21Z</dcterms:modified>
</cp:coreProperties>
</file>