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8" r:id="rId2"/>
  </p:sldMasterIdLst>
  <p:notesMasterIdLst>
    <p:notesMasterId r:id="rId33"/>
  </p:notesMasterIdLst>
  <p:sldIdLst>
    <p:sldId id="11088979" r:id="rId3"/>
    <p:sldId id="11088980" r:id="rId4"/>
    <p:sldId id="11088981" r:id="rId5"/>
    <p:sldId id="11088982" r:id="rId6"/>
    <p:sldId id="11088983" r:id="rId7"/>
    <p:sldId id="11088959" r:id="rId8"/>
    <p:sldId id="11088984" r:id="rId9"/>
    <p:sldId id="11088986" r:id="rId10"/>
    <p:sldId id="11088989" r:id="rId11"/>
    <p:sldId id="310" r:id="rId12"/>
    <p:sldId id="308" r:id="rId13"/>
    <p:sldId id="287" r:id="rId14"/>
    <p:sldId id="311" r:id="rId15"/>
    <p:sldId id="288" r:id="rId16"/>
    <p:sldId id="289" r:id="rId17"/>
    <p:sldId id="290" r:id="rId18"/>
    <p:sldId id="11088988" r:id="rId19"/>
    <p:sldId id="11088987" r:id="rId20"/>
    <p:sldId id="11088992" r:id="rId21"/>
    <p:sldId id="11088993" r:id="rId22"/>
    <p:sldId id="264" r:id="rId23"/>
    <p:sldId id="11088990" r:id="rId24"/>
    <p:sldId id="260" r:id="rId25"/>
    <p:sldId id="1450" r:id="rId26"/>
    <p:sldId id="11088907" r:id="rId27"/>
    <p:sldId id="652" r:id="rId28"/>
    <p:sldId id="662" r:id="rId29"/>
    <p:sldId id="11088997" r:id="rId30"/>
    <p:sldId id="1488" r:id="rId31"/>
    <p:sldId id="285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6E7"/>
    <a:srgbClr val="E9EBF5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94660"/>
  </p:normalViewPr>
  <p:slideViewPr>
    <p:cSldViewPr snapToGrid="0">
      <p:cViewPr varScale="1">
        <p:scale>
          <a:sx n="45" d="100"/>
          <a:sy n="45" d="100"/>
        </p:scale>
        <p:origin x="14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CE1B9-0EBB-4ED8-99FC-16C73D04E787}" type="datetimeFigureOut">
              <a:rPr lang="vi-VN" smtClean="0"/>
              <a:t>03/07/2024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347E3-E39E-4E52-B48E-630C720A21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35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mặc</a:t>
            </a:r>
            <a:r>
              <a:rPr lang="en-US" dirty="0"/>
              <a:t> </a:t>
            </a:r>
            <a:r>
              <a:rPr lang="en-US" dirty="0" err="1"/>
              <a:t>dù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tàn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</a:t>
            </a:r>
            <a:r>
              <a:rPr lang="en-US" dirty="0" err="1"/>
              <a:t>nề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1950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/ </a:t>
            </a:r>
            <a:r>
              <a:rPr lang="en-US" dirty="0" err="1"/>
              <a:t>năm</a:t>
            </a:r>
            <a:r>
              <a:rPr lang="en-US" dirty="0"/>
              <a:t> 1965so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1958 </a:t>
            </a:r>
            <a:r>
              <a:rPr lang="en-US" dirty="0" err="1"/>
              <a:t>đều</a:t>
            </a:r>
            <a:r>
              <a:rPr lang="en-US" dirty="0"/>
              <a:t> tang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347E3-E39E-4E52-B48E-630C720A2148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6304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8C3ED-6FD4-4C0A-929B-DE38B73DC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92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A285C-CBA9-4357-AC6B-B3AE52533A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70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18" name="Google Shape;1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" name="Google Shape;1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9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CDE23C7-78A4-413A-A84B-93D4CC0A9EB1}" type="datetimeFigureOut">
              <a:rPr lang="en-US" smtClean="0"/>
              <a:pPr/>
              <a:t>7/3/2024</a:t>
            </a:fld>
            <a:endParaRPr lang="en-US" dirty="0"/>
          </a:p>
        </p:txBody>
      </p:sp>
      <p:sp>
        <p:nvSpPr>
          <p:cNvPr id="72" name="Google Shape;7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3" name="Google Shape;7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2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78" name="Google Shape;7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9" name="Google Shape;7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79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Google Shape;8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4" name="Google Shape;8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5" name="Google Shape;8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2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47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0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5E73-AC8C-CDD3-A4C2-AA6385F0D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3B111-DE3A-3125-D939-80EADAFD3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5E8F8-9ADE-5DB2-5D70-E2052355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32290-D560-BB4D-2AB1-519F1467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9EF11-7E61-ED0A-0E85-71252F14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26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090C-F518-91BC-15E9-D560EB5E1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F8343-ABF6-5B54-D7B8-69DCAC8AA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2B331-6D21-63E2-424E-41E9001A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41C3D-5194-CC1F-FFFF-279B1A80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7CA03-D338-8A15-0521-B9ABCEBA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5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0CB2-9901-D703-D936-D9A83DD95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63B08-E016-A2BD-B15B-8FD476C23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597E0-2EC7-3977-AC46-D94B07EC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456BC-93DF-439D-FDBB-84B79F7B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BDD05-FAA4-2D57-F816-D13A4A28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92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6B53D-CC9A-CE67-77F2-992D57F5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84DC1-01A9-2E48-7953-7F2FFE339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2C637-7CFB-FC40-4FBC-64CECD280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5EB81-6E99-DC02-14B0-0A4ACC93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49B99-F846-60A4-6EAB-0A928474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9884C-590D-9A20-9A36-4058F485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83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DF84-4E15-D88B-3CFE-9FEE1F6F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9A337-0979-66B1-53A8-F31A4694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47668-0C0E-8E1C-911E-D8F037309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756922-08BE-7159-89FD-1B5D79C0F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930C18-A4B0-2677-D569-2FA44223D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9575B6-945F-093E-DFC9-28DD4EA5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BD6238-776C-470E-5476-6DBB6074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F95AC5-E893-9453-F97B-1E333610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24" name="Google Shape;2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4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20F4F-83CC-3560-797E-B6E8E023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989F7-2456-8DC9-D55C-EBD94808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01B33-9079-50B1-B318-417EFC78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82285-F3EA-9B45-59F5-06197D70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7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84D71-5771-8B01-6761-2851AB87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0D799-4BD2-5299-F8E2-7FE5ABAC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FEED3-6DCD-DAAB-E2C1-21F0851C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6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5916-AFC2-B444-4C86-9618F53C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7D378-6970-DFF2-AC20-75710CEB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85DD3-4CEE-8880-02FF-2406C6E2C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D44E7-A4F6-1089-983A-8AE74AC3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4A26F-9D7D-B9F6-11FC-8E5A1C31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F6B93-8906-7BCC-090F-35C772BE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8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6B26-A965-6689-3B3E-2467C74AC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DF849-BB61-258F-52AB-CCEEEDA9F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2B3AE-BE35-2577-72E6-A1F8A559A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16C59-0E77-2609-DF6B-75B30124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7/3/2024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0884E-65BA-8D4A-EFD8-8E7E4B4A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924D8-0F23-A5A3-6AFE-1077431E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5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CA03-AED5-7693-E415-9887E2E5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31E61-1AF3-12D3-9E15-039208C82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3DD9E-71A6-1150-226B-268D47F0F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D2D6C-F323-C19C-3117-E0AEA86D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29B88-AC1B-B68B-1060-E0D06FAE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67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B11761-E484-A844-9753-3B00C9F1A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3CCAD-286F-5212-3084-F8F8841BC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6720C-B244-74C0-5DB7-4D44D865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53CF9-EF80-4C15-1BCE-C5E2516E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8D5C9-4F17-D531-C13C-79A25CC1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53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0" name="Google Shape;3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1" name="Google Shape;3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77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7" name="Google Shape;3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" name="Google Shape;3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4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4" name="Google Shape;4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5" name="Google Shape;4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6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3" name="Google Shape;5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4" name="Google Shape;5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8" name="Google Shape;5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" name="Google Shape;5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Google Shape;6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CDE23C7-78A4-413A-A84B-93D4CC0A9EB1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5" name="Google Shape;6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6" name="Google Shape;6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1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CDE23C7-78A4-413A-A84B-93D4CC0A9EB1}" type="datetimeFigureOut">
              <a:rPr lang="en-US" smtClean="0"/>
              <a:pPr/>
              <a:t>7/3/2024</a:t>
            </a:fld>
            <a:endParaRPr lang="en-US" dirty="0"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oogle Shape;15;p32" descr="100+ hình nền powerpoint giáo dục - hinhanhsieudep.net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-1"/>
            <a:ext cx="12192000" cy="6883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801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6" r:id="rId13"/>
    <p:sldLayoutId id="2147483717" r:id="rId1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0873F-1460-6184-4441-701C88A1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C5E97-73C0-3A12-33B7-34B3FEBF2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1EA65-C4B2-084D-388D-A4A555709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7/3/2024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C85A-E6F4-1123-869D-4E65D3791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022EC-F7B1-74F0-E2D2-7B74B1565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5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M%E1%BA%B7t_Tr%C4%83ng" TargetMode="External"/><Relationship Id="rId5" Type="http://schemas.openxmlformats.org/officeDocument/2006/relationships/hyperlink" Target="https://vi.wikipedia.org/wiki/Ti%E1%BA%BFng_Nga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hyperlink" Target="http://www.russianspaceweb.com/kosmoplan_320.mov" TargetMode="External"/><Relationship Id="rId2" Type="http://schemas.openxmlformats.org/officeDocument/2006/relationships/hyperlink" Target="http://www.russianspaceweb.com/iss_soyuztm32_launch.m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hyperlink" Target="http://www.russianspaceweb.com/iss_sm_launch.mov" TargetMode="Externa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28E6D0-0D67-1F2F-8AF5-88DE49B60128}"/>
              </a:ext>
            </a:extLst>
          </p:cNvPr>
          <p:cNvSpPr txBox="1"/>
          <p:nvPr/>
        </p:nvSpPr>
        <p:spPr>
          <a:xfrm>
            <a:off x="2047067" y="597761"/>
            <a:ext cx="8128000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TRƯỜNG TRUNG HỌC CƠ SỞ …..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TỔ KHOA HỌC XÃ HỘI</a:t>
            </a:r>
          </a:p>
        </p:txBody>
      </p:sp>
      <p:sp>
        <p:nvSpPr>
          <p:cNvPr id="4" name="WordArt 11">
            <a:extLst>
              <a:ext uri="{FF2B5EF4-FFF2-40B4-BE49-F238E27FC236}">
                <a16:creationId xmlns:a16="http://schemas.microsoft.com/office/drawing/2014/main" id="{A8D1601B-B89D-C9C8-68B0-0453204051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3393" y="1682309"/>
            <a:ext cx="11159185" cy="29436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796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NGÀY HÔM NAY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AB7E7D7C-E3A1-1728-05E4-9AD3CE4AC1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29430" y="4879439"/>
            <a:ext cx="6127113" cy="2465891"/>
            <a:chOff x="0" y="0"/>
            <a:chExt cx="5460" cy="381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C1695E13-016C-1326-EEE8-DE2BE7706C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 3" panose="05040102010807070707" pitchFamily="18" charset="2"/>
                <a:buNone/>
              </a:pPr>
              <a:endParaRPr lang="en-US" altLang="en-US" sz="2397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EEC1E0F9-C420-8CC6-7A7B-3D050422B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2D57638-CE4E-2F1A-E2CF-D90774EDC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FF61000-A128-7841-D8AF-7C200292A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5E7D51E-A318-EDC6-C13E-453D8D227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72A1464-8615-34EE-6200-132D635C8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0379B59-D2DA-819A-3F3B-9E5C8EB29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E792D42-FF45-3FF7-A78D-9B35EFA7D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E99E944-B91B-09D7-2E95-971C79D3C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74434814-B27F-7D34-45CA-BED681BCD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8366413D-07EC-4490-4D76-DBD646B75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57FF050-E773-CC4E-5966-17005E87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958F3F30-AA9A-858B-3990-CC8C57E05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428A5871-2008-33E3-CF05-BCCA2F1A8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0332A403-EFCE-53BB-3D8D-4D507FA05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CFB2B769-7226-6BA4-75DF-E02903706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4D338B36-185A-ADBC-6A9F-61E48F4C3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124 w 1513"/>
                <a:gd name="T1" fmla="*/ 0 h 2076"/>
                <a:gd name="T2" fmla="*/ 1710 w 1513"/>
                <a:gd name="T3" fmla="*/ 106 h 2076"/>
                <a:gd name="T4" fmla="*/ 1310 w 1513"/>
                <a:gd name="T5" fmla="*/ 290 h 2076"/>
                <a:gd name="T6" fmla="*/ 949 w 1513"/>
                <a:gd name="T7" fmla="*/ 537 h 2076"/>
                <a:gd name="T8" fmla="*/ 631 w 1513"/>
                <a:gd name="T9" fmla="*/ 816 h 2076"/>
                <a:gd name="T10" fmla="*/ 368 w 1513"/>
                <a:gd name="T11" fmla="*/ 1131 h 2076"/>
                <a:gd name="T12" fmla="*/ 168 w 1513"/>
                <a:gd name="T13" fmla="*/ 1462 h 2076"/>
                <a:gd name="T14" fmla="*/ 40 w 1513"/>
                <a:gd name="T15" fmla="*/ 1790 h 2076"/>
                <a:gd name="T16" fmla="*/ 0 w 1513"/>
                <a:gd name="T17" fmla="*/ 2094 h 2076"/>
                <a:gd name="T18" fmla="*/ 19 w 1513"/>
                <a:gd name="T19" fmla="*/ 2048 h 2076"/>
                <a:gd name="T20" fmla="*/ 40 w 1513"/>
                <a:gd name="T21" fmla="*/ 1964 h 2076"/>
                <a:gd name="T22" fmla="*/ 62 w 1513"/>
                <a:gd name="T23" fmla="*/ 1936 h 2076"/>
                <a:gd name="T24" fmla="*/ 49 w 1513"/>
                <a:gd name="T25" fmla="*/ 1836 h 2076"/>
                <a:gd name="T26" fmla="*/ 113 w 1513"/>
                <a:gd name="T27" fmla="*/ 1698 h 2076"/>
                <a:gd name="T28" fmla="*/ 301 w 1513"/>
                <a:gd name="T29" fmla="*/ 1595 h 2076"/>
                <a:gd name="T30" fmla="*/ 652 w 1513"/>
                <a:gd name="T31" fmla="*/ 1584 h 2076"/>
                <a:gd name="T32" fmla="*/ 702 w 1513"/>
                <a:gd name="T33" fmla="*/ 1519 h 2076"/>
                <a:gd name="T34" fmla="*/ 890 w 1513"/>
                <a:gd name="T35" fmla="*/ 1302 h 2076"/>
                <a:gd name="T36" fmla="*/ 1127 w 1513"/>
                <a:gd name="T37" fmla="*/ 1066 h 2076"/>
                <a:gd name="T38" fmla="*/ 1338 w 1513"/>
                <a:gd name="T39" fmla="*/ 930 h 2076"/>
                <a:gd name="T40" fmla="*/ 1400 w 1513"/>
                <a:gd name="T41" fmla="*/ 933 h 2076"/>
                <a:gd name="T42" fmla="*/ 1333 w 1513"/>
                <a:gd name="T43" fmla="*/ 892 h 2076"/>
                <a:gd name="T44" fmla="*/ 1246 w 1513"/>
                <a:gd name="T45" fmla="*/ 884 h 2076"/>
                <a:gd name="T46" fmla="*/ 1134 w 1513"/>
                <a:gd name="T47" fmla="*/ 900 h 2076"/>
                <a:gd name="T48" fmla="*/ 1020 w 1513"/>
                <a:gd name="T49" fmla="*/ 947 h 2076"/>
                <a:gd name="T50" fmla="*/ 1056 w 1513"/>
                <a:gd name="T51" fmla="*/ 917 h 2076"/>
                <a:gd name="T52" fmla="*/ 1142 w 1513"/>
                <a:gd name="T53" fmla="*/ 860 h 2076"/>
                <a:gd name="T54" fmla="*/ 1256 w 1513"/>
                <a:gd name="T55" fmla="*/ 811 h 2076"/>
                <a:gd name="T56" fmla="*/ 1375 w 1513"/>
                <a:gd name="T57" fmla="*/ 797 h 2076"/>
                <a:gd name="T58" fmla="*/ 1438 w 1513"/>
                <a:gd name="T59" fmla="*/ 800 h 2076"/>
                <a:gd name="T60" fmla="*/ 1444 w 1513"/>
                <a:gd name="T61" fmla="*/ 697 h 2076"/>
                <a:gd name="T62" fmla="*/ 1518 w 1513"/>
                <a:gd name="T63" fmla="*/ 534 h 2076"/>
                <a:gd name="T64" fmla="*/ 1729 w 1513"/>
                <a:gd name="T65" fmla="*/ 309 h 2076"/>
                <a:gd name="T66" fmla="*/ 2124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B9CBC97-D1D0-0B24-89B6-3ABF9CBB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071 w 1513"/>
                <a:gd name="T1" fmla="*/ 0 h 2076"/>
                <a:gd name="T2" fmla="*/ 1863 w 1513"/>
                <a:gd name="T3" fmla="*/ 43 h 2076"/>
                <a:gd name="T4" fmla="*/ 1667 w 1513"/>
                <a:gd name="T5" fmla="*/ 106 h 2076"/>
                <a:gd name="T6" fmla="*/ 1466 w 1513"/>
                <a:gd name="T7" fmla="*/ 192 h 2076"/>
                <a:gd name="T8" fmla="*/ 1277 w 1513"/>
                <a:gd name="T9" fmla="*/ 287 h 2076"/>
                <a:gd name="T10" fmla="*/ 1096 w 1513"/>
                <a:gd name="T11" fmla="*/ 398 h 2076"/>
                <a:gd name="T12" fmla="*/ 926 w 1513"/>
                <a:gd name="T13" fmla="*/ 531 h 2076"/>
                <a:gd name="T14" fmla="*/ 764 w 1513"/>
                <a:gd name="T15" fmla="*/ 667 h 2076"/>
                <a:gd name="T16" fmla="*/ 616 w 1513"/>
                <a:gd name="T17" fmla="*/ 810 h 2076"/>
                <a:gd name="T18" fmla="*/ 480 w 1513"/>
                <a:gd name="T19" fmla="*/ 962 h 2076"/>
                <a:gd name="T20" fmla="*/ 360 w 1513"/>
                <a:gd name="T21" fmla="*/ 1122 h 2076"/>
                <a:gd name="T22" fmla="*/ 250 w 1513"/>
                <a:gd name="T23" fmla="*/ 1284 h 2076"/>
                <a:gd name="T24" fmla="*/ 164 w 1513"/>
                <a:gd name="T25" fmla="*/ 1450 h 2076"/>
                <a:gd name="T26" fmla="*/ 91 w 1513"/>
                <a:gd name="T27" fmla="*/ 1610 h 2076"/>
                <a:gd name="T28" fmla="*/ 40 w 1513"/>
                <a:gd name="T29" fmla="*/ 1775 h 2076"/>
                <a:gd name="T30" fmla="*/ 9 w 1513"/>
                <a:gd name="T31" fmla="*/ 1927 h 2076"/>
                <a:gd name="T32" fmla="*/ 0 w 1513"/>
                <a:gd name="T33" fmla="*/ 2076 h 2076"/>
                <a:gd name="T34" fmla="*/ 18 w 1513"/>
                <a:gd name="T35" fmla="*/ 2030 h 2076"/>
                <a:gd name="T36" fmla="*/ 30 w 1513"/>
                <a:gd name="T37" fmla="*/ 1981 h 2076"/>
                <a:gd name="T38" fmla="*/ 40 w 1513"/>
                <a:gd name="T39" fmla="*/ 1946 h 2076"/>
                <a:gd name="T40" fmla="*/ 60 w 1513"/>
                <a:gd name="T41" fmla="*/ 1918 h 2076"/>
                <a:gd name="T42" fmla="*/ 48 w 1513"/>
                <a:gd name="T43" fmla="*/ 1878 h 2076"/>
                <a:gd name="T44" fmla="*/ 48 w 1513"/>
                <a:gd name="T45" fmla="*/ 1821 h 2076"/>
                <a:gd name="T46" fmla="*/ 67 w 1513"/>
                <a:gd name="T47" fmla="*/ 1756 h 2076"/>
                <a:gd name="T48" fmla="*/ 110 w 1513"/>
                <a:gd name="T49" fmla="*/ 1683 h 2076"/>
                <a:gd name="T50" fmla="*/ 182 w 1513"/>
                <a:gd name="T51" fmla="*/ 1626 h 2076"/>
                <a:gd name="T52" fmla="*/ 293 w 1513"/>
                <a:gd name="T53" fmla="*/ 1580 h 2076"/>
                <a:gd name="T54" fmla="*/ 443 w 1513"/>
                <a:gd name="T55" fmla="*/ 1555 h 2076"/>
                <a:gd name="T56" fmla="*/ 635 w 1513"/>
                <a:gd name="T57" fmla="*/ 1569 h 2076"/>
                <a:gd name="T58" fmla="*/ 684 w 1513"/>
                <a:gd name="T59" fmla="*/ 1507 h 2076"/>
                <a:gd name="T60" fmla="*/ 764 w 1513"/>
                <a:gd name="T61" fmla="*/ 1409 h 2076"/>
                <a:gd name="T62" fmla="*/ 868 w 1513"/>
                <a:gd name="T63" fmla="*/ 1290 h 2076"/>
                <a:gd name="T64" fmla="*/ 983 w 1513"/>
                <a:gd name="T65" fmla="*/ 1165 h 2076"/>
                <a:gd name="T66" fmla="*/ 1099 w 1513"/>
                <a:gd name="T67" fmla="*/ 1057 h 2076"/>
                <a:gd name="T68" fmla="*/ 1216 w 1513"/>
                <a:gd name="T69" fmla="*/ 965 h 2076"/>
                <a:gd name="T70" fmla="*/ 1305 w 1513"/>
                <a:gd name="T71" fmla="*/ 921 h 2076"/>
                <a:gd name="T72" fmla="*/ 1365 w 1513"/>
                <a:gd name="T73" fmla="*/ 924 h 2076"/>
                <a:gd name="T74" fmla="*/ 1338 w 1513"/>
                <a:gd name="T75" fmla="*/ 900 h 2076"/>
                <a:gd name="T76" fmla="*/ 1300 w 1513"/>
                <a:gd name="T77" fmla="*/ 883 h 2076"/>
                <a:gd name="T78" fmla="*/ 1258 w 1513"/>
                <a:gd name="T79" fmla="*/ 875 h 2076"/>
                <a:gd name="T80" fmla="*/ 1216 w 1513"/>
                <a:gd name="T81" fmla="*/ 875 h 2076"/>
                <a:gd name="T82" fmla="*/ 1164 w 1513"/>
                <a:gd name="T83" fmla="*/ 878 h 2076"/>
                <a:gd name="T84" fmla="*/ 1106 w 1513"/>
                <a:gd name="T85" fmla="*/ 891 h 2076"/>
                <a:gd name="T86" fmla="*/ 1050 w 1513"/>
                <a:gd name="T87" fmla="*/ 913 h 2076"/>
                <a:gd name="T88" fmla="*/ 995 w 1513"/>
                <a:gd name="T89" fmla="*/ 938 h 2076"/>
                <a:gd name="T90" fmla="*/ 1029 w 1513"/>
                <a:gd name="T91" fmla="*/ 908 h 2076"/>
                <a:gd name="T92" fmla="*/ 1066 w 1513"/>
                <a:gd name="T93" fmla="*/ 878 h 2076"/>
                <a:gd name="T94" fmla="*/ 1115 w 1513"/>
                <a:gd name="T95" fmla="*/ 854 h 2076"/>
                <a:gd name="T96" fmla="*/ 1166 w 1513"/>
                <a:gd name="T97" fmla="*/ 826 h 2076"/>
                <a:gd name="T98" fmla="*/ 1226 w 1513"/>
                <a:gd name="T99" fmla="*/ 805 h 2076"/>
                <a:gd name="T100" fmla="*/ 1282 w 1513"/>
                <a:gd name="T101" fmla="*/ 794 h 2076"/>
                <a:gd name="T102" fmla="*/ 1341 w 1513"/>
                <a:gd name="T103" fmla="*/ 791 h 2076"/>
                <a:gd name="T104" fmla="*/ 1401 w 1513"/>
                <a:gd name="T105" fmla="*/ 794 h 2076"/>
                <a:gd name="T106" fmla="*/ 1399 w 1513"/>
                <a:gd name="T107" fmla="*/ 748 h 2076"/>
                <a:gd name="T108" fmla="*/ 1409 w 1513"/>
                <a:gd name="T109" fmla="*/ 691 h 2076"/>
                <a:gd name="T110" fmla="*/ 1437 w 1513"/>
                <a:gd name="T111" fmla="*/ 612 h 2076"/>
                <a:gd name="T112" fmla="*/ 1481 w 1513"/>
                <a:gd name="T113" fmla="*/ 528 h 2076"/>
                <a:gd name="T114" fmla="*/ 1563 w 1513"/>
                <a:gd name="T115" fmla="*/ 425 h 2076"/>
                <a:gd name="T116" fmla="*/ 1687 w 1513"/>
                <a:gd name="T117" fmla="*/ 306 h 2076"/>
                <a:gd name="T118" fmla="*/ 1848 w 1513"/>
                <a:gd name="T119" fmla="*/ 163 h 2076"/>
                <a:gd name="T120" fmla="*/ 2071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E96BD71B-729B-F62B-5F36-D18B37036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622 w 395"/>
                <a:gd name="T1" fmla="*/ 569 h 569"/>
                <a:gd name="T2" fmla="*/ 657 w 395"/>
                <a:gd name="T3" fmla="*/ 566 h 569"/>
                <a:gd name="T4" fmla="*/ 688 w 395"/>
                <a:gd name="T5" fmla="*/ 547 h 569"/>
                <a:gd name="T6" fmla="*/ 692 w 395"/>
                <a:gd name="T7" fmla="*/ 512 h 569"/>
                <a:gd name="T8" fmla="*/ 692 w 395"/>
                <a:gd name="T9" fmla="*/ 466 h 569"/>
                <a:gd name="T10" fmla="*/ 664 w 395"/>
                <a:gd name="T11" fmla="*/ 368 h 569"/>
                <a:gd name="T12" fmla="*/ 640 w 395"/>
                <a:gd name="T13" fmla="*/ 295 h 569"/>
                <a:gd name="T14" fmla="*/ 609 w 395"/>
                <a:gd name="T15" fmla="*/ 241 h 569"/>
                <a:gd name="T16" fmla="*/ 587 w 395"/>
                <a:gd name="T17" fmla="*/ 208 h 569"/>
                <a:gd name="T18" fmla="*/ 558 w 395"/>
                <a:gd name="T19" fmla="*/ 189 h 569"/>
                <a:gd name="T20" fmla="*/ 527 w 395"/>
                <a:gd name="T21" fmla="*/ 179 h 569"/>
                <a:gd name="T22" fmla="*/ 495 w 395"/>
                <a:gd name="T23" fmla="*/ 170 h 569"/>
                <a:gd name="T24" fmla="*/ 469 w 395"/>
                <a:gd name="T25" fmla="*/ 170 h 569"/>
                <a:gd name="T26" fmla="*/ 469 w 395"/>
                <a:gd name="T27" fmla="*/ 168 h 569"/>
                <a:gd name="T28" fmla="*/ 469 w 395"/>
                <a:gd name="T29" fmla="*/ 154 h 569"/>
                <a:gd name="T30" fmla="*/ 469 w 395"/>
                <a:gd name="T31" fmla="*/ 141 h 569"/>
                <a:gd name="T32" fmla="*/ 469 w 395"/>
                <a:gd name="T33" fmla="*/ 119 h 569"/>
                <a:gd name="T34" fmla="*/ 507 w 395"/>
                <a:gd name="T35" fmla="*/ 114 h 569"/>
                <a:gd name="T36" fmla="*/ 539 w 395"/>
                <a:gd name="T37" fmla="*/ 97 h 569"/>
                <a:gd name="T38" fmla="*/ 566 w 395"/>
                <a:gd name="T39" fmla="*/ 73 h 569"/>
                <a:gd name="T40" fmla="*/ 571 w 395"/>
                <a:gd name="T41" fmla="*/ 49 h 569"/>
                <a:gd name="T42" fmla="*/ 566 w 395"/>
                <a:gd name="T43" fmla="*/ 27 h 569"/>
                <a:gd name="T44" fmla="*/ 539 w 395"/>
                <a:gd name="T45" fmla="*/ 8 h 569"/>
                <a:gd name="T46" fmla="*/ 507 w 395"/>
                <a:gd name="T47" fmla="*/ 0 h 569"/>
                <a:gd name="T48" fmla="*/ 469 w 395"/>
                <a:gd name="T49" fmla="*/ 0 h 569"/>
                <a:gd name="T50" fmla="*/ 225 w 395"/>
                <a:gd name="T51" fmla="*/ 0 h 569"/>
                <a:gd name="T52" fmla="*/ 184 w 395"/>
                <a:gd name="T53" fmla="*/ 0 h 569"/>
                <a:gd name="T54" fmla="*/ 155 w 395"/>
                <a:gd name="T55" fmla="*/ 8 h 569"/>
                <a:gd name="T56" fmla="*/ 134 w 395"/>
                <a:gd name="T57" fmla="*/ 27 h 569"/>
                <a:gd name="T58" fmla="*/ 125 w 395"/>
                <a:gd name="T59" fmla="*/ 49 h 569"/>
                <a:gd name="T60" fmla="*/ 134 w 395"/>
                <a:gd name="T61" fmla="*/ 73 h 569"/>
                <a:gd name="T62" fmla="*/ 155 w 395"/>
                <a:gd name="T63" fmla="*/ 97 h 569"/>
                <a:gd name="T64" fmla="*/ 184 w 395"/>
                <a:gd name="T65" fmla="*/ 114 h 569"/>
                <a:gd name="T66" fmla="*/ 225 w 395"/>
                <a:gd name="T67" fmla="*/ 119 h 569"/>
                <a:gd name="T68" fmla="*/ 225 w 395"/>
                <a:gd name="T69" fmla="*/ 141 h 569"/>
                <a:gd name="T70" fmla="*/ 225 w 395"/>
                <a:gd name="T71" fmla="*/ 154 h 569"/>
                <a:gd name="T72" fmla="*/ 225 w 395"/>
                <a:gd name="T73" fmla="*/ 168 h 569"/>
                <a:gd name="T74" fmla="*/ 225 w 395"/>
                <a:gd name="T75" fmla="*/ 170 h 569"/>
                <a:gd name="T76" fmla="*/ 194 w 395"/>
                <a:gd name="T77" fmla="*/ 170 h 569"/>
                <a:gd name="T78" fmla="*/ 169 w 395"/>
                <a:gd name="T79" fmla="*/ 179 h 569"/>
                <a:gd name="T80" fmla="*/ 136 w 395"/>
                <a:gd name="T81" fmla="*/ 189 h 569"/>
                <a:gd name="T82" fmla="*/ 108 w 395"/>
                <a:gd name="T83" fmla="*/ 208 h 569"/>
                <a:gd name="T84" fmla="*/ 86 w 395"/>
                <a:gd name="T85" fmla="*/ 241 h 569"/>
                <a:gd name="T86" fmla="*/ 54 w 395"/>
                <a:gd name="T87" fmla="*/ 295 h 569"/>
                <a:gd name="T88" fmla="*/ 33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6 w 395"/>
                <a:gd name="T95" fmla="*/ 547 h 569"/>
                <a:gd name="T96" fmla="*/ 35 w 395"/>
                <a:gd name="T97" fmla="*/ 566 h 569"/>
                <a:gd name="T98" fmla="*/ 74 w 395"/>
                <a:gd name="T99" fmla="*/ 569 h 569"/>
                <a:gd name="T100" fmla="*/ 622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D569792-4D12-FCB7-0928-B38DA125A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397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43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5140A8A9-7ED4-B434-CD85-22C3FCA7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76250"/>
            <a:ext cx="118808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2C614B-DB9D-7735-781E-D58A3033E78C}"/>
              </a:ext>
            </a:extLst>
          </p:cNvPr>
          <p:cNvSpPr/>
          <p:nvPr/>
        </p:nvSpPr>
        <p:spPr>
          <a:xfrm>
            <a:off x="2495550" y="6021388"/>
            <a:ext cx="7416800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Nhà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máy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thủy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điện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Dniepr</a:t>
            </a:r>
            <a:endParaRPr lang="vi-VN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752B7461-3725-FC4D-12CD-71B8EA5CF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48402"/>
            <a:ext cx="565308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B835D5-465F-4E7E-D5EA-D89B37F3B93A}"/>
              </a:ext>
            </a:extLst>
          </p:cNvPr>
          <p:cNvSpPr/>
          <p:nvPr/>
        </p:nvSpPr>
        <p:spPr>
          <a:xfrm>
            <a:off x="334963" y="5167977"/>
            <a:ext cx="5761037" cy="83099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Nhà máy điện hạt nhân Obninsk là nhà máy điện hạt nhân đầu tiên trên thế giới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BF5FA4EC-BF44-89ED-A93A-A642AEB64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28" y="948402"/>
            <a:ext cx="54483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3F4DF1-92EB-5747-F79B-85A45A31ABD1}"/>
              </a:ext>
            </a:extLst>
          </p:cNvPr>
          <p:cNvSpPr/>
          <p:nvPr/>
        </p:nvSpPr>
        <p:spPr>
          <a:xfrm>
            <a:off x="7311859" y="4918313"/>
            <a:ext cx="3779838" cy="665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nông nghiệp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VTNT">
            <a:extLst>
              <a:ext uri="{FF2B5EF4-FFF2-40B4-BE49-F238E27FC236}">
                <a16:creationId xmlns:a16="http://schemas.microsoft.com/office/drawing/2014/main" id="{F5171254-67C6-6422-A38C-2B727902B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04813"/>
            <a:ext cx="51816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E38C6F-B327-2E67-FC80-0F1B0191BDCD}"/>
              </a:ext>
            </a:extLst>
          </p:cNvPr>
          <p:cNvSpPr/>
          <p:nvPr/>
        </p:nvSpPr>
        <p:spPr>
          <a:xfrm>
            <a:off x="300038" y="4748213"/>
            <a:ext cx="5689600" cy="12811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Xô phóng vệ tinh Sputnik vào vũ trụ năm 1957, biến nó thành vật thể nhân tạo đầu tiên bay quanh trái đất</a:t>
            </a:r>
          </a:p>
        </p:txBody>
      </p:sp>
      <p:pic>
        <p:nvPicPr>
          <p:cNvPr id="7" name="Picture 2" descr="cho Laika">
            <a:extLst>
              <a:ext uri="{FF2B5EF4-FFF2-40B4-BE49-F238E27FC236}">
                <a16:creationId xmlns:a16="http://schemas.microsoft.com/office/drawing/2014/main" id="{1B278A6D-3867-7B99-87DF-3A3D745F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19075"/>
            <a:ext cx="6262355" cy="4079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706A1F-810C-FE57-9017-39F662A89206}"/>
              </a:ext>
            </a:extLst>
          </p:cNvPr>
          <p:cNvSpPr/>
          <p:nvPr/>
        </p:nvSpPr>
        <p:spPr>
          <a:xfrm>
            <a:off x="6175376" y="4430713"/>
            <a:ext cx="5716586" cy="1951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chemeClr val="bg1"/>
                </a:solidFill>
                <a:latin typeface="+mj-lt"/>
              </a:rPr>
              <a:t>Ngày 03/11/1957: chú chó Nga Laika, sinh vật sống đầu tiên được đưa vào vũ trụ và chết sau vài ngày trên phi thuyền Spoutnik 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3A8C6A0E-5C4F-C036-1D40-49D7D04C4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429000"/>
            <a:ext cx="58689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>
            <a:extLst>
              <a:ext uri="{FF2B5EF4-FFF2-40B4-BE49-F238E27FC236}">
                <a16:creationId xmlns:a16="http://schemas.microsoft.com/office/drawing/2014/main" id="{A41CF4F4-7896-840B-B0D3-69A0C69C0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15888"/>
            <a:ext cx="586898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">
            <a:extLst>
              <a:ext uri="{FF2B5EF4-FFF2-40B4-BE49-F238E27FC236}">
                <a16:creationId xmlns:a16="http://schemas.microsoft.com/office/drawing/2014/main" id="{262F49CF-FC88-F48E-5CD5-7F44B2823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84138"/>
            <a:ext cx="622935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1">
            <a:extLst>
              <a:ext uri="{FF2B5EF4-FFF2-40B4-BE49-F238E27FC236}">
                <a16:creationId xmlns:a16="http://schemas.microsoft.com/office/drawing/2014/main" id="{9731CF53-0C64-0C96-4A04-B863CF3A4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2" y="4499714"/>
            <a:ext cx="609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vi-VN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</a:t>
            </a:r>
            <a:r>
              <a:rPr lang="vi-VN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còn được gọi là </a:t>
            </a:r>
            <a:r>
              <a:rPr lang="vi-VN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Mechta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Tiếng Ng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tiếng Nga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az-Cyrl-AZ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Мечта</a:t>
            </a:r>
            <a:r>
              <a:rPr lang="az-Cyrl-AZ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 nghĩa: </a:t>
            </a:r>
            <a:r>
              <a:rPr lang="vi-VN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 mơ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là phi thuyền đầu tiên tiếp cận vùng lân cận của 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Mặt Tră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Mặt Trăng</a:t>
            </a:r>
            <a:r>
              <a:rPr lang="vi-VN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và tàu vũ trụ đầu tiên thực hiện quỹ đạo quanh Mặt Trời.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6F4D7E-D4E1-7D5C-4C5E-F52201036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12763"/>
            <a:ext cx="69977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6E4E47-E646-2B5E-EB8D-7EF418242E29}"/>
              </a:ext>
            </a:extLst>
          </p:cNvPr>
          <p:cNvSpPr/>
          <p:nvPr/>
        </p:nvSpPr>
        <p:spPr>
          <a:xfrm>
            <a:off x="0" y="5665788"/>
            <a:ext cx="12192000" cy="1165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1961, Liên xô phóng tàu vũ trụ đầu tiên đưa con người vòng quanh trái đất.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chuyến bay có người lái đầu tiên vào vũ trụ, có ba phi hành gia được lựa chọn là Yuri Gagarin (bay chính), Gherman Titov và Grigori Nelyubov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24630-9C11-44AC-4251-0977B6412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17463"/>
            <a:ext cx="4891088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ss_soyuztm32_lnch_mov_prv">
            <a:hlinkClick r:id="rId2"/>
            <a:extLst>
              <a:ext uri="{FF2B5EF4-FFF2-40B4-BE49-F238E27FC236}">
                <a16:creationId xmlns:a16="http://schemas.microsoft.com/office/drawing/2014/main" id="{4480A3E0-3383-E080-A3B9-15EC7E2FF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6" y="721095"/>
            <a:ext cx="3616436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iss_sm_launch_I_2">
            <a:hlinkClick r:id="rId4"/>
            <a:extLst>
              <a:ext uri="{FF2B5EF4-FFF2-40B4-BE49-F238E27FC236}">
                <a16:creationId xmlns:a16="http://schemas.microsoft.com/office/drawing/2014/main" id="{72D9489A-90F0-ED6B-95AF-E8A61333A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5" y="3819155"/>
            <a:ext cx="361643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russian%20s400%20%20launch%20pic">
            <a:extLst>
              <a:ext uri="{FF2B5EF4-FFF2-40B4-BE49-F238E27FC236}">
                <a16:creationId xmlns:a16="http://schemas.microsoft.com/office/drawing/2014/main" id="{6ADBDD29-C253-4B54-5FDB-99F303726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23" y="721095"/>
            <a:ext cx="3616436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>
            <a:extLst>
              <a:ext uri="{FF2B5EF4-FFF2-40B4-BE49-F238E27FC236}">
                <a16:creationId xmlns:a16="http://schemas.microsoft.com/office/drawing/2014/main" id="{0475A938-BF03-BD79-2F00-77838D6F9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81000"/>
            <a:ext cx="449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22534" name="AutoShape 6">
            <a:extLst>
              <a:ext uri="{FF2B5EF4-FFF2-40B4-BE49-F238E27FC236}">
                <a16:creationId xmlns:a16="http://schemas.microsoft.com/office/drawing/2014/main" id="{C4124950-085D-D831-8783-0E19BF185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762000"/>
            <a:ext cx="4572000" cy="1295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3C95CCD8-37D0-7850-C213-091773221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63" y="546359"/>
            <a:ext cx="441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22536" name="AutoShape 8">
            <a:extLst>
              <a:ext uri="{FF2B5EF4-FFF2-40B4-BE49-F238E27FC236}">
                <a16:creationId xmlns:a16="http://schemas.microsoft.com/office/drawing/2014/main" id="{71B812C2-C64C-67F5-1562-584BF1B05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838200"/>
            <a:ext cx="3962400" cy="11430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86025" name="Text Box 9">
            <a:extLst>
              <a:ext uri="{FF2B5EF4-FFF2-40B4-BE49-F238E27FC236}">
                <a16:creationId xmlns:a16="http://schemas.microsoft.com/office/drawing/2014/main" id="{BEC017CC-A237-5BBE-D722-E44A6498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22338"/>
            <a:ext cx="3810000" cy="369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22538" name="Picture 10" descr="kosmoplan_2">
            <a:hlinkClick r:id="rId7"/>
            <a:extLst>
              <a:ext uri="{FF2B5EF4-FFF2-40B4-BE49-F238E27FC236}">
                <a16:creationId xmlns:a16="http://schemas.microsoft.com/office/drawing/2014/main" id="{9704EE5D-6414-C00A-9691-90B63E559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22" y="3819155"/>
            <a:ext cx="361643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atv_kliper_iso_2">
            <a:extLst>
              <a:ext uri="{FF2B5EF4-FFF2-40B4-BE49-F238E27FC236}">
                <a16:creationId xmlns:a16="http://schemas.microsoft.com/office/drawing/2014/main" id="{FFD653D6-CA62-0A08-A99B-3B057509B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17" y="3731842"/>
            <a:ext cx="3955366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soyuz_acts_config_1">
            <a:extLst>
              <a:ext uri="{FF2B5EF4-FFF2-40B4-BE49-F238E27FC236}">
                <a16:creationId xmlns:a16="http://schemas.microsoft.com/office/drawing/2014/main" id="{F140E28A-C2D2-D410-10D3-90D23114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19" y="841744"/>
            <a:ext cx="3979235" cy="230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a xe lua o Vladivostok">
            <a:extLst>
              <a:ext uri="{FF2B5EF4-FFF2-40B4-BE49-F238E27FC236}">
                <a16:creationId xmlns:a16="http://schemas.microsoft.com/office/drawing/2014/main" id="{17691511-7C26-768E-FF4F-610952A8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1" y="0"/>
            <a:ext cx="568841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Tau vu tru roi be phong">
            <a:extLst>
              <a:ext uri="{FF2B5EF4-FFF2-40B4-BE49-F238E27FC236}">
                <a16:creationId xmlns:a16="http://schemas.microsoft.com/office/drawing/2014/main" id="{3391EEC0-1006-CF82-6B4C-27698D4D0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1" y="3276600"/>
            <a:ext cx="385961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A62302F4-47B7-A7B4-76F4-EA389BDF6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68841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>
            <a:extLst>
              <a:ext uri="{FF2B5EF4-FFF2-40B4-BE49-F238E27FC236}">
                <a16:creationId xmlns:a16="http://schemas.microsoft.com/office/drawing/2014/main" id="{F7AF822C-1BA8-2281-265B-663CA2C0D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90" y="3429000"/>
            <a:ext cx="363101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01C19485-479D-A1F4-A12A-08D649050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19" y="4572000"/>
            <a:ext cx="411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06930-7B5F-14F2-4D4C-70338BB9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0C2F1-1E55-9F80-1AD0-37851C125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D1ABF-7C1A-08A8-BB1C-C5810498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1769"/>
            <a:ext cx="10466314" cy="5395194"/>
          </a:xfrm>
          <a:prstGeom prst="rect">
            <a:avLst/>
          </a:prstGeom>
        </p:spPr>
      </p:pic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AC7EE479-6B7E-83B5-BE4F-757FEE9BEA43}"/>
              </a:ext>
            </a:extLst>
          </p:cNvPr>
          <p:cNvSpPr/>
          <p:nvPr/>
        </p:nvSpPr>
        <p:spPr>
          <a:xfrm>
            <a:off x="10327925" y="5688143"/>
            <a:ext cx="765544" cy="3880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7131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60374C-29B2-E266-20D3-567F3DA1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831428"/>
              </p:ext>
            </p:extLst>
          </p:nvPr>
        </p:nvGraphicFramePr>
        <p:xfrm>
          <a:off x="340241" y="180899"/>
          <a:ext cx="11504429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288">
                  <a:extLst>
                    <a:ext uri="{9D8B030D-6E8A-4147-A177-3AD203B41FA5}">
                      <a16:colId xmlns:a16="http://schemas.microsoft.com/office/drawing/2014/main" val="1792350796"/>
                    </a:ext>
                  </a:extLst>
                </a:gridCol>
                <a:gridCol w="3439933">
                  <a:extLst>
                    <a:ext uri="{9D8B030D-6E8A-4147-A177-3AD203B41FA5}">
                      <a16:colId xmlns:a16="http://schemas.microsoft.com/office/drawing/2014/main" val="98663323"/>
                    </a:ext>
                  </a:extLst>
                </a:gridCol>
                <a:gridCol w="6666208">
                  <a:extLst>
                    <a:ext uri="{9D8B030D-6E8A-4147-A177-3AD203B41FA5}">
                      <a16:colId xmlns:a16="http://schemas.microsoft.com/office/drawing/2014/main" val="46248847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HÌNH LIÊN XÔ TỪ NĂM 1945 ĐẾN NĂM 1991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4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Lĩnhvực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chi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85813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 algn="just">
                        <a:buAutoNum type="alphaLcParenR"/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 năm  1945  đến  giữa thập niên 80 của thế kỉ XX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0" indent="-514350" algn="just">
                        <a:buAutoNum type="alphaLcParenR"/>
                      </a:pP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2991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Từ giữa thập niên 80 của thế kỉ XX đến năm 1991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2690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6BD2D8-2F07-EC23-054F-5B324E0FEE12}"/>
              </a:ext>
            </a:extLst>
          </p:cNvPr>
          <p:cNvSpPr txBox="1"/>
          <p:nvPr/>
        </p:nvSpPr>
        <p:spPr>
          <a:xfrm>
            <a:off x="5259572" y="1164436"/>
            <a:ext cx="6549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Từ  giữa  thập  niên  50  đến  giữa thập  niên  70  của  thế  kỉ  XX:  mức sống người dân được nâng cao.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Hệ  thống:  phúc  lợi,  y  tế,  giáo dục,... phát triển.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Đạt nhiều thành tựu: về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nghệ thuật,...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BF2A2-12D4-CBCB-F3D3-BBA8B74B7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1" y="3771428"/>
            <a:ext cx="9975667" cy="28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4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844D-E09B-C100-2E09-217E688C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C9806-2E8B-C712-162B-58F9666EC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9" y="365125"/>
            <a:ext cx="5564371" cy="4653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2EAF4C-01D4-E2ED-FEF5-C94130B3A019}"/>
              </a:ext>
            </a:extLst>
          </p:cNvPr>
          <p:cNvSpPr txBox="1"/>
          <p:nvPr/>
        </p:nvSpPr>
        <p:spPr>
          <a:xfrm>
            <a:off x="531629" y="5217524"/>
            <a:ext cx="55643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 Phân phối hàng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hoá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dùng ở Liên Xô năm 1955 và năm 1966 (tính theo tỉ lệ số lượng hàng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hoá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1 000 người)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193F43-654A-1A9D-527A-2F9803B02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8182"/>
            <a:ext cx="5748670" cy="330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0CF319-45B5-EFF5-56B9-B32994DF1862}"/>
              </a:ext>
            </a:extLst>
          </p:cNvPr>
          <p:cNvSpPr txBox="1"/>
          <p:nvPr/>
        </p:nvSpPr>
        <p:spPr>
          <a:xfrm>
            <a:off x="6099544" y="3786363"/>
            <a:ext cx="55608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Toà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nhà chính của trường Đại học Tổng hợp Quốc gia Mát-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xcơ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-va mang tên  M. V. Lô-mô-nô-xốp  </a:t>
            </a:r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(M. V.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Lomonosov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) được xây  trên Đồi Chim Sẻ sau Chiến tranh thế giới thứ hai</a:t>
            </a:r>
          </a:p>
        </p:txBody>
      </p:sp>
    </p:spTree>
    <p:extLst>
      <p:ext uri="{BB962C8B-B14F-4D97-AF65-F5344CB8AC3E}">
        <p14:creationId xmlns:p14="http://schemas.microsoft.com/office/powerpoint/2010/main" val="2844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9C5F-21BE-1078-E9EC-524F7C61A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361" y="6053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82BA68-E136-8ADB-478B-78EFF4E1E310}"/>
              </a:ext>
            </a:extLst>
          </p:cNvPr>
          <p:cNvGrpSpPr/>
          <p:nvPr/>
        </p:nvGrpSpPr>
        <p:grpSpPr>
          <a:xfrm>
            <a:off x="5806934" y="3514501"/>
            <a:ext cx="587027" cy="1984381"/>
            <a:chOff x="5714547" y="3290776"/>
            <a:chExt cx="743513" cy="3591643"/>
          </a:xfrm>
        </p:grpSpPr>
        <p:sp>
          <p:nvSpPr>
            <p:cNvPr id="5" name="Trapezoid 11">
              <a:extLst>
                <a:ext uri="{FF2B5EF4-FFF2-40B4-BE49-F238E27FC236}">
                  <a16:creationId xmlns:a16="http://schemas.microsoft.com/office/drawing/2014/main" id="{90E1E519-0BB7-CAA3-8CCF-107172F1AF2C}"/>
                </a:ext>
              </a:extLst>
            </p:cNvPr>
            <p:cNvSpPr/>
            <p:nvPr/>
          </p:nvSpPr>
          <p:spPr>
            <a:xfrm>
              <a:off x="5714547" y="3290776"/>
              <a:ext cx="743513" cy="3591643"/>
            </a:xfrm>
            <a:custGeom>
              <a:avLst/>
              <a:gdLst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513" h="3591643">
                  <a:moveTo>
                    <a:pt x="0" y="3591643"/>
                  </a:moveTo>
                  <a:cubicBezTo>
                    <a:pt x="100780" y="2946879"/>
                    <a:pt x="230135" y="1349614"/>
                    <a:pt x="216615" y="0"/>
                  </a:cubicBezTo>
                  <a:lnTo>
                    <a:pt x="526898" y="0"/>
                  </a:lnTo>
                  <a:cubicBezTo>
                    <a:pt x="541953" y="1349614"/>
                    <a:pt x="661783" y="2899254"/>
                    <a:pt x="743513" y="3591643"/>
                  </a:cubicBezTo>
                  <a:lnTo>
                    <a:pt x="0" y="359164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rapezoid 11">
              <a:extLst>
                <a:ext uri="{FF2B5EF4-FFF2-40B4-BE49-F238E27FC236}">
                  <a16:creationId xmlns:a16="http://schemas.microsoft.com/office/drawing/2014/main" id="{896774B5-2FFA-F8F5-0AC0-CCAB11DAA181}"/>
                </a:ext>
              </a:extLst>
            </p:cNvPr>
            <p:cNvSpPr/>
            <p:nvPr/>
          </p:nvSpPr>
          <p:spPr>
            <a:xfrm>
              <a:off x="5845404" y="3290776"/>
              <a:ext cx="479555" cy="3591643"/>
            </a:xfrm>
            <a:custGeom>
              <a:avLst/>
              <a:gdLst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513" h="3591643">
                  <a:moveTo>
                    <a:pt x="0" y="3591643"/>
                  </a:moveTo>
                  <a:cubicBezTo>
                    <a:pt x="100780" y="2946879"/>
                    <a:pt x="230135" y="1349614"/>
                    <a:pt x="216615" y="0"/>
                  </a:cubicBezTo>
                  <a:lnTo>
                    <a:pt x="526898" y="0"/>
                  </a:lnTo>
                  <a:cubicBezTo>
                    <a:pt x="541953" y="1349614"/>
                    <a:pt x="661783" y="2899254"/>
                    <a:pt x="743513" y="3591643"/>
                  </a:cubicBezTo>
                  <a:lnTo>
                    <a:pt x="0" y="35916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C1400A-75FB-E64C-A269-56354E90BBC6}"/>
              </a:ext>
            </a:extLst>
          </p:cNvPr>
          <p:cNvGrpSpPr/>
          <p:nvPr/>
        </p:nvGrpSpPr>
        <p:grpSpPr>
          <a:xfrm>
            <a:off x="5624433" y="1705547"/>
            <a:ext cx="955639" cy="2212523"/>
            <a:chOff x="5331153" y="575008"/>
            <a:chExt cx="1507917" cy="349117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80725C-E64F-990D-D817-31B1AE9AABAE}"/>
                </a:ext>
              </a:extLst>
            </p:cNvPr>
            <p:cNvGrpSpPr/>
            <p:nvPr/>
          </p:nvGrpSpPr>
          <p:grpSpPr>
            <a:xfrm>
              <a:off x="6404987" y="3268551"/>
              <a:ext cx="207521" cy="447013"/>
              <a:chOff x="5282863" y="4265998"/>
              <a:chExt cx="524099" cy="1110552"/>
            </a:xfrm>
          </p:grpSpPr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id="{A426C573-ACAB-7BD0-8853-5BD229DD437B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2">
                <a:extLst>
                  <a:ext uri="{FF2B5EF4-FFF2-40B4-BE49-F238E27FC236}">
                    <a16:creationId xmlns:a16="http://schemas.microsoft.com/office/drawing/2014/main" id="{E57BEBE2-F6A9-66F2-6592-EEA7E79EC427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2">
                <a:extLst>
                  <a:ext uri="{FF2B5EF4-FFF2-40B4-BE49-F238E27FC236}">
                    <a16:creationId xmlns:a16="http://schemas.microsoft.com/office/drawing/2014/main" id="{449EC343-C7F3-B10F-105C-544620511488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DAE1370-B72C-6EFB-86FE-AD2C689E82DC}"/>
                </a:ext>
              </a:extLst>
            </p:cNvPr>
            <p:cNvGrpSpPr/>
            <p:nvPr/>
          </p:nvGrpSpPr>
          <p:grpSpPr>
            <a:xfrm>
              <a:off x="5561202" y="3274206"/>
              <a:ext cx="207521" cy="447013"/>
              <a:chOff x="5282863" y="4265998"/>
              <a:chExt cx="524099" cy="1110552"/>
            </a:xfrm>
          </p:grpSpPr>
          <p:sp>
            <p:nvSpPr>
              <p:cNvPr id="37" name="Graphic 2">
                <a:extLst>
                  <a:ext uri="{FF2B5EF4-FFF2-40B4-BE49-F238E27FC236}">
                    <a16:creationId xmlns:a16="http://schemas.microsoft.com/office/drawing/2014/main" id="{8754B782-3C95-FE5C-DEED-9FE38EC338C0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2">
                <a:extLst>
                  <a:ext uri="{FF2B5EF4-FFF2-40B4-BE49-F238E27FC236}">
                    <a16:creationId xmlns:a16="http://schemas.microsoft.com/office/drawing/2014/main" id="{D9F1E63A-D356-CA80-28C2-89E818401466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2">
                <a:extLst>
                  <a:ext uri="{FF2B5EF4-FFF2-40B4-BE49-F238E27FC236}">
                    <a16:creationId xmlns:a16="http://schemas.microsoft.com/office/drawing/2014/main" id="{CF748B86-77AB-388A-8EC1-688EBA86C5D5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E598DB5-1488-FC7E-838C-FB52C2625C82}"/>
                </a:ext>
              </a:extLst>
            </p:cNvPr>
            <p:cNvGrpSpPr/>
            <p:nvPr/>
          </p:nvGrpSpPr>
          <p:grpSpPr>
            <a:xfrm>
              <a:off x="5903929" y="3247764"/>
              <a:ext cx="351612" cy="818414"/>
              <a:chOff x="5282863" y="4265998"/>
              <a:chExt cx="524099" cy="1110552"/>
            </a:xfrm>
          </p:grpSpPr>
          <p:sp>
            <p:nvSpPr>
              <p:cNvPr id="34" name="Graphic 2">
                <a:extLst>
                  <a:ext uri="{FF2B5EF4-FFF2-40B4-BE49-F238E27FC236}">
                    <a16:creationId xmlns:a16="http://schemas.microsoft.com/office/drawing/2014/main" id="{708DA183-91BC-5B93-CE46-1EF9797CDD98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2">
                <a:extLst>
                  <a:ext uri="{FF2B5EF4-FFF2-40B4-BE49-F238E27FC236}">
                    <a16:creationId xmlns:a16="http://schemas.microsoft.com/office/drawing/2014/main" id="{4A359208-6997-7233-9D98-C397D9AE5317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2">
                <a:extLst>
                  <a:ext uri="{FF2B5EF4-FFF2-40B4-BE49-F238E27FC236}">
                    <a16:creationId xmlns:a16="http://schemas.microsoft.com/office/drawing/2014/main" id="{7836415D-C1FE-7DAA-0CC2-70844889F43B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50AF92D-0437-78F0-E451-1B0E9C3AB516}"/>
                </a:ext>
              </a:extLst>
            </p:cNvPr>
            <p:cNvGrpSpPr/>
            <p:nvPr/>
          </p:nvGrpSpPr>
          <p:grpSpPr>
            <a:xfrm>
              <a:off x="5331153" y="575008"/>
              <a:ext cx="1507917" cy="2723755"/>
              <a:chOff x="5350725" y="913710"/>
              <a:chExt cx="1507917" cy="272375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9DF1353-844C-95A2-1854-FB75EF6BE569}"/>
                  </a:ext>
                </a:extLst>
              </p:cNvPr>
              <p:cNvSpPr/>
              <p:nvPr/>
            </p:nvSpPr>
            <p:spPr>
              <a:xfrm>
                <a:off x="5763669" y="1171705"/>
                <a:ext cx="680698" cy="2272550"/>
              </a:xfrm>
              <a:custGeom>
                <a:avLst/>
                <a:gdLst>
                  <a:gd name="connsiteX0" fmla="*/ 542062 w 680698"/>
                  <a:gd name="connsiteY0" fmla="*/ 0 h 2272550"/>
                  <a:gd name="connsiteX1" fmla="*/ 605998 w 680698"/>
                  <a:gd name="connsiteY1" fmla="*/ 121363 h 2272550"/>
                  <a:gd name="connsiteX2" fmla="*/ 666313 w 680698"/>
                  <a:gd name="connsiteY2" fmla="*/ 264359 h 2272550"/>
                  <a:gd name="connsiteX3" fmla="*/ 679843 w 680698"/>
                  <a:gd name="connsiteY3" fmla="*/ 345113 h 2272550"/>
                  <a:gd name="connsiteX4" fmla="*/ 680026 w 680698"/>
                  <a:gd name="connsiteY4" fmla="*/ 508514 h 2272550"/>
                  <a:gd name="connsiteX5" fmla="*/ 680698 w 680698"/>
                  <a:gd name="connsiteY5" fmla="*/ 519510 h 2272550"/>
                  <a:gd name="connsiteX6" fmla="*/ 680698 w 680698"/>
                  <a:gd name="connsiteY6" fmla="*/ 2173318 h 2272550"/>
                  <a:gd name="connsiteX7" fmla="*/ 581466 w 680698"/>
                  <a:gd name="connsiteY7" fmla="*/ 2272550 h 2272550"/>
                  <a:gd name="connsiteX8" fmla="*/ 99232 w 680698"/>
                  <a:gd name="connsiteY8" fmla="*/ 2272550 h 2272550"/>
                  <a:gd name="connsiteX9" fmla="*/ 0 w 680698"/>
                  <a:gd name="connsiteY9" fmla="*/ 2173318 h 2272550"/>
                  <a:gd name="connsiteX10" fmla="*/ 0 w 680698"/>
                  <a:gd name="connsiteY10" fmla="*/ 519540 h 2272550"/>
                  <a:gd name="connsiteX11" fmla="*/ 1619 w 680698"/>
                  <a:gd name="connsiteY11" fmla="*/ 501887 h 2272550"/>
                  <a:gd name="connsiteX12" fmla="*/ 764 w 680698"/>
                  <a:gd name="connsiteY12" fmla="*/ 394011 h 2272550"/>
                  <a:gd name="connsiteX13" fmla="*/ 42851 w 680698"/>
                  <a:gd name="connsiteY13" fmla="*/ 187636 h 2272550"/>
                  <a:gd name="connsiteX14" fmla="*/ 97513 w 680698"/>
                  <a:gd name="connsiteY14" fmla="*/ 70669 h 2272550"/>
                  <a:gd name="connsiteX15" fmla="*/ 136692 w 680698"/>
                  <a:gd name="connsiteY15" fmla="*/ 1421 h 2272550"/>
                  <a:gd name="connsiteX16" fmla="*/ 332331 w 680698"/>
                  <a:gd name="connsiteY16" fmla="*/ 21143 h 227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698" h="2272550">
                    <a:moveTo>
                      <a:pt x="542062" y="0"/>
                    </a:moveTo>
                    <a:lnTo>
                      <a:pt x="605998" y="121363"/>
                    </a:lnTo>
                    <a:cubicBezTo>
                      <a:pt x="628022" y="167906"/>
                      <a:pt x="648132" y="215567"/>
                      <a:pt x="666313" y="264359"/>
                    </a:cubicBezTo>
                    <a:cubicBezTo>
                      <a:pt x="676117" y="290656"/>
                      <a:pt x="679782" y="317502"/>
                      <a:pt x="679843" y="345113"/>
                    </a:cubicBezTo>
                    <a:cubicBezTo>
                      <a:pt x="679996" y="399600"/>
                      <a:pt x="680026" y="454057"/>
                      <a:pt x="680026" y="508514"/>
                    </a:cubicBezTo>
                    <a:cubicBezTo>
                      <a:pt x="680454" y="512118"/>
                      <a:pt x="680668" y="515784"/>
                      <a:pt x="680698" y="519510"/>
                    </a:cubicBezTo>
                    <a:lnTo>
                      <a:pt x="680698" y="2173318"/>
                    </a:lnTo>
                    <a:cubicBezTo>
                      <a:pt x="680698" y="2227897"/>
                      <a:pt x="636046" y="2272550"/>
                      <a:pt x="581466" y="2272550"/>
                    </a:cubicBezTo>
                    <a:lnTo>
                      <a:pt x="99232" y="2272550"/>
                    </a:lnTo>
                    <a:cubicBezTo>
                      <a:pt x="44653" y="2272550"/>
                      <a:pt x="0" y="2227897"/>
                      <a:pt x="0" y="2173318"/>
                    </a:cubicBezTo>
                    <a:lnTo>
                      <a:pt x="0" y="519540"/>
                    </a:lnTo>
                    <a:cubicBezTo>
                      <a:pt x="0" y="513493"/>
                      <a:pt x="581" y="507629"/>
                      <a:pt x="1619" y="501887"/>
                    </a:cubicBezTo>
                    <a:cubicBezTo>
                      <a:pt x="2108" y="465877"/>
                      <a:pt x="3116" y="429837"/>
                      <a:pt x="764" y="394011"/>
                    </a:cubicBezTo>
                    <a:cubicBezTo>
                      <a:pt x="-4062" y="320923"/>
                      <a:pt x="14997" y="254066"/>
                      <a:pt x="42851" y="187636"/>
                    </a:cubicBezTo>
                    <a:cubicBezTo>
                      <a:pt x="59589" y="147717"/>
                      <a:pt x="77841" y="108751"/>
                      <a:pt x="97513" y="70669"/>
                    </a:cubicBezTo>
                    <a:lnTo>
                      <a:pt x="136692" y="1421"/>
                    </a:lnTo>
                    <a:lnTo>
                      <a:pt x="332331" y="211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8000">
                    <a:schemeClr val="bg1">
                      <a:lumMod val="75000"/>
                    </a:schemeClr>
                  </a:gs>
                  <a:gs pos="97345">
                    <a:schemeClr val="bg1">
                      <a:lumMod val="8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188A011-B84F-C27F-6B4B-45F000C95B73}"/>
                  </a:ext>
                </a:extLst>
              </p:cNvPr>
              <p:cNvSpPr/>
              <p:nvPr/>
            </p:nvSpPr>
            <p:spPr>
              <a:xfrm>
                <a:off x="6414314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B427826-9D21-ADF9-22F2-E3D52D5F46E9}"/>
                  </a:ext>
                </a:extLst>
              </p:cNvPr>
              <p:cNvSpPr/>
              <p:nvPr/>
            </p:nvSpPr>
            <p:spPr>
              <a:xfrm>
                <a:off x="5575895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F9136A1-6F3D-AF66-9314-18EC97418BD2}"/>
                  </a:ext>
                </a:extLst>
              </p:cNvPr>
              <p:cNvSpPr/>
              <p:nvPr/>
            </p:nvSpPr>
            <p:spPr>
              <a:xfrm>
                <a:off x="5575493" y="1588828"/>
                <a:ext cx="219748" cy="1855441"/>
              </a:xfrm>
              <a:custGeom>
                <a:avLst/>
                <a:gdLst>
                  <a:gd name="connsiteX0" fmla="*/ 323630 w 324382"/>
                  <a:gd name="connsiteY0" fmla="*/ 524984 h 2738918"/>
                  <a:gd name="connsiteX1" fmla="*/ 321601 w 324382"/>
                  <a:gd name="connsiteY1" fmla="*/ 478682 h 2738918"/>
                  <a:gd name="connsiteX2" fmla="*/ 315334 w 324382"/>
                  <a:gd name="connsiteY2" fmla="*/ 415968 h 2738918"/>
                  <a:gd name="connsiteX3" fmla="*/ 179041 w 324382"/>
                  <a:gd name="connsiteY3" fmla="*/ 25530 h 2738918"/>
                  <a:gd name="connsiteX4" fmla="*/ 161773 w 324382"/>
                  <a:gd name="connsiteY4" fmla="*/ 11 h 2738918"/>
                  <a:gd name="connsiteX5" fmla="*/ 128275 w 324382"/>
                  <a:gd name="connsiteY5" fmla="*/ 51138 h 2738918"/>
                  <a:gd name="connsiteX6" fmla="*/ 93379 w 324382"/>
                  <a:gd name="connsiteY6" fmla="*/ 125213 h 2738918"/>
                  <a:gd name="connsiteX7" fmla="*/ 8438 w 324382"/>
                  <a:gd name="connsiteY7" fmla="*/ 435670 h 2738918"/>
                  <a:gd name="connsiteX8" fmla="*/ 549 w 324382"/>
                  <a:gd name="connsiteY8" fmla="*/ 984403 h 2738918"/>
                  <a:gd name="connsiteX9" fmla="*/ 549 w 324382"/>
                  <a:gd name="connsiteY9" fmla="*/ 1547383 h 2738918"/>
                  <a:gd name="connsiteX10" fmla="*/ 503 w 324382"/>
                  <a:gd name="connsiteY10" fmla="*/ 2110362 h 2738918"/>
                  <a:gd name="connsiteX11" fmla="*/ 368 w 324382"/>
                  <a:gd name="connsiteY11" fmla="*/ 2645164 h 2738918"/>
                  <a:gd name="connsiteX12" fmla="*/ 549 w 324382"/>
                  <a:gd name="connsiteY12" fmla="*/ 2722936 h 2738918"/>
                  <a:gd name="connsiteX13" fmla="*/ 21468 w 324382"/>
                  <a:gd name="connsiteY13" fmla="*/ 2738671 h 2738918"/>
                  <a:gd name="connsiteX14" fmla="*/ 302079 w 324382"/>
                  <a:gd name="connsiteY14" fmla="*/ 2738626 h 2738918"/>
                  <a:gd name="connsiteX15" fmla="*/ 322683 w 324382"/>
                  <a:gd name="connsiteY15" fmla="*/ 2720997 h 2738918"/>
                  <a:gd name="connsiteX16" fmla="*/ 322683 w 324382"/>
                  <a:gd name="connsiteY16" fmla="*/ 2158198 h 2738918"/>
                  <a:gd name="connsiteX17" fmla="*/ 322683 w 324382"/>
                  <a:gd name="connsiteY17" fmla="*/ 1595399 h 2738918"/>
                  <a:gd name="connsiteX18" fmla="*/ 322683 w 324382"/>
                  <a:gd name="connsiteY18" fmla="*/ 1032599 h 2738918"/>
                  <a:gd name="connsiteX19" fmla="*/ 322683 w 324382"/>
                  <a:gd name="connsiteY19" fmla="*/ 751222 h 2738918"/>
                  <a:gd name="connsiteX20" fmla="*/ 323630 w 324382"/>
                  <a:gd name="connsiteY20" fmla="*/ 524984 h 27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4382" h="2738918">
                    <a:moveTo>
                      <a:pt x="323630" y="524984"/>
                    </a:moveTo>
                    <a:cubicBezTo>
                      <a:pt x="323179" y="509520"/>
                      <a:pt x="322548" y="494056"/>
                      <a:pt x="321601" y="478682"/>
                    </a:cubicBezTo>
                    <a:cubicBezTo>
                      <a:pt x="320338" y="457717"/>
                      <a:pt x="318355" y="436752"/>
                      <a:pt x="315334" y="415968"/>
                    </a:cubicBezTo>
                    <a:cubicBezTo>
                      <a:pt x="295722" y="281163"/>
                      <a:pt x="237562" y="147711"/>
                      <a:pt x="179041" y="25530"/>
                    </a:cubicBezTo>
                    <a:cubicBezTo>
                      <a:pt x="175254" y="17640"/>
                      <a:pt x="171286" y="643"/>
                      <a:pt x="161773" y="11"/>
                    </a:cubicBezTo>
                    <a:cubicBezTo>
                      <a:pt x="148879" y="-800"/>
                      <a:pt x="132829" y="42121"/>
                      <a:pt x="128275" y="51138"/>
                    </a:cubicBezTo>
                    <a:cubicBezTo>
                      <a:pt x="115967" y="75484"/>
                      <a:pt x="104335" y="100191"/>
                      <a:pt x="93379" y="125213"/>
                    </a:cubicBezTo>
                    <a:cubicBezTo>
                      <a:pt x="49556" y="225483"/>
                      <a:pt x="16328" y="326429"/>
                      <a:pt x="8438" y="435670"/>
                    </a:cubicBezTo>
                    <a:cubicBezTo>
                      <a:pt x="-3103" y="595137"/>
                      <a:pt x="549" y="802259"/>
                      <a:pt x="549" y="984403"/>
                    </a:cubicBezTo>
                    <a:cubicBezTo>
                      <a:pt x="549" y="1172048"/>
                      <a:pt x="549" y="1359693"/>
                      <a:pt x="549" y="1547383"/>
                    </a:cubicBezTo>
                    <a:cubicBezTo>
                      <a:pt x="549" y="1735073"/>
                      <a:pt x="503" y="1922672"/>
                      <a:pt x="503" y="2110362"/>
                    </a:cubicBezTo>
                    <a:cubicBezTo>
                      <a:pt x="458" y="2288630"/>
                      <a:pt x="413" y="2466897"/>
                      <a:pt x="368" y="2645164"/>
                    </a:cubicBezTo>
                    <a:cubicBezTo>
                      <a:pt x="368" y="2671088"/>
                      <a:pt x="3479" y="2697012"/>
                      <a:pt x="549" y="2722936"/>
                    </a:cubicBezTo>
                    <a:cubicBezTo>
                      <a:pt x="6635" y="2739843"/>
                      <a:pt x="14164" y="2738671"/>
                      <a:pt x="21468" y="2738671"/>
                    </a:cubicBezTo>
                    <a:cubicBezTo>
                      <a:pt x="115020" y="2738986"/>
                      <a:pt x="208527" y="2739031"/>
                      <a:pt x="302079" y="2738626"/>
                    </a:cubicBezTo>
                    <a:cubicBezTo>
                      <a:pt x="309383" y="2738580"/>
                      <a:pt x="317002" y="2740158"/>
                      <a:pt x="322683" y="2720997"/>
                    </a:cubicBezTo>
                    <a:cubicBezTo>
                      <a:pt x="322683" y="2533397"/>
                      <a:pt x="322683" y="2345798"/>
                      <a:pt x="322683" y="2158198"/>
                    </a:cubicBezTo>
                    <a:cubicBezTo>
                      <a:pt x="322683" y="1970598"/>
                      <a:pt x="322683" y="1782998"/>
                      <a:pt x="322683" y="1595399"/>
                    </a:cubicBezTo>
                    <a:cubicBezTo>
                      <a:pt x="322683" y="1407799"/>
                      <a:pt x="322683" y="1220199"/>
                      <a:pt x="322683" y="1032599"/>
                    </a:cubicBezTo>
                    <a:cubicBezTo>
                      <a:pt x="322683" y="938822"/>
                      <a:pt x="322683" y="844999"/>
                      <a:pt x="322683" y="751222"/>
                    </a:cubicBezTo>
                    <a:cubicBezTo>
                      <a:pt x="322728" y="676020"/>
                      <a:pt x="325749" y="600277"/>
                      <a:pt x="323630" y="5249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8141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89D349A-42D1-C883-EAD0-646CD002204A}"/>
                  </a:ext>
                </a:extLst>
              </p:cNvPr>
              <p:cNvSpPr/>
              <p:nvPr/>
            </p:nvSpPr>
            <p:spPr>
              <a:xfrm>
                <a:off x="6412849" y="1592862"/>
                <a:ext cx="220165" cy="1851376"/>
              </a:xfrm>
              <a:custGeom>
                <a:avLst/>
                <a:gdLst>
                  <a:gd name="connsiteX0" fmla="*/ 323845 w 324997"/>
                  <a:gd name="connsiteY0" fmla="*/ 2658640 h 2732918"/>
                  <a:gd name="connsiteX1" fmla="*/ 323665 w 324997"/>
                  <a:gd name="connsiteY1" fmla="*/ 2098231 h 2732918"/>
                  <a:gd name="connsiteX2" fmla="*/ 323575 w 324997"/>
                  <a:gd name="connsiteY2" fmla="*/ 1535025 h 2732918"/>
                  <a:gd name="connsiteX3" fmla="*/ 323394 w 324997"/>
                  <a:gd name="connsiteY3" fmla="*/ 977636 h 2732918"/>
                  <a:gd name="connsiteX4" fmla="*/ 323980 w 324997"/>
                  <a:gd name="connsiteY4" fmla="*/ 697296 h 2732918"/>
                  <a:gd name="connsiteX5" fmla="*/ 317308 w 324997"/>
                  <a:gd name="connsiteY5" fmla="*/ 436974 h 2732918"/>
                  <a:gd name="connsiteX6" fmla="*/ 176416 w 324997"/>
                  <a:gd name="connsiteY6" fmla="*/ 11685 h 2732918"/>
                  <a:gd name="connsiteX7" fmla="*/ 133675 w 324997"/>
                  <a:gd name="connsiteY7" fmla="*/ 36031 h 2732918"/>
                  <a:gd name="connsiteX8" fmla="*/ 93054 w 324997"/>
                  <a:gd name="connsiteY8" fmla="*/ 116147 h 2732918"/>
                  <a:gd name="connsiteX9" fmla="*/ 4822 w 324997"/>
                  <a:gd name="connsiteY9" fmla="*/ 437515 h 2732918"/>
                  <a:gd name="connsiteX10" fmla="*/ 944 w 324997"/>
                  <a:gd name="connsiteY10" fmla="*/ 673626 h 2732918"/>
                  <a:gd name="connsiteX11" fmla="*/ 854 w 324997"/>
                  <a:gd name="connsiteY11" fmla="*/ 688234 h 2732918"/>
                  <a:gd name="connsiteX12" fmla="*/ 854 w 324997"/>
                  <a:gd name="connsiteY12" fmla="*/ 2378977 h 2732918"/>
                  <a:gd name="connsiteX13" fmla="*/ 1305 w 324997"/>
                  <a:gd name="connsiteY13" fmla="*/ 2715087 h 2732918"/>
                  <a:gd name="connsiteX14" fmla="*/ 21954 w 324997"/>
                  <a:gd name="connsiteY14" fmla="*/ 2732625 h 2732918"/>
                  <a:gd name="connsiteX15" fmla="*/ 302745 w 324997"/>
                  <a:gd name="connsiteY15" fmla="*/ 2732671 h 2732918"/>
                  <a:gd name="connsiteX16" fmla="*/ 323665 w 324997"/>
                  <a:gd name="connsiteY16" fmla="*/ 2716620 h 2732918"/>
                  <a:gd name="connsiteX17" fmla="*/ 323845 w 324997"/>
                  <a:gd name="connsiteY17" fmla="*/ 2658640 h 273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4997" h="2732918">
                    <a:moveTo>
                      <a:pt x="323845" y="2658640"/>
                    </a:moveTo>
                    <a:cubicBezTo>
                      <a:pt x="323845" y="2471852"/>
                      <a:pt x="323710" y="2285064"/>
                      <a:pt x="323665" y="2098231"/>
                    </a:cubicBezTo>
                    <a:cubicBezTo>
                      <a:pt x="323620" y="1910495"/>
                      <a:pt x="323575" y="1722761"/>
                      <a:pt x="323575" y="1535025"/>
                    </a:cubicBezTo>
                    <a:cubicBezTo>
                      <a:pt x="323530" y="1349229"/>
                      <a:pt x="322989" y="1163388"/>
                      <a:pt x="323394" y="977636"/>
                    </a:cubicBezTo>
                    <a:cubicBezTo>
                      <a:pt x="323575" y="884175"/>
                      <a:pt x="323800" y="790713"/>
                      <a:pt x="323980" y="697296"/>
                    </a:cubicBezTo>
                    <a:cubicBezTo>
                      <a:pt x="324161" y="610552"/>
                      <a:pt x="328624" y="523132"/>
                      <a:pt x="317308" y="436974"/>
                    </a:cubicBezTo>
                    <a:cubicBezTo>
                      <a:pt x="297651" y="287516"/>
                      <a:pt x="238544" y="147842"/>
                      <a:pt x="176416" y="11685"/>
                    </a:cubicBezTo>
                    <a:cubicBezTo>
                      <a:pt x="161899" y="-20055"/>
                      <a:pt x="142467" y="21333"/>
                      <a:pt x="133675" y="36031"/>
                    </a:cubicBezTo>
                    <a:cubicBezTo>
                      <a:pt x="118301" y="61774"/>
                      <a:pt x="104956" y="88645"/>
                      <a:pt x="93054" y="116147"/>
                    </a:cubicBezTo>
                    <a:cubicBezTo>
                      <a:pt x="49727" y="216191"/>
                      <a:pt x="13974" y="328499"/>
                      <a:pt x="4822" y="437515"/>
                    </a:cubicBezTo>
                    <a:cubicBezTo>
                      <a:pt x="-1761" y="516099"/>
                      <a:pt x="-2" y="594863"/>
                      <a:pt x="944" y="673626"/>
                    </a:cubicBezTo>
                    <a:cubicBezTo>
                      <a:pt x="899" y="678496"/>
                      <a:pt x="854" y="683365"/>
                      <a:pt x="854" y="688234"/>
                    </a:cubicBezTo>
                    <a:cubicBezTo>
                      <a:pt x="854" y="1251800"/>
                      <a:pt x="809" y="1815411"/>
                      <a:pt x="854" y="2378977"/>
                    </a:cubicBezTo>
                    <a:cubicBezTo>
                      <a:pt x="854" y="2491013"/>
                      <a:pt x="1170" y="2603050"/>
                      <a:pt x="1305" y="2715087"/>
                    </a:cubicBezTo>
                    <a:cubicBezTo>
                      <a:pt x="7076" y="2733843"/>
                      <a:pt x="14650" y="2732625"/>
                      <a:pt x="21954" y="2732625"/>
                    </a:cubicBezTo>
                    <a:cubicBezTo>
                      <a:pt x="115551" y="2733031"/>
                      <a:pt x="209148" y="2732986"/>
                      <a:pt x="302745" y="2732671"/>
                    </a:cubicBezTo>
                    <a:cubicBezTo>
                      <a:pt x="310094" y="2732625"/>
                      <a:pt x="317623" y="2733617"/>
                      <a:pt x="323665" y="2716620"/>
                    </a:cubicBezTo>
                    <a:cubicBezTo>
                      <a:pt x="320509" y="2697324"/>
                      <a:pt x="323890" y="2677982"/>
                      <a:pt x="323845" y="265864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30AEA10-AB8A-DBD8-6ACC-6AC994B77C20}"/>
                  </a:ext>
                </a:extLst>
              </p:cNvPr>
              <p:cNvSpPr/>
              <p:nvPr/>
            </p:nvSpPr>
            <p:spPr>
              <a:xfrm>
                <a:off x="5350725" y="2339690"/>
                <a:ext cx="576651" cy="1136810"/>
              </a:xfrm>
              <a:custGeom>
                <a:avLst/>
                <a:gdLst>
                  <a:gd name="connsiteX0" fmla="*/ 850370 w 851226"/>
                  <a:gd name="connsiteY0" fmla="*/ 0 h 1678107"/>
                  <a:gd name="connsiteX1" fmla="*/ 850866 w 851226"/>
                  <a:gd name="connsiteY1" fmla="*/ 1662474 h 1678107"/>
                  <a:gd name="connsiteX2" fmla="*/ 851227 w 851226"/>
                  <a:gd name="connsiteY2" fmla="*/ 1675098 h 1678107"/>
                  <a:gd name="connsiteX3" fmla="*/ 834771 w 851226"/>
                  <a:gd name="connsiteY3" fmla="*/ 1677533 h 1678107"/>
                  <a:gd name="connsiteX4" fmla="*/ 47988 w 851226"/>
                  <a:gd name="connsiteY4" fmla="*/ 1678028 h 1678107"/>
                  <a:gd name="connsiteX5" fmla="*/ 24724 w 851226"/>
                  <a:gd name="connsiteY5" fmla="*/ 1662700 h 1678107"/>
                  <a:gd name="connsiteX6" fmla="*/ 30359 w 851226"/>
                  <a:gd name="connsiteY6" fmla="*/ 1434388 h 1678107"/>
                  <a:gd name="connsiteX7" fmla="*/ 174362 w 851226"/>
                  <a:gd name="connsiteY7" fmla="*/ 1245480 h 1678107"/>
                  <a:gd name="connsiteX8" fmla="*/ 367823 w 851226"/>
                  <a:gd name="connsiteY8" fmla="*/ 1060090 h 1678107"/>
                  <a:gd name="connsiteX9" fmla="*/ 607406 w 851226"/>
                  <a:gd name="connsiteY9" fmla="*/ 766765 h 1678107"/>
                  <a:gd name="connsiteX10" fmla="*/ 711823 w 851226"/>
                  <a:gd name="connsiteY10" fmla="*/ 494676 h 1678107"/>
                  <a:gd name="connsiteX11" fmla="*/ 768270 w 851226"/>
                  <a:gd name="connsiteY11" fmla="*/ 231152 h 1678107"/>
                  <a:gd name="connsiteX12" fmla="*/ 845050 w 851226"/>
                  <a:gd name="connsiteY12" fmla="*/ 7665 h 1678107"/>
                  <a:gd name="connsiteX13" fmla="*/ 850370 w 851226"/>
                  <a:gd name="connsiteY13" fmla="*/ 0 h 16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1226" h="1678107">
                    <a:moveTo>
                      <a:pt x="850370" y="0"/>
                    </a:moveTo>
                    <a:cubicBezTo>
                      <a:pt x="850505" y="6853"/>
                      <a:pt x="850821" y="1115139"/>
                      <a:pt x="850866" y="1662474"/>
                    </a:cubicBezTo>
                    <a:cubicBezTo>
                      <a:pt x="850866" y="1666667"/>
                      <a:pt x="851092" y="1670905"/>
                      <a:pt x="851227" y="1675098"/>
                    </a:cubicBezTo>
                    <a:cubicBezTo>
                      <a:pt x="846358" y="1679922"/>
                      <a:pt x="840271" y="1677487"/>
                      <a:pt x="834771" y="1677533"/>
                    </a:cubicBezTo>
                    <a:cubicBezTo>
                      <a:pt x="774852" y="1677848"/>
                      <a:pt x="141765" y="1677352"/>
                      <a:pt x="47988" y="1678028"/>
                    </a:cubicBezTo>
                    <a:cubicBezTo>
                      <a:pt x="35184" y="1678119"/>
                      <a:pt x="29863" y="1673610"/>
                      <a:pt x="24724" y="1662700"/>
                    </a:cubicBezTo>
                    <a:cubicBezTo>
                      <a:pt x="-11615" y="1585469"/>
                      <a:pt x="-6340" y="1509500"/>
                      <a:pt x="30359" y="1434388"/>
                    </a:cubicBezTo>
                    <a:cubicBezTo>
                      <a:pt x="65796" y="1361891"/>
                      <a:pt x="119177" y="1303009"/>
                      <a:pt x="174362" y="1245480"/>
                    </a:cubicBezTo>
                    <a:cubicBezTo>
                      <a:pt x="224046" y="1193723"/>
                      <a:pt x="358219" y="1068836"/>
                      <a:pt x="367823" y="1060090"/>
                    </a:cubicBezTo>
                    <a:cubicBezTo>
                      <a:pt x="462141" y="974112"/>
                      <a:pt x="543475" y="877494"/>
                      <a:pt x="607406" y="766765"/>
                    </a:cubicBezTo>
                    <a:cubicBezTo>
                      <a:pt x="641400" y="715323"/>
                      <a:pt x="697576" y="556172"/>
                      <a:pt x="711823" y="494676"/>
                    </a:cubicBezTo>
                    <a:cubicBezTo>
                      <a:pt x="732066" y="407165"/>
                      <a:pt x="746088" y="318302"/>
                      <a:pt x="768270" y="231152"/>
                    </a:cubicBezTo>
                    <a:cubicBezTo>
                      <a:pt x="787792" y="154507"/>
                      <a:pt x="813310" y="80026"/>
                      <a:pt x="845050" y="7665"/>
                    </a:cubicBezTo>
                    <a:cubicBezTo>
                      <a:pt x="846313" y="4869"/>
                      <a:pt x="848612" y="2525"/>
                      <a:pt x="85037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7AECB7E-01CF-5E9D-4C2A-08B3A0FCEE09}"/>
                  </a:ext>
                </a:extLst>
              </p:cNvPr>
              <p:cNvSpPr/>
              <p:nvPr/>
            </p:nvSpPr>
            <p:spPr>
              <a:xfrm>
                <a:off x="6277789" y="2339720"/>
                <a:ext cx="580853" cy="1136799"/>
              </a:xfrm>
              <a:custGeom>
                <a:avLst/>
                <a:gdLst>
                  <a:gd name="connsiteX0" fmla="*/ 4825 w 857429"/>
                  <a:gd name="connsiteY0" fmla="*/ 0 h 1678091"/>
                  <a:gd name="connsiteX1" fmla="*/ 45491 w 857429"/>
                  <a:gd name="connsiteY1" fmla="*/ 95310 h 1678091"/>
                  <a:gd name="connsiteX2" fmla="*/ 121280 w 857429"/>
                  <a:gd name="connsiteY2" fmla="*/ 387824 h 1678091"/>
                  <a:gd name="connsiteX3" fmla="*/ 197248 w 857429"/>
                  <a:gd name="connsiteY3" fmla="*/ 670328 h 1678091"/>
                  <a:gd name="connsiteX4" fmla="*/ 354866 w 857429"/>
                  <a:gd name="connsiteY4" fmla="*/ 920461 h 1678091"/>
                  <a:gd name="connsiteX5" fmla="*/ 464965 w 857429"/>
                  <a:gd name="connsiteY5" fmla="*/ 1040207 h 1678091"/>
                  <a:gd name="connsiteX6" fmla="*/ 612213 w 857429"/>
                  <a:gd name="connsiteY6" fmla="*/ 1177717 h 1678091"/>
                  <a:gd name="connsiteX7" fmla="*/ 775151 w 857429"/>
                  <a:gd name="connsiteY7" fmla="*/ 1353640 h 1678091"/>
                  <a:gd name="connsiteX8" fmla="*/ 853284 w 857429"/>
                  <a:gd name="connsiteY8" fmla="*/ 1523882 h 1678091"/>
                  <a:gd name="connsiteX9" fmla="*/ 855178 w 857429"/>
                  <a:gd name="connsiteY9" fmla="*/ 1586370 h 1678091"/>
                  <a:gd name="connsiteX10" fmla="*/ 829524 w 857429"/>
                  <a:gd name="connsiteY10" fmla="*/ 1665314 h 1678091"/>
                  <a:gd name="connsiteX11" fmla="*/ 809191 w 857429"/>
                  <a:gd name="connsiteY11" fmla="*/ 1677848 h 1678091"/>
                  <a:gd name="connsiteX12" fmla="*/ 4058 w 857429"/>
                  <a:gd name="connsiteY12" fmla="*/ 1675008 h 1678091"/>
                  <a:gd name="connsiteX13" fmla="*/ 4825 w 857429"/>
                  <a:gd name="connsiteY13" fmla="*/ 0 h 167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7429" h="1678091">
                    <a:moveTo>
                      <a:pt x="4825" y="0"/>
                    </a:moveTo>
                    <a:cubicBezTo>
                      <a:pt x="22723" y="29892"/>
                      <a:pt x="33499" y="62939"/>
                      <a:pt x="45491" y="95310"/>
                    </a:cubicBezTo>
                    <a:cubicBezTo>
                      <a:pt x="80658" y="190215"/>
                      <a:pt x="102118" y="288771"/>
                      <a:pt x="121280" y="387824"/>
                    </a:cubicBezTo>
                    <a:cubicBezTo>
                      <a:pt x="139855" y="483810"/>
                      <a:pt x="159783" y="579436"/>
                      <a:pt x="197248" y="670328"/>
                    </a:cubicBezTo>
                    <a:cubicBezTo>
                      <a:pt x="220873" y="728758"/>
                      <a:pt x="295264" y="849361"/>
                      <a:pt x="354866" y="920461"/>
                    </a:cubicBezTo>
                    <a:cubicBezTo>
                      <a:pt x="389717" y="962029"/>
                      <a:pt x="426237" y="1002110"/>
                      <a:pt x="464965" y="1040207"/>
                    </a:cubicBezTo>
                    <a:cubicBezTo>
                      <a:pt x="477363" y="1052425"/>
                      <a:pt x="580293" y="1147240"/>
                      <a:pt x="612213" y="1177717"/>
                    </a:cubicBezTo>
                    <a:cubicBezTo>
                      <a:pt x="670148" y="1232947"/>
                      <a:pt x="727226" y="1289123"/>
                      <a:pt x="775151" y="1353640"/>
                    </a:cubicBezTo>
                    <a:cubicBezTo>
                      <a:pt x="813158" y="1404857"/>
                      <a:pt x="843771" y="1459545"/>
                      <a:pt x="853284" y="1523882"/>
                    </a:cubicBezTo>
                    <a:cubicBezTo>
                      <a:pt x="853419" y="1524739"/>
                      <a:pt x="861129" y="1561708"/>
                      <a:pt x="855178" y="1586370"/>
                    </a:cubicBezTo>
                    <a:cubicBezTo>
                      <a:pt x="847513" y="1612970"/>
                      <a:pt x="841878" y="1640157"/>
                      <a:pt x="829524" y="1665314"/>
                    </a:cubicBezTo>
                    <a:cubicBezTo>
                      <a:pt x="824925" y="1674692"/>
                      <a:pt x="819741" y="1677893"/>
                      <a:pt x="809191" y="1677848"/>
                    </a:cubicBezTo>
                    <a:cubicBezTo>
                      <a:pt x="713835" y="1677487"/>
                      <a:pt x="8972" y="1679787"/>
                      <a:pt x="4058" y="1675008"/>
                    </a:cubicBezTo>
                    <a:cubicBezTo>
                      <a:pt x="406" y="1670815"/>
                      <a:pt x="-3201" y="8341"/>
                      <a:pt x="48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6874994-837F-91FD-ABAF-136B60F97689}"/>
                  </a:ext>
                </a:extLst>
              </p:cNvPr>
              <p:cNvSpPr/>
              <p:nvPr/>
            </p:nvSpPr>
            <p:spPr>
              <a:xfrm>
                <a:off x="6412954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3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3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3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4EA654-BA39-920D-F0EC-2DE566D9864A}"/>
                  </a:ext>
                </a:extLst>
              </p:cNvPr>
              <p:cNvSpPr/>
              <p:nvPr/>
            </p:nvSpPr>
            <p:spPr>
              <a:xfrm>
                <a:off x="5928051" y="3474614"/>
                <a:ext cx="351611" cy="146390"/>
              </a:xfrm>
              <a:custGeom>
                <a:avLst/>
                <a:gdLst>
                  <a:gd name="connsiteX0" fmla="*/ 53333 w 519032"/>
                  <a:gd name="connsiteY0" fmla="*/ 0 h 216094"/>
                  <a:gd name="connsiteX1" fmla="*/ 465728 w 519032"/>
                  <a:gd name="connsiteY1" fmla="*/ 180 h 216094"/>
                  <a:gd name="connsiteX2" fmla="*/ 517756 w 519032"/>
                  <a:gd name="connsiteY2" fmla="*/ 201711 h 216094"/>
                  <a:gd name="connsiteX3" fmla="*/ 506079 w 519032"/>
                  <a:gd name="connsiteY3" fmla="*/ 216094 h 216094"/>
                  <a:gd name="connsiteX4" fmla="*/ 13478 w 519032"/>
                  <a:gd name="connsiteY4" fmla="*/ 216094 h 216094"/>
                  <a:gd name="connsiteX5" fmla="*/ 1485 w 519032"/>
                  <a:gd name="connsiteY5" fmla="*/ 200629 h 216094"/>
                  <a:gd name="connsiteX6" fmla="*/ 53333 w 519032"/>
                  <a:gd name="connsiteY6" fmla="*/ 0 h 21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032" h="216094">
                    <a:moveTo>
                      <a:pt x="53333" y="0"/>
                    </a:moveTo>
                    <a:cubicBezTo>
                      <a:pt x="190798" y="45"/>
                      <a:pt x="328263" y="135"/>
                      <a:pt x="465728" y="180"/>
                    </a:cubicBezTo>
                    <a:cubicBezTo>
                      <a:pt x="482950" y="67403"/>
                      <a:pt x="499812" y="134715"/>
                      <a:pt x="517756" y="201711"/>
                    </a:cubicBezTo>
                    <a:cubicBezTo>
                      <a:pt x="521183" y="214606"/>
                      <a:pt x="517846" y="216094"/>
                      <a:pt x="506079" y="216094"/>
                    </a:cubicBezTo>
                    <a:cubicBezTo>
                      <a:pt x="341879" y="215778"/>
                      <a:pt x="177678" y="215733"/>
                      <a:pt x="13478" y="216094"/>
                    </a:cubicBezTo>
                    <a:cubicBezTo>
                      <a:pt x="583" y="216139"/>
                      <a:pt x="-2167" y="213930"/>
                      <a:pt x="1485" y="200629"/>
                    </a:cubicBezTo>
                    <a:cubicBezTo>
                      <a:pt x="17580" y="141342"/>
                      <a:pt x="47517" y="6402"/>
                      <a:pt x="5333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28000">
                    <a:schemeClr val="tx1">
                      <a:lumMod val="75000"/>
                      <a:lumOff val="25000"/>
                    </a:schemeClr>
                  </a:gs>
                  <a:gs pos="97345">
                    <a:schemeClr val="bg1">
                      <a:lumMod val="7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0E38C30-E91B-64AF-33BD-4183E3E77320}"/>
                  </a:ext>
                </a:extLst>
              </p:cNvPr>
              <p:cNvSpPr/>
              <p:nvPr/>
            </p:nvSpPr>
            <p:spPr>
              <a:xfrm>
                <a:off x="5574536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2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4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2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A97ABCF-5800-434E-CBF4-6C3C0436A5F4}"/>
                  </a:ext>
                </a:extLst>
              </p:cNvPr>
              <p:cNvGrpSpPr/>
              <p:nvPr/>
            </p:nvGrpSpPr>
            <p:grpSpPr>
              <a:xfrm>
                <a:off x="5575416" y="2099749"/>
                <a:ext cx="1056756" cy="650063"/>
                <a:chOff x="5575416" y="2099749"/>
                <a:chExt cx="1056756" cy="650063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6A576FF1-166A-120A-8377-000D1AE67BDE}"/>
                    </a:ext>
                  </a:extLst>
                </p:cNvPr>
                <p:cNvSpPr/>
                <p:nvPr/>
              </p:nvSpPr>
              <p:spPr>
                <a:xfrm>
                  <a:off x="5575865" y="2099779"/>
                  <a:ext cx="218256" cy="43003"/>
                </a:xfrm>
                <a:custGeom>
                  <a:avLst/>
                  <a:gdLst>
                    <a:gd name="connsiteX0" fmla="*/ 322179 w 322179"/>
                    <a:gd name="connsiteY0" fmla="*/ 63480 h 63479"/>
                    <a:gd name="connsiteX1" fmla="*/ 225 w 322179"/>
                    <a:gd name="connsiteY1" fmla="*/ 63119 h 63479"/>
                    <a:gd name="connsiteX2" fmla="*/ 0 w 322179"/>
                    <a:gd name="connsiteY2" fmla="*/ 271 h 63479"/>
                    <a:gd name="connsiteX3" fmla="*/ 322179 w 322179"/>
                    <a:gd name="connsiteY3" fmla="*/ 0 h 63479"/>
                    <a:gd name="connsiteX4" fmla="*/ 322179 w 322179"/>
                    <a:gd name="connsiteY4" fmla="*/ 6348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179" h="63479">
                      <a:moveTo>
                        <a:pt x="322179" y="63480"/>
                      </a:moveTo>
                      <a:cubicBezTo>
                        <a:pt x="214876" y="63345"/>
                        <a:pt x="107528" y="63255"/>
                        <a:pt x="225" y="63119"/>
                      </a:cubicBezTo>
                      <a:cubicBezTo>
                        <a:pt x="135" y="42155"/>
                        <a:pt x="45" y="21235"/>
                        <a:pt x="0" y="271"/>
                      </a:cubicBezTo>
                      <a:cubicBezTo>
                        <a:pt x="107393" y="180"/>
                        <a:pt x="214786" y="90"/>
                        <a:pt x="322179" y="0"/>
                      </a:cubicBezTo>
                      <a:cubicBezTo>
                        <a:pt x="322179" y="21145"/>
                        <a:pt x="322179" y="42335"/>
                        <a:pt x="322179" y="634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9F4F3DE3-5A39-2D2E-828F-40CB6E6423E3}"/>
                    </a:ext>
                  </a:extLst>
                </p:cNvPr>
                <p:cNvSpPr/>
                <p:nvPr/>
              </p:nvSpPr>
              <p:spPr>
                <a:xfrm>
                  <a:off x="5575416" y="2213488"/>
                  <a:ext cx="218703" cy="43308"/>
                </a:xfrm>
                <a:custGeom>
                  <a:avLst/>
                  <a:gdLst>
                    <a:gd name="connsiteX0" fmla="*/ 752 w 322840"/>
                    <a:gd name="connsiteY0" fmla="*/ 406 h 63930"/>
                    <a:gd name="connsiteX1" fmla="*/ 322841 w 322840"/>
                    <a:gd name="connsiteY1" fmla="*/ 0 h 63930"/>
                    <a:gd name="connsiteX2" fmla="*/ 322841 w 322840"/>
                    <a:gd name="connsiteY2" fmla="*/ 63435 h 63930"/>
                    <a:gd name="connsiteX3" fmla="*/ 3727 w 322840"/>
                    <a:gd name="connsiteY3" fmla="*/ 63931 h 63930"/>
                    <a:gd name="connsiteX4" fmla="*/ 752 w 322840"/>
                    <a:gd name="connsiteY4" fmla="*/ 406 h 6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840" h="63930">
                      <a:moveTo>
                        <a:pt x="752" y="406"/>
                      </a:moveTo>
                      <a:cubicBezTo>
                        <a:pt x="108100" y="271"/>
                        <a:pt x="215493" y="135"/>
                        <a:pt x="322841" y="0"/>
                      </a:cubicBezTo>
                      <a:cubicBezTo>
                        <a:pt x="322841" y="21145"/>
                        <a:pt x="322841" y="42290"/>
                        <a:pt x="322841" y="63435"/>
                      </a:cubicBezTo>
                      <a:cubicBezTo>
                        <a:pt x="216485" y="63615"/>
                        <a:pt x="110084" y="63796"/>
                        <a:pt x="3727" y="63931"/>
                      </a:cubicBezTo>
                      <a:cubicBezTo>
                        <a:pt x="-3306" y="43056"/>
                        <a:pt x="2014" y="21596"/>
                        <a:pt x="752" y="4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610AFBA-0280-9EAA-4FA4-652589CCBECF}"/>
                    </a:ext>
                  </a:extLst>
                </p:cNvPr>
                <p:cNvSpPr/>
                <p:nvPr/>
              </p:nvSpPr>
              <p:spPr>
                <a:xfrm>
                  <a:off x="5575834" y="2706299"/>
                  <a:ext cx="218286" cy="43513"/>
                </a:xfrm>
                <a:custGeom>
                  <a:avLst/>
                  <a:gdLst>
                    <a:gd name="connsiteX0" fmla="*/ 322224 w 322224"/>
                    <a:gd name="connsiteY0" fmla="*/ 63781 h 64232"/>
                    <a:gd name="connsiteX1" fmla="*/ 3111 w 322224"/>
                    <a:gd name="connsiteY1" fmla="*/ 64232 h 64232"/>
                    <a:gd name="connsiteX2" fmla="*/ 0 w 322224"/>
                    <a:gd name="connsiteY2" fmla="*/ 707 h 64232"/>
                    <a:gd name="connsiteX3" fmla="*/ 219475 w 322224"/>
                    <a:gd name="connsiteY3" fmla="*/ 31 h 64232"/>
                    <a:gd name="connsiteX4" fmla="*/ 322134 w 322224"/>
                    <a:gd name="connsiteY4" fmla="*/ 76 h 64232"/>
                    <a:gd name="connsiteX5" fmla="*/ 322224 w 322224"/>
                    <a:gd name="connsiteY5" fmla="*/ 63781 h 6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224" h="64232">
                      <a:moveTo>
                        <a:pt x="322224" y="63781"/>
                      </a:moveTo>
                      <a:cubicBezTo>
                        <a:pt x="215868" y="63917"/>
                        <a:pt x="109512" y="64097"/>
                        <a:pt x="3111" y="64232"/>
                      </a:cubicBezTo>
                      <a:cubicBezTo>
                        <a:pt x="-631" y="40022"/>
                        <a:pt x="1488" y="21897"/>
                        <a:pt x="0" y="707"/>
                      </a:cubicBezTo>
                      <a:cubicBezTo>
                        <a:pt x="73173" y="482"/>
                        <a:pt x="146302" y="211"/>
                        <a:pt x="219475" y="31"/>
                      </a:cubicBezTo>
                      <a:cubicBezTo>
                        <a:pt x="253695" y="-59"/>
                        <a:pt x="287915" y="76"/>
                        <a:pt x="322134" y="76"/>
                      </a:cubicBezTo>
                      <a:cubicBezTo>
                        <a:pt x="322179" y="21356"/>
                        <a:pt x="322224" y="42591"/>
                        <a:pt x="322224" y="6378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F667B1B3-F95F-CB96-B42E-492F1A0D0AD7}"/>
                    </a:ext>
                  </a:extLst>
                </p:cNvPr>
                <p:cNvSpPr/>
                <p:nvPr/>
              </p:nvSpPr>
              <p:spPr>
                <a:xfrm>
                  <a:off x="6413672" y="2099749"/>
                  <a:ext cx="218438" cy="43004"/>
                </a:xfrm>
                <a:custGeom>
                  <a:avLst/>
                  <a:gdLst>
                    <a:gd name="connsiteX0" fmla="*/ 322270 w 322449"/>
                    <a:gd name="connsiteY0" fmla="*/ 63210 h 63480"/>
                    <a:gd name="connsiteX1" fmla="*/ 0 w 322449"/>
                    <a:gd name="connsiteY1" fmla="*/ 63480 h 63480"/>
                    <a:gd name="connsiteX2" fmla="*/ 135 w 322449"/>
                    <a:gd name="connsiteY2" fmla="*/ 0 h 63480"/>
                    <a:gd name="connsiteX3" fmla="*/ 322450 w 322449"/>
                    <a:gd name="connsiteY3" fmla="*/ 451 h 63480"/>
                    <a:gd name="connsiteX4" fmla="*/ 322270 w 322449"/>
                    <a:gd name="connsiteY4" fmla="*/ 63210 h 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449" h="63480">
                      <a:moveTo>
                        <a:pt x="322270" y="63210"/>
                      </a:moveTo>
                      <a:cubicBezTo>
                        <a:pt x="214831" y="63300"/>
                        <a:pt x="107438" y="63390"/>
                        <a:pt x="0" y="63480"/>
                      </a:cubicBezTo>
                      <a:cubicBezTo>
                        <a:pt x="45" y="42335"/>
                        <a:pt x="90" y="21145"/>
                        <a:pt x="135" y="0"/>
                      </a:cubicBezTo>
                      <a:cubicBezTo>
                        <a:pt x="107574" y="135"/>
                        <a:pt x="215012" y="271"/>
                        <a:pt x="322450" y="451"/>
                      </a:cubicBezTo>
                      <a:cubicBezTo>
                        <a:pt x="322405" y="21371"/>
                        <a:pt x="322315" y="42290"/>
                        <a:pt x="322270" y="632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C57AD10B-254E-38A7-AF32-0BEACE5B0B22}"/>
                    </a:ext>
                  </a:extLst>
                </p:cNvPr>
                <p:cNvSpPr/>
                <p:nvPr/>
              </p:nvSpPr>
              <p:spPr>
                <a:xfrm>
                  <a:off x="6413703" y="2213488"/>
                  <a:ext cx="218377" cy="43003"/>
                </a:xfrm>
                <a:custGeom>
                  <a:avLst/>
                  <a:gdLst>
                    <a:gd name="connsiteX0" fmla="*/ 45 w 322359"/>
                    <a:gd name="connsiteY0" fmla="*/ 0 h 63479"/>
                    <a:gd name="connsiteX1" fmla="*/ 322360 w 322359"/>
                    <a:gd name="connsiteY1" fmla="*/ 406 h 63479"/>
                    <a:gd name="connsiteX2" fmla="*/ 322270 w 322359"/>
                    <a:gd name="connsiteY2" fmla="*/ 63164 h 63479"/>
                    <a:gd name="connsiteX3" fmla="*/ 0 w 322359"/>
                    <a:gd name="connsiteY3" fmla="*/ 63480 h 63479"/>
                    <a:gd name="connsiteX4" fmla="*/ 45 w 322359"/>
                    <a:gd name="connsiteY4" fmla="*/ 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359" h="63479">
                      <a:moveTo>
                        <a:pt x="45" y="0"/>
                      </a:moveTo>
                      <a:cubicBezTo>
                        <a:pt x="107483" y="135"/>
                        <a:pt x="214922" y="271"/>
                        <a:pt x="322360" y="406"/>
                      </a:cubicBezTo>
                      <a:cubicBezTo>
                        <a:pt x="322315" y="21325"/>
                        <a:pt x="322270" y="42245"/>
                        <a:pt x="322270" y="63164"/>
                      </a:cubicBezTo>
                      <a:cubicBezTo>
                        <a:pt x="214831" y="63255"/>
                        <a:pt x="107438" y="63390"/>
                        <a:pt x="0" y="63480"/>
                      </a:cubicBezTo>
                      <a:cubicBezTo>
                        <a:pt x="0" y="42290"/>
                        <a:pt x="45" y="21145"/>
                        <a:pt x="4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0EE2F617-0C0B-1AC8-909F-55CC37BB2651}"/>
                    </a:ext>
                  </a:extLst>
                </p:cNvPr>
                <p:cNvSpPr/>
                <p:nvPr/>
              </p:nvSpPr>
              <p:spPr>
                <a:xfrm>
                  <a:off x="6413672" y="2706412"/>
                  <a:ext cx="218500" cy="43065"/>
                </a:xfrm>
                <a:custGeom>
                  <a:avLst/>
                  <a:gdLst>
                    <a:gd name="connsiteX0" fmla="*/ 322224 w 322540"/>
                    <a:gd name="connsiteY0" fmla="*/ 63345 h 63570"/>
                    <a:gd name="connsiteX1" fmla="*/ 0 w 322540"/>
                    <a:gd name="connsiteY1" fmla="*/ 63570 h 63570"/>
                    <a:gd name="connsiteX2" fmla="*/ 135 w 322540"/>
                    <a:gd name="connsiteY2" fmla="*/ 0 h 63570"/>
                    <a:gd name="connsiteX3" fmla="*/ 322540 w 322540"/>
                    <a:gd name="connsiteY3" fmla="*/ 496 h 63570"/>
                    <a:gd name="connsiteX4" fmla="*/ 322224 w 322540"/>
                    <a:gd name="connsiteY4" fmla="*/ 63345 h 6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540" h="63570">
                      <a:moveTo>
                        <a:pt x="322224" y="63345"/>
                      </a:moveTo>
                      <a:cubicBezTo>
                        <a:pt x="214831" y="63435"/>
                        <a:pt x="107393" y="63525"/>
                        <a:pt x="0" y="63570"/>
                      </a:cubicBezTo>
                      <a:cubicBezTo>
                        <a:pt x="45" y="42380"/>
                        <a:pt x="90" y="21190"/>
                        <a:pt x="135" y="0"/>
                      </a:cubicBezTo>
                      <a:cubicBezTo>
                        <a:pt x="107619" y="180"/>
                        <a:pt x="215057" y="316"/>
                        <a:pt x="322540" y="496"/>
                      </a:cubicBezTo>
                      <a:cubicBezTo>
                        <a:pt x="322405" y="21461"/>
                        <a:pt x="322315" y="42380"/>
                        <a:pt x="322224" y="6334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C80304F-4C79-5F2B-41F2-2D5E0ABE2594}"/>
                  </a:ext>
                </a:extLst>
              </p:cNvPr>
              <p:cNvSpPr/>
              <p:nvPr/>
            </p:nvSpPr>
            <p:spPr>
              <a:xfrm>
                <a:off x="6508323" y="3196189"/>
                <a:ext cx="125071" cy="120489"/>
              </a:xfrm>
              <a:custGeom>
                <a:avLst/>
                <a:gdLst>
                  <a:gd name="connsiteX0" fmla="*/ 32552 w 184624"/>
                  <a:gd name="connsiteY0" fmla="*/ 175292 h 177861"/>
                  <a:gd name="connsiteX1" fmla="*/ 42876 w 184624"/>
                  <a:gd name="connsiteY1" fmla="*/ 123489 h 177861"/>
                  <a:gd name="connsiteX2" fmla="*/ 37150 w 184624"/>
                  <a:gd name="connsiteY2" fmla="*/ 103831 h 177861"/>
                  <a:gd name="connsiteX3" fmla="*/ 0 w 184624"/>
                  <a:gd name="connsiteY3" fmla="*/ 70063 h 177861"/>
                  <a:gd name="connsiteX4" fmla="*/ 2705 w 184624"/>
                  <a:gd name="connsiteY4" fmla="*/ 65058 h 177861"/>
                  <a:gd name="connsiteX5" fmla="*/ 51848 w 184624"/>
                  <a:gd name="connsiteY5" fmla="*/ 59377 h 177861"/>
                  <a:gd name="connsiteX6" fmla="*/ 68845 w 184624"/>
                  <a:gd name="connsiteY6" fmla="*/ 48241 h 177861"/>
                  <a:gd name="connsiteX7" fmla="*/ 93687 w 184624"/>
                  <a:gd name="connsiteY7" fmla="*/ 0 h 177861"/>
                  <a:gd name="connsiteX8" fmla="*/ 116410 w 184624"/>
                  <a:gd name="connsiteY8" fmla="*/ 48737 h 177861"/>
                  <a:gd name="connsiteX9" fmla="*/ 131063 w 184624"/>
                  <a:gd name="connsiteY9" fmla="*/ 60369 h 177861"/>
                  <a:gd name="connsiteX10" fmla="*/ 184624 w 184624"/>
                  <a:gd name="connsiteY10" fmla="*/ 69612 h 177861"/>
                  <a:gd name="connsiteX11" fmla="*/ 147789 w 184624"/>
                  <a:gd name="connsiteY11" fmla="*/ 104102 h 177861"/>
                  <a:gd name="connsiteX12" fmla="*/ 139719 w 184624"/>
                  <a:gd name="connsiteY12" fmla="*/ 128944 h 177861"/>
                  <a:gd name="connsiteX13" fmla="*/ 147203 w 184624"/>
                  <a:gd name="connsiteY13" fmla="*/ 177861 h 177861"/>
                  <a:gd name="connsiteX14" fmla="*/ 100585 w 184624"/>
                  <a:gd name="connsiteY14" fmla="*/ 151757 h 177861"/>
                  <a:gd name="connsiteX15" fmla="*/ 80207 w 184624"/>
                  <a:gd name="connsiteY15" fmla="*/ 151396 h 177861"/>
                  <a:gd name="connsiteX16" fmla="*/ 32552 w 184624"/>
                  <a:gd name="connsiteY16" fmla="*/ 175292 h 177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624" h="177861">
                    <a:moveTo>
                      <a:pt x="32552" y="175292"/>
                    </a:moveTo>
                    <a:cubicBezTo>
                      <a:pt x="36339" y="156175"/>
                      <a:pt x="39359" y="139764"/>
                      <a:pt x="42876" y="123489"/>
                    </a:cubicBezTo>
                    <a:cubicBezTo>
                      <a:pt x="44544" y="115689"/>
                      <a:pt x="43733" y="109467"/>
                      <a:pt x="37150" y="103831"/>
                    </a:cubicBezTo>
                    <a:cubicBezTo>
                      <a:pt x="24436" y="92966"/>
                      <a:pt x="12353" y="81379"/>
                      <a:pt x="0" y="70063"/>
                    </a:cubicBezTo>
                    <a:cubicBezTo>
                      <a:pt x="902" y="68395"/>
                      <a:pt x="1803" y="66726"/>
                      <a:pt x="2705" y="65058"/>
                    </a:cubicBezTo>
                    <a:cubicBezTo>
                      <a:pt x="19071" y="63074"/>
                      <a:pt x="35392" y="60595"/>
                      <a:pt x="51848" y="59377"/>
                    </a:cubicBezTo>
                    <a:cubicBezTo>
                      <a:pt x="60189" y="58746"/>
                      <a:pt x="65193" y="55861"/>
                      <a:pt x="68845" y="48241"/>
                    </a:cubicBezTo>
                    <a:cubicBezTo>
                      <a:pt x="76239" y="32777"/>
                      <a:pt x="84535" y="17674"/>
                      <a:pt x="93687" y="0"/>
                    </a:cubicBezTo>
                    <a:cubicBezTo>
                      <a:pt x="101983" y="17674"/>
                      <a:pt x="109512" y="33093"/>
                      <a:pt x="116410" y="48737"/>
                    </a:cubicBezTo>
                    <a:cubicBezTo>
                      <a:pt x="119386" y="55500"/>
                      <a:pt x="122812" y="59422"/>
                      <a:pt x="131063" y="60369"/>
                    </a:cubicBezTo>
                    <a:cubicBezTo>
                      <a:pt x="148150" y="62398"/>
                      <a:pt x="165012" y="66140"/>
                      <a:pt x="184624" y="69612"/>
                    </a:cubicBezTo>
                    <a:cubicBezTo>
                      <a:pt x="171369" y="82145"/>
                      <a:pt x="160143" y="93868"/>
                      <a:pt x="147789" y="104102"/>
                    </a:cubicBezTo>
                    <a:cubicBezTo>
                      <a:pt x="139223" y="111180"/>
                      <a:pt x="137645" y="118619"/>
                      <a:pt x="139719" y="128944"/>
                    </a:cubicBezTo>
                    <a:cubicBezTo>
                      <a:pt x="142830" y="144273"/>
                      <a:pt x="144543" y="159872"/>
                      <a:pt x="147203" y="177861"/>
                    </a:cubicBezTo>
                    <a:cubicBezTo>
                      <a:pt x="130296" y="168484"/>
                      <a:pt x="115193" y="160549"/>
                      <a:pt x="100585" y="151757"/>
                    </a:cubicBezTo>
                    <a:cubicBezTo>
                      <a:pt x="93417" y="147474"/>
                      <a:pt x="87465" y="147474"/>
                      <a:pt x="80207" y="151396"/>
                    </a:cubicBezTo>
                    <a:cubicBezTo>
                      <a:pt x="65419" y="159377"/>
                      <a:pt x="50270" y="166455"/>
                      <a:pt x="32552" y="175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881C3A2-B0F9-886C-6FE5-A48437481D29}"/>
                  </a:ext>
                </a:extLst>
              </p:cNvPr>
              <p:cNvSpPr/>
              <p:nvPr/>
            </p:nvSpPr>
            <p:spPr>
              <a:xfrm>
                <a:off x="6011967" y="2112695"/>
                <a:ext cx="184610" cy="75196"/>
              </a:xfrm>
              <a:custGeom>
                <a:avLst/>
                <a:gdLst>
                  <a:gd name="connsiteX0" fmla="*/ 272514 w 272513"/>
                  <a:gd name="connsiteY0" fmla="*/ 46264 h 111001"/>
                  <a:gd name="connsiteX1" fmla="*/ 270034 w 272513"/>
                  <a:gd name="connsiteY1" fmla="*/ 52982 h 111001"/>
                  <a:gd name="connsiteX2" fmla="*/ 249385 w 272513"/>
                  <a:gd name="connsiteY2" fmla="*/ 102395 h 111001"/>
                  <a:gd name="connsiteX3" fmla="*/ 233605 w 272513"/>
                  <a:gd name="connsiteY3" fmla="*/ 109068 h 111001"/>
                  <a:gd name="connsiteX4" fmla="*/ 144111 w 272513"/>
                  <a:gd name="connsiteY4" fmla="*/ 85623 h 111001"/>
                  <a:gd name="connsiteX5" fmla="*/ 41948 w 272513"/>
                  <a:gd name="connsiteY5" fmla="*/ 108617 h 111001"/>
                  <a:gd name="connsiteX6" fmla="*/ 22922 w 272513"/>
                  <a:gd name="connsiteY6" fmla="*/ 100501 h 111001"/>
                  <a:gd name="connsiteX7" fmla="*/ 2768 w 272513"/>
                  <a:gd name="connsiteY7" fmla="*/ 56002 h 111001"/>
                  <a:gd name="connsiteX8" fmla="*/ 7638 w 272513"/>
                  <a:gd name="connsiteY8" fmla="*/ 37698 h 111001"/>
                  <a:gd name="connsiteX9" fmla="*/ 263001 w 272513"/>
                  <a:gd name="connsiteY9" fmla="*/ 38013 h 111001"/>
                  <a:gd name="connsiteX10" fmla="*/ 272514 w 272513"/>
                  <a:gd name="connsiteY10" fmla="*/ 46264 h 1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513" h="111001">
                    <a:moveTo>
                      <a:pt x="272514" y="46264"/>
                    </a:moveTo>
                    <a:cubicBezTo>
                      <a:pt x="271477" y="49059"/>
                      <a:pt x="270846" y="51043"/>
                      <a:pt x="270034" y="52982"/>
                    </a:cubicBezTo>
                    <a:cubicBezTo>
                      <a:pt x="263091" y="69438"/>
                      <a:pt x="255517" y="85668"/>
                      <a:pt x="249385" y="102395"/>
                    </a:cubicBezTo>
                    <a:cubicBezTo>
                      <a:pt x="246049" y="111457"/>
                      <a:pt x="242622" y="112629"/>
                      <a:pt x="233605" y="109068"/>
                    </a:cubicBezTo>
                    <a:cubicBezTo>
                      <a:pt x="204796" y="97571"/>
                      <a:pt x="175580" y="87201"/>
                      <a:pt x="144111" y="85623"/>
                    </a:cubicBezTo>
                    <a:cubicBezTo>
                      <a:pt x="107907" y="83820"/>
                      <a:pt x="74499" y="94956"/>
                      <a:pt x="41948" y="108617"/>
                    </a:cubicBezTo>
                    <a:cubicBezTo>
                      <a:pt x="30812" y="113306"/>
                      <a:pt x="26934" y="111322"/>
                      <a:pt x="22922" y="100501"/>
                    </a:cubicBezTo>
                    <a:cubicBezTo>
                      <a:pt x="17331" y="85263"/>
                      <a:pt x="10117" y="70520"/>
                      <a:pt x="2768" y="56002"/>
                    </a:cubicBezTo>
                    <a:cubicBezTo>
                      <a:pt x="-1379" y="47752"/>
                      <a:pt x="-1695" y="43243"/>
                      <a:pt x="7638" y="37698"/>
                    </a:cubicBezTo>
                    <a:cubicBezTo>
                      <a:pt x="92984" y="-12888"/>
                      <a:pt x="177970" y="-12347"/>
                      <a:pt x="263001" y="38013"/>
                    </a:cubicBezTo>
                    <a:cubicBezTo>
                      <a:pt x="266698" y="40222"/>
                      <a:pt x="272243" y="41079"/>
                      <a:pt x="272514" y="46264"/>
                    </a:cubicBezTo>
                    <a:close/>
                  </a:path>
                </a:pathLst>
              </a:custGeom>
              <a:solidFill>
                <a:srgbClr val="273248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E633ECC-F85F-02DD-86BC-727EB9F32783}"/>
                  </a:ext>
                </a:extLst>
              </p:cNvPr>
              <p:cNvSpPr/>
              <p:nvPr/>
            </p:nvSpPr>
            <p:spPr>
              <a:xfrm>
                <a:off x="5574521" y="3196250"/>
                <a:ext cx="125498" cy="120337"/>
              </a:xfrm>
              <a:custGeom>
                <a:avLst/>
                <a:gdLst>
                  <a:gd name="connsiteX0" fmla="*/ 0 w 185255"/>
                  <a:gd name="connsiteY0" fmla="*/ 69521 h 177636"/>
                  <a:gd name="connsiteX1" fmla="*/ 54193 w 185255"/>
                  <a:gd name="connsiteY1" fmla="*/ 60189 h 177636"/>
                  <a:gd name="connsiteX2" fmla="*/ 67898 w 185255"/>
                  <a:gd name="connsiteY2" fmla="*/ 49639 h 177636"/>
                  <a:gd name="connsiteX3" fmla="*/ 90892 w 185255"/>
                  <a:gd name="connsiteY3" fmla="*/ 0 h 177636"/>
                  <a:gd name="connsiteX4" fmla="*/ 114787 w 185255"/>
                  <a:gd name="connsiteY4" fmla="*/ 45717 h 177636"/>
                  <a:gd name="connsiteX5" fmla="*/ 134985 w 185255"/>
                  <a:gd name="connsiteY5" fmla="*/ 59467 h 177636"/>
                  <a:gd name="connsiteX6" fmla="*/ 185255 w 185255"/>
                  <a:gd name="connsiteY6" fmla="*/ 65238 h 177636"/>
                  <a:gd name="connsiteX7" fmla="*/ 149458 w 185255"/>
                  <a:gd name="connsiteY7" fmla="*/ 101757 h 177636"/>
                  <a:gd name="connsiteX8" fmla="*/ 142379 w 185255"/>
                  <a:gd name="connsiteY8" fmla="*/ 125337 h 177636"/>
                  <a:gd name="connsiteX9" fmla="*/ 152208 w 185255"/>
                  <a:gd name="connsiteY9" fmla="*/ 175156 h 177636"/>
                  <a:gd name="connsiteX10" fmla="*/ 118394 w 185255"/>
                  <a:gd name="connsiteY10" fmla="*/ 157979 h 177636"/>
                  <a:gd name="connsiteX11" fmla="*/ 70017 w 185255"/>
                  <a:gd name="connsiteY11" fmla="*/ 159557 h 177636"/>
                  <a:gd name="connsiteX12" fmla="*/ 37781 w 185255"/>
                  <a:gd name="connsiteY12" fmla="*/ 177636 h 177636"/>
                  <a:gd name="connsiteX13" fmla="*/ 44860 w 185255"/>
                  <a:gd name="connsiteY13" fmla="*/ 129891 h 177636"/>
                  <a:gd name="connsiteX14" fmla="*/ 35482 w 185255"/>
                  <a:gd name="connsiteY14" fmla="*/ 102524 h 177636"/>
                  <a:gd name="connsiteX15" fmla="*/ 0 w 185255"/>
                  <a:gd name="connsiteY15" fmla="*/ 69521 h 17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255" h="177636">
                    <a:moveTo>
                      <a:pt x="0" y="69521"/>
                    </a:moveTo>
                    <a:cubicBezTo>
                      <a:pt x="20063" y="65960"/>
                      <a:pt x="37060" y="62308"/>
                      <a:pt x="54193" y="60189"/>
                    </a:cubicBezTo>
                    <a:cubicBezTo>
                      <a:pt x="61722" y="59242"/>
                      <a:pt x="65103" y="55906"/>
                      <a:pt x="67898" y="49639"/>
                    </a:cubicBezTo>
                    <a:cubicBezTo>
                      <a:pt x="74887" y="33904"/>
                      <a:pt x="82326" y="18350"/>
                      <a:pt x="90892" y="0"/>
                    </a:cubicBezTo>
                    <a:cubicBezTo>
                      <a:pt x="99729" y="16682"/>
                      <a:pt x="108069" y="30838"/>
                      <a:pt x="114787" y="45717"/>
                    </a:cubicBezTo>
                    <a:cubicBezTo>
                      <a:pt x="119025" y="55139"/>
                      <a:pt x="124616" y="58972"/>
                      <a:pt x="134985" y="59467"/>
                    </a:cubicBezTo>
                    <a:cubicBezTo>
                      <a:pt x="150630" y="60234"/>
                      <a:pt x="166184" y="62939"/>
                      <a:pt x="185255" y="65238"/>
                    </a:cubicBezTo>
                    <a:cubicBezTo>
                      <a:pt x="171955" y="78944"/>
                      <a:pt x="161270" y="90937"/>
                      <a:pt x="149458" y="101757"/>
                    </a:cubicBezTo>
                    <a:cubicBezTo>
                      <a:pt x="141928" y="108655"/>
                      <a:pt x="139900" y="115508"/>
                      <a:pt x="142379" y="125337"/>
                    </a:cubicBezTo>
                    <a:cubicBezTo>
                      <a:pt x="146166" y="140531"/>
                      <a:pt x="148556" y="156085"/>
                      <a:pt x="152208" y="175156"/>
                    </a:cubicBezTo>
                    <a:cubicBezTo>
                      <a:pt x="139043" y="168574"/>
                      <a:pt x="127862" y="164561"/>
                      <a:pt x="118394" y="157979"/>
                    </a:cubicBezTo>
                    <a:cubicBezTo>
                      <a:pt x="101352" y="146121"/>
                      <a:pt x="86248" y="147474"/>
                      <a:pt x="70017" y="159557"/>
                    </a:cubicBezTo>
                    <a:cubicBezTo>
                      <a:pt x="60910" y="166320"/>
                      <a:pt x="50135" y="170828"/>
                      <a:pt x="37781" y="177636"/>
                    </a:cubicBezTo>
                    <a:cubicBezTo>
                      <a:pt x="40261" y="160323"/>
                      <a:pt x="41569" y="144859"/>
                      <a:pt x="44860" y="129891"/>
                    </a:cubicBezTo>
                    <a:cubicBezTo>
                      <a:pt x="47475" y="118123"/>
                      <a:pt x="44860" y="110143"/>
                      <a:pt x="35482" y="102524"/>
                    </a:cubicBezTo>
                    <a:cubicBezTo>
                      <a:pt x="23805" y="93056"/>
                      <a:pt x="13255" y="82010"/>
                      <a:pt x="0" y="695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019739A-8DA4-E100-0ABA-53CA612AD80C}"/>
                  </a:ext>
                </a:extLst>
              </p:cNvPr>
              <p:cNvSpPr/>
              <p:nvPr/>
            </p:nvSpPr>
            <p:spPr>
              <a:xfrm>
                <a:off x="5926763" y="1735188"/>
                <a:ext cx="354304" cy="1739330"/>
              </a:xfrm>
              <a:custGeom>
                <a:avLst/>
                <a:gdLst>
                  <a:gd name="connsiteX0" fmla="*/ 522272 w 523007"/>
                  <a:gd name="connsiteY0" fmla="*/ 2567437 h 2567521"/>
                  <a:gd name="connsiteX1" fmla="*/ 906 w 523007"/>
                  <a:gd name="connsiteY1" fmla="*/ 2567437 h 2567521"/>
                  <a:gd name="connsiteX2" fmla="*/ 4 w 523007"/>
                  <a:gd name="connsiteY2" fmla="*/ 637607 h 2567521"/>
                  <a:gd name="connsiteX3" fmla="*/ 29490 w 523007"/>
                  <a:gd name="connsiteY3" fmla="*/ 498113 h 2567521"/>
                  <a:gd name="connsiteX4" fmla="*/ 212040 w 523007"/>
                  <a:gd name="connsiteY4" fmla="*/ 79993 h 2567521"/>
                  <a:gd name="connsiteX5" fmla="*/ 248108 w 523007"/>
                  <a:gd name="connsiteY5" fmla="*/ 13357 h 2567521"/>
                  <a:gd name="connsiteX6" fmla="*/ 275159 w 523007"/>
                  <a:gd name="connsiteY6" fmla="*/ 13627 h 2567521"/>
                  <a:gd name="connsiteX7" fmla="*/ 330163 w 523007"/>
                  <a:gd name="connsiteY7" fmla="*/ 125484 h 2567521"/>
                  <a:gd name="connsiteX8" fmla="*/ 498061 w 523007"/>
                  <a:gd name="connsiteY8" fmla="*/ 508708 h 2567521"/>
                  <a:gd name="connsiteX9" fmla="*/ 522993 w 523007"/>
                  <a:gd name="connsiteY9" fmla="*/ 628229 h 2567521"/>
                  <a:gd name="connsiteX10" fmla="*/ 522272 w 523007"/>
                  <a:gd name="connsiteY10" fmla="*/ 2567437 h 256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3007" h="2567521">
                    <a:moveTo>
                      <a:pt x="522272" y="2567437"/>
                    </a:moveTo>
                    <a:cubicBezTo>
                      <a:pt x="504057" y="2567572"/>
                      <a:pt x="18985" y="2567527"/>
                      <a:pt x="906" y="2567437"/>
                    </a:cubicBezTo>
                    <a:cubicBezTo>
                      <a:pt x="1852" y="2520638"/>
                      <a:pt x="410" y="722503"/>
                      <a:pt x="4" y="637607"/>
                    </a:cubicBezTo>
                    <a:cubicBezTo>
                      <a:pt x="-222" y="588870"/>
                      <a:pt x="9337" y="542387"/>
                      <a:pt x="29490" y="498113"/>
                    </a:cubicBezTo>
                    <a:cubicBezTo>
                      <a:pt x="92474" y="359656"/>
                      <a:pt x="151040" y="219306"/>
                      <a:pt x="212040" y="79993"/>
                    </a:cubicBezTo>
                    <a:cubicBezTo>
                      <a:pt x="222184" y="56819"/>
                      <a:pt x="234718" y="34817"/>
                      <a:pt x="248108" y="13357"/>
                    </a:cubicBezTo>
                    <a:cubicBezTo>
                      <a:pt x="259199" y="-4407"/>
                      <a:pt x="263933" y="-4587"/>
                      <a:pt x="275159" y="13627"/>
                    </a:cubicBezTo>
                    <a:cubicBezTo>
                      <a:pt x="297026" y="49154"/>
                      <a:pt x="314023" y="87161"/>
                      <a:pt x="330163" y="125484"/>
                    </a:cubicBezTo>
                    <a:cubicBezTo>
                      <a:pt x="384356" y="254022"/>
                      <a:pt x="441298" y="381297"/>
                      <a:pt x="498061" y="508708"/>
                    </a:cubicBezTo>
                    <a:cubicBezTo>
                      <a:pt x="515103" y="546941"/>
                      <a:pt x="523399" y="586255"/>
                      <a:pt x="522993" y="628229"/>
                    </a:cubicBezTo>
                    <a:cubicBezTo>
                      <a:pt x="522181" y="716236"/>
                      <a:pt x="522362" y="2563740"/>
                      <a:pt x="522272" y="256743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348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CFA7DAF-7688-C59F-29BC-9649BCC7544C}"/>
                  </a:ext>
                </a:extLst>
              </p:cNvPr>
              <p:cNvSpPr/>
              <p:nvPr/>
            </p:nvSpPr>
            <p:spPr>
              <a:xfrm>
                <a:off x="5915520" y="913710"/>
                <a:ext cx="376997" cy="279137"/>
              </a:xfrm>
              <a:custGeom>
                <a:avLst/>
                <a:gdLst>
                  <a:gd name="connsiteX0" fmla="*/ 197107 w 405271"/>
                  <a:gd name="connsiteY0" fmla="*/ 0 h 300072"/>
                  <a:gd name="connsiteX1" fmla="*/ 205689 w 405271"/>
                  <a:gd name="connsiteY1" fmla="*/ 0 h 300072"/>
                  <a:gd name="connsiteX2" fmla="*/ 218334 w 405271"/>
                  <a:gd name="connsiteY2" fmla="*/ 11301 h 300072"/>
                  <a:gd name="connsiteX3" fmla="*/ 395984 w 405271"/>
                  <a:gd name="connsiteY3" fmla="*/ 264008 h 300072"/>
                  <a:gd name="connsiteX4" fmla="*/ 405271 w 405271"/>
                  <a:gd name="connsiteY4" fmla="*/ 281638 h 300072"/>
                  <a:gd name="connsiteX5" fmla="*/ 222407 w 405271"/>
                  <a:gd name="connsiteY5" fmla="*/ 300072 h 300072"/>
                  <a:gd name="connsiteX6" fmla="*/ 0 w 405271"/>
                  <a:gd name="connsiteY6" fmla="*/ 277652 h 300072"/>
                  <a:gd name="connsiteX7" fmla="*/ 22470 w 405271"/>
                  <a:gd name="connsiteY7" fmla="*/ 237937 h 300072"/>
                  <a:gd name="connsiteX8" fmla="*/ 172032 w 405271"/>
                  <a:gd name="connsiteY8" fmla="*/ 28893 h 300072"/>
                  <a:gd name="connsiteX9" fmla="*/ 197107 w 405271"/>
                  <a:gd name="connsiteY9" fmla="*/ 0 h 30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5271" h="300072">
                    <a:moveTo>
                      <a:pt x="197107" y="0"/>
                    </a:moveTo>
                    <a:cubicBezTo>
                      <a:pt x="199978" y="0"/>
                      <a:pt x="202818" y="0"/>
                      <a:pt x="205689" y="0"/>
                    </a:cubicBezTo>
                    <a:cubicBezTo>
                      <a:pt x="210332" y="3268"/>
                      <a:pt x="214608" y="6842"/>
                      <a:pt x="218334" y="11301"/>
                    </a:cubicBezTo>
                    <a:cubicBezTo>
                      <a:pt x="285054" y="91169"/>
                      <a:pt x="344314" y="175374"/>
                      <a:pt x="395984" y="264008"/>
                    </a:cubicBezTo>
                    <a:lnTo>
                      <a:pt x="405271" y="281638"/>
                    </a:lnTo>
                    <a:lnTo>
                      <a:pt x="222407" y="300072"/>
                    </a:lnTo>
                    <a:lnTo>
                      <a:pt x="0" y="277652"/>
                    </a:lnTo>
                    <a:lnTo>
                      <a:pt x="22470" y="237937"/>
                    </a:lnTo>
                    <a:cubicBezTo>
                      <a:pt x="67294" y="165173"/>
                      <a:pt x="117407" y="95674"/>
                      <a:pt x="172032" y="28893"/>
                    </a:cubicBezTo>
                    <a:cubicBezTo>
                      <a:pt x="180095" y="19028"/>
                      <a:pt x="188739" y="9621"/>
                      <a:pt x="197107" y="0"/>
                    </a:cubicBezTo>
                    <a:close/>
                  </a:path>
                </a:pathLst>
              </a:custGeom>
              <a:gradFill flip="none" rotWithShape="1">
                <a:gsLst>
                  <a:gs pos="62000">
                    <a:schemeClr val="accent3">
                      <a:lumMod val="40000"/>
                      <a:lumOff val="60000"/>
                    </a:schemeClr>
                  </a:gs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2000000" scaled="0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F2C266-C0D6-2BC2-C1DA-616ADD08D743}"/>
              </a:ext>
            </a:extLst>
          </p:cNvPr>
          <p:cNvGrpSpPr/>
          <p:nvPr/>
        </p:nvGrpSpPr>
        <p:grpSpPr>
          <a:xfrm>
            <a:off x="3935707" y="4767020"/>
            <a:ext cx="4204010" cy="1792245"/>
            <a:chOff x="1418640" y="4102855"/>
            <a:chExt cx="5324685" cy="227000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310121-C433-DC85-A37E-41EA2A83DB85}"/>
                </a:ext>
              </a:extLst>
            </p:cNvPr>
            <p:cNvSpPr/>
            <p:nvPr/>
          </p:nvSpPr>
          <p:spPr>
            <a:xfrm>
              <a:off x="4514680" y="5445235"/>
              <a:ext cx="544632" cy="544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D2961AD-0534-74E7-4AA4-CB5157A3FB15}"/>
                </a:ext>
              </a:extLst>
            </p:cNvPr>
            <p:cNvSpPr/>
            <p:nvPr/>
          </p:nvSpPr>
          <p:spPr>
            <a:xfrm>
              <a:off x="4780440" y="5127138"/>
              <a:ext cx="699580" cy="6995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6780476-5A9F-55F0-BB29-B845171CD57E}"/>
                </a:ext>
              </a:extLst>
            </p:cNvPr>
            <p:cNvSpPr/>
            <p:nvPr/>
          </p:nvSpPr>
          <p:spPr>
            <a:xfrm>
              <a:off x="5176251" y="5444370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62DD483-0D10-4562-3AD4-4F9B25236B21}"/>
                </a:ext>
              </a:extLst>
            </p:cNvPr>
            <p:cNvSpPr/>
            <p:nvPr/>
          </p:nvSpPr>
          <p:spPr>
            <a:xfrm>
              <a:off x="5655807" y="5395567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1EBF615-6387-B1BE-3F76-1E08DBE81BA3}"/>
                </a:ext>
              </a:extLst>
            </p:cNvPr>
            <p:cNvSpPr/>
            <p:nvPr/>
          </p:nvSpPr>
          <p:spPr>
            <a:xfrm>
              <a:off x="2683098" y="4905490"/>
              <a:ext cx="751408" cy="75140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724EAA2-33AB-82EB-D35D-EA383A4B14D4}"/>
                </a:ext>
              </a:extLst>
            </p:cNvPr>
            <p:cNvSpPr/>
            <p:nvPr/>
          </p:nvSpPr>
          <p:spPr>
            <a:xfrm>
              <a:off x="3314394" y="4946151"/>
              <a:ext cx="548616" cy="54861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986930-D405-7277-A1C9-BA46E46D2BDC}"/>
                </a:ext>
              </a:extLst>
            </p:cNvPr>
            <p:cNvSpPr/>
            <p:nvPr/>
          </p:nvSpPr>
          <p:spPr>
            <a:xfrm>
              <a:off x="3679829" y="5173735"/>
              <a:ext cx="657571" cy="65757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B6FC8A5-76A8-C046-745B-BCB698BD28DF}"/>
                </a:ext>
              </a:extLst>
            </p:cNvPr>
            <p:cNvSpPr/>
            <p:nvPr/>
          </p:nvSpPr>
          <p:spPr>
            <a:xfrm>
              <a:off x="4127774" y="4960942"/>
              <a:ext cx="769163" cy="7691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06A44E2-F843-2907-7A6A-4C8F41CF4ECE}"/>
                </a:ext>
              </a:extLst>
            </p:cNvPr>
            <p:cNvSpPr/>
            <p:nvPr/>
          </p:nvSpPr>
          <p:spPr>
            <a:xfrm>
              <a:off x="3688783" y="4539662"/>
              <a:ext cx="800222" cy="8002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E003E80-48BA-4420-C948-0DE900C726BD}"/>
                </a:ext>
              </a:extLst>
            </p:cNvPr>
            <p:cNvSpPr/>
            <p:nvPr/>
          </p:nvSpPr>
          <p:spPr>
            <a:xfrm>
              <a:off x="4642116" y="4739286"/>
              <a:ext cx="594928" cy="5949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1871296-B1A3-06FE-150C-AD06998AE3FC}"/>
                </a:ext>
              </a:extLst>
            </p:cNvPr>
            <p:cNvSpPr/>
            <p:nvPr/>
          </p:nvSpPr>
          <p:spPr>
            <a:xfrm>
              <a:off x="1896877" y="5484341"/>
              <a:ext cx="544632" cy="544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F9AC7AD-4BFD-368B-8160-860B443E52CB}"/>
                </a:ext>
              </a:extLst>
            </p:cNvPr>
            <p:cNvSpPr/>
            <p:nvPr/>
          </p:nvSpPr>
          <p:spPr>
            <a:xfrm>
              <a:off x="2238355" y="5267852"/>
              <a:ext cx="699580" cy="6995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4A01F77-1905-483C-2048-7BF06B0DC166}"/>
                </a:ext>
              </a:extLst>
            </p:cNvPr>
            <p:cNvSpPr/>
            <p:nvPr/>
          </p:nvSpPr>
          <p:spPr>
            <a:xfrm>
              <a:off x="2624176" y="5484341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3869502-4469-6BB7-2CE9-939573423F87}"/>
                </a:ext>
              </a:extLst>
            </p:cNvPr>
            <p:cNvSpPr/>
            <p:nvPr/>
          </p:nvSpPr>
          <p:spPr>
            <a:xfrm>
              <a:off x="3145883" y="5368468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20CDEC4-3FB1-02E5-D0F8-222322FA444E}"/>
                </a:ext>
              </a:extLst>
            </p:cNvPr>
            <p:cNvSpPr/>
            <p:nvPr/>
          </p:nvSpPr>
          <p:spPr>
            <a:xfrm>
              <a:off x="4033604" y="5535685"/>
              <a:ext cx="657571" cy="65757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455D9D4-5094-462E-0010-57FCAF392663}"/>
                </a:ext>
              </a:extLst>
            </p:cNvPr>
            <p:cNvSpPr/>
            <p:nvPr/>
          </p:nvSpPr>
          <p:spPr>
            <a:xfrm>
              <a:off x="3645147" y="5719382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8EF42E2-83CD-0529-B026-BE354CA23AC3}"/>
                </a:ext>
              </a:extLst>
            </p:cNvPr>
            <p:cNvSpPr/>
            <p:nvPr/>
          </p:nvSpPr>
          <p:spPr>
            <a:xfrm>
              <a:off x="4836414" y="5656523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C184F58-58B8-4CFB-AFBE-1B51C1706A2C}"/>
                </a:ext>
              </a:extLst>
            </p:cNvPr>
            <p:cNvSpPr/>
            <p:nvPr/>
          </p:nvSpPr>
          <p:spPr>
            <a:xfrm>
              <a:off x="5340662" y="4557194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B62D8A8-296F-112C-7A9A-B045B9530400}"/>
                </a:ext>
              </a:extLst>
            </p:cNvPr>
            <p:cNvSpPr/>
            <p:nvPr/>
          </p:nvSpPr>
          <p:spPr>
            <a:xfrm>
              <a:off x="2618674" y="4525723"/>
              <a:ext cx="295274" cy="2952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F0BD59F-F869-211B-D21A-3C56DE2394D8}"/>
                </a:ext>
              </a:extLst>
            </p:cNvPr>
            <p:cNvSpPr/>
            <p:nvPr/>
          </p:nvSpPr>
          <p:spPr>
            <a:xfrm>
              <a:off x="3476351" y="4102855"/>
              <a:ext cx="224828" cy="2248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C8896A8-9E3D-0F03-7BB9-F0494CA81EEE}"/>
                </a:ext>
              </a:extLst>
            </p:cNvPr>
            <p:cNvSpPr/>
            <p:nvPr/>
          </p:nvSpPr>
          <p:spPr>
            <a:xfrm>
              <a:off x="6134469" y="4717321"/>
              <a:ext cx="207353" cy="2073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AAB4852-5501-2404-54DD-FAC9DEBBF516}"/>
                </a:ext>
              </a:extLst>
            </p:cNvPr>
            <p:cNvSpPr/>
            <p:nvPr/>
          </p:nvSpPr>
          <p:spPr>
            <a:xfrm>
              <a:off x="6026370" y="5695203"/>
              <a:ext cx="410335" cy="41033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9B58B0E-5FE8-F482-7834-ABA4977CB8EC}"/>
                </a:ext>
              </a:extLst>
            </p:cNvPr>
            <p:cNvSpPr/>
            <p:nvPr/>
          </p:nvSpPr>
          <p:spPr>
            <a:xfrm>
              <a:off x="6518399" y="5505179"/>
              <a:ext cx="224926" cy="22492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6DBC1D9-5E91-9EFA-78FC-557DE693E47C}"/>
                </a:ext>
              </a:extLst>
            </p:cNvPr>
            <p:cNvSpPr/>
            <p:nvPr/>
          </p:nvSpPr>
          <p:spPr>
            <a:xfrm>
              <a:off x="6559657" y="5208409"/>
              <a:ext cx="137114" cy="13711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5DA7E86-1459-6715-9B1B-1EE5FC96C29F}"/>
                </a:ext>
              </a:extLst>
            </p:cNvPr>
            <p:cNvSpPr/>
            <p:nvPr/>
          </p:nvSpPr>
          <p:spPr>
            <a:xfrm>
              <a:off x="3317145" y="6088337"/>
              <a:ext cx="224926" cy="22492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D13265C-BDC3-3C1B-3D97-D106CF4C6887}"/>
                </a:ext>
              </a:extLst>
            </p:cNvPr>
            <p:cNvSpPr/>
            <p:nvPr/>
          </p:nvSpPr>
          <p:spPr>
            <a:xfrm>
              <a:off x="3020327" y="6235749"/>
              <a:ext cx="137114" cy="13711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B51787E-388C-F61C-319F-43050BBADCF4}"/>
                </a:ext>
              </a:extLst>
            </p:cNvPr>
            <p:cNvSpPr/>
            <p:nvPr/>
          </p:nvSpPr>
          <p:spPr>
            <a:xfrm>
              <a:off x="1896877" y="5290986"/>
              <a:ext cx="4539829" cy="931086"/>
            </a:xfrm>
            <a:custGeom>
              <a:avLst/>
              <a:gdLst>
                <a:gd name="connsiteX0" fmla="*/ 691268 w 4539829"/>
                <a:gd name="connsiteY0" fmla="*/ 0 h 931086"/>
                <a:gd name="connsiteX1" fmla="*/ 1013570 w 4539829"/>
                <a:gd name="connsiteY1" fmla="*/ 213636 h 931086"/>
                <a:gd name="connsiteX2" fmla="*/ 1014847 w 4539829"/>
                <a:gd name="connsiteY2" fmla="*/ 219961 h 931086"/>
                <a:gd name="connsiteX3" fmla="*/ 1049283 w 4539829"/>
                <a:gd name="connsiteY3" fmla="*/ 216489 h 931086"/>
                <a:gd name="connsiteX4" fmla="*/ 1229307 w 4539829"/>
                <a:gd name="connsiteY4" fmla="*/ 271479 h 931086"/>
                <a:gd name="connsiteX5" fmla="*/ 1272347 w 4539829"/>
                <a:gd name="connsiteY5" fmla="*/ 306990 h 931086"/>
                <a:gd name="connsiteX6" fmla="*/ 1274309 w 4539829"/>
                <a:gd name="connsiteY6" fmla="*/ 297269 h 931086"/>
                <a:gd name="connsiteX7" fmla="*/ 1570990 w 4539829"/>
                <a:gd name="connsiteY7" fmla="*/ 100616 h 931086"/>
                <a:gd name="connsiteX8" fmla="*/ 1892974 w 4539829"/>
                <a:gd name="connsiteY8" fmla="*/ 422600 h 931086"/>
                <a:gd name="connsiteX9" fmla="*/ 1881928 w 4539829"/>
                <a:gd name="connsiteY9" fmla="*/ 477314 h 931086"/>
                <a:gd name="connsiteX10" fmla="*/ 1894715 w 4539829"/>
                <a:gd name="connsiteY10" fmla="*/ 470373 h 931086"/>
                <a:gd name="connsiteX11" fmla="*/ 1988048 w 4539829"/>
                <a:gd name="connsiteY11" fmla="*/ 451530 h 931086"/>
                <a:gd name="connsiteX12" fmla="*/ 2122110 w 4539829"/>
                <a:gd name="connsiteY12" fmla="*/ 492481 h 931086"/>
                <a:gd name="connsiteX13" fmla="*/ 2152662 w 4539829"/>
                <a:gd name="connsiteY13" fmla="*/ 517688 h 931086"/>
                <a:gd name="connsiteX14" fmla="*/ 2162564 w 4539829"/>
                <a:gd name="connsiteY14" fmla="*/ 468641 h 931086"/>
                <a:gd name="connsiteX15" fmla="*/ 2465513 w 4539829"/>
                <a:gd name="connsiteY15" fmla="*/ 267833 h 931086"/>
                <a:gd name="connsiteX16" fmla="*/ 2649340 w 4539829"/>
                <a:gd name="connsiteY16" fmla="*/ 323985 h 931086"/>
                <a:gd name="connsiteX17" fmla="*/ 2651368 w 4539829"/>
                <a:gd name="connsiteY17" fmla="*/ 325658 h 931086"/>
                <a:gd name="connsiteX18" fmla="*/ 2697563 w 4539829"/>
                <a:gd name="connsiteY18" fmla="*/ 257143 h 931086"/>
                <a:gd name="connsiteX19" fmla="*/ 2890119 w 4539829"/>
                <a:gd name="connsiteY19" fmla="*/ 177383 h 931086"/>
                <a:gd name="connsiteX20" fmla="*/ 3141035 w 4539829"/>
                <a:gd name="connsiteY20" fmla="*/ 343702 h 931086"/>
                <a:gd name="connsiteX21" fmla="*/ 3150697 w 4539829"/>
                <a:gd name="connsiteY21" fmla="*/ 391556 h 931086"/>
                <a:gd name="connsiteX22" fmla="*/ 3179315 w 4539829"/>
                <a:gd name="connsiteY22" fmla="*/ 388671 h 931086"/>
                <a:gd name="connsiteX23" fmla="*/ 3272648 w 4539829"/>
                <a:gd name="connsiteY23" fmla="*/ 407514 h 931086"/>
                <a:gd name="connsiteX24" fmla="*/ 3295265 w 4539829"/>
                <a:gd name="connsiteY24" fmla="*/ 419791 h 931086"/>
                <a:gd name="connsiteX25" fmla="*/ 3304677 w 4539829"/>
                <a:gd name="connsiteY25" fmla="*/ 373171 h 931086"/>
                <a:gd name="connsiteX26" fmla="*/ 3601358 w 4539829"/>
                <a:gd name="connsiteY26" fmla="*/ 176518 h 931086"/>
                <a:gd name="connsiteX27" fmla="*/ 3781383 w 4539829"/>
                <a:gd name="connsiteY27" fmla="*/ 231508 h 931086"/>
                <a:gd name="connsiteX28" fmla="*/ 3819477 w 4539829"/>
                <a:gd name="connsiteY28" fmla="*/ 262939 h 931086"/>
                <a:gd name="connsiteX29" fmla="*/ 3853237 w 4539829"/>
                <a:gd name="connsiteY29" fmla="*/ 222022 h 931086"/>
                <a:gd name="connsiteX30" fmla="*/ 4080914 w 4539829"/>
                <a:gd name="connsiteY30" fmla="*/ 127715 h 931086"/>
                <a:gd name="connsiteX31" fmla="*/ 4377595 w 4539829"/>
                <a:gd name="connsiteY31" fmla="*/ 324368 h 931086"/>
                <a:gd name="connsiteX32" fmla="*/ 4400780 w 4539829"/>
                <a:gd name="connsiteY32" fmla="*/ 439209 h 931086"/>
                <a:gd name="connsiteX33" fmla="*/ 4414522 w 4539829"/>
                <a:gd name="connsiteY33" fmla="*/ 443474 h 931086"/>
                <a:gd name="connsiteX34" fmla="*/ 4539829 w 4539829"/>
                <a:gd name="connsiteY34" fmla="*/ 632519 h 931086"/>
                <a:gd name="connsiteX35" fmla="*/ 4334661 w 4539829"/>
                <a:gd name="connsiteY35" fmla="*/ 837687 h 931086"/>
                <a:gd name="connsiteX36" fmla="*/ 4189586 w 4539829"/>
                <a:gd name="connsiteY36" fmla="*/ 777595 h 931086"/>
                <a:gd name="connsiteX37" fmla="*/ 4175066 w 4539829"/>
                <a:gd name="connsiteY37" fmla="*/ 756059 h 931086"/>
                <a:gd name="connsiteX38" fmla="*/ 4145805 w 4539829"/>
                <a:gd name="connsiteY38" fmla="*/ 765142 h 931086"/>
                <a:gd name="connsiteX39" fmla="*/ 4080914 w 4539829"/>
                <a:gd name="connsiteY39" fmla="*/ 771683 h 931086"/>
                <a:gd name="connsiteX40" fmla="*/ 3900890 w 4539829"/>
                <a:gd name="connsiteY40" fmla="*/ 716693 h 931086"/>
                <a:gd name="connsiteX41" fmla="*/ 3862795 w 4539829"/>
                <a:gd name="connsiteY41" fmla="*/ 685262 h 931086"/>
                <a:gd name="connsiteX42" fmla="*/ 3829035 w 4539829"/>
                <a:gd name="connsiteY42" fmla="*/ 726179 h 931086"/>
                <a:gd name="connsiteX43" fmla="*/ 3601358 w 4539829"/>
                <a:gd name="connsiteY43" fmla="*/ 820486 h 931086"/>
                <a:gd name="connsiteX44" fmla="*/ 3421334 w 4539829"/>
                <a:gd name="connsiteY44" fmla="*/ 765496 h 931086"/>
                <a:gd name="connsiteX45" fmla="*/ 3388848 w 4539829"/>
                <a:gd name="connsiteY45" fmla="*/ 738693 h 931086"/>
                <a:gd name="connsiteX46" fmla="*/ 3348864 w 4539829"/>
                <a:gd name="connsiteY46" fmla="*/ 797998 h 931086"/>
                <a:gd name="connsiteX47" fmla="*/ 3179315 w 4539829"/>
                <a:gd name="connsiteY47" fmla="*/ 868227 h 931086"/>
                <a:gd name="connsiteX48" fmla="*/ 2958380 w 4539829"/>
                <a:gd name="connsiteY48" fmla="*/ 721782 h 931086"/>
                <a:gd name="connsiteX49" fmla="*/ 2956584 w 4539829"/>
                <a:gd name="connsiteY49" fmla="*/ 712887 h 931086"/>
                <a:gd name="connsiteX50" fmla="*/ 2945000 w 4539829"/>
                <a:gd name="connsiteY50" fmla="*/ 716483 h 931086"/>
                <a:gd name="connsiteX51" fmla="*/ 2890119 w 4539829"/>
                <a:gd name="connsiteY51" fmla="*/ 722015 h 931086"/>
                <a:gd name="connsiteX52" fmla="*/ 2784122 w 4539829"/>
                <a:gd name="connsiteY52" fmla="*/ 700615 h 931086"/>
                <a:gd name="connsiteX53" fmla="*/ 2774372 w 4539829"/>
                <a:gd name="connsiteY53" fmla="*/ 695323 h 931086"/>
                <a:gd name="connsiteX54" fmla="*/ 2768462 w 4539829"/>
                <a:gd name="connsiteY54" fmla="*/ 724597 h 931086"/>
                <a:gd name="connsiteX55" fmla="*/ 2465513 w 4539829"/>
                <a:gd name="connsiteY55" fmla="*/ 925405 h 931086"/>
                <a:gd name="connsiteX56" fmla="*/ 2233026 w 4539829"/>
                <a:gd name="connsiteY56" fmla="*/ 829106 h 931086"/>
                <a:gd name="connsiteX57" fmla="*/ 2203297 w 4539829"/>
                <a:gd name="connsiteY57" fmla="*/ 793074 h 931086"/>
                <a:gd name="connsiteX58" fmla="*/ 2157597 w 4539829"/>
                <a:gd name="connsiteY58" fmla="*/ 860857 h 931086"/>
                <a:gd name="connsiteX59" fmla="*/ 1988048 w 4539829"/>
                <a:gd name="connsiteY59" fmla="*/ 931086 h 931086"/>
                <a:gd name="connsiteX60" fmla="*/ 1748270 w 4539829"/>
                <a:gd name="connsiteY60" fmla="*/ 691308 h 931086"/>
                <a:gd name="connsiteX61" fmla="*/ 1748321 w 4539829"/>
                <a:gd name="connsiteY61" fmla="*/ 691057 h 931086"/>
                <a:gd name="connsiteX62" fmla="*/ 1696321 w 4539829"/>
                <a:gd name="connsiteY62" fmla="*/ 719281 h 931086"/>
                <a:gd name="connsiteX63" fmla="*/ 1570990 w 4539829"/>
                <a:gd name="connsiteY63" fmla="*/ 744584 h 931086"/>
                <a:gd name="connsiteX64" fmla="*/ 1390966 w 4539829"/>
                <a:gd name="connsiteY64" fmla="*/ 689594 h 931086"/>
                <a:gd name="connsiteX65" fmla="*/ 1347926 w 4539829"/>
                <a:gd name="connsiteY65" fmla="*/ 654084 h 931086"/>
                <a:gd name="connsiteX66" fmla="*/ 1345964 w 4539829"/>
                <a:gd name="connsiteY66" fmla="*/ 663804 h 931086"/>
                <a:gd name="connsiteX67" fmla="*/ 1049283 w 4539829"/>
                <a:gd name="connsiteY67" fmla="*/ 860457 h 931086"/>
                <a:gd name="connsiteX68" fmla="*/ 782289 w 4539829"/>
                <a:gd name="connsiteY68" fmla="*/ 718498 h 931086"/>
                <a:gd name="connsiteX69" fmla="*/ 767241 w 4539829"/>
                <a:gd name="connsiteY69" fmla="*/ 690773 h 931086"/>
                <a:gd name="connsiteX70" fmla="*/ 761763 w 4539829"/>
                <a:gd name="connsiteY70" fmla="*/ 692474 h 931086"/>
                <a:gd name="connsiteX71" fmla="*/ 691268 w 4539829"/>
                <a:gd name="connsiteY71" fmla="*/ 699580 h 931086"/>
                <a:gd name="connsiteX72" fmla="*/ 495697 w 4539829"/>
                <a:gd name="connsiteY72" fmla="*/ 639842 h 931086"/>
                <a:gd name="connsiteX73" fmla="*/ 493878 w 4539829"/>
                <a:gd name="connsiteY73" fmla="*/ 638341 h 931086"/>
                <a:gd name="connsiteX74" fmla="*/ 464872 w 4539829"/>
                <a:gd name="connsiteY74" fmla="*/ 681362 h 931086"/>
                <a:gd name="connsiteX75" fmla="*/ 272316 w 4539829"/>
                <a:gd name="connsiteY75" fmla="*/ 761121 h 931086"/>
                <a:gd name="connsiteX76" fmla="*/ 0 w 4539829"/>
                <a:gd name="connsiteY76" fmla="*/ 488805 h 931086"/>
                <a:gd name="connsiteX77" fmla="*/ 272316 w 4539829"/>
                <a:gd name="connsiteY77" fmla="*/ 216489 h 931086"/>
                <a:gd name="connsiteX78" fmla="*/ 327197 w 4539829"/>
                <a:gd name="connsiteY78" fmla="*/ 222022 h 931086"/>
                <a:gd name="connsiteX79" fmla="*/ 364910 w 4539829"/>
                <a:gd name="connsiteY79" fmla="*/ 233728 h 931086"/>
                <a:gd name="connsiteX80" fmla="*/ 368966 w 4539829"/>
                <a:gd name="connsiteY80" fmla="*/ 213636 h 931086"/>
                <a:gd name="connsiteX81" fmla="*/ 691268 w 4539829"/>
                <a:gd name="connsiteY81" fmla="*/ 0 h 93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539829" h="931086">
                  <a:moveTo>
                    <a:pt x="691268" y="0"/>
                  </a:moveTo>
                  <a:cubicBezTo>
                    <a:pt x="836156" y="0"/>
                    <a:pt x="960469" y="88091"/>
                    <a:pt x="1013570" y="213636"/>
                  </a:cubicBezTo>
                  <a:lnTo>
                    <a:pt x="1014847" y="219961"/>
                  </a:lnTo>
                  <a:lnTo>
                    <a:pt x="1049283" y="216489"/>
                  </a:lnTo>
                  <a:cubicBezTo>
                    <a:pt x="1115968" y="216489"/>
                    <a:pt x="1177918" y="236761"/>
                    <a:pt x="1229307" y="271479"/>
                  </a:cubicBezTo>
                  <a:lnTo>
                    <a:pt x="1272347" y="306990"/>
                  </a:lnTo>
                  <a:lnTo>
                    <a:pt x="1274309" y="297269"/>
                  </a:lnTo>
                  <a:cubicBezTo>
                    <a:pt x="1323189" y="181705"/>
                    <a:pt x="1437620" y="100616"/>
                    <a:pt x="1570990" y="100616"/>
                  </a:cubicBezTo>
                  <a:cubicBezTo>
                    <a:pt x="1748817" y="100616"/>
                    <a:pt x="1892974" y="244773"/>
                    <a:pt x="1892974" y="422600"/>
                  </a:cubicBezTo>
                  <a:lnTo>
                    <a:pt x="1881928" y="477314"/>
                  </a:lnTo>
                  <a:lnTo>
                    <a:pt x="1894715" y="470373"/>
                  </a:lnTo>
                  <a:cubicBezTo>
                    <a:pt x="1923402" y="458240"/>
                    <a:pt x="1954941" y="451530"/>
                    <a:pt x="1988048" y="451530"/>
                  </a:cubicBezTo>
                  <a:cubicBezTo>
                    <a:pt x="2037708" y="451530"/>
                    <a:pt x="2083841" y="466627"/>
                    <a:pt x="2122110" y="492481"/>
                  </a:cubicBezTo>
                  <a:lnTo>
                    <a:pt x="2152662" y="517688"/>
                  </a:lnTo>
                  <a:lnTo>
                    <a:pt x="2162564" y="468641"/>
                  </a:lnTo>
                  <a:cubicBezTo>
                    <a:pt x="2212477" y="350635"/>
                    <a:pt x="2329325" y="267833"/>
                    <a:pt x="2465513" y="267833"/>
                  </a:cubicBezTo>
                  <a:cubicBezTo>
                    <a:pt x="2533606" y="267833"/>
                    <a:pt x="2596865" y="288534"/>
                    <a:pt x="2649340" y="323985"/>
                  </a:cubicBezTo>
                  <a:lnTo>
                    <a:pt x="2651368" y="325658"/>
                  </a:lnTo>
                  <a:lnTo>
                    <a:pt x="2697563" y="257143"/>
                  </a:lnTo>
                  <a:cubicBezTo>
                    <a:pt x="2746842" y="207863"/>
                    <a:pt x="2814921" y="177383"/>
                    <a:pt x="2890119" y="177383"/>
                  </a:cubicBezTo>
                  <a:cubicBezTo>
                    <a:pt x="3002916" y="177383"/>
                    <a:pt x="3099695" y="245963"/>
                    <a:pt x="3141035" y="343702"/>
                  </a:cubicBezTo>
                  <a:lnTo>
                    <a:pt x="3150697" y="391556"/>
                  </a:lnTo>
                  <a:lnTo>
                    <a:pt x="3179315" y="388671"/>
                  </a:lnTo>
                  <a:cubicBezTo>
                    <a:pt x="3212422" y="388671"/>
                    <a:pt x="3243961" y="395381"/>
                    <a:pt x="3272648" y="407514"/>
                  </a:cubicBezTo>
                  <a:lnTo>
                    <a:pt x="3295265" y="419791"/>
                  </a:lnTo>
                  <a:lnTo>
                    <a:pt x="3304677" y="373171"/>
                  </a:lnTo>
                  <a:cubicBezTo>
                    <a:pt x="3353557" y="257607"/>
                    <a:pt x="3467988" y="176518"/>
                    <a:pt x="3601358" y="176518"/>
                  </a:cubicBezTo>
                  <a:cubicBezTo>
                    <a:pt x="3668043" y="176518"/>
                    <a:pt x="3729994" y="196790"/>
                    <a:pt x="3781383" y="231508"/>
                  </a:cubicBezTo>
                  <a:lnTo>
                    <a:pt x="3819477" y="262939"/>
                  </a:lnTo>
                  <a:lnTo>
                    <a:pt x="3853237" y="222022"/>
                  </a:lnTo>
                  <a:cubicBezTo>
                    <a:pt x="3911505" y="163754"/>
                    <a:pt x="3992001" y="127715"/>
                    <a:pt x="4080914" y="127715"/>
                  </a:cubicBezTo>
                  <a:cubicBezTo>
                    <a:pt x="4214285" y="127715"/>
                    <a:pt x="4328715" y="208804"/>
                    <a:pt x="4377595" y="324368"/>
                  </a:cubicBezTo>
                  <a:lnTo>
                    <a:pt x="4400780" y="439209"/>
                  </a:lnTo>
                  <a:lnTo>
                    <a:pt x="4414522" y="443474"/>
                  </a:lnTo>
                  <a:cubicBezTo>
                    <a:pt x="4488160" y="474621"/>
                    <a:pt x="4539829" y="547536"/>
                    <a:pt x="4539829" y="632519"/>
                  </a:cubicBezTo>
                  <a:cubicBezTo>
                    <a:pt x="4539829" y="745830"/>
                    <a:pt x="4447972" y="837687"/>
                    <a:pt x="4334661" y="837687"/>
                  </a:cubicBezTo>
                  <a:cubicBezTo>
                    <a:pt x="4278006" y="837687"/>
                    <a:pt x="4226714" y="814723"/>
                    <a:pt x="4189586" y="777595"/>
                  </a:cubicBezTo>
                  <a:lnTo>
                    <a:pt x="4175066" y="756059"/>
                  </a:lnTo>
                  <a:lnTo>
                    <a:pt x="4145805" y="765142"/>
                  </a:lnTo>
                  <a:cubicBezTo>
                    <a:pt x="4124845" y="769431"/>
                    <a:pt x="4103143" y="771683"/>
                    <a:pt x="4080914" y="771683"/>
                  </a:cubicBezTo>
                  <a:cubicBezTo>
                    <a:pt x="4014229" y="771683"/>
                    <a:pt x="3952279" y="751411"/>
                    <a:pt x="3900890" y="716693"/>
                  </a:cubicBezTo>
                  <a:lnTo>
                    <a:pt x="3862795" y="685262"/>
                  </a:lnTo>
                  <a:lnTo>
                    <a:pt x="3829035" y="726179"/>
                  </a:lnTo>
                  <a:cubicBezTo>
                    <a:pt x="3770768" y="784447"/>
                    <a:pt x="3690272" y="820486"/>
                    <a:pt x="3601358" y="820486"/>
                  </a:cubicBezTo>
                  <a:cubicBezTo>
                    <a:pt x="3534673" y="820486"/>
                    <a:pt x="3472723" y="800214"/>
                    <a:pt x="3421334" y="765496"/>
                  </a:cubicBezTo>
                  <a:lnTo>
                    <a:pt x="3388848" y="738693"/>
                  </a:lnTo>
                  <a:lnTo>
                    <a:pt x="3348864" y="797998"/>
                  </a:lnTo>
                  <a:cubicBezTo>
                    <a:pt x="3305473" y="841389"/>
                    <a:pt x="3245528" y="868227"/>
                    <a:pt x="3179315" y="868227"/>
                  </a:cubicBezTo>
                  <a:cubicBezTo>
                    <a:pt x="3079996" y="868227"/>
                    <a:pt x="2994780" y="807842"/>
                    <a:pt x="2958380" y="721782"/>
                  </a:cubicBezTo>
                  <a:lnTo>
                    <a:pt x="2956584" y="712887"/>
                  </a:lnTo>
                  <a:lnTo>
                    <a:pt x="2945000" y="716483"/>
                  </a:lnTo>
                  <a:cubicBezTo>
                    <a:pt x="2927273" y="720110"/>
                    <a:pt x="2908919" y="722015"/>
                    <a:pt x="2890119" y="722015"/>
                  </a:cubicBezTo>
                  <a:cubicBezTo>
                    <a:pt x="2852520" y="722015"/>
                    <a:pt x="2816701" y="714395"/>
                    <a:pt x="2784122" y="700615"/>
                  </a:cubicBezTo>
                  <a:lnTo>
                    <a:pt x="2774372" y="695323"/>
                  </a:lnTo>
                  <a:lnTo>
                    <a:pt x="2768462" y="724597"/>
                  </a:lnTo>
                  <a:cubicBezTo>
                    <a:pt x="2718549" y="842604"/>
                    <a:pt x="2601700" y="925405"/>
                    <a:pt x="2465513" y="925405"/>
                  </a:cubicBezTo>
                  <a:cubicBezTo>
                    <a:pt x="2374721" y="925405"/>
                    <a:pt x="2292525" y="888605"/>
                    <a:pt x="2233026" y="829106"/>
                  </a:cubicBezTo>
                  <a:lnTo>
                    <a:pt x="2203297" y="793074"/>
                  </a:lnTo>
                  <a:lnTo>
                    <a:pt x="2157597" y="860857"/>
                  </a:lnTo>
                  <a:cubicBezTo>
                    <a:pt x="2114205" y="904248"/>
                    <a:pt x="2054261" y="931086"/>
                    <a:pt x="1988048" y="931086"/>
                  </a:cubicBezTo>
                  <a:cubicBezTo>
                    <a:pt x="1855622" y="931086"/>
                    <a:pt x="1748270" y="823734"/>
                    <a:pt x="1748270" y="691308"/>
                  </a:cubicBezTo>
                  <a:lnTo>
                    <a:pt x="1748321" y="691057"/>
                  </a:lnTo>
                  <a:lnTo>
                    <a:pt x="1696321" y="719281"/>
                  </a:lnTo>
                  <a:cubicBezTo>
                    <a:pt x="1657799" y="735574"/>
                    <a:pt x="1615447" y="744584"/>
                    <a:pt x="1570990" y="744584"/>
                  </a:cubicBezTo>
                  <a:cubicBezTo>
                    <a:pt x="1504305" y="744584"/>
                    <a:pt x="1442355" y="724312"/>
                    <a:pt x="1390966" y="689594"/>
                  </a:cubicBezTo>
                  <a:lnTo>
                    <a:pt x="1347926" y="654084"/>
                  </a:lnTo>
                  <a:lnTo>
                    <a:pt x="1345964" y="663804"/>
                  </a:lnTo>
                  <a:cubicBezTo>
                    <a:pt x="1297084" y="779369"/>
                    <a:pt x="1182653" y="860457"/>
                    <a:pt x="1049283" y="860457"/>
                  </a:cubicBezTo>
                  <a:cubicBezTo>
                    <a:pt x="938141" y="860457"/>
                    <a:pt x="840152" y="804146"/>
                    <a:pt x="782289" y="718498"/>
                  </a:cubicBezTo>
                  <a:lnTo>
                    <a:pt x="767241" y="690773"/>
                  </a:lnTo>
                  <a:lnTo>
                    <a:pt x="761763" y="692474"/>
                  </a:lnTo>
                  <a:cubicBezTo>
                    <a:pt x="738992" y="697133"/>
                    <a:pt x="715416" y="699580"/>
                    <a:pt x="691268" y="699580"/>
                  </a:cubicBezTo>
                  <a:cubicBezTo>
                    <a:pt x="618824" y="699580"/>
                    <a:pt x="551524" y="677558"/>
                    <a:pt x="495697" y="639842"/>
                  </a:cubicBezTo>
                  <a:lnTo>
                    <a:pt x="493878" y="638341"/>
                  </a:lnTo>
                  <a:lnTo>
                    <a:pt x="464872" y="681362"/>
                  </a:lnTo>
                  <a:cubicBezTo>
                    <a:pt x="415593" y="730641"/>
                    <a:pt x="347514" y="761121"/>
                    <a:pt x="272316" y="761121"/>
                  </a:cubicBezTo>
                  <a:cubicBezTo>
                    <a:pt x="121920" y="761121"/>
                    <a:pt x="0" y="639201"/>
                    <a:pt x="0" y="488805"/>
                  </a:cubicBezTo>
                  <a:cubicBezTo>
                    <a:pt x="0" y="338409"/>
                    <a:pt x="121920" y="216489"/>
                    <a:pt x="272316" y="216489"/>
                  </a:cubicBezTo>
                  <a:cubicBezTo>
                    <a:pt x="291115" y="216489"/>
                    <a:pt x="309470" y="218394"/>
                    <a:pt x="327197" y="222022"/>
                  </a:cubicBezTo>
                  <a:lnTo>
                    <a:pt x="364910" y="233728"/>
                  </a:lnTo>
                  <a:lnTo>
                    <a:pt x="368966" y="213636"/>
                  </a:lnTo>
                  <a:cubicBezTo>
                    <a:pt x="422067" y="88091"/>
                    <a:pt x="546380" y="0"/>
                    <a:pt x="691268" y="0"/>
                  </a:cubicBezTo>
                  <a:close/>
                </a:path>
              </a:pathLst>
            </a:custGeom>
            <a:gradFill flip="none" rotWithShape="1">
              <a:gsLst>
                <a:gs pos="29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50000"/>
                    <a:alpha val="50000"/>
                  </a:schemeClr>
                </a:gs>
              </a:gsLst>
              <a:lin ang="5400000" scaled="1"/>
              <a:tileRect/>
            </a:gradFill>
            <a:ln w="403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2E4C4E3-4F3F-FC5A-DB19-5A10ABF7E77B}"/>
                </a:ext>
              </a:extLst>
            </p:cNvPr>
            <p:cNvSpPr/>
            <p:nvPr/>
          </p:nvSpPr>
          <p:spPr>
            <a:xfrm>
              <a:off x="1722989" y="5290986"/>
              <a:ext cx="192707" cy="1927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904B486-EDEA-4B6E-8A62-2B4A63EFCD5F}"/>
                </a:ext>
              </a:extLst>
            </p:cNvPr>
            <p:cNvSpPr/>
            <p:nvPr/>
          </p:nvSpPr>
          <p:spPr>
            <a:xfrm>
              <a:off x="1418640" y="5431144"/>
              <a:ext cx="298961" cy="2989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CEA932D-E5F4-29C9-C7DD-276AD9F0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6" y="4583497"/>
            <a:ext cx="3676013" cy="183077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C8A1EA0-116E-75DD-E71E-C71E83E4B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423" y="3206958"/>
            <a:ext cx="4115014" cy="3298179"/>
          </a:xfrm>
          <a:prstGeom prst="rect">
            <a:avLst/>
          </a:prstGeom>
        </p:spPr>
      </p:pic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83362605-6FDC-27E6-D248-FED552F20EFC}"/>
              </a:ext>
            </a:extLst>
          </p:cNvPr>
          <p:cNvSpPr/>
          <p:nvPr/>
        </p:nvSpPr>
        <p:spPr>
          <a:xfrm>
            <a:off x="371601" y="1569274"/>
            <a:ext cx="4011534" cy="2045164"/>
          </a:xfrm>
          <a:prstGeom prst="wedgeRoundRectCallout">
            <a:avLst>
              <a:gd name="adj1" fmla="val 10721"/>
              <a:gd name="adj2" fmla="val 9265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hai hình dưới đây, em liên hệ đến quốc gia và khu vực nào? 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2C87187-16F4-1266-84A5-D8EA3EC8F95B}"/>
              </a:ext>
            </a:extLst>
          </p:cNvPr>
          <p:cNvSpPr/>
          <p:nvPr/>
        </p:nvSpPr>
        <p:spPr>
          <a:xfrm>
            <a:off x="530591" y="3422548"/>
            <a:ext cx="3616057" cy="11840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 </a:t>
            </a:r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 của Hội đồng Tương trợ </a:t>
            </a:r>
          </a:p>
          <a:p>
            <a:pPr algn="ctr"/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 (SEV) – tổ chức do Liên Xô và các nước Đông Âu sáng lập (1949)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4A13C00-C665-1C8A-980A-FB15926EDA7D}"/>
              </a:ext>
            </a:extLst>
          </p:cNvPr>
          <p:cNvSpPr/>
          <p:nvPr/>
        </p:nvSpPr>
        <p:spPr>
          <a:xfrm>
            <a:off x="7864996" y="1789220"/>
            <a:ext cx="3616057" cy="14177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 </a:t>
            </a:r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vũ trụ Phương Đông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Vostok</a:t>
            </a:r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 được phóng thành công (1961), đưa I-u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 Ga-ga-rin – người đầu tiên bay vào vũ trụ</a:t>
            </a:r>
          </a:p>
        </p:txBody>
      </p:sp>
      <p:sp>
        <p:nvSpPr>
          <p:cNvPr id="77" name="Diamond 76">
            <a:extLst>
              <a:ext uri="{FF2B5EF4-FFF2-40B4-BE49-F238E27FC236}">
                <a16:creationId xmlns:a16="http://schemas.microsoft.com/office/drawing/2014/main" id="{ECBFED11-376A-3BC0-CC73-67F82F378B1B}"/>
              </a:ext>
            </a:extLst>
          </p:cNvPr>
          <p:cNvSpPr/>
          <p:nvPr/>
        </p:nvSpPr>
        <p:spPr>
          <a:xfrm>
            <a:off x="4743294" y="1930874"/>
            <a:ext cx="2429682" cy="4520135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XÔ VÀ ĐÔNG ÂU </a:t>
            </a:r>
          </a:p>
        </p:txBody>
      </p:sp>
    </p:spTree>
    <p:extLst>
      <p:ext uri="{BB962C8B-B14F-4D97-AF65-F5344CB8AC3E}">
        <p14:creationId xmlns:p14="http://schemas.microsoft.com/office/powerpoint/2010/main" val="2885146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 animBg="1"/>
      <p:bldP spid="75" grpId="0" animBg="1"/>
      <p:bldP spid="76" grpId="0" animBg="1"/>
      <p:bldP spid="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60374C-29B2-E266-20D3-567F3DA11D79}"/>
              </a:ext>
            </a:extLst>
          </p:cNvPr>
          <p:cNvGraphicFramePr>
            <a:graphicFrameLocks noGrp="1"/>
          </p:cNvGraphicFramePr>
          <p:nvPr/>
        </p:nvGraphicFramePr>
        <p:xfrm>
          <a:off x="340241" y="180899"/>
          <a:ext cx="11504429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288">
                  <a:extLst>
                    <a:ext uri="{9D8B030D-6E8A-4147-A177-3AD203B41FA5}">
                      <a16:colId xmlns:a16="http://schemas.microsoft.com/office/drawing/2014/main" val="1792350796"/>
                    </a:ext>
                  </a:extLst>
                </a:gridCol>
                <a:gridCol w="3439933">
                  <a:extLst>
                    <a:ext uri="{9D8B030D-6E8A-4147-A177-3AD203B41FA5}">
                      <a16:colId xmlns:a16="http://schemas.microsoft.com/office/drawing/2014/main" val="98663323"/>
                    </a:ext>
                  </a:extLst>
                </a:gridCol>
                <a:gridCol w="6666208">
                  <a:extLst>
                    <a:ext uri="{9D8B030D-6E8A-4147-A177-3AD203B41FA5}">
                      <a16:colId xmlns:a16="http://schemas.microsoft.com/office/drawing/2014/main" val="46248847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HÌNH LIÊN XÔ TỪ NĂM 1945 ĐẾN NĂM 1991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4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Lĩnhvực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chi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85813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 algn="just">
                        <a:buAutoNum type="alphaLcParenR"/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 năm  1945  đến  giữa thập niên 80 của thế kỉ XX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0" indent="-514350" algn="just">
                        <a:buAutoNum type="alphaLcParenR"/>
                      </a:pP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2991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Từ giữa thập niên 80 của thế kỉ XX đến năm 1991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2690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6BD2D8-2F07-EC23-054F-5B324E0FEE12}"/>
              </a:ext>
            </a:extLst>
          </p:cNvPr>
          <p:cNvSpPr txBox="1"/>
          <p:nvPr/>
        </p:nvSpPr>
        <p:spPr>
          <a:xfrm>
            <a:off x="5259572" y="1164436"/>
            <a:ext cx="6549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Từ  giữa  thập  niên  50  đến  giữa thập  niên  70  của  thế  kỉ  XX:  mức sống người dân được nâng cao.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Hệ  thống:  phúc  lợi,  y  tế,  giáo dục,... phát triển.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Đạt nhiều thành tựu: về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nghệ thuật,...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FE611-ADC0-E4B7-1673-0EB13F097833}"/>
              </a:ext>
            </a:extLst>
          </p:cNvPr>
          <p:cNvSpPr txBox="1"/>
          <p:nvPr/>
        </p:nvSpPr>
        <p:spPr>
          <a:xfrm>
            <a:off x="5312733" y="3735450"/>
            <a:ext cx="6634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Đời  sống  người  dân:  gặp  nhiều khó  khăn:  thiếu  hàng  tiêu  dùng, lương thực; thu nhập giảm;…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71DD48-FDBD-AFE4-DE8D-E9A35FB42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3507" y="1229089"/>
            <a:ext cx="4774020" cy="50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11692 0.04004 C 0.14114 0.04907 0.17773 0.05393 0.21588 0.05393 C 0.2595 0.05393 0.2944 0.04907 0.31862 0.04004 L 0.43554 4.07407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32A10B3-0B5D-48D8-A2FC-350ADDA2CA37}"/>
              </a:ext>
            </a:extLst>
          </p:cNvPr>
          <p:cNvSpPr/>
          <p:nvPr/>
        </p:nvSpPr>
        <p:spPr>
          <a:xfrm>
            <a:off x="1354461" y="3315500"/>
            <a:ext cx="1313159" cy="1841607"/>
          </a:xfrm>
          <a:custGeom>
            <a:avLst/>
            <a:gdLst>
              <a:gd name="connsiteX0" fmla="*/ 32328 w 1313159"/>
              <a:gd name="connsiteY0" fmla="*/ 0 h 1841607"/>
              <a:gd name="connsiteX1" fmla="*/ 78048 w 1313159"/>
              <a:gd name="connsiteY1" fmla="*/ 0 h 1841607"/>
              <a:gd name="connsiteX2" fmla="*/ 1313159 w 1313159"/>
              <a:gd name="connsiteY2" fmla="*/ 1235111 h 1841607"/>
              <a:gd name="connsiteX3" fmla="*/ 1282374 w 1313159"/>
              <a:gd name="connsiteY3" fmla="*/ 1268983 h 1841607"/>
              <a:gd name="connsiteX4" fmla="*/ 1282374 w 1313159"/>
              <a:gd name="connsiteY4" fmla="*/ 1268983 h 1841607"/>
              <a:gd name="connsiteX5" fmla="*/ 1221958 w 1313159"/>
              <a:gd name="connsiteY5" fmla="*/ 1335456 h 1841607"/>
              <a:gd name="connsiteX6" fmla="*/ 1 w 1313159"/>
              <a:gd name="connsiteY6" fmla="*/ 1841607 h 1841607"/>
              <a:gd name="connsiteX7" fmla="*/ 0 w 1313159"/>
              <a:gd name="connsiteY7" fmla="*/ 1841607 h 1841607"/>
              <a:gd name="connsiteX8" fmla="*/ 0 w 1313159"/>
              <a:gd name="connsiteY8" fmla="*/ 32327 h 1841607"/>
              <a:gd name="connsiteX9" fmla="*/ 22860 w 1313159"/>
              <a:gd name="connsiteY9" fmla="*/ 9467 h 1841607"/>
              <a:gd name="connsiteX10" fmla="*/ 22861 w 1313159"/>
              <a:gd name="connsiteY10" fmla="*/ 9468 h 184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159" h="1841607">
                <a:moveTo>
                  <a:pt x="32328" y="0"/>
                </a:moveTo>
                <a:lnTo>
                  <a:pt x="78048" y="0"/>
                </a:lnTo>
                <a:lnTo>
                  <a:pt x="1313159" y="1235111"/>
                </a:lnTo>
                <a:lnTo>
                  <a:pt x="1282374" y="1268983"/>
                </a:lnTo>
                <a:lnTo>
                  <a:pt x="1282374" y="1268983"/>
                </a:lnTo>
                <a:lnTo>
                  <a:pt x="1221958" y="1335456"/>
                </a:lnTo>
                <a:cubicBezTo>
                  <a:pt x="909232" y="1648182"/>
                  <a:pt x="477205" y="1841607"/>
                  <a:pt x="1" y="1841607"/>
                </a:cubicBezTo>
                <a:lnTo>
                  <a:pt x="0" y="1841607"/>
                </a:lnTo>
                <a:lnTo>
                  <a:pt x="0" y="32327"/>
                </a:lnTo>
                <a:lnTo>
                  <a:pt x="22860" y="9467"/>
                </a:lnTo>
                <a:lnTo>
                  <a:pt x="22861" y="9468"/>
                </a:lnTo>
                <a:close/>
              </a:path>
            </a:pathLst>
          </a:custGeom>
          <a:gradFill flip="none" rotWithShape="1">
            <a:gsLst>
              <a:gs pos="0">
                <a:srgbClr val="FDB9CE"/>
              </a:gs>
              <a:gs pos="100000">
                <a:srgbClr val="F23264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1BADF90-18F1-4B52-A13E-0B93AB105953}"/>
              </a:ext>
            </a:extLst>
          </p:cNvPr>
          <p:cNvSpPr/>
          <p:nvPr/>
        </p:nvSpPr>
        <p:spPr>
          <a:xfrm>
            <a:off x="1409649" y="3269780"/>
            <a:ext cx="1672921" cy="1280830"/>
          </a:xfrm>
          <a:custGeom>
            <a:avLst/>
            <a:gdLst>
              <a:gd name="connsiteX0" fmla="*/ 22859 w 1672921"/>
              <a:gd name="connsiteY0" fmla="*/ 0 h 1280830"/>
              <a:gd name="connsiteX1" fmla="*/ 1664881 w 1672921"/>
              <a:gd name="connsiteY1" fmla="*/ 0 h 1280830"/>
              <a:gd name="connsiteX2" fmla="*/ 1667190 w 1672921"/>
              <a:gd name="connsiteY2" fmla="*/ 45719 h 1280830"/>
              <a:gd name="connsiteX3" fmla="*/ 1672921 w 1672921"/>
              <a:gd name="connsiteY3" fmla="*/ 159219 h 1280830"/>
              <a:gd name="connsiteX4" fmla="*/ 1278305 w 1672921"/>
              <a:gd name="connsiteY4" fmla="*/ 1258456 h 1280830"/>
              <a:gd name="connsiteX5" fmla="*/ 1257971 w 1672921"/>
              <a:gd name="connsiteY5" fmla="*/ 1280830 h 1280830"/>
              <a:gd name="connsiteX6" fmla="*/ 22860 w 1672921"/>
              <a:gd name="connsiteY6" fmla="*/ 45719 h 1280830"/>
              <a:gd name="connsiteX7" fmla="*/ 0 w 1672921"/>
              <a:gd name="connsiteY7" fmla="*/ 22859 h 128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2921" h="1280830">
                <a:moveTo>
                  <a:pt x="22859" y="0"/>
                </a:moveTo>
                <a:lnTo>
                  <a:pt x="1664881" y="0"/>
                </a:lnTo>
                <a:lnTo>
                  <a:pt x="1667190" y="45719"/>
                </a:lnTo>
                <a:lnTo>
                  <a:pt x="1672921" y="159219"/>
                </a:lnTo>
                <a:cubicBezTo>
                  <a:pt x="1672921" y="576773"/>
                  <a:pt x="1524830" y="959738"/>
                  <a:pt x="1278305" y="1258456"/>
                </a:cubicBezTo>
                <a:lnTo>
                  <a:pt x="1257971" y="1280830"/>
                </a:lnTo>
                <a:lnTo>
                  <a:pt x="22860" y="45719"/>
                </a:lnTo>
                <a:lnTo>
                  <a:pt x="0" y="22859"/>
                </a:lnTo>
                <a:close/>
              </a:path>
            </a:pathLst>
          </a:custGeom>
          <a:gradFill flip="none" rotWithShape="1">
            <a:gsLst>
              <a:gs pos="0">
                <a:srgbClr val="F8F067"/>
              </a:gs>
              <a:gs pos="100000">
                <a:srgbClr val="FF8A1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69D36AC-E062-46B8-8DC6-EFDDFFD8652C}"/>
              </a:ext>
            </a:extLst>
          </p:cNvPr>
          <p:cNvSpPr/>
          <p:nvPr/>
        </p:nvSpPr>
        <p:spPr>
          <a:xfrm>
            <a:off x="1354461" y="1700891"/>
            <a:ext cx="1179434" cy="1568890"/>
          </a:xfrm>
          <a:custGeom>
            <a:avLst/>
            <a:gdLst>
              <a:gd name="connsiteX0" fmla="*/ 1145562 w 1179434"/>
              <a:gd name="connsiteY0" fmla="*/ 436719 h 1568890"/>
              <a:gd name="connsiteX1" fmla="*/ 1179434 w 1179434"/>
              <a:gd name="connsiteY1" fmla="*/ 467504 h 1568890"/>
              <a:gd name="connsiteX2" fmla="*/ 78047 w 1179434"/>
              <a:gd name="connsiteY2" fmla="*/ 1568890 h 1568890"/>
              <a:gd name="connsiteX3" fmla="*/ 32329 w 1179434"/>
              <a:gd name="connsiteY3" fmla="*/ 1568890 h 1568890"/>
              <a:gd name="connsiteX4" fmla="*/ 22860 w 1179434"/>
              <a:gd name="connsiteY4" fmla="*/ 1559421 h 1568890"/>
              <a:gd name="connsiteX5" fmla="*/ 0 w 1179434"/>
              <a:gd name="connsiteY5" fmla="*/ 0 h 1568890"/>
              <a:gd name="connsiteX6" fmla="*/ 1 w 1179434"/>
              <a:gd name="connsiteY6" fmla="*/ 0 h 1568890"/>
              <a:gd name="connsiteX7" fmla="*/ 1099238 w 1179434"/>
              <a:gd name="connsiteY7" fmla="*/ 394616 h 1568890"/>
              <a:gd name="connsiteX8" fmla="*/ 1145562 w 1179434"/>
              <a:gd name="connsiteY8" fmla="*/ 436718 h 1568890"/>
              <a:gd name="connsiteX9" fmla="*/ 22860 w 1179434"/>
              <a:gd name="connsiteY9" fmla="*/ 1559420 h 1568890"/>
              <a:gd name="connsiteX10" fmla="*/ 0 w 1179434"/>
              <a:gd name="connsiteY10" fmla="*/ 1536560 h 156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434" h="1568890">
                <a:moveTo>
                  <a:pt x="1145562" y="436719"/>
                </a:moveTo>
                <a:lnTo>
                  <a:pt x="1179434" y="467504"/>
                </a:lnTo>
                <a:lnTo>
                  <a:pt x="78047" y="1568890"/>
                </a:lnTo>
                <a:lnTo>
                  <a:pt x="32329" y="1568890"/>
                </a:lnTo>
                <a:lnTo>
                  <a:pt x="22860" y="1559421"/>
                </a:lnTo>
                <a:close/>
                <a:moveTo>
                  <a:pt x="0" y="0"/>
                </a:moveTo>
                <a:lnTo>
                  <a:pt x="1" y="0"/>
                </a:lnTo>
                <a:cubicBezTo>
                  <a:pt x="417555" y="0"/>
                  <a:pt x="800519" y="148091"/>
                  <a:pt x="1099238" y="394616"/>
                </a:cubicBezTo>
                <a:lnTo>
                  <a:pt x="1145562" y="436718"/>
                </a:lnTo>
                <a:lnTo>
                  <a:pt x="22860" y="1559420"/>
                </a:lnTo>
                <a:lnTo>
                  <a:pt x="0" y="1536560"/>
                </a:lnTo>
                <a:close/>
              </a:path>
            </a:pathLst>
          </a:custGeom>
          <a:gradFill flip="none" rotWithShape="1">
            <a:gsLst>
              <a:gs pos="0">
                <a:srgbClr val="A8FF78"/>
              </a:gs>
              <a:gs pos="100000">
                <a:srgbClr val="78FFD6"/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6FA8962-C227-4A46-97C7-59A92DA125FE}"/>
              </a:ext>
            </a:extLst>
          </p:cNvPr>
          <p:cNvSpPr/>
          <p:nvPr/>
        </p:nvSpPr>
        <p:spPr>
          <a:xfrm>
            <a:off x="1432508" y="2168394"/>
            <a:ext cx="1642022" cy="1101386"/>
          </a:xfrm>
          <a:custGeom>
            <a:avLst/>
            <a:gdLst>
              <a:gd name="connsiteX0" fmla="*/ 1101387 w 1642022"/>
              <a:gd name="connsiteY0" fmla="*/ 0 h 1101386"/>
              <a:gd name="connsiteX1" fmla="*/ 1143911 w 1642022"/>
              <a:gd name="connsiteY1" fmla="*/ 38648 h 1101386"/>
              <a:gd name="connsiteX2" fmla="*/ 1641140 w 1642022"/>
              <a:gd name="connsiteY2" fmla="*/ 1083916 h 1101386"/>
              <a:gd name="connsiteX3" fmla="*/ 1642022 w 1642022"/>
              <a:gd name="connsiteY3" fmla="*/ 1101386 h 1101386"/>
              <a:gd name="connsiteX4" fmla="*/ 0 w 1642022"/>
              <a:gd name="connsiteY4" fmla="*/ 1101386 h 1101386"/>
              <a:gd name="connsiteX5" fmla="*/ 1101387 w 1642022"/>
              <a:gd name="connsiteY5" fmla="*/ 0 h 110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2022" h="1101386">
                <a:moveTo>
                  <a:pt x="1101387" y="0"/>
                </a:moveTo>
                <a:lnTo>
                  <a:pt x="1143911" y="38648"/>
                </a:lnTo>
                <a:cubicBezTo>
                  <a:pt x="1417546" y="312283"/>
                  <a:pt x="1599842" y="677258"/>
                  <a:pt x="1641140" y="1083916"/>
                </a:cubicBezTo>
                <a:lnTo>
                  <a:pt x="1642022" y="1101386"/>
                </a:lnTo>
                <a:lnTo>
                  <a:pt x="0" y="1101386"/>
                </a:lnTo>
                <a:lnTo>
                  <a:pt x="1101387" y="0"/>
                </a:lnTo>
                <a:close/>
              </a:path>
            </a:pathLst>
          </a:custGeom>
          <a:gradFill flip="none" rotWithShape="1">
            <a:gsLst>
              <a:gs pos="0">
                <a:srgbClr val="E8A2F8"/>
              </a:gs>
              <a:gs pos="100000">
                <a:srgbClr val="C115F7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07304A-4722-407A-BD1F-4F761D100897}"/>
              </a:ext>
            </a:extLst>
          </p:cNvPr>
          <p:cNvSpPr/>
          <p:nvPr/>
        </p:nvSpPr>
        <p:spPr>
          <a:xfrm>
            <a:off x="157033" y="2231571"/>
            <a:ext cx="2394857" cy="23948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50D27A-1749-4D5C-9F84-58ABBD92374A}"/>
              </a:ext>
            </a:extLst>
          </p:cNvPr>
          <p:cNvSpPr/>
          <p:nvPr/>
        </p:nvSpPr>
        <p:spPr>
          <a:xfrm>
            <a:off x="229438" y="2324177"/>
            <a:ext cx="2169886" cy="2169886"/>
          </a:xfrm>
          <a:prstGeom prst="ellipse">
            <a:avLst/>
          </a:prstGeom>
          <a:solidFill>
            <a:srgbClr val="5E000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2C1B2-E566-42AD-9163-5D8E5F83CD32}"/>
              </a:ext>
            </a:extLst>
          </p:cNvPr>
          <p:cNvSpPr txBox="1"/>
          <p:nvPr/>
        </p:nvSpPr>
        <p:spPr>
          <a:xfrm>
            <a:off x="637780" y="3032071"/>
            <a:ext cx="1696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XÔ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5730871-A63E-448F-890C-38CE0039F53D}"/>
              </a:ext>
            </a:extLst>
          </p:cNvPr>
          <p:cNvSpPr/>
          <p:nvPr/>
        </p:nvSpPr>
        <p:spPr>
          <a:xfrm>
            <a:off x="2533896" y="1921973"/>
            <a:ext cx="705356" cy="1110097"/>
          </a:xfrm>
          <a:custGeom>
            <a:avLst/>
            <a:gdLst>
              <a:gd name="connsiteX0" fmla="*/ 1298101 w 1552101"/>
              <a:gd name="connsiteY0" fmla="*/ 0 h 1140288"/>
              <a:gd name="connsiteX1" fmla="*/ 1552101 w 1552101"/>
              <a:gd name="connsiteY1" fmla="*/ 254000 h 1140288"/>
              <a:gd name="connsiteX2" fmla="*/ 1298101 w 1552101"/>
              <a:gd name="connsiteY2" fmla="*/ 508000 h 1140288"/>
              <a:gd name="connsiteX3" fmla="*/ 1298101 w 1552101"/>
              <a:gd name="connsiteY3" fmla="*/ 381000 h 1140288"/>
              <a:gd name="connsiteX4" fmla="*/ 823714 w 1552101"/>
              <a:gd name="connsiteY4" fmla="*/ 381000 h 1140288"/>
              <a:gd name="connsiteX5" fmla="*/ 0 w 1552101"/>
              <a:gd name="connsiteY5" fmla="*/ 1140288 h 1140288"/>
              <a:gd name="connsiteX6" fmla="*/ 662096 w 1552101"/>
              <a:gd name="connsiteY6" fmla="*/ 133184 h 1140288"/>
              <a:gd name="connsiteX7" fmla="*/ 666730 w 1552101"/>
              <a:gd name="connsiteY7" fmla="*/ 137118 h 1140288"/>
              <a:gd name="connsiteX8" fmla="*/ 666730 w 1552101"/>
              <a:gd name="connsiteY8" fmla="*/ 127000 h 1140288"/>
              <a:gd name="connsiteX9" fmla="*/ 1298101 w 1552101"/>
              <a:gd name="connsiteY9" fmla="*/ 127000 h 114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2101" h="1140288">
                <a:moveTo>
                  <a:pt x="1298101" y="0"/>
                </a:moveTo>
                <a:lnTo>
                  <a:pt x="1552101" y="254000"/>
                </a:lnTo>
                <a:lnTo>
                  <a:pt x="1298101" y="508000"/>
                </a:lnTo>
                <a:lnTo>
                  <a:pt x="1298101" y="381000"/>
                </a:lnTo>
                <a:lnTo>
                  <a:pt x="823714" y="381000"/>
                </a:lnTo>
                <a:lnTo>
                  <a:pt x="0" y="1140288"/>
                </a:lnTo>
                <a:lnTo>
                  <a:pt x="662096" y="133184"/>
                </a:lnTo>
                <a:lnTo>
                  <a:pt x="666730" y="137118"/>
                </a:lnTo>
                <a:lnTo>
                  <a:pt x="666730" y="127000"/>
                </a:lnTo>
                <a:lnTo>
                  <a:pt x="1298101" y="127000"/>
                </a:lnTo>
                <a:close/>
              </a:path>
            </a:pathLst>
          </a:custGeom>
          <a:gradFill>
            <a:gsLst>
              <a:gs pos="0">
                <a:srgbClr val="A8FF78"/>
              </a:gs>
              <a:gs pos="100000">
                <a:srgbClr val="78FFD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0EE3DC5-620E-411A-B8C6-67952AED46CD}"/>
              </a:ext>
            </a:extLst>
          </p:cNvPr>
          <p:cNvSpPr/>
          <p:nvPr/>
        </p:nvSpPr>
        <p:spPr>
          <a:xfrm flipV="1">
            <a:off x="1983316" y="4529074"/>
            <a:ext cx="1143906" cy="804071"/>
          </a:xfrm>
          <a:custGeom>
            <a:avLst/>
            <a:gdLst>
              <a:gd name="connsiteX0" fmla="*/ 1298101 w 1552101"/>
              <a:gd name="connsiteY0" fmla="*/ 0 h 1140288"/>
              <a:gd name="connsiteX1" fmla="*/ 1552101 w 1552101"/>
              <a:gd name="connsiteY1" fmla="*/ 254000 h 1140288"/>
              <a:gd name="connsiteX2" fmla="*/ 1298101 w 1552101"/>
              <a:gd name="connsiteY2" fmla="*/ 508000 h 1140288"/>
              <a:gd name="connsiteX3" fmla="*/ 1298101 w 1552101"/>
              <a:gd name="connsiteY3" fmla="*/ 381000 h 1140288"/>
              <a:gd name="connsiteX4" fmla="*/ 823714 w 1552101"/>
              <a:gd name="connsiteY4" fmla="*/ 381000 h 1140288"/>
              <a:gd name="connsiteX5" fmla="*/ 0 w 1552101"/>
              <a:gd name="connsiteY5" fmla="*/ 1140288 h 1140288"/>
              <a:gd name="connsiteX6" fmla="*/ 662096 w 1552101"/>
              <a:gd name="connsiteY6" fmla="*/ 133184 h 1140288"/>
              <a:gd name="connsiteX7" fmla="*/ 666730 w 1552101"/>
              <a:gd name="connsiteY7" fmla="*/ 137118 h 1140288"/>
              <a:gd name="connsiteX8" fmla="*/ 666730 w 1552101"/>
              <a:gd name="connsiteY8" fmla="*/ 127000 h 1140288"/>
              <a:gd name="connsiteX9" fmla="*/ 1298101 w 1552101"/>
              <a:gd name="connsiteY9" fmla="*/ 127000 h 114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2101" h="1140288">
                <a:moveTo>
                  <a:pt x="1298101" y="0"/>
                </a:moveTo>
                <a:lnTo>
                  <a:pt x="1552101" y="254000"/>
                </a:lnTo>
                <a:lnTo>
                  <a:pt x="1298101" y="508000"/>
                </a:lnTo>
                <a:lnTo>
                  <a:pt x="1298101" y="381000"/>
                </a:lnTo>
                <a:lnTo>
                  <a:pt x="823714" y="381000"/>
                </a:lnTo>
                <a:lnTo>
                  <a:pt x="0" y="1140288"/>
                </a:lnTo>
                <a:lnTo>
                  <a:pt x="662096" y="133184"/>
                </a:lnTo>
                <a:lnTo>
                  <a:pt x="666730" y="137118"/>
                </a:lnTo>
                <a:lnTo>
                  <a:pt x="666730" y="127000"/>
                </a:lnTo>
                <a:lnTo>
                  <a:pt x="1298101" y="127000"/>
                </a:lnTo>
                <a:close/>
              </a:path>
            </a:pathLst>
          </a:custGeom>
          <a:gradFill>
            <a:gsLst>
              <a:gs pos="0">
                <a:srgbClr val="FDB9CE"/>
              </a:gs>
              <a:gs pos="100000">
                <a:srgbClr val="F2326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285884D-7667-45F4-B7D2-910C89526D85}"/>
              </a:ext>
            </a:extLst>
          </p:cNvPr>
          <p:cNvSpPr/>
          <p:nvPr/>
        </p:nvSpPr>
        <p:spPr>
          <a:xfrm>
            <a:off x="5657805" y="1815648"/>
            <a:ext cx="839345" cy="609296"/>
          </a:xfrm>
          <a:custGeom>
            <a:avLst/>
            <a:gdLst>
              <a:gd name="connsiteX0" fmla="*/ 1220663 w 1475490"/>
              <a:gd name="connsiteY0" fmla="*/ 0 h 609296"/>
              <a:gd name="connsiteX1" fmla="*/ 1475490 w 1475490"/>
              <a:gd name="connsiteY1" fmla="*/ 254828 h 609296"/>
              <a:gd name="connsiteX2" fmla="*/ 1220663 w 1475490"/>
              <a:gd name="connsiteY2" fmla="*/ 509655 h 609296"/>
              <a:gd name="connsiteX3" fmla="*/ 1220663 w 1475490"/>
              <a:gd name="connsiteY3" fmla="*/ 382241 h 609296"/>
              <a:gd name="connsiteX4" fmla="*/ 954019 w 1475490"/>
              <a:gd name="connsiteY4" fmla="*/ 382241 h 609296"/>
              <a:gd name="connsiteX5" fmla="*/ 0 w 1475490"/>
              <a:gd name="connsiteY5" fmla="*/ 609296 h 609296"/>
              <a:gd name="connsiteX6" fmla="*/ 891290 w 1475490"/>
              <a:gd name="connsiteY6" fmla="*/ 128717 h 609296"/>
              <a:gd name="connsiteX7" fmla="*/ 891290 w 1475490"/>
              <a:gd name="connsiteY7" fmla="*/ 127414 h 609296"/>
              <a:gd name="connsiteX8" fmla="*/ 1220663 w 1475490"/>
              <a:gd name="connsiteY8" fmla="*/ 127414 h 60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5490" h="609296">
                <a:moveTo>
                  <a:pt x="1220663" y="0"/>
                </a:moveTo>
                <a:lnTo>
                  <a:pt x="1475490" y="254828"/>
                </a:lnTo>
                <a:lnTo>
                  <a:pt x="1220663" y="509655"/>
                </a:lnTo>
                <a:lnTo>
                  <a:pt x="1220663" y="382241"/>
                </a:lnTo>
                <a:lnTo>
                  <a:pt x="954019" y="382241"/>
                </a:lnTo>
                <a:lnTo>
                  <a:pt x="0" y="609296"/>
                </a:lnTo>
                <a:lnTo>
                  <a:pt x="891290" y="128717"/>
                </a:lnTo>
                <a:lnTo>
                  <a:pt x="891290" y="127414"/>
                </a:lnTo>
                <a:lnTo>
                  <a:pt x="1220663" y="127414"/>
                </a:lnTo>
                <a:close/>
              </a:path>
            </a:pathLst>
          </a:custGeom>
          <a:gradFill>
            <a:gsLst>
              <a:gs pos="0">
                <a:srgbClr val="E8A2F8"/>
              </a:gs>
              <a:gs pos="100000">
                <a:srgbClr val="C115F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C7709BC-7387-4E3A-835E-52237D2245C2}"/>
              </a:ext>
            </a:extLst>
          </p:cNvPr>
          <p:cNvSpPr/>
          <p:nvPr/>
        </p:nvSpPr>
        <p:spPr>
          <a:xfrm flipV="1">
            <a:off x="5677416" y="3730398"/>
            <a:ext cx="1063246" cy="609296"/>
          </a:xfrm>
          <a:custGeom>
            <a:avLst/>
            <a:gdLst>
              <a:gd name="connsiteX0" fmla="*/ 1220663 w 1475490"/>
              <a:gd name="connsiteY0" fmla="*/ 0 h 609296"/>
              <a:gd name="connsiteX1" fmla="*/ 1475490 w 1475490"/>
              <a:gd name="connsiteY1" fmla="*/ 254828 h 609296"/>
              <a:gd name="connsiteX2" fmla="*/ 1220663 w 1475490"/>
              <a:gd name="connsiteY2" fmla="*/ 509655 h 609296"/>
              <a:gd name="connsiteX3" fmla="*/ 1220663 w 1475490"/>
              <a:gd name="connsiteY3" fmla="*/ 382241 h 609296"/>
              <a:gd name="connsiteX4" fmla="*/ 954019 w 1475490"/>
              <a:gd name="connsiteY4" fmla="*/ 382241 h 609296"/>
              <a:gd name="connsiteX5" fmla="*/ 0 w 1475490"/>
              <a:gd name="connsiteY5" fmla="*/ 609296 h 609296"/>
              <a:gd name="connsiteX6" fmla="*/ 891290 w 1475490"/>
              <a:gd name="connsiteY6" fmla="*/ 128717 h 609296"/>
              <a:gd name="connsiteX7" fmla="*/ 891290 w 1475490"/>
              <a:gd name="connsiteY7" fmla="*/ 127414 h 609296"/>
              <a:gd name="connsiteX8" fmla="*/ 1220663 w 1475490"/>
              <a:gd name="connsiteY8" fmla="*/ 127414 h 60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5490" h="609296">
                <a:moveTo>
                  <a:pt x="1220663" y="0"/>
                </a:moveTo>
                <a:lnTo>
                  <a:pt x="1475490" y="254828"/>
                </a:lnTo>
                <a:lnTo>
                  <a:pt x="1220663" y="509655"/>
                </a:lnTo>
                <a:lnTo>
                  <a:pt x="1220663" y="382241"/>
                </a:lnTo>
                <a:lnTo>
                  <a:pt x="954019" y="382241"/>
                </a:lnTo>
                <a:lnTo>
                  <a:pt x="0" y="609296"/>
                </a:lnTo>
                <a:lnTo>
                  <a:pt x="891290" y="128717"/>
                </a:lnTo>
                <a:lnTo>
                  <a:pt x="891290" y="127414"/>
                </a:lnTo>
                <a:lnTo>
                  <a:pt x="1220663" y="127414"/>
                </a:lnTo>
                <a:close/>
              </a:path>
            </a:pathLst>
          </a:custGeom>
          <a:gradFill>
            <a:gsLst>
              <a:gs pos="0">
                <a:srgbClr val="F8F067"/>
              </a:gs>
              <a:gs pos="100000">
                <a:srgbClr val="FF8A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AE55BBA-1975-44C6-B6FC-43D37BD2F03A}"/>
              </a:ext>
            </a:extLst>
          </p:cNvPr>
          <p:cNvGrpSpPr/>
          <p:nvPr/>
        </p:nvGrpSpPr>
        <p:grpSpPr>
          <a:xfrm>
            <a:off x="3218986" y="2168394"/>
            <a:ext cx="2714193" cy="1572205"/>
            <a:chOff x="2668398" y="548522"/>
            <a:chExt cx="5554782" cy="157220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A726656-9D32-4933-A9EA-41A948721D7B}"/>
                </a:ext>
              </a:extLst>
            </p:cNvPr>
            <p:cNvGrpSpPr/>
            <p:nvPr/>
          </p:nvGrpSpPr>
          <p:grpSpPr>
            <a:xfrm>
              <a:off x="2668398" y="548522"/>
              <a:ext cx="5554782" cy="1572205"/>
              <a:chOff x="2668398" y="548522"/>
              <a:chExt cx="5554782" cy="1572205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6A6AF977-9C45-4795-ACF6-C3BA7CAC64BA}"/>
                  </a:ext>
                </a:extLst>
              </p:cNvPr>
              <p:cNvSpPr/>
              <p:nvPr/>
            </p:nvSpPr>
            <p:spPr>
              <a:xfrm>
                <a:off x="2668398" y="548522"/>
                <a:ext cx="5554782" cy="1572205"/>
              </a:xfrm>
              <a:prstGeom prst="roundRect">
                <a:avLst>
                  <a:gd name="adj" fmla="val 1109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15096905-6E35-4FE7-BF78-6790C3C331BC}"/>
                  </a:ext>
                </a:extLst>
              </p:cNvPr>
              <p:cNvSpPr/>
              <p:nvPr/>
            </p:nvSpPr>
            <p:spPr>
              <a:xfrm>
                <a:off x="2773903" y="599956"/>
                <a:ext cx="5317124" cy="1520771"/>
              </a:xfrm>
              <a:prstGeom prst="roundRect">
                <a:avLst>
                  <a:gd name="adj" fmla="val 11098"/>
                </a:avLst>
              </a:prstGeom>
              <a:gradFill>
                <a:gsLst>
                  <a:gs pos="0">
                    <a:srgbClr val="A8FF78"/>
                  </a:gs>
                  <a:gs pos="100000">
                    <a:srgbClr val="78FFD6"/>
                  </a:gs>
                </a:gsLst>
                <a:lin ang="0" scaled="1"/>
              </a:gra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C179F4E-6E7E-480D-9E87-56F446298DC6}"/>
                </a:ext>
              </a:extLst>
            </p:cNvPr>
            <p:cNvSpPr txBox="1"/>
            <p:nvPr/>
          </p:nvSpPr>
          <p:spPr>
            <a:xfrm>
              <a:off x="2871677" y="733617"/>
              <a:ext cx="5334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Năm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1945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năm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thập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niên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80: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Là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thời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kỳ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xây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dựng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phát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triển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toàn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diện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0A6841C-6508-4E2D-BC32-398997DDF82F}"/>
              </a:ext>
            </a:extLst>
          </p:cNvPr>
          <p:cNvGrpSpPr/>
          <p:nvPr/>
        </p:nvGrpSpPr>
        <p:grpSpPr>
          <a:xfrm>
            <a:off x="6462831" y="1475048"/>
            <a:ext cx="5435601" cy="1140288"/>
            <a:chOff x="5329463" y="2039613"/>
            <a:chExt cx="5803900" cy="114028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C8269FE7-7564-4A98-9D52-E29F23597AF5}"/>
                </a:ext>
              </a:extLst>
            </p:cNvPr>
            <p:cNvGrpSpPr/>
            <p:nvPr/>
          </p:nvGrpSpPr>
          <p:grpSpPr>
            <a:xfrm>
              <a:off x="5329463" y="2039613"/>
              <a:ext cx="5803900" cy="1140288"/>
              <a:chOff x="4559301" y="392846"/>
              <a:chExt cx="5803900" cy="1140288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C5588FCF-76C6-49FF-BE57-A641A703C6AC}"/>
                  </a:ext>
                </a:extLst>
              </p:cNvPr>
              <p:cNvSpPr/>
              <p:nvPr/>
            </p:nvSpPr>
            <p:spPr>
              <a:xfrm>
                <a:off x="4559301" y="392846"/>
                <a:ext cx="5803900" cy="1140288"/>
              </a:xfrm>
              <a:prstGeom prst="roundRect">
                <a:avLst>
                  <a:gd name="adj" fmla="val 1109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73D73FCB-2813-4D0C-B9B5-79378845CDFB}"/>
                  </a:ext>
                </a:extLst>
              </p:cNvPr>
              <p:cNvSpPr/>
              <p:nvPr/>
            </p:nvSpPr>
            <p:spPr>
              <a:xfrm>
                <a:off x="4635501" y="464259"/>
                <a:ext cx="5651500" cy="997463"/>
              </a:xfrm>
              <a:prstGeom prst="roundRect">
                <a:avLst>
                  <a:gd name="adj" fmla="val 11098"/>
                </a:avLst>
              </a:prstGeom>
              <a:gradFill>
                <a:gsLst>
                  <a:gs pos="0">
                    <a:srgbClr val="E8A2F8"/>
                  </a:gs>
                  <a:gs pos="100000">
                    <a:srgbClr val="C115F7"/>
                  </a:gs>
                </a:gsLst>
                <a:lin ang="0" scaled="1"/>
              </a:gra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35A3AA7-9F9D-446C-B808-78F53E50A781}"/>
                </a:ext>
              </a:extLst>
            </p:cNvPr>
            <p:cNvSpPr txBox="1"/>
            <p:nvPr/>
          </p:nvSpPr>
          <p:spPr>
            <a:xfrm>
              <a:off x="5418364" y="2048020"/>
              <a:ext cx="57149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Từ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năm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1945- 1950: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Khắc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phục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hậu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lang="en-US" sz="2200" kern="1200" dirty="0">
                  <a:solidFill>
                    <a:srgbClr val="E7E6E6">
                      <a:lumMod val="25000"/>
                    </a:srgbClr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chiến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tranh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khôi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phục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ổn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chính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trị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kinh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tế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XHCN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C10EA6D-FACD-4F6C-B994-CDC07C9927BE}"/>
              </a:ext>
            </a:extLst>
          </p:cNvPr>
          <p:cNvGrpSpPr/>
          <p:nvPr/>
        </p:nvGrpSpPr>
        <p:grpSpPr>
          <a:xfrm>
            <a:off x="6676089" y="3280142"/>
            <a:ext cx="5358878" cy="1140288"/>
            <a:chOff x="5329463" y="3686380"/>
            <a:chExt cx="5979677" cy="114028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3A81923-B97B-4C33-A73B-B2F4B5F4555F}"/>
                </a:ext>
              </a:extLst>
            </p:cNvPr>
            <p:cNvGrpSpPr/>
            <p:nvPr/>
          </p:nvGrpSpPr>
          <p:grpSpPr>
            <a:xfrm>
              <a:off x="5329463" y="3686380"/>
              <a:ext cx="5803900" cy="1140288"/>
              <a:chOff x="4559301" y="392846"/>
              <a:chExt cx="5803900" cy="1140288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2B3EE1A7-FAA7-4061-A6A3-8CC52E205498}"/>
                  </a:ext>
                </a:extLst>
              </p:cNvPr>
              <p:cNvSpPr/>
              <p:nvPr/>
            </p:nvSpPr>
            <p:spPr>
              <a:xfrm>
                <a:off x="4559301" y="392846"/>
                <a:ext cx="5803900" cy="1140288"/>
              </a:xfrm>
              <a:prstGeom prst="roundRect">
                <a:avLst>
                  <a:gd name="adj" fmla="val 1109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62377371-1BC5-4FC2-B615-8CF0CC9EE279}"/>
                  </a:ext>
                </a:extLst>
              </p:cNvPr>
              <p:cNvSpPr/>
              <p:nvPr/>
            </p:nvSpPr>
            <p:spPr>
              <a:xfrm>
                <a:off x="4635501" y="464259"/>
                <a:ext cx="5651500" cy="997463"/>
              </a:xfrm>
              <a:prstGeom prst="roundRect">
                <a:avLst>
                  <a:gd name="adj" fmla="val 11098"/>
                </a:avLst>
              </a:prstGeom>
              <a:gradFill>
                <a:gsLst>
                  <a:gs pos="0">
                    <a:srgbClr val="F8F067"/>
                  </a:gs>
                  <a:gs pos="100000">
                    <a:srgbClr val="FF8A11"/>
                  </a:gs>
                </a:gsLst>
                <a:lin ang="0" scaled="1"/>
              </a:gra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D81AB9C-A809-47F7-AB54-1CD1F3844B43}"/>
                </a:ext>
              </a:extLst>
            </p:cNvPr>
            <p:cNvSpPr txBox="1"/>
            <p:nvPr/>
          </p:nvSpPr>
          <p:spPr>
            <a:xfrm>
              <a:off x="5431063" y="3830574"/>
              <a:ext cx="58780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Từ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năm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1950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nửa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thập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niên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80: Liên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Xô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đạt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nhiều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tựu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KT-CT-VHXH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AC0AF4E-E84B-4F2E-AB75-2B0C010EEB17}"/>
              </a:ext>
            </a:extLst>
          </p:cNvPr>
          <p:cNvGrpSpPr/>
          <p:nvPr/>
        </p:nvGrpSpPr>
        <p:grpSpPr>
          <a:xfrm>
            <a:off x="3141288" y="4905825"/>
            <a:ext cx="2761452" cy="997463"/>
            <a:chOff x="4559301" y="5333146"/>
            <a:chExt cx="5803900" cy="114028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A84006E-938F-4EB8-9B54-8D40D1D7AA3D}"/>
                </a:ext>
              </a:extLst>
            </p:cNvPr>
            <p:cNvGrpSpPr/>
            <p:nvPr/>
          </p:nvGrpSpPr>
          <p:grpSpPr>
            <a:xfrm>
              <a:off x="4559301" y="5333146"/>
              <a:ext cx="5803900" cy="1140288"/>
              <a:chOff x="4559301" y="392846"/>
              <a:chExt cx="5803900" cy="1140288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7E3BDF3-7D69-4877-9F09-00F3F7BF83FC}"/>
                  </a:ext>
                </a:extLst>
              </p:cNvPr>
              <p:cNvSpPr/>
              <p:nvPr/>
            </p:nvSpPr>
            <p:spPr>
              <a:xfrm>
                <a:off x="4559301" y="392846"/>
                <a:ext cx="5803900" cy="1140288"/>
              </a:xfrm>
              <a:prstGeom prst="roundRect">
                <a:avLst>
                  <a:gd name="adj" fmla="val 1109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57FFC6E5-F868-4A22-B219-A57CFAE5BF6A}"/>
                  </a:ext>
                </a:extLst>
              </p:cNvPr>
              <p:cNvSpPr/>
              <p:nvPr/>
            </p:nvSpPr>
            <p:spPr>
              <a:xfrm>
                <a:off x="4635501" y="464259"/>
                <a:ext cx="5651500" cy="997463"/>
              </a:xfrm>
              <a:prstGeom prst="roundRect">
                <a:avLst>
                  <a:gd name="adj" fmla="val 11098"/>
                </a:avLst>
              </a:prstGeom>
              <a:gradFill>
                <a:gsLst>
                  <a:gs pos="0">
                    <a:srgbClr val="FDB9CE"/>
                  </a:gs>
                  <a:gs pos="100000">
                    <a:srgbClr val="F23264"/>
                  </a:gs>
                </a:gsLst>
                <a:lin ang="0" scaled="1"/>
              </a:gra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5FCE91F-DD7B-4098-B811-4FDC493C6EBB}"/>
                </a:ext>
              </a:extLst>
            </p:cNvPr>
            <p:cNvSpPr txBox="1"/>
            <p:nvPr/>
          </p:nvSpPr>
          <p:spPr>
            <a:xfrm>
              <a:off x="4635501" y="5444988"/>
              <a:ext cx="53340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Từ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nữa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sau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thập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niên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80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năm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1991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3C6282-ACA9-DC4E-2F7E-B5884BFD8D58}"/>
              </a:ext>
            </a:extLst>
          </p:cNvPr>
          <p:cNvGrpSpPr/>
          <p:nvPr/>
        </p:nvGrpSpPr>
        <p:grpSpPr>
          <a:xfrm>
            <a:off x="6462831" y="4921351"/>
            <a:ext cx="5572136" cy="997463"/>
            <a:chOff x="5329463" y="3686380"/>
            <a:chExt cx="5803900" cy="11402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EEC22C1-3A46-FBC7-0263-A855ADA0B41F}"/>
                </a:ext>
              </a:extLst>
            </p:cNvPr>
            <p:cNvGrpSpPr/>
            <p:nvPr/>
          </p:nvGrpSpPr>
          <p:grpSpPr>
            <a:xfrm>
              <a:off x="5329463" y="3686380"/>
              <a:ext cx="5803900" cy="1140288"/>
              <a:chOff x="4559301" y="392846"/>
              <a:chExt cx="5803900" cy="1140288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50274E8-BBDA-9939-89BB-F4670661C9B4}"/>
                  </a:ext>
                </a:extLst>
              </p:cNvPr>
              <p:cNvSpPr/>
              <p:nvPr/>
            </p:nvSpPr>
            <p:spPr>
              <a:xfrm>
                <a:off x="4559301" y="392846"/>
                <a:ext cx="5803900" cy="1140288"/>
              </a:xfrm>
              <a:prstGeom prst="roundRect">
                <a:avLst>
                  <a:gd name="adj" fmla="val 1109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03A2AB4-5B37-7386-BF53-63AC9C4635C2}"/>
                  </a:ext>
                </a:extLst>
              </p:cNvPr>
              <p:cNvSpPr/>
              <p:nvPr/>
            </p:nvSpPr>
            <p:spPr>
              <a:xfrm>
                <a:off x="4635501" y="464259"/>
                <a:ext cx="5651500" cy="997463"/>
              </a:xfrm>
              <a:prstGeom prst="roundRect">
                <a:avLst>
                  <a:gd name="adj" fmla="val 11098"/>
                </a:avLst>
              </a:prstGeom>
              <a:gradFill>
                <a:gsLst>
                  <a:gs pos="0">
                    <a:srgbClr val="F8F067"/>
                  </a:gs>
                  <a:gs pos="100000">
                    <a:srgbClr val="FF8A11"/>
                  </a:gs>
                </a:gsLst>
                <a:lin ang="0" scaled="1"/>
              </a:gra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6CE335-B921-39B0-66FD-DBE3ECC3B1E6}"/>
                </a:ext>
              </a:extLst>
            </p:cNvPr>
            <p:cNvSpPr txBox="1"/>
            <p:nvPr/>
          </p:nvSpPr>
          <p:spPr>
            <a:xfrm>
              <a:off x="5600685" y="3997782"/>
              <a:ext cx="53340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Liên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Xô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lâm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vào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khủng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hoảng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rồi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sụp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đổ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DA54BC6-6FFE-40DE-824F-65CB6B8AD463}"/>
              </a:ext>
            </a:extLst>
          </p:cNvPr>
          <p:cNvSpPr/>
          <p:nvPr/>
        </p:nvSpPr>
        <p:spPr>
          <a:xfrm rot="450370" flipV="1">
            <a:off x="5807681" y="5404745"/>
            <a:ext cx="695674" cy="517791"/>
          </a:xfrm>
          <a:custGeom>
            <a:avLst/>
            <a:gdLst>
              <a:gd name="connsiteX0" fmla="*/ 1298101 w 1552101"/>
              <a:gd name="connsiteY0" fmla="*/ 0 h 1140288"/>
              <a:gd name="connsiteX1" fmla="*/ 1552101 w 1552101"/>
              <a:gd name="connsiteY1" fmla="*/ 254000 h 1140288"/>
              <a:gd name="connsiteX2" fmla="*/ 1298101 w 1552101"/>
              <a:gd name="connsiteY2" fmla="*/ 508000 h 1140288"/>
              <a:gd name="connsiteX3" fmla="*/ 1298101 w 1552101"/>
              <a:gd name="connsiteY3" fmla="*/ 381000 h 1140288"/>
              <a:gd name="connsiteX4" fmla="*/ 823714 w 1552101"/>
              <a:gd name="connsiteY4" fmla="*/ 381000 h 1140288"/>
              <a:gd name="connsiteX5" fmla="*/ 0 w 1552101"/>
              <a:gd name="connsiteY5" fmla="*/ 1140288 h 1140288"/>
              <a:gd name="connsiteX6" fmla="*/ 662096 w 1552101"/>
              <a:gd name="connsiteY6" fmla="*/ 133184 h 1140288"/>
              <a:gd name="connsiteX7" fmla="*/ 666730 w 1552101"/>
              <a:gd name="connsiteY7" fmla="*/ 137118 h 1140288"/>
              <a:gd name="connsiteX8" fmla="*/ 666730 w 1552101"/>
              <a:gd name="connsiteY8" fmla="*/ 127000 h 1140288"/>
              <a:gd name="connsiteX9" fmla="*/ 1298101 w 1552101"/>
              <a:gd name="connsiteY9" fmla="*/ 127000 h 114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2101" h="1140288">
                <a:moveTo>
                  <a:pt x="1298101" y="0"/>
                </a:moveTo>
                <a:lnTo>
                  <a:pt x="1552101" y="254000"/>
                </a:lnTo>
                <a:lnTo>
                  <a:pt x="1298101" y="508000"/>
                </a:lnTo>
                <a:lnTo>
                  <a:pt x="1298101" y="381000"/>
                </a:lnTo>
                <a:lnTo>
                  <a:pt x="823714" y="381000"/>
                </a:lnTo>
                <a:lnTo>
                  <a:pt x="0" y="1140288"/>
                </a:lnTo>
                <a:lnTo>
                  <a:pt x="662096" y="133184"/>
                </a:lnTo>
                <a:lnTo>
                  <a:pt x="666730" y="137118"/>
                </a:lnTo>
                <a:lnTo>
                  <a:pt x="666730" y="127000"/>
                </a:lnTo>
                <a:lnTo>
                  <a:pt x="1298101" y="127000"/>
                </a:lnTo>
                <a:close/>
              </a:path>
            </a:pathLst>
          </a:custGeom>
          <a:gradFill>
            <a:gsLst>
              <a:gs pos="0">
                <a:srgbClr val="FDB9CE"/>
              </a:gs>
              <a:gs pos="100000">
                <a:srgbClr val="F2326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EF227BD-137C-5C8F-423C-2F8EEF1BC692}"/>
              </a:ext>
            </a:extLst>
          </p:cNvPr>
          <p:cNvSpPr txBox="1">
            <a:spLocks/>
          </p:cNvSpPr>
          <p:nvPr/>
        </p:nvSpPr>
        <p:spPr>
          <a:xfrm>
            <a:off x="229438" y="84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vi-VN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XÔ VÀ ĐÔNG ÂU  TỪ NĂM 1945 ĐẾN NĂM 1991</a:t>
            </a:r>
            <a:endParaRPr lang="vi-VN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2338D1-31DD-4B20-7FD5-A86653A0CC8A}"/>
              </a:ext>
            </a:extLst>
          </p:cNvPr>
          <p:cNvSpPr txBox="1"/>
          <p:nvPr/>
        </p:nvSpPr>
        <p:spPr>
          <a:xfrm>
            <a:off x="435715" y="920348"/>
            <a:ext cx="11366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Tình hình Liên Xô từ năm 1945 đến năm 1991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D6C58E-98C0-BF23-26DA-45F4928242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7213" y="495659"/>
            <a:ext cx="784597" cy="832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20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2)">
                                          <p:cBhvr>
                                            <p:cTn id="1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" presetClass="entr" presetSubtype="2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9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30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" presetClass="entr" presetSubtype="2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43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44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5" presetID="2" presetClass="entr" presetSubtype="2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57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58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2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71" dur="1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72" dur="1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4" presetID="2" presetClass="entr" presetSubtype="2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7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7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52" grpId="0" animBg="1"/>
          <p:bldP spid="51" grpId="0" animBg="1"/>
          <p:bldP spid="39" grpId="0" animBg="1"/>
          <p:bldP spid="5" grpId="0" animBg="1"/>
          <p:bldP spid="20" grpId="0" animBg="1"/>
          <p:bldP spid="7" grpId="0"/>
          <p:bldP spid="55" grpId="0" animBg="1"/>
          <p:bldP spid="56" grpId="0" animBg="1"/>
          <p:bldP spid="61" grpId="0" animBg="1"/>
          <p:bldP spid="64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2)">
                                          <p:cBhvr>
                                            <p:cTn id="1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52" grpId="0" animBg="1"/>
          <p:bldP spid="51" grpId="0" animBg="1"/>
          <p:bldP spid="39" grpId="0" animBg="1"/>
          <p:bldP spid="5" grpId="0" animBg="1"/>
          <p:bldP spid="20" grpId="0" animBg="1"/>
          <p:bldP spid="7" grpId="0"/>
          <p:bldP spid="55" grpId="0" animBg="1"/>
          <p:bldP spid="56" grpId="0" animBg="1"/>
          <p:bldP spid="61" grpId="0" animBg="1"/>
          <p:bldP spid="64" grpId="0" animBg="1"/>
          <p:bldP spid="16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6376AC5-B7B5-62BE-9FB4-021F5BD53182}"/>
              </a:ext>
            </a:extLst>
          </p:cNvPr>
          <p:cNvSpPr/>
          <p:nvPr/>
        </p:nvSpPr>
        <p:spPr>
          <a:xfrm>
            <a:off x="3030635" y="2376376"/>
            <a:ext cx="5524327" cy="210524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3205" marR="386080" indent="251460" algn="just">
              <a:lnSpc>
                <a:spcPct val="103000"/>
              </a:lnSpc>
              <a:spcBef>
                <a:spcPts val="345"/>
              </a:spcBef>
              <a:spcAft>
                <a:spcPts val="0"/>
              </a:spcAft>
            </a:pP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vi-VN" sz="2800" i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i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2800" i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2800" i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i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thích</a:t>
            </a:r>
            <a:r>
              <a:rPr lang="vi-VN" sz="2800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vi-VN" sz="2800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vi-VN" sz="2800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vi-VN" sz="2800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2800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vi-VN" sz="2800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vi-VN" sz="2800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800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vi-VN" sz="2800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vi-VN" sz="2800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vi-VN" sz="2800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đổ.</a:t>
            </a:r>
            <a:endParaRPr lang="vi-V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D2D310F-83BC-B9F8-6F62-4E639F16A9EA}"/>
              </a:ext>
            </a:extLst>
          </p:cNvPr>
          <p:cNvSpPr txBox="1">
            <a:spLocks/>
          </p:cNvSpPr>
          <p:nvPr/>
        </p:nvSpPr>
        <p:spPr>
          <a:xfrm>
            <a:off x="309401" y="31824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vi-VN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XÔ VÀ ĐÔNG ÂU  TỪ NĂM 1945 ĐẾN NĂM 1991</a:t>
            </a:r>
            <a:endParaRPr lang="vi-VN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E2342-A5A4-1E37-2DD2-28EB5D9B1C00}"/>
              </a:ext>
            </a:extLst>
          </p:cNvPr>
          <p:cNvSpPr txBox="1"/>
          <p:nvPr/>
        </p:nvSpPr>
        <p:spPr>
          <a:xfrm>
            <a:off x="515677" y="967507"/>
            <a:ext cx="7798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Tình hình Liên Xô từ năm 1945 đến năm 1991 </a:t>
            </a:r>
          </a:p>
        </p:txBody>
      </p:sp>
      <p:pic>
        <p:nvPicPr>
          <p:cNvPr id="2" name="Google Shape;356;p9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id="{30D549CF-8331-3707-CB32-28B04B03D904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5119124" y="4481623"/>
            <a:ext cx="1953751" cy="2105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980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2">
            <a:extLst>
              <a:ext uri="{FF2B5EF4-FFF2-40B4-BE49-F238E27FC236}">
                <a16:creationId xmlns:a16="http://schemas.microsoft.com/office/drawing/2014/main" id="{4D1E681E-71A9-43CB-8366-9B03C399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627" y="2182277"/>
            <a:ext cx="1828959" cy="274953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E1AAD8F-87CC-4736-9C4D-3FB7D29245F6}"/>
              </a:ext>
            </a:extLst>
          </p:cNvPr>
          <p:cNvCxnSpPr>
            <a:cxnSpLocks/>
          </p:cNvCxnSpPr>
          <p:nvPr/>
        </p:nvCxnSpPr>
        <p:spPr>
          <a:xfrm>
            <a:off x="8084973" y="4076155"/>
            <a:ext cx="127253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21BE89-D7B7-4440-A7AB-20E946852693}"/>
              </a:ext>
            </a:extLst>
          </p:cNvPr>
          <p:cNvCxnSpPr/>
          <p:nvPr/>
        </p:nvCxnSpPr>
        <p:spPr>
          <a:xfrm flipV="1">
            <a:off x="2853695" y="3064746"/>
            <a:ext cx="1065914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EA1B1D5-FD8D-4567-A004-A60211B81211}"/>
              </a:ext>
            </a:extLst>
          </p:cNvPr>
          <p:cNvSpPr/>
          <p:nvPr/>
        </p:nvSpPr>
        <p:spPr>
          <a:xfrm>
            <a:off x="3870009" y="1921342"/>
            <a:ext cx="3069923" cy="3006000"/>
          </a:xfrm>
          <a:custGeom>
            <a:avLst/>
            <a:gdLst>
              <a:gd name="connsiteX0" fmla="*/ 3057273 w 3069923"/>
              <a:gd name="connsiteY0" fmla="*/ 0 h 3006000"/>
              <a:gd name="connsiteX1" fmla="*/ 3069923 w 3069923"/>
              <a:gd name="connsiteY1" fmla="*/ 599 h 3006000"/>
              <a:gd name="connsiteX2" fmla="*/ 3069923 w 3069923"/>
              <a:gd name="connsiteY2" fmla="*/ 900239 h 3006000"/>
              <a:gd name="connsiteX3" fmla="*/ 3057273 w 3069923"/>
              <a:gd name="connsiteY3" fmla="*/ 899640 h 3006000"/>
              <a:gd name="connsiteX4" fmla="*/ 908067 w 3069923"/>
              <a:gd name="connsiteY4" fmla="*/ 2839116 h 3006000"/>
              <a:gd name="connsiteX5" fmla="*/ 899640 w 3069923"/>
              <a:gd name="connsiteY5" fmla="*/ 3006000 h 3006000"/>
              <a:gd name="connsiteX6" fmla="*/ 0 w 3069923"/>
              <a:gd name="connsiteY6" fmla="*/ 3006000 h 3006000"/>
              <a:gd name="connsiteX7" fmla="*/ 13072 w 3069923"/>
              <a:gd name="connsiteY7" fmla="*/ 2747133 h 3006000"/>
              <a:gd name="connsiteX8" fmla="*/ 3057273 w 3069923"/>
              <a:gd name="connsiteY8" fmla="*/ 0 h 30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9923" h="3006000">
                <a:moveTo>
                  <a:pt x="3057273" y="0"/>
                </a:moveTo>
                <a:lnTo>
                  <a:pt x="3069923" y="599"/>
                </a:lnTo>
                <a:lnTo>
                  <a:pt x="3069923" y="900239"/>
                </a:lnTo>
                <a:lnTo>
                  <a:pt x="3057273" y="899640"/>
                </a:lnTo>
                <a:cubicBezTo>
                  <a:pt x="1938710" y="899640"/>
                  <a:pt x="1018699" y="1749741"/>
                  <a:pt x="908067" y="2839116"/>
                </a:cubicBezTo>
                <a:lnTo>
                  <a:pt x="899640" y="3006000"/>
                </a:lnTo>
                <a:lnTo>
                  <a:pt x="0" y="3006000"/>
                </a:lnTo>
                <a:lnTo>
                  <a:pt x="13072" y="2747133"/>
                </a:lnTo>
                <a:cubicBezTo>
                  <a:pt x="169774" y="1204110"/>
                  <a:pt x="1472907" y="0"/>
                  <a:pt x="3057273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FD0792-4D39-48FF-BECE-60699466BD63}"/>
              </a:ext>
            </a:extLst>
          </p:cNvPr>
          <p:cNvSpPr/>
          <p:nvPr/>
        </p:nvSpPr>
        <p:spPr>
          <a:xfrm>
            <a:off x="4608009" y="2659342"/>
            <a:ext cx="3848681" cy="2268000"/>
          </a:xfrm>
          <a:custGeom>
            <a:avLst/>
            <a:gdLst>
              <a:gd name="connsiteX0" fmla="*/ 2319273 w 3848681"/>
              <a:gd name="connsiteY0" fmla="*/ 0 h 2268000"/>
              <a:gd name="connsiteX1" fmla="*/ 3719712 w 3848681"/>
              <a:gd name="connsiteY1" fmla="*/ 469690 h 2268000"/>
              <a:gd name="connsiteX2" fmla="*/ 3848681 w 3848681"/>
              <a:gd name="connsiteY2" fmla="*/ 576767 h 2268000"/>
              <a:gd name="connsiteX3" fmla="*/ 3326026 w 3848681"/>
              <a:gd name="connsiteY3" fmla="*/ 1142977 h 2268000"/>
              <a:gd name="connsiteX4" fmla="*/ 3255159 w 3848681"/>
              <a:gd name="connsiteY4" fmla="*/ 1084138 h 2268000"/>
              <a:gd name="connsiteX5" fmla="*/ 2319273 w 3848681"/>
              <a:gd name="connsiteY5" fmla="*/ 770254 h 2268000"/>
              <a:gd name="connsiteX6" fmla="*/ 775539 w 3848681"/>
              <a:gd name="connsiteY6" fmla="*/ 2163343 h 2268000"/>
              <a:gd name="connsiteX7" fmla="*/ 770254 w 3848681"/>
              <a:gd name="connsiteY7" fmla="*/ 2268000 h 2268000"/>
              <a:gd name="connsiteX8" fmla="*/ 0 w 3848681"/>
              <a:gd name="connsiteY8" fmla="*/ 2268000 h 2268000"/>
              <a:gd name="connsiteX9" fmla="*/ 9262 w 3848681"/>
              <a:gd name="connsiteY9" fmla="*/ 2084589 h 2268000"/>
              <a:gd name="connsiteX10" fmla="*/ 2319273 w 3848681"/>
              <a:gd name="connsiteY10" fmla="*/ 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8681" h="2268000">
                <a:moveTo>
                  <a:pt x="2319273" y="0"/>
                </a:moveTo>
                <a:cubicBezTo>
                  <a:pt x="2845260" y="0"/>
                  <a:pt x="3330399" y="174889"/>
                  <a:pt x="3719712" y="469690"/>
                </a:cubicBezTo>
                <a:lnTo>
                  <a:pt x="3848681" y="576767"/>
                </a:lnTo>
                <a:lnTo>
                  <a:pt x="3326026" y="1142977"/>
                </a:lnTo>
                <a:lnTo>
                  <a:pt x="3255159" y="1084138"/>
                </a:lnTo>
                <a:cubicBezTo>
                  <a:pt x="2994988" y="887129"/>
                  <a:pt x="2670780" y="770254"/>
                  <a:pt x="2319273" y="770254"/>
                </a:cubicBezTo>
                <a:cubicBezTo>
                  <a:pt x="1515830" y="770254"/>
                  <a:pt x="855004" y="1380865"/>
                  <a:pt x="775539" y="2163343"/>
                </a:cubicBezTo>
                <a:lnTo>
                  <a:pt x="770254" y="2268000"/>
                </a:lnTo>
                <a:lnTo>
                  <a:pt x="0" y="2268000"/>
                </a:lnTo>
                <a:lnTo>
                  <a:pt x="9262" y="2084589"/>
                </a:lnTo>
                <a:cubicBezTo>
                  <a:pt x="128171" y="913707"/>
                  <a:pt x="1117019" y="0"/>
                  <a:pt x="2319273" y="0"/>
                </a:cubicBezTo>
                <a:close/>
              </a:path>
            </a:pathLst>
          </a:custGeom>
          <a:solidFill>
            <a:srgbClr val="FC8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112F605-4951-41CF-8AFF-B50A5D472B27}"/>
              </a:ext>
            </a:extLst>
          </p:cNvPr>
          <p:cNvSpPr/>
          <p:nvPr/>
        </p:nvSpPr>
        <p:spPr>
          <a:xfrm>
            <a:off x="5319182" y="3370516"/>
            <a:ext cx="3216198" cy="1556826"/>
          </a:xfrm>
          <a:custGeom>
            <a:avLst/>
            <a:gdLst>
              <a:gd name="connsiteX0" fmla="*/ 1608099 w 3216198"/>
              <a:gd name="connsiteY0" fmla="*/ 0 h 1556826"/>
              <a:gd name="connsiteX1" fmla="*/ 3210609 w 3216198"/>
              <a:gd name="connsiteY1" fmla="*/ 1446129 h 1556826"/>
              <a:gd name="connsiteX2" fmla="*/ 3216198 w 3216198"/>
              <a:gd name="connsiteY2" fmla="*/ 1556826 h 1556826"/>
              <a:gd name="connsiteX3" fmla="*/ 2472083 w 3216198"/>
              <a:gd name="connsiteY3" fmla="*/ 1556826 h 1556826"/>
              <a:gd name="connsiteX4" fmla="*/ 2459863 w 3216198"/>
              <a:gd name="connsiteY4" fmla="*/ 1435606 h 1556826"/>
              <a:gd name="connsiteX5" fmla="*/ 1608099 w 3216198"/>
              <a:gd name="connsiteY5" fmla="*/ 741399 h 1556826"/>
              <a:gd name="connsiteX6" fmla="*/ 756336 w 3216198"/>
              <a:gd name="connsiteY6" fmla="*/ 1435606 h 1556826"/>
              <a:gd name="connsiteX7" fmla="*/ 744116 w 3216198"/>
              <a:gd name="connsiteY7" fmla="*/ 1556826 h 1556826"/>
              <a:gd name="connsiteX8" fmla="*/ 0 w 3216198"/>
              <a:gd name="connsiteY8" fmla="*/ 1556826 h 1556826"/>
              <a:gd name="connsiteX9" fmla="*/ 5590 w 3216198"/>
              <a:gd name="connsiteY9" fmla="*/ 1446129 h 1556826"/>
              <a:gd name="connsiteX10" fmla="*/ 1608099 w 3216198"/>
              <a:gd name="connsiteY10" fmla="*/ 0 h 155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6198" h="1556826">
                <a:moveTo>
                  <a:pt x="1608099" y="0"/>
                </a:moveTo>
                <a:cubicBezTo>
                  <a:pt x="2442132" y="0"/>
                  <a:pt x="3128118" y="633859"/>
                  <a:pt x="3210609" y="1446129"/>
                </a:cubicBezTo>
                <a:lnTo>
                  <a:pt x="3216198" y="1556826"/>
                </a:lnTo>
                <a:lnTo>
                  <a:pt x="2472083" y="1556826"/>
                </a:lnTo>
                <a:lnTo>
                  <a:pt x="2459863" y="1435606"/>
                </a:lnTo>
                <a:cubicBezTo>
                  <a:pt x="2378792" y="1039423"/>
                  <a:pt x="2028249" y="741399"/>
                  <a:pt x="1608099" y="741399"/>
                </a:cubicBezTo>
                <a:cubicBezTo>
                  <a:pt x="1187950" y="741399"/>
                  <a:pt x="837407" y="1039423"/>
                  <a:pt x="756336" y="1435606"/>
                </a:cubicBezTo>
                <a:lnTo>
                  <a:pt x="744116" y="1556826"/>
                </a:lnTo>
                <a:lnTo>
                  <a:pt x="0" y="1556826"/>
                </a:lnTo>
                <a:lnTo>
                  <a:pt x="5590" y="1446129"/>
                </a:lnTo>
                <a:cubicBezTo>
                  <a:pt x="88080" y="633859"/>
                  <a:pt x="774067" y="0"/>
                  <a:pt x="160809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5216370-FDF5-4305-88D4-07F7B3F0CA3D}"/>
              </a:ext>
            </a:extLst>
          </p:cNvPr>
          <p:cNvSpPr/>
          <p:nvPr/>
        </p:nvSpPr>
        <p:spPr>
          <a:xfrm>
            <a:off x="2432649" y="-672860"/>
            <a:ext cx="4416725" cy="4209690"/>
          </a:xfrm>
          <a:custGeom>
            <a:avLst/>
            <a:gdLst>
              <a:gd name="connsiteX0" fmla="*/ 0 w 4416725"/>
              <a:gd name="connsiteY0" fmla="*/ 0 h 4209690"/>
              <a:gd name="connsiteX1" fmla="*/ 4416725 w 4416725"/>
              <a:gd name="connsiteY1" fmla="*/ 4209690 h 420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16725" h="4209690">
                <a:moveTo>
                  <a:pt x="0" y="0"/>
                </a:moveTo>
                <a:lnTo>
                  <a:pt x="4416725" y="420969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2A039D-5AE0-4FA9-A793-118281D8C507}"/>
              </a:ext>
            </a:extLst>
          </p:cNvPr>
          <p:cNvSpPr txBox="1"/>
          <p:nvPr/>
        </p:nvSpPr>
        <p:spPr>
          <a:xfrm>
            <a:off x="7620293" y="3948867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01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EA4C6F-2A93-4C6E-9052-CCEBCE0441BD}"/>
              </a:ext>
            </a:extLst>
          </p:cNvPr>
          <p:cNvSpPr txBox="1"/>
          <p:nvPr/>
        </p:nvSpPr>
        <p:spPr>
          <a:xfrm>
            <a:off x="7397587" y="2947397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02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16109F-465A-433A-9C9D-D8074420DB29}"/>
              </a:ext>
            </a:extLst>
          </p:cNvPr>
          <p:cNvSpPr txBox="1"/>
          <p:nvPr/>
        </p:nvSpPr>
        <p:spPr>
          <a:xfrm>
            <a:off x="6066470" y="2086272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03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7DA8C2-9A80-4033-B794-0E2369068D43}"/>
              </a:ext>
            </a:extLst>
          </p:cNvPr>
          <p:cNvSpPr txBox="1"/>
          <p:nvPr/>
        </p:nvSpPr>
        <p:spPr>
          <a:xfrm>
            <a:off x="3752562" y="2839854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04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C3F45EC-79FA-4A45-898D-B6545C195A0F}"/>
              </a:ext>
            </a:extLst>
          </p:cNvPr>
          <p:cNvGrpSpPr/>
          <p:nvPr/>
        </p:nvGrpSpPr>
        <p:grpSpPr>
          <a:xfrm>
            <a:off x="9319458" y="3844129"/>
            <a:ext cx="2643941" cy="1282847"/>
            <a:chOff x="9319458" y="3844129"/>
            <a:chExt cx="2643941" cy="128284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92AF3C-8C09-4096-916E-B7FF7B5C473F}"/>
                </a:ext>
              </a:extLst>
            </p:cNvPr>
            <p:cNvSpPr txBox="1"/>
            <p:nvPr/>
          </p:nvSpPr>
          <p:spPr>
            <a:xfrm>
              <a:off x="9814788" y="3844129"/>
              <a:ext cx="14350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3 – 1990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3FEA29-DE03-42BC-BA36-3825DEE31447}"/>
                </a:ext>
              </a:extLst>
            </p:cNvPr>
            <p:cNvSpPr txBox="1"/>
            <p:nvPr/>
          </p:nvSpPr>
          <p:spPr>
            <a:xfrm>
              <a:off x="9319458" y="4234424"/>
              <a:ext cx="26439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M.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Goóc-ba-chốp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Tổng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thống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F39307F-3FEA-4AE2-8B75-CB9C69733A80}"/>
              </a:ext>
            </a:extLst>
          </p:cNvPr>
          <p:cNvCxnSpPr>
            <a:cxnSpLocks/>
          </p:cNvCxnSpPr>
          <p:nvPr/>
        </p:nvCxnSpPr>
        <p:spPr>
          <a:xfrm rot="16200000" flipV="1">
            <a:off x="7336766" y="2278817"/>
            <a:ext cx="1065914" cy="1"/>
          </a:xfrm>
          <a:prstGeom prst="line">
            <a:avLst/>
          </a:prstGeom>
          <a:ln w="28575">
            <a:solidFill>
              <a:srgbClr val="FC8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5D225C5-6CA4-44C4-B4D7-ADD6AE546018}"/>
              </a:ext>
            </a:extLst>
          </p:cNvPr>
          <p:cNvGrpSpPr/>
          <p:nvPr/>
        </p:nvGrpSpPr>
        <p:grpSpPr>
          <a:xfrm>
            <a:off x="8047936" y="1188096"/>
            <a:ext cx="3216196" cy="2032266"/>
            <a:chOff x="8047936" y="1353196"/>
            <a:chExt cx="2828354" cy="203226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9FCD9F6-A8FF-4257-A90F-BCF19A518888}"/>
                </a:ext>
              </a:extLst>
            </p:cNvPr>
            <p:cNvSpPr txBox="1"/>
            <p:nvPr/>
          </p:nvSpPr>
          <p:spPr>
            <a:xfrm>
              <a:off x="8047936" y="1353196"/>
              <a:ext cx="21852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19 – 8 – 1991,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E7E64C5-CCCB-417D-9003-492643AD7F7E}"/>
                </a:ext>
              </a:extLst>
            </p:cNvPr>
            <p:cNvSpPr txBox="1"/>
            <p:nvPr/>
          </p:nvSpPr>
          <p:spPr>
            <a:xfrm>
              <a:off x="8047936" y="1692691"/>
              <a:ext cx="282835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C</a:t>
              </a:r>
              <a:r>
                <a:rPr kumimoji="0" 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uộc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đảo chính lật đổ M. </a:t>
              </a:r>
              <a:r>
                <a:rPr kumimoji="0" 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Goóc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-ba-chốp, nhưng không thành công.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0863500-1DDD-4E11-BD6F-24D228ED4EE5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14329" y="1434020"/>
            <a:ext cx="1065914" cy="1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641B1EB-3EEA-47F9-A6C2-2A8B8BCBDA4A}"/>
              </a:ext>
            </a:extLst>
          </p:cNvPr>
          <p:cNvGrpSpPr/>
          <p:nvPr/>
        </p:nvGrpSpPr>
        <p:grpSpPr>
          <a:xfrm>
            <a:off x="2762005" y="436687"/>
            <a:ext cx="3547575" cy="1708357"/>
            <a:chOff x="2947067" y="525587"/>
            <a:chExt cx="3547575" cy="170835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EFE8929-990C-4278-A316-EFB07C7C4F36}"/>
                </a:ext>
              </a:extLst>
            </p:cNvPr>
            <p:cNvSpPr txBox="1"/>
            <p:nvPr/>
          </p:nvSpPr>
          <p:spPr>
            <a:xfrm>
              <a:off x="4142716" y="525587"/>
              <a:ext cx="23519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21 – 12 – 1991,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9BCD086-D2F2-4157-855C-A70C0C3BCF27}"/>
                </a:ext>
              </a:extLst>
            </p:cNvPr>
            <p:cNvSpPr txBox="1"/>
            <p:nvPr/>
          </p:nvSpPr>
          <p:spPr>
            <a:xfrm>
              <a:off x="2947067" y="941282"/>
              <a:ext cx="354757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thành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lập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Cộng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quốc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gia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độc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lập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(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tắt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là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SNG);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0691BFE-4ACD-4EF8-A8F7-1D4A9760DAF5}"/>
              </a:ext>
            </a:extLst>
          </p:cNvPr>
          <p:cNvGrpSpPr/>
          <p:nvPr/>
        </p:nvGrpSpPr>
        <p:grpSpPr>
          <a:xfrm>
            <a:off x="295125" y="3540506"/>
            <a:ext cx="2643941" cy="1682957"/>
            <a:chOff x="295125" y="3540506"/>
            <a:chExt cx="2643941" cy="168295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800901-C2BF-47D4-8A8C-A91B46B8F8EB}"/>
                </a:ext>
              </a:extLst>
            </p:cNvPr>
            <p:cNvSpPr txBox="1"/>
            <p:nvPr/>
          </p:nvSpPr>
          <p:spPr>
            <a:xfrm>
              <a:off x="295125" y="3930801"/>
              <a:ext cx="264394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600" spc="-10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Goóc</a:t>
              </a:r>
              <a:r>
                <a:rPr lang="vi-VN" sz="2600" spc="-1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-ba-chốp</a:t>
              </a:r>
              <a:r>
                <a:rPr lang="vi-VN" sz="2600" spc="-65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spc="-1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buộc</a:t>
              </a:r>
              <a:r>
                <a:rPr lang="vi-VN" sz="2600" spc="-65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spc="-1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vi-VN" sz="2600" spc="-65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spc="-1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 </a:t>
              </a:r>
              <a:r>
                <a:rPr lang="vi-VN" sz="26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vi-VN" sz="2600" spc="-4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vi-VN" sz="2600" spc="-4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vi-VN" sz="2600" spc="-4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255801A-28DC-49B0-8B24-10FED92A7ECC}"/>
                </a:ext>
              </a:extLst>
            </p:cNvPr>
            <p:cNvSpPr txBox="1"/>
            <p:nvPr/>
          </p:nvSpPr>
          <p:spPr>
            <a:xfrm>
              <a:off x="774370" y="3540506"/>
              <a:ext cx="216469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600" b="1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r>
                <a:rPr lang="vi-VN" sz="2600" b="1" spc="-4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b="1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vi-VN" sz="2600" b="1" spc="-4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b="1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vi-VN" sz="2600" b="1" spc="-4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b="1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vi-VN" sz="2600" b="1" spc="-4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b="1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1991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!!4">
            <a:extLst>
              <a:ext uri="{FF2B5EF4-FFF2-40B4-BE49-F238E27FC236}">
                <a16:creationId xmlns:a16="http://schemas.microsoft.com/office/drawing/2014/main" id="{03862C0B-5DD2-49C4-9852-0C6D323A4B26}"/>
              </a:ext>
            </a:extLst>
          </p:cNvPr>
          <p:cNvSpPr/>
          <p:nvPr/>
        </p:nvSpPr>
        <p:spPr>
          <a:xfrm rot="5400000">
            <a:off x="5739756" y="452956"/>
            <a:ext cx="712487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3" name="!!1">
            <a:extLst>
              <a:ext uri="{FF2B5EF4-FFF2-40B4-BE49-F238E27FC236}">
                <a16:creationId xmlns:a16="http://schemas.microsoft.com/office/drawing/2014/main" id="{2EA56945-54B1-4CA3-B89B-B0428AF3D798}"/>
              </a:ext>
            </a:extLst>
          </p:cNvPr>
          <p:cNvSpPr txBox="1"/>
          <p:nvPr/>
        </p:nvSpPr>
        <p:spPr>
          <a:xfrm>
            <a:off x="774370" y="6289199"/>
            <a:ext cx="1079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2126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2126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6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2126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6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2800" b="1" dirty="0">
                <a:solidFill>
                  <a:srgbClr val="2126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6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srgbClr val="2126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6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126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sz="2800" b="1" dirty="0" err="1">
                <a:solidFill>
                  <a:srgbClr val="2126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vi-VN" sz="2800" b="1" dirty="0">
              <a:solidFill>
                <a:srgbClr val="2126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7" grpId="0" animBg="1"/>
      <p:bldP spid="32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!!2">
            <a:extLst>
              <a:ext uri="{FF2B5EF4-FFF2-40B4-BE49-F238E27FC236}">
                <a16:creationId xmlns:a16="http://schemas.microsoft.com/office/drawing/2014/main" id="{5282DF54-D979-4EFD-ADD3-2DF3F857DA7E}"/>
              </a:ext>
            </a:extLst>
          </p:cNvPr>
          <p:cNvSpPr/>
          <p:nvPr/>
        </p:nvSpPr>
        <p:spPr>
          <a:xfrm>
            <a:off x="-1" y="0"/>
            <a:ext cx="2434167" cy="6858000"/>
          </a:xfrm>
          <a:prstGeom prst="rect">
            <a:avLst/>
          </a:prstGeom>
          <a:gradFill flip="none" rotWithShape="1">
            <a:gsLst>
              <a:gs pos="1000">
                <a:srgbClr val="134E5E"/>
              </a:gs>
              <a:gs pos="100000">
                <a:srgbClr val="11998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11A95B-755F-415D-8504-BB1631B1DE7E}"/>
              </a:ext>
            </a:extLst>
          </p:cNvPr>
          <p:cNvSpPr/>
          <p:nvPr/>
        </p:nvSpPr>
        <p:spPr>
          <a:xfrm>
            <a:off x="3532804" y="960120"/>
            <a:ext cx="1524000" cy="2134716"/>
          </a:xfrm>
          <a:custGeom>
            <a:avLst/>
            <a:gdLst>
              <a:gd name="connsiteX0" fmla="*/ 0 w 1663700"/>
              <a:gd name="connsiteY0" fmla="*/ 2116808 h 2116808"/>
              <a:gd name="connsiteX1" fmla="*/ 635000 w 1663700"/>
              <a:gd name="connsiteY1" fmla="*/ 1786608 h 2116808"/>
              <a:gd name="connsiteX2" fmla="*/ 793750 w 1663700"/>
              <a:gd name="connsiteY2" fmla="*/ 268958 h 2116808"/>
              <a:gd name="connsiteX3" fmla="*/ 1663700 w 1663700"/>
              <a:gd name="connsiteY3" fmla="*/ 8608 h 2116808"/>
              <a:gd name="connsiteX0" fmla="*/ 0 w 1663700"/>
              <a:gd name="connsiteY0" fmla="*/ 2116808 h 2116808"/>
              <a:gd name="connsiteX1" fmla="*/ 635000 w 1663700"/>
              <a:gd name="connsiteY1" fmla="*/ 1786608 h 2116808"/>
              <a:gd name="connsiteX2" fmla="*/ 793750 w 1663700"/>
              <a:gd name="connsiteY2" fmla="*/ 268958 h 2116808"/>
              <a:gd name="connsiteX3" fmla="*/ 1663700 w 1663700"/>
              <a:gd name="connsiteY3" fmla="*/ 8608 h 2116808"/>
              <a:gd name="connsiteX0" fmla="*/ 0 w 1663700"/>
              <a:gd name="connsiteY0" fmla="*/ 2116808 h 2116808"/>
              <a:gd name="connsiteX1" fmla="*/ 635000 w 1663700"/>
              <a:gd name="connsiteY1" fmla="*/ 1786608 h 2116808"/>
              <a:gd name="connsiteX2" fmla="*/ 793750 w 1663700"/>
              <a:gd name="connsiteY2" fmla="*/ 268958 h 2116808"/>
              <a:gd name="connsiteX3" fmla="*/ 1663700 w 1663700"/>
              <a:gd name="connsiteY3" fmla="*/ 8608 h 2116808"/>
              <a:gd name="connsiteX0" fmla="*/ 0 w 1663700"/>
              <a:gd name="connsiteY0" fmla="*/ 2116808 h 2119194"/>
              <a:gd name="connsiteX1" fmla="*/ 679450 w 1663700"/>
              <a:gd name="connsiteY1" fmla="*/ 1831058 h 2119194"/>
              <a:gd name="connsiteX2" fmla="*/ 793750 w 1663700"/>
              <a:gd name="connsiteY2" fmla="*/ 268958 h 2119194"/>
              <a:gd name="connsiteX3" fmla="*/ 1663700 w 1663700"/>
              <a:gd name="connsiteY3" fmla="*/ 8608 h 211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700" h="2119194">
                <a:moveTo>
                  <a:pt x="0" y="2116808"/>
                </a:moveTo>
                <a:cubicBezTo>
                  <a:pt x="251354" y="2105695"/>
                  <a:pt x="553508" y="2196183"/>
                  <a:pt x="679450" y="1831058"/>
                </a:cubicBezTo>
                <a:cubicBezTo>
                  <a:pt x="805392" y="1465933"/>
                  <a:pt x="622300" y="565291"/>
                  <a:pt x="793750" y="268958"/>
                </a:cubicBezTo>
                <a:cubicBezTo>
                  <a:pt x="965200" y="-27375"/>
                  <a:pt x="1314450" y="-9384"/>
                  <a:pt x="1663700" y="8608"/>
                </a:cubicBezTo>
              </a:path>
            </a:pathLst>
          </a:custGeom>
          <a:noFill/>
          <a:ln>
            <a:solidFill>
              <a:srgbClr val="129B8E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11978D"/>
                  </a:gs>
                  <a:gs pos="100000">
                    <a:srgbClr val="136A7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243E2C8-3775-4034-8D54-C4E0C93F7364}"/>
              </a:ext>
            </a:extLst>
          </p:cNvPr>
          <p:cNvSpPr/>
          <p:nvPr/>
        </p:nvSpPr>
        <p:spPr>
          <a:xfrm>
            <a:off x="3583604" y="2604347"/>
            <a:ext cx="1498600" cy="727721"/>
          </a:xfrm>
          <a:custGeom>
            <a:avLst/>
            <a:gdLst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1972"/>
              <a:gd name="connsiteX1" fmla="*/ 533400 w 1498600"/>
              <a:gd name="connsiteY1" fmla="*/ 768350 h 841972"/>
              <a:gd name="connsiteX2" fmla="*/ 857250 w 1498600"/>
              <a:gd name="connsiteY2" fmla="*/ 146050 h 841972"/>
              <a:gd name="connsiteX3" fmla="*/ 1498600 w 1498600"/>
              <a:gd name="connsiteY3" fmla="*/ 0 h 841972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48457"/>
              <a:gd name="connsiteX1" fmla="*/ 541866 w 1498600"/>
              <a:gd name="connsiteY1" fmla="*/ 785841 h 848457"/>
              <a:gd name="connsiteX2" fmla="*/ 846667 w 1498600"/>
              <a:gd name="connsiteY2" fmla="*/ 189354 h 848457"/>
              <a:gd name="connsiteX3" fmla="*/ 1498600 w 1498600"/>
              <a:gd name="connsiteY3" fmla="*/ 0 h 848457"/>
              <a:gd name="connsiteX0" fmla="*/ 0 w 1498600"/>
              <a:gd name="connsiteY0" fmla="*/ 806450 h 849218"/>
              <a:gd name="connsiteX1" fmla="*/ 541866 w 1498600"/>
              <a:gd name="connsiteY1" fmla="*/ 785841 h 849218"/>
              <a:gd name="connsiteX2" fmla="*/ 846667 w 1498600"/>
              <a:gd name="connsiteY2" fmla="*/ 189354 h 849218"/>
              <a:gd name="connsiteX3" fmla="*/ 1498600 w 1498600"/>
              <a:gd name="connsiteY3" fmla="*/ 0 h 849218"/>
              <a:gd name="connsiteX0" fmla="*/ 0 w 1498600"/>
              <a:gd name="connsiteY0" fmla="*/ 806450 h 852501"/>
              <a:gd name="connsiteX1" fmla="*/ 549804 w 1498600"/>
              <a:gd name="connsiteY1" fmla="*/ 791463 h 852501"/>
              <a:gd name="connsiteX2" fmla="*/ 846667 w 1498600"/>
              <a:gd name="connsiteY2" fmla="*/ 189354 h 852501"/>
              <a:gd name="connsiteX3" fmla="*/ 1498600 w 1498600"/>
              <a:gd name="connsiteY3" fmla="*/ 0 h 852501"/>
              <a:gd name="connsiteX0" fmla="*/ 0 w 1498600"/>
              <a:gd name="connsiteY0" fmla="*/ 806450 h 857215"/>
              <a:gd name="connsiteX1" fmla="*/ 549804 w 1498600"/>
              <a:gd name="connsiteY1" fmla="*/ 791463 h 857215"/>
              <a:gd name="connsiteX2" fmla="*/ 846667 w 1498600"/>
              <a:gd name="connsiteY2" fmla="*/ 189354 h 857215"/>
              <a:gd name="connsiteX3" fmla="*/ 1498600 w 1498600"/>
              <a:gd name="connsiteY3" fmla="*/ 0 h 857215"/>
              <a:gd name="connsiteX0" fmla="*/ 0 w 1498600"/>
              <a:gd name="connsiteY0" fmla="*/ 806450 h 850944"/>
              <a:gd name="connsiteX1" fmla="*/ 549804 w 1498600"/>
              <a:gd name="connsiteY1" fmla="*/ 791463 h 850944"/>
              <a:gd name="connsiteX2" fmla="*/ 846667 w 1498600"/>
              <a:gd name="connsiteY2" fmla="*/ 189354 h 850944"/>
              <a:gd name="connsiteX3" fmla="*/ 1498600 w 1498600"/>
              <a:gd name="connsiteY3" fmla="*/ 0 h 850944"/>
              <a:gd name="connsiteX0" fmla="*/ 0 w 1498600"/>
              <a:gd name="connsiteY0" fmla="*/ 806450 h 850944"/>
              <a:gd name="connsiteX1" fmla="*/ 549804 w 1498600"/>
              <a:gd name="connsiteY1" fmla="*/ 791463 h 850944"/>
              <a:gd name="connsiteX2" fmla="*/ 846667 w 1498600"/>
              <a:gd name="connsiteY2" fmla="*/ 189354 h 850944"/>
              <a:gd name="connsiteX3" fmla="*/ 1498600 w 1498600"/>
              <a:gd name="connsiteY3" fmla="*/ 0 h 850944"/>
              <a:gd name="connsiteX0" fmla="*/ 0 w 1498600"/>
              <a:gd name="connsiteY0" fmla="*/ 831340 h 875834"/>
              <a:gd name="connsiteX1" fmla="*/ 549804 w 1498600"/>
              <a:gd name="connsiteY1" fmla="*/ 816353 h 875834"/>
              <a:gd name="connsiteX2" fmla="*/ 846667 w 1498600"/>
              <a:gd name="connsiteY2" fmla="*/ 214244 h 875834"/>
              <a:gd name="connsiteX3" fmla="*/ 1498600 w 1498600"/>
              <a:gd name="connsiteY3" fmla="*/ 24890 h 875834"/>
              <a:gd name="connsiteX0" fmla="*/ 0 w 1498600"/>
              <a:gd name="connsiteY0" fmla="*/ 831340 h 875834"/>
              <a:gd name="connsiteX1" fmla="*/ 549804 w 1498600"/>
              <a:gd name="connsiteY1" fmla="*/ 816353 h 875834"/>
              <a:gd name="connsiteX2" fmla="*/ 846667 w 1498600"/>
              <a:gd name="connsiteY2" fmla="*/ 214244 h 875834"/>
              <a:gd name="connsiteX3" fmla="*/ 1498600 w 1498600"/>
              <a:gd name="connsiteY3" fmla="*/ 24890 h 875834"/>
              <a:gd name="connsiteX0" fmla="*/ 0 w 1498600"/>
              <a:gd name="connsiteY0" fmla="*/ 814448 h 858942"/>
              <a:gd name="connsiteX1" fmla="*/ 549804 w 1498600"/>
              <a:gd name="connsiteY1" fmla="*/ 799461 h 858942"/>
              <a:gd name="connsiteX2" fmla="*/ 846667 w 1498600"/>
              <a:gd name="connsiteY2" fmla="*/ 197352 h 858942"/>
              <a:gd name="connsiteX3" fmla="*/ 1498600 w 1498600"/>
              <a:gd name="connsiteY3" fmla="*/ 7998 h 858942"/>
              <a:gd name="connsiteX0" fmla="*/ 0 w 1498600"/>
              <a:gd name="connsiteY0" fmla="*/ 814448 h 858942"/>
              <a:gd name="connsiteX1" fmla="*/ 549804 w 1498600"/>
              <a:gd name="connsiteY1" fmla="*/ 799461 h 858942"/>
              <a:gd name="connsiteX2" fmla="*/ 846667 w 1498600"/>
              <a:gd name="connsiteY2" fmla="*/ 197352 h 858942"/>
              <a:gd name="connsiteX3" fmla="*/ 1498600 w 1498600"/>
              <a:gd name="connsiteY3" fmla="*/ 7998 h 858942"/>
              <a:gd name="connsiteX0" fmla="*/ 0 w 1498600"/>
              <a:gd name="connsiteY0" fmla="*/ 814448 h 864424"/>
              <a:gd name="connsiteX1" fmla="*/ 549804 w 1498600"/>
              <a:gd name="connsiteY1" fmla="*/ 799461 h 864424"/>
              <a:gd name="connsiteX2" fmla="*/ 846667 w 1498600"/>
              <a:gd name="connsiteY2" fmla="*/ 197352 h 864424"/>
              <a:gd name="connsiteX3" fmla="*/ 1498600 w 1498600"/>
              <a:gd name="connsiteY3" fmla="*/ 7998 h 864424"/>
              <a:gd name="connsiteX0" fmla="*/ 0 w 1498600"/>
              <a:gd name="connsiteY0" fmla="*/ 814448 h 862064"/>
              <a:gd name="connsiteX1" fmla="*/ 549804 w 1498600"/>
              <a:gd name="connsiteY1" fmla="*/ 799461 h 862064"/>
              <a:gd name="connsiteX2" fmla="*/ 846667 w 1498600"/>
              <a:gd name="connsiteY2" fmla="*/ 197352 h 862064"/>
              <a:gd name="connsiteX3" fmla="*/ 1498600 w 1498600"/>
              <a:gd name="connsiteY3" fmla="*/ 7998 h 862064"/>
              <a:gd name="connsiteX0" fmla="*/ 0 w 1498600"/>
              <a:gd name="connsiteY0" fmla="*/ 814448 h 853815"/>
              <a:gd name="connsiteX1" fmla="*/ 549804 w 1498600"/>
              <a:gd name="connsiteY1" fmla="*/ 799461 h 853815"/>
              <a:gd name="connsiteX2" fmla="*/ 846667 w 1498600"/>
              <a:gd name="connsiteY2" fmla="*/ 197352 h 853815"/>
              <a:gd name="connsiteX3" fmla="*/ 1498600 w 1498600"/>
              <a:gd name="connsiteY3" fmla="*/ 7998 h 853815"/>
              <a:gd name="connsiteX0" fmla="*/ 0 w 1498600"/>
              <a:gd name="connsiteY0" fmla="*/ 814448 h 853314"/>
              <a:gd name="connsiteX1" fmla="*/ 549804 w 1498600"/>
              <a:gd name="connsiteY1" fmla="*/ 799461 h 853314"/>
              <a:gd name="connsiteX2" fmla="*/ 846667 w 1498600"/>
              <a:gd name="connsiteY2" fmla="*/ 197352 h 853314"/>
              <a:gd name="connsiteX3" fmla="*/ 1498600 w 1498600"/>
              <a:gd name="connsiteY3" fmla="*/ 7998 h 853314"/>
              <a:gd name="connsiteX0" fmla="*/ 0 w 1498600"/>
              <a:gd name="connsiteY0" fmla="*/ 814448 h 859082"/>
              <a:gd name="connsiteX1" fmla="*/ 549804 w 1498600"/>
              <a:gd name="connsiteY1" fmla="*/ 799461 h 859082"/>
              <a:gd name="connsiteX2" fmla="*/ 846667 w 1498600"/>
              <a:gd name="connsiteY2" fmla="*/ 197352 h 859082"/>
              <a:gd name="connsiteX3" fmla="*/ 1498600 w 1498600"/>
              <a:gd name="connsiteY3" fmla="*/ 7998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859082">
                <a:moveTo>
                  <a:pt x="0" y="814448"/>
                </a:moveTo>
                <a:cubicBezTo>
                  <a:pt x="239183" y="819919"/>
                  <a:pt x="392818" y="921052"/>
                  <a:pt x="549804" y="799461"/>
                </a:cubicBezTo>
                <a:cubicBezTo>
                  <a:pt x="706790" y="677870"/>
                  <a:pt x="708025" y="633665"/>
                  <a:pt x="846667" y="197352"/>
                </a:cubicBezTo>
                <a:cubicBezTo>
                  <a:pt x="958851" y="-80092"/>
                  <a:pt x="1252008" y="20169"/>
                  <a:pt x="1498600" y="7998"/>
                </a:cubicBezTo>
              </a:path>
            </a:pathLst>
          </a:custGeom>
          <a:noFill/>
          <a:ln>
            <a:solidFill>
              <a:srgbClr val="129B8E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11978D"/>
                  </a:gs>
                  <a:gs pos="100000">
                    <a:srgbClr val="136A7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2EEB5F2-9C51-4D7D-AFF3-1C373CAF8A48}"/>
              </a:ext>
            </a:extLst>
          </p:cNvPr>
          <p:cNvSpPr/>
          <p:nvPr/>
        </p:nvSpPr>
        <p:spPr>
          <a:xfrm>
            <a:off x="5214984" y="268582"/>
            <a:ext cx="6733176" cy="13928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34E5E"/>
              </a:gs>
              <a:gs pos="100000">
                <a:srgbClr val="11978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D5D7E7-5805-4D71-BE0F-3949665F7A0F}"/>
              </a:ext>
            </a:extLst>
          </p:cNvPr>
          <p:cNvSpPr/>
          <p:nvPr/>
        </p:nvSpPr>
        <p:spPr>
          <a:xfrm>
            <a:off x="5133004" y="268582"/>
            <a:ext cx="1433479" cy="1392807"/>
          </a:xfrm>
          <a:prstGeom prst="ellipse">
            <a:avLst/>
          </a:prstGeom>
          <a:solidFill>
            <a:srgbClr val="CBCBCB"/>
          </a:solidFill>
          <a:ln>
            <a:noFill/>
          </a:ln>
          <a:effectLst>
            <a:outerShdw blurRad="50800" dist="38100" algn="l" rotWithShape="0">
              <a:srgbClr val="BEF8F4"/>
            </a:outerShdw>
          </a:effectLst>
          <a:scene3d>
            <a:camera prst="orthographicFront"/>
            <a:lightRig rig="flood" dir="t">
              <a:rot lat="0" lon="0" rev="3000000"/>
            </a:lightRig>
          </a:scene3d>
          <a:sp3d extrusionH="25400" prstMaterial="powder">
            <a:bevelT w="222250" h="31750" prst="angle"/>
            <a:bevelB h="120650" prst="angle"/>
            <a:extrusionClr>
              <a:srgbClr val="CBCBCB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1246A7-702E-4A1D-A857-DEC4BDEE22CB}"/>
              </a:ext>
            </a:extLst>
          </p:cNvPr>
          <p:cNvSpPr/>
          <p:nvPr/>
        </p:nvSpPr>
        <p:spPr>
          <a:xfrm>
            <a:off x="5214984" y="348236"/>
            <a:ext cx="1269519" cy="1233499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514785-DFF8-4B1B-86A0-B055AED1B890}"/>
              </a:ext>
            </a:extLst>
          </p:cNvPr>
          <p:cNvSpPr/>
          <p:nvPr/>
        </p:nvSpPr>
        <p:spPr>
          <a:xfrm>
            <a:off x="1357106" y="2385773"/>
            <a:ext cx="2084627" cy="2084627"/>
          </a:xfrm>
          <a:prstGeom prst="ellipse">
            <a:avLst/>
          </a:prstGeom>
          <a:solidFill>
            <a:srgbClr val="CBCBCB"/>
          </a:solidFill>
          <a:ln>
            <a:noFill/>
          </a:ln>
          <a:effectLst>
            <a:outerShdw blurRad="228600" sx="102000" sy="102000" algn="ctr" rotWithShape="0">
              <a:srgbClr val="BEF8F4">
                <a:alpha val="40000"/>
              </a:srgbClr>
            </a:outerShdw>
          </a:effectLst>
          <a:scene3d>
            <a:camera prst="orthographicFront"/>
            <a:lightRig rig="flood" dir="t">
              <a:rot lat="0" lon="0" rev="3000000"/>
            </a:lightRig>
          </a:scene3d>
          <a:sp3d extrusionH="25400" prstMaterial="powder">
            <a:bevelT w="222250" h="31750" prst="angle"/>
            <a:bevelB h="120650" prst="angle"/>
            <a:extrusionClr>
              <a:srgbClr val="CBCBCB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CB7F0B-C433-47B9-A2EB-E17F2DB23D8D}"/>
              </a:ext>
            </a:extLst>
          </p:cNvPr>
          <p:cNvSpPr/>
          <p:nvPr/>
        </p:nvSpPr>
        <p:spPr>
          <a:xfrm>
            <a:off x="1476325" y="2504992"/>
            <a:ext cx="1846189" cy="1846189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539B7186-BB70-44FA-AC20-180019AA3C85}"/>
              </a:ext>
            </a:extLst>
          </p:cNvPr>
          <p:cNvSpPr txBox="1"/>
          <p:nvPr/>
        </p:nvSpPr>
        <p:spPr>
          <a:xfrm>
            <a:off x="1476325" y="2894437"/>
            <a:ext cx="177908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Liên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sụp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1978D"/>
                  </a:gs>
                  <a:gs pos="100000">
                    <a:srgbClr val="136A7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59222AD-1F7F-424F-8A0F-8BEB3FFCA289}"/>
              </a:ext>
            </a:extLst>
          </p:cNvPr>
          <p:cNvSpPr/>
          <p:nvPr/>
        </p:nvSpPr>
        <p:spPr>
          <a:xfrm>
            <a:off x="5214984" y="1911258"/>
            <a:ext cx="6733176" cy="13928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34E5E"/>
              </a:gs>
              <a:gs pos="100000">
                <a:srgbClr val="11978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EC0E64-FF18-4C88-AD58-A507A49A9361}"/>
              </a:ext>
            </a:extLst>
          </p:cNvPr>
          <p:cNvSpPr/>
          <p:nvPr/>
        </p:nvSpPr>
        <p:spPr>
          <a:xfrm>
            <a:off x="5133004" y="1911258"/>
            <a:ext cx="1433479" cy="1392807"/>
          </a:xfrm>
          <a:prstGeom prst="ellipse">
            <a:avLst/>
          </a:prstGeom>
          <a:solidFill>
            <a:srgbClr val="CBCBCB"/>
          </a:solidFill>
          <a:ln>
            <a:noFill/>
          </a:ln>
          <a:effectLst>
            <a:outerShdw blurRad="50800" dist="38100" algn="l" rotWithShape="0">
              <a:srgbClr val="BEF8F4"/>
            </a:outerShdw>
          </a:effectLst>
          <a:scene3d>
            <a:camera prst="orthographicFront"/>
            <a:lightRig rig="flood" dir="t">
              <a:rot lat="0" lon="0" rev="3000000"/>
            </a:lightRig>
          </a:scene3d>
          <a:sp3d extrusionH="25400" prstMaterial="powder">
            <a:bevelT w="222250" h="31750" prst="angle"/>
            <a:bevelB h="120650" prst="angle"/>
            <a:extrusionClr>
              <a:srgbClr val="CBCBCB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D593C4D-9C4F-41DA-ADDD-0C181CF362E0}"/>
              </a:ext>
            </a:extLst>
          </p:cNvPr>
          <p:cNvSpPr/>
          <p:nvPr/>
        </p:nvSpPr>
        <p:spPr>
          <a:xfrm>
            <a:off x="5214984" y="1990912"/>
            <a:ext cx="1269519" cy="1233499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FE41D73-122C-4AC8-8866-6BB4F9A95221}"/>
              </a:ext>
            </a:extLst>
          </p:cNvPr>
          <p:cNvSpPr/>
          <p:nvPr/>
        </p:nvSpPr>
        <p:spPr>
          <a:xfrm>
            <a:off x="5214984" y="3553934"/>
            <a:ext cx="6733176" cy="13928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34E5E"/>
              </a:gs>
              <a:gs pos="100000">
                <a:srgbClr val="11978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A70F88-8AEE-4BEC-863C-256D07D3487E}"/>
              </a:ext>
            </a:extLst>
          </p:cNvPr>
          <p:cNvSpPr/>
          <p:nvPr/>
        </p:nvSpPr>
        <p:spPr>
          <a:xfrm>
            <a:off x="5133004" y="3553934"/>
            <a:ext cx="1433479" cy="1392807"/>
          </a:xfrm>
          <a:prstGeom prst="ellipse">
            <a:avLst/>
          </a:prstGeom>
          <a:solidFill>
            <a:srgbClr val="CBCBCB"/>
          </a:solidFill>
          <a:ln>
            <a:noFill/>
          </a:ln>
          <a:effectLst>
            <a:outerShdw blurRad="50800" dist="38100" algn="l" rotWithShape="0">
              <a:srgbClr val="BEF8F4"/>
            </a:outerShdw>
          </a:effectLst>
          <a:scene3d>
            <a:camera prst="orthographicFront"/>
            <a:lightRig rig="flood" dir="t">
              <a:rot lat="0" lon="0" rev="3000000"/>
            </a:lightRig>
          </a:scene3d>
          <a:sp3d extrusionH="25400" prstMaterial="powder">
            <a:bevelT w="222250" h="31750" prst="angle"/>
            <a:bevelB h="120650" prst="angle"/>
            <a:extrusionClr>
              <a:srgbClr val="CBCBCB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ABB0BEC-3118-4809-92F2-58BCE25320F6}"/>
              </a:ext>
            </a:extLst>
          </p:cNvPr>
          <p:cNvSpPr/>
          <p:nvPr/>
        </p:nvSpPr>
        <p:spPr>
          <a:xfrm>
            <a:off x="5214984" y="3633588"/>
            <a:ext cx="1269519" cy="1233499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E058ED-4AF1-4640-A6FF-978555F9668F}"/>
              </a:ext>
            </a:extLst>
          </p:cNvPr>
          <p:cNvSpPr/>
          <p:nvPr/>
        </p:nvSpPr>
        <p:spPr>
          <a:xfrm>
            <a:off x="5214984" y="5196611"/>
            <a:ext cx="6733176" cy="13928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34E5E"/>
              </a:gs>
              <a:gs pos="100000">
                <a:srgbClr val="11978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CAF5FB2-C406-4519-9F24-D4CBE3C525DC}"/>
              </a:ext>
            </a:extLst>
          </p:cNvPr>
          <p:cNvSpPr/>
          <p:nvPr/>
        </p:nvSpPr>
        <p:spPr>
          <a:xfrm>
            <a:off x="5133004" y="5196611"/>
            <a:ext cx="1433479" cy="1392807"/>
          </a:xfrm>
          <a:prstGeom prst="ellipse">
            <a:avLst/>
          </a:prstGeom>
          <a:solidFill>
            <a:srgbClr val="CBCBCB"/>
          </a:solidFill>
          <a:ln>
            <a:noFill/>
          </a:ln>
          <a:effectLst>
            <a:outerShdw blurRad="50800" dist="38100" algn="l" rotWithShape="0">
              <a:srgbClr val="BEF8F4"/>
            </a:outerShdw>
          </a:effectLst>
          <a:scene3d>
            <a:camera prst="orthographicFront"/>
            <a:lightRig rig="flood" dir="t">
              <a:rot lat="0" lon="0" rev="3000000"/>
            </a:lightRig>
          </a:scene3d>
          <a:sp3d extrusionH="25400" prstMaterial="powder">
            <a:bevelT w="222250" h="31750" prst="angle"/>
            <a:bevelB h="120650" prst="angle"/>
            <a:extrusionClr>
              <a:srgbClr val="CBCBCB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4009D0-41D1-4A9F-BF59-22ED5F51FDFE}"/>
              </a:ext>
            </a:extLst>
          </p:cNvPr>
          <p:cNvSpPr/>
          <p:nvPr/>
        </p:nvSpPr>
        <p:spPr>
          <a:xfrm>
            <a:off x="5214984" y="5276265"/>
            <a:ext cx="1269519" cy="1233499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6CEC4A9-B8E6-406B-B71D-9F40E9808715}"/>
              </a:ext>
            </a:extLst>
          </p:cNvPr>
          <p:cNvSpPr/>
          <p:nvPr/>
        </p:nvSpPr>
        <p:spPr>
          <a:xfrm flipV="1">
            <a:off x="3532804" y="3758298"/>
            <a:ext cx="1524000" cy="2134716"/>
          </a:xfrm>
          <a:custGeom>
            <a:avLst/>
            <a:gdLst>
              <a:gd name="connsiteX0" fmla="*/ 0 w 1663700"/>
              <a:gd name="connsiteY0" fmla="*/ 2116808 h 2116808"/>
              <a:gd name="connsiteX1" fmla="*/ 635000 w 1663700"/>
              <a:gd name="connsiteY1" fmla="*/ 1786608 h 2116808"/>
              <a:gd name="connsiteX2" fmla="*/ 793750 w 1663700"/>
              <a:gd name="connsiteY2" fmla="*/ 268958 h 2116808"/>
              <a:gd name="connsiteX3" fmla="*/ 1663700 w 1663700"/>
              <a:gd name="connsiteY3" fmla="*/ 8608 h 2116808"/>
              <a:gd name="connsiteX0" fmla="*/ 0 w 1663700"/>
              <a:gd name="connsiteY0" fmla="*/ 2116808 h 2116808"/>
              <a:gd name="connsiteX1" fmla="*/ 635000 w 1663700"/>
              <a:gd name="connsiteY1" fmla="*/ 1786608 h 2116808"/>
              <a:gd name="connsiteX2" fmla="*/ 793750 w 1663700"/>
              <a:gd name="connsiteY2" fmla="*/ 268958 h 2116808"/>
              <a:gd name="connsiteX3" fmla="*/ 1663700 w 1663700"/>
              <a:gd name="connsiteY3" fmla="*/ 8608 h 2116808"/>
              <a:gd name="connsiteX0" fmla="*/ 0 w 1663700"/>
              <a:gd name="connsiteY0" fmla="*/ 2116808 h 2116808"/>
              <a:gd name="connsiteX1" fmla="*/ 635000 w 1663700"/>
              <a:gd name="connsiteY1" fmla="*/ 1786608 h 2116808"/>
              <a:gd name="connsiteX2" fmla="*/ 793750 w 1663700"/>
              <a:gd name="connsiteY2" fmla="*/ 268958 h 2116808"/>
              <a:gd name="connsiteX3" fmla="*/ 1663700 w 1663700"/>
              <a:gd name="connsiteY3" fmla="*/ 8608 h 2116808"/>
              <a:gd name="connsiteX0" fmla="*/ 0 w 1663700"/>
              <a:gd name="connsiteY0" fmla="*/ 2116808 h 2119194"/>
              <a:gd name="connsiteX1" fmla="*/ 679450 w 1663700"/>
              <a:gd name="connsiteY1" fmla="*/ 1831058 h 2119194"/>
              <a:gd name="connsiteX2" fmla="*/ 793750 w 1663700"/>
              <a:gd name="connsiteY2" fmla="*/ 268958 h 2119194"/>
              <a:gd name="connsiteX3" fmla="*/ 1663700 w 1663700"/>
              <a:gd name="connsiteY3" fmla="*/ 8608 h 211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700" h="2119194">
                <a:moveTo>
                  <a:pt x="0" y="2116808"/>
                </a:moveTo>
                <a:cubicBezTo>
                  <a:pt x="251354" y="2105695"/>
                  <a:pt x="553508" y="2196183"/>
                  <a:pt x="679450" y="1831058"/>
                </a:cubicBezTo>
                <a:cubicBezTo>
                  <a:pt x="805392" y="1465933"/>
                  <a:pt x="622300" y="565291"/>
                  <a:pt x="793750" y="268958"/>
                </a:cubicBezTo>
                <a:cubicBezTo>
                  <a:pt x="965200" y="-27375"/>
                  <a:pt x="1314450" y="-9384"/>
                  <a:pt x="1663700" y="8608"/>
                </a:cubicBezTo>
              </a:path>
            </a:pathLst>
          </a:custGeom>
          <a:noFill/>
          <a:ln>
            <a:solidFill>
              <a:srgbClr val="129B8E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11978D"/>
                  </a:gs>
                  <a:gs pos="100000">
                    <a:srgbClr val="136A7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9C1DD7B-B0A6-4B7C-A695-1A3443A7D447}"/>
              </a:ext>
            </a:extLst>
          </p:cNvPr>
          <p:cNvSpPr/>
          <p:nvPr/>
        </p:nvSpPr>
        <p:spPr>
          <a:xfrm flipV="1">
            <a:off x="3583604" y="3521066"/>
            <a:ext cx="1498600" cy="727721"/>
          </a:xfrm>
          <a:custGeom>
            <a:avLst/>
            <a:gdLst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1577"/>
              <a:gd name="connsiteX1" fmla="*/ 533400 w 1498600"/>
              <a:gd name="connsiteY1" fmla="*/ 768350 h 841577"/>
              <a:gd name="connsiteX2" fmla="*/ 844550 w 1498600"/>
              <a:gd name="connsiteY2" fmla="*/ 152400 h 841577"/>
              <a:gd name="connsiteX3" fmla="*/ 1498600 w 1498600"/>
              <a:gd name="connsiteY3" fmla="*/ 0 h 84157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0017"/>
              <a:gd name="connsiteX1" fmla="*/ 533400 w 1498600"/>
              <a:gd name="connsiteY1" fmla="*/ 768350 h 840017"/>
              <a:gd name="connsiteX2" fmla="*/ 889000 w 1498600"/>
              <a:gd name="connsiteY2" fmla="*/ 177800 h 840017"/>
              <a:gd name="connsiteX3" fmla="*/ 1498600 w 1498600"/>
              <a:gd name="connsiteY3" fmla="*/ 0 h 840017"/>
              <a:gd name="connsiteX0" fmla="*/ 0 w 1498600"/>
              <a:gd name="connsiteY0" fmla="*/ 806450 h 841972"/>
              <a:gd name="connsiteX1" fmla="*/ 533400 w 1498600"/>
              <a:gd name="connsiteY1" fmla="*/ 768350 h 841972"/>
              <a:gd name="connsiteX2" fmla="*/ 857250 w 1498600"/>
              <a:gd name="connsiteY2" fmla="*/ 146050 h 841972"/>
              <a:gd name="connsiteX3" fmla="*/ 1498600 w 1498600"/>
              <a:gd name="connsiteY3" fmla="*/ 0 h 841972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8865"/>
              <a:gd name="connsiteX1" fmla="*/ 533400 w 1498600"/>
              <a:gd name="connsiteY1" fmla="*/ 768350 h 838865"/>
              <a:gd name="connsiteX2" fmla="*/ 850900 w 1498600"/>
              <a:gd name="connsiteY2" fmla="*/ 196850 h 838865"/>
              <a:gd name="connsiteX3" fmla="*/ 1498600 w 1498600"/>
              <a:gd name="connsiteY3" fmla="*/ 0 h 838865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39316"/>
              <a:gd name="connsiteX1" fmla="*/ 533400 w 1498600"/>
              <a:gd name="connsiteY1" fmla="*/ 768350 h 839316"/>
              <a:gd name="connsiteX2" fmla="*/ 846667 w 1498600"/>
              <a:gd name="connsiteY2" fmla="*/ 189354 h 839316"/>
              <a:gd name="connsiteX3" fmla="*/ 1498600 w 1498600"/>
              <a:gd name="connsiteY3" fmla="*/ 0 h 839316"/>
              <a:gd name="connsiteX0" fmla="*/ 0 w 1498600"/>
              <a:gd name="connsiteY0" fmla="*/ 806450 h 848457"/>
              <a:gd name="connsiteX1" fmla="*/ 541866 w 1498600"/>
              <a:gd name="connsiteY1" fmla="*/ 785841 h 848457"/>
              <a:gd name="connsiteX2" fmla="*/ 846667 w 1498600"/>
              <a:gd name="connsiteY2" fmla="*/ 189354 h 848457"/>
              <a:gd name="connsiteX3" fmla="*/ 1498600 w 1498600"/>
              <a:gd name="connsiteY3" fmla="*/ 0 h 848457"/>
              <a:gd name="connsiteX0" fmla="*/ 0 w 1498600"/>
              <a:gd name="connsiteY0" fmla="*/ 806450 h 849218"/>
              <a:gd name="connsiteX1" fmla="*/ 541866 w 1498600"/>
              <a:gd name="connsiteY1" fmla="*/ 785841 h 849218"/>
              <a:gd name="connsiteX2" fmla="*/ 846667 w 1498600"/>
              <a:gd name="connsiteY2" fmla="*/ 189354 h 849218"/>
              <a:gd name="connsiteX3" fmla="*/ 1498600 w 1498600"/>
              <a:gd name="connsiteY3" fmla="*/ 0 h 849218"/>
              <a:gd name="connsiteX0" fmla="*/ 0 w 1498600"/>
              <a:gd name="connsiteY0" fmla="*/ 806450 h 852501"/>
              <a:gd name="connsiteX1" fmla="*/ 549804 w 1498600"/>
              <a:gd name="connsiteY1" fmla="*/ 791463 h 852501"/>
              <a:gd name="connsiteX2" fmla="*/ 846667 w 1498600"/>
              <a:gd name="connsiteY2" fmla="*/ 189354 h 852501"/>
              <a:gd name="connsiteX3" fmla="*/ 1498600 w 1498600"/>
              <a:gd name="connsiteY3" fmla="*/ 0 h 852501"/>
              <a:gd name="connsiteX0" fmla="*/ 0 w 1498600"/>
              <a:gd name="connsiteY0" fmla="*/ 806450 h 857215"/>
              <a:gd name="connsiteX1" fmla="*/ 549804 w 1498600"/>
              <a:gd name="connsiteY1" fmla="*/ 791463 h 857215"/>
              <a:gd name="connsiteX2" fmla="*/ 846667 w 1498600"/>
              <a:gd name="connsiteY2" fmla="*/ 189354 h 857215"/>
              <a:gd name="connsiteX3" fmla="*/ 1498600 w 1498600"/>
              <a:gd name="connsiteY3" fmla="*/ 0 h 857215"/>
              <a:gd name="connsiteX0" fmla="*/ 0 w 1498600"/>
              <a:gd name="connsiteY0" fmla="*/ 806450 h 850944"/>
              <a:gd name="connsiteX1" fmla="*/ 549804 w 1498600"/>
              <a:gd name="connsiteY1" fmla="*/ 791463 h 850944"/>
              <a:gd name="connsiteX2" fmla="*/ 846667 w 1498600"/>
              <a:gd name="connsiteY2" fmla="*/ 189354 h 850944"/>
              <a:gd name="connsiteX3" fmla="*/ 1498600 w 1498600"/>
              <a:gd name="connsiteY3" fmla="*/ 0 h 850944"/>
              <a:gd name="connsiteX0" fmla="*/ 0 w 1498600"/>
              <a:gd name="connsiteY0" fmla="*/ 806450 h 850944"/>
              <a:gd name="connsiteX1" fmla="*/ 549804 w 1498600"/>
              <a:gd name="connsiteY1" fmla="*/ 791463 h 850944"/>
              <a:gd name="connsiteX2" fmla="*/ 846667 w 1498600"/>
              <a:gd name="connsiteY2" fmla="*/ 189354 h 850944"/>
              <a:gd name="connsiteX3" fmla="*/ 1498600 w 1498600"/>
              <a:gd name="connsiteY3" fmla="*/ 0 h 850944"/>
              <a:gd name="connsiteX0" fmla="*/ 0 w 1498600"/>
              <a:gd name="connsiteY0" fmla="*/ 831340 h 875834"/>
              <a:gd name="connsiteX1" fmla="*/ 549804 w 1498600"/>
              <a:gd name="connsiteY1" fmla="*/ 816353 h 875834"/>
              <a:gd name="connsiteX2" fmla="*/ 846667 w 1498600"/>
              <a:gd name="connsiteY2" fmla="*/ 214244 h 875834"/>
              <a:gd name="connsiteX3" fmla="*/ 1498600 w 1498600"/>
              <a:gd name="connsiteY3" fmla="*/ 24890 h 875834"/>
              <a:gd name="connsiteX0" fmla="*/ 0 w 1498600"/>
              <a:gd name="connsiteY0" fmla="*/ 831340 h 875834"/>
              <a:gd name="connsiteX1" fmla="*/ 549804 w 1498600"/>
              <a:gd name="connsiteY1" fmla="*/ 816353 h 875834"/>
              <a:gd name="connsiteX2" fmla="*/ 846667 w 1498600"/>
              <a:gd name="connsiteY2" fmla="*/ 214244 h 875834"/>
              <a:gd name="connsiteX3" fmla="*/ 1498600 w 1498600"/>
              <a:gd name="connsiteY3" fmla="*/ 24890 h 875834"/>
              <a:gd name="connsiteX0" fmla="*/ 0 w 1498600"/>
              <a:gd name="connsiteY0" fmla="*/ 814448 h 858942"/>
              <a:gd name="connsiteX1" fmla="*/ 549804 w 1498600"/>
              <a:gd name="connsiteY1" fmla="*/ 799461 h 858942"/>
              <a:gd name="connsiteX2" fmla="*/ 846667 w 1498600"/>
              <a:gd name="connsiteY2" fmla="*/ 197352 h 858942"/>
              <a:gd name="connsiteX3" fmla="*/ 1498600 w 1498600"/>
              <a:gd name="connsiteY3" fmla="*/ 7998 h 858942"/>
              <a:gd name="connsiteX0" fmla="*/ 0 w 1498600"/>
              <a:gd name="connsiteY0" fmla="*/ 814448 h 858942"/>
              <a:gd name="connsiteX1" fmla="*/ 549804 w 1498600"/>
              <a:gd name="connsiteY1" fmla="*/ 799461 h 858942"/>
              <a:gd name="connsiteX2" fmla="*/ 846667 w 1498600"/>
              <a:gd name="connsiteY2" fmla="*/ 197352 h 858942"/>
              <a:gd name="connsiteX3" fmla="*/ 1498600 w 1498600"/>
              <a:gd name="connsiteY3" fmla="*/ 7998 h 858942"/>
              <a:gd name="connsiteX0" fmla="*/ 0 w 1498600"/>
              <a:gd name="connsiteY0" fmla="*/ 814448 h 864424"/>
              <a:gd name="connsiteX1" fmla="*/ 549804 w 1498600"/>
              <a:gd name="connsiteY1" fmla="*/ 799461 h 864424"/>
              <a:gd name="connsiteX2" fmla="*/ 846667 w 1498600"/>
              <a:gd name="connsiteY2" fmla="*/ 197352 h 864424"/>
              <a:gd name="connsiteX3" fmla="*/ 1498600 w 1498600"/>
              <a:gd name="connsiteY3" fmla="*/ 7998 h 864424"/>
              <a:gd name="connsiteX0" fmla="*/ 0 w 1498600"/>
              <a:gd name="connsiteY0" fmla="*/ 814448 h 862064"/>
              <a:gd name="connsiteX1" fmla="*/ 549804 w 1498600"/>
              <a:gd name="connsiteY1" fmla="*/ 799461 h 862064"/>
              <a:gd name="connsiteX2" fmla="*/ 846667 w 1498600"/>
              <a:gd name="connsiteY2" fmla="*/ 197352 h 862064"/>
              <a:gd name="connsiteX3" fmla="*/ 1498600 w 1498600"/>
              <a:gd name="connsiteY3" fmla="*/ 7998 h 862064"/>
              <a:gd name="connsiteX0" fmla="*/ 0 w 1498600"/>
              <a:gd name="connsiteY0" fmla="*/ 814448 h 853815"/>
              <a:gd name="connsiteX1" fmla="*/ 549804 w 1498600"/>
              <a:gd name="connsiteY1" fmla="*/ 799461 h 853815"/>
              <a:gd name="connsiteX2" fmla="*/ 846667 w 1498600"/>
              <a:gd name="connsiteY2" fmla="*/ 197352 h 853815"/>
              <a:gd name="connsiteX3" fmla="*/ 1498600 w 1498600"/>
              <a:gd name="connsiteY3" fmla="*/ 7998 h 853815"/>
              <a:gd name="connsiteX0" fmla="*/ 0 w 1498600"/>
              <a:gd name="connsiteY0" fmla="*/ 814448 h 853314"/>
              <a:gd name="connsiteX1" fmla="*/ 549804 w 1498600"/>
              <a:gd name="connsiteY1" fmla="*/ 799461 h 853314"/>
              <a:gd name="connsiteX2" fmla="*/ 846667 w 1498600"/>
              <a:gd name="connsiteY2" fmla="*/ 197352 h 853314"/>
              <a:gd name="connsiteX3" fmla="*/ 1498600 w 1498600"/>
              <a:gd name="connsiteY3" fmla="*/ 7998 h 853314"/>
              <a:gd name="connsiteX0" fmla="*/ 0 w 1498600"/>
              <a:gd name="connsiteY0" fmla="*/ 814448 h 859082"/>
              <a:gd name="connsiteX1" fmla="*/ 549804 w 1498600"/>
              <a:gd name="connsiteY1" fmla="*/ 799461 h 859082"/>
              <a:gd name="connsiteX2" fmla="*/ 846667 w 1498600"/>
              <a:gd name="connsiteY2" fmla="*/ 197352 h 859082"/>
              <a:gd name="connsiteX3" fmla="*/ 1498600 w 1498600"/>
              <a:gd name="connsiteY3" fmla="*/ 7998 h 8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859082">
                <a:moveTo>
                  <a:pt x="0" y="814448"/>
                </a:moveTo>
                <a:cubicBezTo>
                  <a:pt x="239183" y="819919"/>
                  <a:pt x="392818" y="921052"/>
                  <a:pt x="549804" y="799461"/>
                </a:cubicBezTo>
                <a:cubicBezTo>
                  <a:pt x="706790" y="677870"/>
                  <a:pt x="708025" y="633665"/>
                  <a:pt x="846667" y="197352"/>
                </a:cubicBezTo>
                <a:cubicBezTo>
                  <a:pt x="958851" y="-80092"/>
                  <a:pt x="1252008" y="20169"/>
                  <a:pt x="1498600" y="7998"/>
                </a:cubicBezTo>
              </a:path>
            </a:pathLst>
          </a:custGeom>
          <a:noFill/>
          <a:ln>
            <a:solidFill>
              <a:srgbClr val="129B8E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11978D"/>
                  </a:gs>
                  <a:gs pos="100000">
                    <a:srgbClr val="136A7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6D30B-935D-440C-91D8-0C564CC65A48}"/>
              </a:ext>
            </a:extLst>
          </p:cNvPr>
          <p:cNvSpPr txBox="1"/>
          <p:nvPr/>
        </p:nvSpPr>
        <p:spPr>
          <a:xfrm>
            <a:off x="5422884" y="575399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AE0CC1-256E-4F7A-97F2-09685D8A1463}"/>
              </a:ext>
            </a:extLst>
          </p:cNvPr>
          <p:cNvSpPr txBox="1"/>
          <p:nvPr/>
        </p:nvSpPr>
        <p:spPr>
          <a:xfrm>
            <a:off x="5422884" y="2221319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2BEC36-6F09-4D52-93FC-E7B3175C9F21}"/>
              </a:ext>
            </a:extLst>
          </p:cNvPr>
          <p:cNvSpPr txBox="1"/>
          <p:nvPr/>
        </p:nvSpPr>
        <p:spPr>
          <a:xfrm>
            <a:off x="5422884" y="3867239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20F4F8-B0CB-4FFC-997A-2EB543A08B55}"/>
              </a:ext>
            </a:extLst>
          </p:cNvPr>
          <p:cNvSpPr txBox="1"/>
          <p:nvPr/>
        </p:nvSpPr>
        <p:spPr>
          <a:xfrm>
            <a:off x="5422884" y="551316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1978D"/>
                    </a:gs>
                    <a:gs pos="100000">
                      <a:srgbClr val="136A7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DE3CD13E-D735-4F76-9B1C-C11BEA3704A1}"/>
              </a:ext>
            </a:extLst>
          </p:cNvPr>
          <p:cNvSpPr txBox="1"/>
          <p:nvPr/>
        </p:nvSpPr>
        <p:spPr>
          <a:xfrm>
            <a:off x="6692403" y="401041"/>
            <a:ext cx="5068257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eaLnBrk="0" hangingPunct="0">
              <a:buClrTx/>
              <a:defRPr/>
            </a:pP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Đường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lối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lãnh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đạo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mang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tính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chủ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quan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duy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ý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chí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cơ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chế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tập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trung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quan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liêu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bao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cấp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….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A788665A-1420-4565-855F-85AFAF5EF5FF}"/>
              </a:ext>
            </a:extLst>
          </p:cNvPr>
          <p:cNvSpPr txBox="1"/>
          <p:nvPr/>
        </p:nvSpPr>
        <p:spPr>
          <a:xfrm>
            <a:off x="6692403" y="2079182"/>
            <a:ext cx="513780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eaLnBrk="0" hangingPunct="0">
              <a:buClrTx/>
              <a:defRPr/>
            </a:pP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Không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bắt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kịp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bước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phát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triển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của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khoa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học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kĩ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thuật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endParaRPr lang="en-US" altLang="en-US" sz="2800" kern="1200" dirty="0">
              <a:solidFill>
                <a:schemeClr val="bg1"/>
              </a:solidFill>
              <a:latin typeface="Times New Roman" pitchFamily="18" charset="0"/>
              <a:cs typeface="Calibri" pitchFamily="34" charset="0"/>
              <a:sym typeface="+mn-ea"/>
            </a:endParaRP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183390F8-1788-4357-A092-0201AB56A815}"/>
              </a:ext>
            </a:extLst>
          </p:cNvPr>
          <p:cNvSpPr txBox="1"/>
          <p:nvPr/>
        </p:nvSpPr>
        <p:spPr>
          <a:xfrm>
            <a:off x="6692403" y="3694789"/>
            <a:ext cx="495413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eaLnBrk="0" hangingPunct="0">
              <a:buClrTx/>
              <a:defRPr/>
            </a:pP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Chậm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cải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tổ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và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phạm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phải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nhiều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sai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lầm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khi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cải</a:t>
            </a:r>
            <a:r>
              <a:rPr lang="en-US" alt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tổ</a:t>
            </a:r>
            <a:endParaRPr lang="en-US" altLang="en-US" sz="2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364CA8CD-EF0C-4070-AF25-B0E3B1A80C31}"/>
              </a:ext>
            </a:extLst>
          </p:cNvPr>
          <p:cNvSpPr txBox="1"/>
          <p:nvPr/>
        </p:nvSpPr>
        <p:spPr>
          <a:xfrm>
            <a:off x="6692403" y="5348963"/>
            <a:ext cx="4933641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defTabSz="857250">
              <a:buClrTx/>
              <a:defRPr/>
            </a:pPr>
            <a:r>
              <a:rPr lang="en-US" altLang="vi-VN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5EF87C8B-1A79-61BB-82E2-3DD9DBACE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80" y="4739063"/>
            <a:ext cx="37315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  <a:sym typeface="Wingdings" pitchFamily="2" charset="2"/>
              </a:rPr>
              <a:t>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đổ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CNXH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khoa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10919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1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2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4" presetClass="entr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3" grpId="0" animBg="1"/>
          <p:bldP spid="27" grpId="0" animBg="1"/>
          <p:bldP spid="31" grpId="0" animBg="1"/>
          <p:bldP spid="42" grpId="0"/>
          <p:bldP spid="43" grpId="0"/>
          <p:bldP spid="44" grpId="0"/>
          <p:bldP spid="45" grpId="0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4" presetClass="entr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3" grpId="0" animBg="1"/>
          <p:bldP spid="27" grpId="0" animBg="1"/>
          <p:bldP spid="31" grpId="0" animBg="1"/>
          <p:bldP spid="42" grpId="0"/>
          <p:bldP spid="43" grpId="0"/>
          <p:bldP spid="44" grpId="0"/>
          <p:bldP spid="45" grpId="0"/>
          <p:bldP spid="2" grpId="0"/>
          <p:bldP spid="2" grpId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68E2-7DE3-75CD-9970-5E186442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676" y="77146"/>
            <a:ext cx="4434720" cy="1716255"/>
          </a:xfrm>
        </p:spPr>
        <p:txBody>
          <a:bodyPr anchor="b">
            <a:normAutofit/>
          </a:bodyPr>
          <a:lstStyle/>
          <a:p>
            <a:r>
              <a:rPr lang="en-US" sz="5200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7" name="Picture 6" descr="Rice fields on terraced of Mu Cang Chai  YenBai  in Vietnam">
            <a:extLst>
              <a:ext uri="{FF2B5EF4-FFF2-40B4-BE49-F238E27FC236}">
                <a16:creationId xmlns:a16="http://schemas.microsoft.com/office/drawing/2014/main" id="{B25EEB4B-DD1A-3E81-8183-D6FEAAB87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41" b="3188"/>
          <a:stretch/>
        </p:blipFill>
        <p:spPr>
          <a:xfrm>
            <a:off x="231017" y="77146"/>
            <a:ext cx="5221625" cy="30103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0E49E9-9A3E-008C-B766-9C993EC44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997" y="212212"/>
            <a:ext cx="1542739" cy="13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3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19813" y="1924928"/>
            <a:ext cx="11582400" cy="1580272"/>
          </a:xfrm>
          <a:custGeom>
            <a:avLst/>
            <a:gdLst>
              <a:gd name="connsiteX0" fmla="*/ 0 w 4572000"/>
              <a:gd name="connsiteY0" fmla="*/ 152493 h 914940"/>
              <a:gd name="connsiteX1" fmla="*/ 152493 w 4572000"/>
              <a:gd name="connsiteY1" fmla="*/ 0 h 914940"/>
              <a:gd name="connsiteX2" fmla="*/ 4419507 w 4572000"/>
              <a:gd name="connsiteY2" fmla="*/ 0 h 914940"/>
              <a:gd name="connsiteX3" fmla="*/ 4572000 w 4572000"/>
              <a:gd name="connsiteY3" fmla="*/ 152493 h 914940"/>
              <a:gd name="connsiteX4" fmla="*/ 4572000 w 4572000"/>
              <a:gd name="connsiteY4" fmla="*/ 762447 h 914940"/>
              <a:gd name="connsiteX5" fmla="*/ 4419507 w 4572000"/>
              <a:gd name="connsiteY5" fmla="*/ 914940 h 914940"/>
              <a:gd name="connsiteX6" fmla="*/ 152493 w 4572000"/>
              <a:gd name="connsiteY6" fmla="*/ 914940 h 914940"/>
              <a:gd name="connsiteX7" fmla="*/ 0 w 4572000"/>
              <a:gd name="connsiteY7" fmla="*/ 762447 h 914940"/>
              <a:gd name="connsiteX8" fmla="*/ 0 w 4572000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4419507" y="0"/>
                </a:lnTo>
                <a:cubicBezTo>
                  <a:pt x="4503727" y="0"/>
                  <a:pt x="4572000" y="68273"/>
                  <a:pt x="4572000" y="152493"/>
                </a:cubicBezTo>
                <a:lnTo>
                  <a:pt x="4572000" y="762447"/>
                </a:lnTo>
                <a:cubicBezTo>
                  <a:pt x="4572000" y="846667"/>
                  <a:pt x="4503727" y="914940"/>
                  <a:pt x="4419507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rgbClr val="CC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434" tIns="109434" rIns="109434" bIns="109434" spcCol="127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Tên viết tắt của Liên bang cộng hòa xã hội chủ nghĩa Xô viết là gì?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2318" y="3886200"/>
            <a:ext cx="2499783" cy="1752600"/>
          </a:xfrm>
          <a:custGeom>
            <a:avLst/>
            <a:gdLst>
              <a:gd name="connsiteX0" fmla="*/ 0 w 1100583"/>
              <a:gd name="connsiteY0" fmla="*/ 80012 h 480060"/>
              <a:gd name="connsiteX1" fmla="*/ 80012 w 1100583"/>
              <a:gd name="connsiteY1" fmla="*/ 0 h 480060"/>
              <a:gd name="connsiteX2" fmla="*/ 1020571 w 1100583"/>
              <a:gd name="connsiteY2" fmla="*/ 0 h 480060"/>
              <a:gd name="connsiteX3" fmla="*/ 1100583 w 1100583"/>
              <a:gd name="connsiteY3" fmla="*/ 80012 h 480060"/>
              <a:gd name="connsiteX4" fmla="*/ 1100583 w 1100583"/>
              <a:gd name="connsiteY4" fmla="*/ 400048 h 480060"/>
              <a:gd name="connsiteX5" fmla="*/ 1020571 w 1100583"/>
              <a:gd name="connsiteY5" fmla="*/ 480060 h 480060"/>
              <a:gd name="connsiteX6" fmla="*/ 80012 w 1100583"/>
              <a:gd name="connsiteY6" fmla="*/ 480060 h 480060"/>
              <a:gd name="connsiteX7" fmla="*/ 0 w 1100583"/>
              <a:gd name="connsiteY7" fmla="*/ 400048 h 480060"/>
              <a:gd name="connsiteX8" fmla="*/ 0 w 1100583"/>
              <a:gd name="connsiteY8" fmla="*/ 80012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583" h="480060">
                <a:moveTo>
                  <a:pt x="0" y="80012"/>
                </a:moveTo>
                <a:cubicBezTo>
                  <a:pt x="0" y="35823"/>
                  <a:pt x="35823" y="0"/>
                  <a:pt x="80012" y="0"/>
                </a:cubicBezTo>
                <a:lnTo>
                  <a:pt x="1020571" y="0"/>
                </a:lnTo>
                <a:cubicBezTo>
                  <a:pt x="1064760" y="0"/>
                  <a:pt x="1100583" y="35823"/>
                  <a:pt x="1100583" y="80012"/>
                </a:cubicBezTo>
                <a:lnTo>
                  <a:pt x="1100583" y="400048"/>
                </a:lnTo>
                <a:cubicBezTo>
                  <a:pt x="1100583" y="444237"/>
                  <a:pt x="1064760" y="480060"/>
                  <a:pt x="1020571" y="480060"/>
                </a:cubicBezTo>
                <a:lnTo>
                  <a:pt x="80012" y="480060"/>
                </a:lnTo>
                <a:cubicBezTo>
                  <a:pt x="35823" y="480060"/>
                  <a:pt x="0" y="444237"/>
                  <a:pt x="0" y="400048"/>
                </a:cubicBezTo>
                <a:lnTo>
                  <a:pt x="0" y="80012"/>
                </a:lnTo>
                <a:close/>
              </a:path>
            </a:pathLst>
          </a:custGeom>
          <a:solidFill>
            <a:srgbClr val="99FF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345" tIns="65345" rIns="65345" bIns="65345" spcCol="127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Liên Xô.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52800" y="3886200"/>
            <a:ext cx="2777067" cy="1752600"/>
          </a:xfrm>
          <a:custGeom>
            <a:avLst/>
            <a:gdLst>
              <a:gd name="connsiteX0" fmla="*/ 0 w 1100583"/>
              <a:gd name="connsiteY0" fmla="*/ 80012 h 480060"/>
              <a:gd name="connsiteX1" fmla="*/ 80012 w 1100583"/>
              <a:gd name="connsiteY1" fmla="*/ 0 h 480060"/>
              <a:gd name="connsiteX2" fmla="*/ 1020571 w 1100583"/>
              <a:gd name="connsiteY2" fmla="*/ 0 h 480060"/>
              <a:gd name="connsiteX3" fmla="*/ 1100583 w 1100583"/>
              <a:gd name="connsiteY3" fmla="*/ 80012 h 480060"/>
              <a:gd name="connsiteX4" fmla="*/ 1100583 w 1100583"/>
              <a:gd name="connsiteY4" fmla="*/ 400048 h 480060"/>
              <a:gd name="connsiteX5" fmla="*/ 1020571 w 1100583"/>
              <a:gd name="connsiteY5" fmla="*/ 480060 h 480060"/>
              <a:gd name="connsiteX6" fmla="*/ 80012 w 1100583"/>
              <a:gd name="connsiteY6" fmla="*/ 480060 h 480060"/>
              <a:gd name="connsiteX7" fmla="*/ 0 w 1100583"/>
              <a:gd name="connsiteY7" fmla="*/ 400048 h 480060"/>
              <a:gd name="connsiteX8" fmla="*/ 0 w 1100583"/>
              <a:gd name="connsiteY8" fmla="*/ 80012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583" h="480060">
                <a:moveTo>
                  <a:pt x="0" y="80012"/>
                </a:moveTo>
                <a:cubicBezTo>
                  <a:pt x="0" y="35823"/>
                  <a:pt x="35823" y="0"/>
                  <a:pt x="80012" y="0"/>
                </a:cubicBezTo>
                <a:lnTo>
                  <a:pt x="1020571" y="0"/>
                </a:lnTo>
                <a:cubicBezTo>
                  <a:pt x="1064760" y="0"/>
                  <a:pt x="1100583" y="35823"/>
                  <a:pt x="1100583" y="80012"/>
                </a:cubicBezTo>
                <a:lnTo>
                  <a:pt x="1100583" y="400048"/>
                </a:lnTo>
                <a:cubicBezTo>
                  <a:pt x="1100583" y="444237"/>
                  <a:pt x="1064760" y="480060"/>
                  <a:pt x="1020571" y="480060"/>
                </a:cubicBezTo>
                <a:lnTo>
                  <a:pt x="80012" y="480060"/>
                </a:lnTo>
                <a:cubicBezTo>
                  <a:pt x="35823" y="480060"/>
                  <a:pt x="0" y="444237"/>
                  <a:pt x="0" y="400048"/>
                </a:cubicBezTo>
                <a:lnTo>
                  <a:pt x="0" y="80012"/>
                </a:lnTo>
                <a:close/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45" tIns="65345" rIns="65345" bIns="65345" spcCol="1270" anchor="ctr"/>
          <a:lstStyle/>
          <a:p>
            <a:pPr algn="ctr" defTabSz="488950">
              <a:spcBef>
                <a:spcPts val="800"/>
              </a:spcBef>
              <a:spcAft>
                <a:spcPts val="800"/>
              </a:spcAft>
              <a:defRPr/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88950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Liên bang Nga.     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88950">
              <a:spcBef>
                <a:spcPts val="800"/>
              </a:spcBef>
              <a:spcAft>
                <a:spcPts val="800"/>
              </a:spcAft>
              <a:defRPr/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79633" y="3886200"/>
            <a:ext cx="2499784" cy="1752600"/>
          </a:xfrm>
          <a:custGeom>
            <a:avLst/>
            <a:gdLst>
              <a:gd name="connsiteX0" fmla="*/ 0 w 1100583"/>
              <a:gd name="connsiteY0" fmla="*/ 80012 h 480060"/>
              <a:gd name="connsiteX1" fmla="*/ 80012 w 1100583"/>
              <a:gd name="connsiteY1" fmla="*/ 0 h 480060"/>
              <a:gd name="connsiteX2" fmla="*/ 1020571 w 1100583"/>
              <a:gd name="connsiteY2" fmla="*/ 0 h 480060"/>
              <a:gd name="connsiteX3" fmla="*/ 1100583 w 1100583"/>
              <a:gd name="connsiteY3" fmla="*/ 80012 h 480060"/>
              <a:gd name="connsiteX4" fmla="*/ 1100583 w 1100583"/>
              <a:gd name="connsiteY4" fmla="*/ 400048 h 480060"/>
              <a:gd name="connsiteX5" fmla="*/ 1020571 w 1100583"/>
              <a:gd name="connsiteY5" fmla="*/ 480060 h 480060"/>
              <a:gd name="connsiteX6" fmla="*/ 80012 w 1100583"/>
              <a:gd name="connsiteY6" fmla="*/ 480060 h 480060"/>
              <a:gd name="connsiteX7" fmla="*/ 0 w 1100583"/>
              <a:gd name="connsiteY7" fmla="*/ 400048 h 480060"/>
              <a:gd name="connsiteX8" fmla="*/ 0 w 1100583"/>
              <a:gd name="connsiteY8" fmla="*/ 80012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583" h="480060">
                <a:moveTo>
                  <a:pt x="0" y="80012"/>
                </a:moveTo>
                <a:cubicBezTo>
                  <a:pt x="0" y="35823"/>
                  <a:pt x="35823" y="0"/>
                  <a:pt x="80012" y="0"/>
                </a:cubicBezTo>
                <a:lnTo>
                  <a:pt x="1020571" y="0"/>
                </a:lnTo>
                <a:cubicBezTo>
                  <a:pt x="1064760" y="0"/>
                  <a:pt x="1100583" y="35823"/>
                  <a:pt x="1100583" y="80012"/>
                </a:cubicBezTo>
                <a:lnTo>
                  <a:pt x="1100583" y="400048"/>
                </a:lnTo>
                <a:cubicBezTo>
                  <a:pt x="1100583" y="444237"/>
                  <a:pt x="1064760" y="480060"/>
                  <a:pt x="1020571" y="480060"/>
                </a:cubicBezTo>
                <a:lnTo>
                  <a:pt x="80012" y="480060"/>
                </a:lnTo>
                <a:cubicBezTo>
                  <a:pt x="35823" y="480060"/>
                  <a:pt x="0" y="444237"/>
                  <a:pt x="0" y="400048"/>
                </a:cubicBezTo>
                <a:lnTo>
                  <a:pt x="0" y="80012"/>
                </a:lnTo>
                <a:close/>
              </a:path>
            </a:pathLst>
          </a:custGeom>
          <a:solidFill>
            <a:srgbClr val="CC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345" tIns="65345" rIns="65345" bIns="65345" spcCol="1270" anchor="ctr"/>
          <a:lstStyle/>
          <a:p>
            <a:pPr algn="ctr">
              <a:defRPr/>
            </a:pPr>
            <a:r>
              <a:rPr lang="vi-VN" sz="2800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en-US" sz="2800" b="1">
                <a:solidFill>
                  <a:schemeClr val="tx1"/>
                </a:solidFill>
                <a:latin typeface="+mj-lt"/>
              </a:rPr>
              <a:t>.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 quốc Nga.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44000" y="3886200"/>
            <a:ext cx="2499784" cy="1752600"/>
          </a:xfrm>
          <a:custGeom>
            <a:avLst/>
            <a:gdLst>
              <a:gd name="connsiteX0" fmla="*/ 0 w 1100583"/>
              <a:gd name="connsiteY0" fmla="*/ 80012 h 480060"/>
              <a:gd name="connsiteX1" fmla="*/ 80012 w 1100583"/>
              <a:gd name="connsiteY1" fmla="*/ 0 h 480060"/>
              <a:gd name="connsiteX2" fmla="*/ 1020571 w 1100583"/>
              <a:gd name="connsiteY2" fmla="*/ 0 h 480060"/>
              <a:gd name="connsiteX3" fmla="*/ 1100583 w 1100583"/>
              <a:gd name="connsiteY3" fmla="*/ 80012 h 480060"/>
              <a:gd name="connsiteX4" fmla="*/ 1100583 w 1100583"/>
              <a:gd name="connsiteY4" fmla="*/ 400048 h 480060"/>
              <a:gd name="connsiteX5" fmla="*/ 1020571 w 1100583"/>
              <a:gd name="connsiteY5" fmla="*/ 480060 h 480060"/>
              <a:gd name="connsiteX6" fmla="*/ 80012 w 1100583"/>
              <a:gd name="connsiteY6" fmla="*/ 480060 h 480060"/>
              <a:gd name="connsiteX7" fmla="*/ 0 w 1100583"/>
              <a:gd name="connsiteY7" fmla="*/ 400048 h 480060"/>
              <a:gd name="connsiteX8" fmla="*/ 0 w 1100583"/>
              <a:gd name="connsiteY8" fmla="*/ 80012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583" h="480060">
                <a:moveTo>
                  <a:pt x="0" y="80012"/>
                </a:moveTo>
                <a:cubicBezTo>
                  <a:pt x="0" y="35823"/>
                  <a:pt x="35823" y="0"/>
                  <a:pt x="80012" y="0"/>
                </a:cubicBezTo>
                <a:lnTo>
                  <a:pt x="1020571" y="0"/>
                </a:lnTo>
                <a:cubicBezTo>
                  <a:pt x="1064760" y="0"/>
                  <a:pt x="1100583" y="35823"/>
                  <a:pt x="1100583" y="80012"/>
                </a:cubicBezTo>
                <a:lnTo>
                  <a:pt x="1100583" y="400048"/>
                </a:lnTo>
                <a:cubicBezTo>
                  <a:pt x="1100583" y="444237"/>
                  <a:pt x="1064760" y="480060"/>
                  <a:pt x="1020571" y="480060"/>
                </a:cubicBezTo>
                <a:lnTo>
                  <a:pt x="80012" y="480060"/>
                </a:lnTo>
                <a:cubicBezTo>
                  <a:pt x="35823" y="480060"/>
                  <a:pt x="0" y="444237"/>
                  <a:pt x="0" y="400048"/>
                </a:cubicBezTo>
                <a:lnTo>
                  <a:pt x="0" y="80012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45" tIns="65345" rIns="65345" bIns="65345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88950">
              <a:defRPr/>
            </a:pP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 Nga xô viết.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File:Yellow Smiley Face.png - Wikipedi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4" y="3952730"/>
            <a:ext cx="1117600" cy="796461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16" name="Picture 10" descr="Crying png images | PNGW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4452"/>
            <a:ext cx="99880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Crying png images | PNGW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34" y="3865441"/>
            <a:ext cx="935567" cy="70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Crying png images | PNGW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8862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412816" y="838201"/>
            <a:ext cx="11453283" cy="924579"/>
          </a:xfrm>
          <a:custGeom>
            <a:avLst/>
            <a:gdLst>
              <a:gd name="connsiteX0" fmla="*/ 0 w 8783638"/>
              <a:gd name="connsiteY0" fmla="*/ 99939 h 599625"/>
              <a:gd name="connsiteX1" fmla="*/ 99939 w 8783638"/>
              <a:gd name="connsiteY1" fmla="*/ 0 h 599625"/>
              <a:gd name="connsiteX2" fmla="*/ 8683699 w 8783638"/>
              <a:gd name="connsiteY2" fmla="*/ 0 h 599625"/>
              <a:gd name="connsiteX3" fmla="*/ 8783638 w 8783638"/>
              <a:gd name="connsiteY3" fmla="*/ 99939 h 599625"/>
              <a:gd name="connsiteX4" fmla="*/ 8783638 w 8783638"/>
              <a:gd name="connsiteY4" fmla="*/ 499686 h 599625"/>
              <a:gd name="connsiteX5" fmla="*/ 8683699 w 8783638"/>
              <a:gd name="connsiteY5" fmla="*/ 599625 h 599625"/>
              <a:gd name="connsiteX6" fmla="*/ 99939 w 8783638"/>
              <a:gd name="connsiteY6" fmla="*/ 599625 h 599625"/>
              <a:gd name="connsiteX7" fmla="*/ 0 w 8783638"/>
              <a:gd name="connsiteY7" fmla="*/ 499686 h 599625"/>
              <a:gd name="connsiteX8" fmla="*/ 0 w 8783638"/>
              <a:gd name="connsiteY8" fmla="*/ 99939 h 59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83638" h="599625">
                <a:moveTo>
                  <a:pt x="0" y="99939"/>
                </a:moveTo>
                <a:cubicBezTo>
                  <a:pt x="0" y="44744"/>
                  <a:pt x="44744" y="0"/>
                  <a:pt x="99939" y="0"/>
                </a:cubicBezTo>
                <a:lnTo>
                  <a:pt x="8683699" y="0"/>
                </a:lnTo>
                <a:cubicBezTo>
                  <a:pt x="8738894" y="0"/>
                  <a:pt x="8783638" y="44744"/>
                  <a:pt x="8783638" y="99939"/>
                </a:cubicBezTo>
                <a:lnTo>
                  <a:pt x="8783638" y="499686"/>
                </a:lnTo>
                <a:cubicBezTo>
                  <a:pt x="8783638" y="554881"/>
                  <a:pt x="8738894" y="599625"/>
                  <a:pt x="8683699" y="599625"/>
                </a:cubicBezTo>
                <a:lnTo>
                  <a:pt x="99939" y="599625"/>
                </a:lnTo>
                <a:cubicBezTo>
                  <a:pt x="44744" y="599625"/>
                  <a:pt x="0" y="554881"/>
                  <a:pt x="0" y="499686"/>
                </a:cubicBezTo>
                <a:lnTo>
                  <a:pt x="0" y="9993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521" tIns="124521" rIns="124521" bIns="124521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73373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44785" y="93785"/>
            <a:ext cx="11582400" cy="1143000"/>
          </a:xfrm>
          <a:custGeom>
            <a:avLst/>
            <a:gdLst>
              <a:gd name="connsiteX0" fmla="*/ 0 w 4572000"/>
              <a:gd name="connsiteY0" fmla="*/ 152493 h 914940"/>
              <a:gd name="connsiteX1" fmla="*/ 152493 w 4572000"/>
              <a:gd name="connsiteY1" fmla="*/ 0 h 914940"/>
              <a:gd name="connsiteX2" fmla="*/ 4419507 w 4572000"/>
              <a:gd name="connsiteY2" fmla="*/ 0 h 914940"/>
              <a:gd name="connsiteX3" fmla="*/ 4572000 w 4572000"/>
              <a:gd name="connsiteY3" fmla="*/ 152493 h 914940"/>
              <a:gd name="connsiteX4" fmla="*/ 4572000 w 4572000"/>
              <a:gd name="connsiteY4" fmla="*/ 762447 h 914940"/>
              <a:gd name="connsiteX5" fmla="*/ 4419507 w 4572000"/>
              <a:gd name="connsiteY5" fmla="*/ 914940 h 914940"/>
              <a:gd name="connsiteX6" fmla="*/ 152493 w 4572000"/>
              <a:gd name="connsiteY6" fmla="*/ 914940 h 914940"/>
              <a:gd name="connsiteX7" fmla="*/ 0 w 4572000"/>
              <a:gd name="connsiteY7" fmla="*/ 762447 h 914940"/>
              <a:gd name="connsiteX8" fmla="*/ 0 w 4572000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4419507" y="0"/>
                </a:lnTo>
                <a:cubicBezTo>
                  <a:pt x="4503727" y="0"/>
                  <a:pt x="4572000" y="68273"/>
                  <a:pt x="4572000" y="152493"/>
                </a:cubicBezTo>
                <a:lnTo>
                  <a:pt x="4572000" y="762447"/>
                </a:lnTo>
                <a:cubicBezTo>
                  <a:pt x="4572000" y="846667"/>
                  <a:pt x="4503727" y="914940"/>
                  <a:pt x="4419507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rgbClr val="CC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434" tIns="109434" rIns="109434" bIns="109434" spcCol="1270" anchor="ctr"/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CNXH ở Liên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2317" y="1324885"/>
            <a:ext cx="11494868" cy="931630"/>
          </a:xfrm>
          <a:custGeom>
            <a:avLst/>
            <a:gdLst>
              <a:gd name="connsiteX0" fmla="*/ 0 w 1100583"/>
              <a:gd name="connsiteY0" fmla="*/ 80012 h 480060"/>
              <a:gd name="connsiteX1" fmla="*/ 80012 w 1100583"/>
              <a:gd name="connsiteY1" fmla="*/ 0 h 480060"/>
              <a:gd name="connsiteX2" fmla="*/ 1020571 w 1100583"/>
              <a:gd name="connsiteY2" fmla="*/ 0 h 480060"/>
              <a:gd name="connsiteX3" fmla="*/ 1100583 w 1100583"/>
              <a:gd name="connsiteY3" fmla="*/ 80012 h 480060"/>
              <a:gd name="connsiteX4" fmla="*/ 1100583 w 1100583"/>
              <a:gd name="connsiteY4" fmla="*/ 400048 h 480060"/>
              <a:gd name="connsiteX5" fmla="*/ 1020571 w 1100583"/>
              <a:gd name="connsiteY5" fmla="*/ 480060 h 480060"/>
              <a:gd name="connsiteX6" fmla="*/ 80012 w 1100583"/>
              <a:gd name="connsiteY6" fmla="*/ 480060 h 480060"/>
              <a:gd name="connsiteX7" fmla="*/ 0 w 1100583"/>
              <a:gd name="connsiteY7" fmla="*/ 400048 h 480060"/>
              <a:gd name="connsiteX8" fmla="*/ 0 w 1100583"/>
              <a:gd name="connsiteY8" fmla="*/ 80012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583" h="480060">
                <a:moveTo>
                  <a:pt x="0" y="80012"/>
                </a:moveTo>
                <a:cubicBezTo>
                  <a:pt x="0" y="35823"/>
                  <a:pt x="35823" y="0"/>
                  <a:pt x="80012" y="0"/>
                </a:cubicBezTo>
                <a:lnTo>
                  <a:pt x="1020571" y="0"/>
                </a:lnTo>
                <a:cubicBezTo>
                  <a:pt x="1064760" y="0"/>
                  <a:pt x="1100583" y="35823"/>
                  <a:pt x="1100583" y="80012"/>
                </a:cubicBezTo>
                <a:lnTo>
                  <a:pt x="1100583" y="400048"/>
                </a:lnTo>
                <a:cubicBezTo>
                  <a:pt x="1100583" y="444237"/>
                  <a:pt x="1064760" y="480060"/>
                  <a:pt x="1020571" y="480060"/>
                </a:cubicBezTo>
                <a:lnTo>
                  <a:pt x="80012" y="480060"/>
                </a:lnTo>
                <a:cubicBezTo>
                  <a:pt x="35823" y="480060"/>
                  <a:pt x="0" y="444237"/>
                  <a:pt x="0" y="400048"/>
                </a:cubicBezTo>
                <a:lnTo>
                  <a:pt x="0" y="8001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345" tIns="65345" rIns="65345" bIns="65345" spcCol="127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Sự chống phá của các thế lực thù địch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32834" y="3882980"/>
            <a:ext cx="11217584" cy="931630"/>
          </a:xfrm>
          <a:custGeom>
            <a:avLst/>
            <a:gdLst>
              <a:gd name="connsiteX0" fmla="*/ 0 w 1100583"/>
              <a:gd name="connsiteY0" fmla="*/ 80012 h 480060"/>
              <a:gd name="connsiteX1" fmla="*/ 80012 w 1100583"/>
              <a:gd name="connsiteY1" fmla="*/ 0 h 480060"/>
              <a:gd name="connsiteX2" fmla="*/ 1020571 w 1100583"/>
              <a:gd name="connsiteY2" fmla="*/ 0 h 480060"/>
              <a:gd name="connsiteX3" fmla="*/ 1100583 w 1100583"/>
              <a:gd name="connsiteY3" fmla="*/ 80012 h 480060"/>
              <a:gd name="connsiteX4" fmla="*/ 1100583 w 1100583"/>
              <a:gd name="connsiteY4" fmla="*/ 400048 h 480060"/>
              <a:gd name="connsiteX5" fmla="*/ 1020571 w 1100583"/>
              <a:gd name="connsiteY5" fmla="*/ 480060 h 480060"/>
              <a:gd name="connsiteX6" fmla="*/ 80012 w 1100583"/>
              <a:gd name="connsiteY6" fmla="*/ 480060 h 480060"/>
              <a:gd name="connsiteX7" fmla="*/ 0 w 1100583"/>
              <a:gd name="connsiteY7" fmla="*/ 400048 h 480060"/>
              <a:gd name="connsiteX8" fmla="*/ 0 w 1100583"/>
              <a:gd name="connsiteY8" fmla="*/ 80012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583" h="480060">
                <a:moveTo>
                  <a:pt x="0" y="80012"/>
                </a:moveTo>
                <a:cubicBezTo>
                  <a:pt x="0" y="35823"/>
                  <a:pt x="35823" y="0"/>
                  <a:pt x="80012" y="0"/>
                </a:cubicBezTo>
                <a:lnTo>
                  <a:pt x="1020571" y="0"/>
                </a:lnTo>
                <a:cubicBezTo>
                  <a:pt x="1064760" y="0"/>
                  <a:pt x="1100583" y="35823"/>
                  <a:pt x="1100583" y="80012"/>
                </a:cubicBezTo>
                <a:lnTo>
                  <a:pt x="1100583" y="400048"/>
                </a:lnTo>
                <a:cubicBezTo>
                  <a:pt x="1100583" y="444237"/>
                  <a:pt x="1064760" y="480060"/>
                  <a:pt x="1020571" y="480060"/>
                </a:cubicBezTo>
                <a:lnTo>
                  <a:pt x="80012" y="480060"/>
                </a:lnTo>
                <a:cubicBezTo>
                  <a:pt x="35823" y="480060"/>
                  <a:pt x="0" y="444237"/>
                  <a:pt x="0" y="400048"/>
                </a:cubicBezTo>
                <a:lnTo>
                  <a:pt x="0" y="80012"/>
                </a:lnTo>
                <a:close/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45" tIns="65345" rIns="65345" bIns="65345" spcCol="1270" anchor="ctr"/>
          <a:lstStyle/>
          <a:p>
            <a:pPr algn="ctr" defTabSz="48895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defRPr/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88950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Đường lối lãnh đạo mang tính chủ quan.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8895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defRPr/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40096" y="2667000"/>
            <a:ext cx="11587089" cy="973370"/>
          </a:xfrm>
          <a:custGeom>
            <a:avLst/>
            <a:gdLst>
              <a:gd name="connsiteX0" fmla="*/ 0 w 1100583"/>
              <a:gd name="connsiteY0" fmla="*/ 80012 h 480060"/>
              <a:gd name="connsiteX1" fmla="*/ 80012 w 1100583"/>
              <a:gd name="connsiteY1" fmla="*/ 0 h 480060"/>
              <a:gd name="connsiteX2" fmla="*/ 1020571 w 1100583"/>
              <a:gd name="connsiteY2" fmla="*/ 0 h 480060"/>
              <a:gd name="connsiteX3" fmla="*/ 1100583 w 1100583"/>
              <a:gd name="connsiteY3" fmla="*/ 80012 h 480060"/>
              <a:gd name="connsiteX4" fmla="*/ 1100583 w 1100583"/>
              <a:gd name="connsiteY4" fmla="*/ 400048 h 480060"/>
              <a:gd name="connsiteX5" fmla="*/ 1020571 w 1100583"/>
              <a:gd name="connsiteY5" fmla="*/ 480060 h 480060"/>
              <a:gd name="connsiteX6" fmla="*/ 80012 w 1100583"/>
              <a:gd name="connsiteY6" fmla="*/ 480060 h 480060"/>
              <a:gd name="connsiteX7" fmla="*/ 0 w 1100583"/>
              <a:gd name="connsiteY7" fmla="*/ 400048 h 480060"/>
              <a:gd name="connsiteX8" fmla="*/ 0 w 1100583"/>
              <a:gd name="connsiteY8" fmla="*/ 80012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583" h="480060">
                <a:moveTo>
                  <a:pt x="0" y="80012"/>
                </a:moveTo>
                <a:cubicBezTo>
                  <a:pt x="0" y="35823"/>
                  <a:pt x="35823" y="0"/>
                  <a:pt x="80012" y="0"/>
                </a:cubicBezTo>
                <a:lnTo>
                  <a:pt x="1020571" y="0"/>
                </a:lnTo>
                <a:cubicBezTo>
                  <a:pt x="1064760" y="0"/>
                  <a:pt x="1100583" y="35823"/>
                  <a:pt x="1100583" y="80012"/>
                </a:cubicBezTo>
                <a:lnTo>
                  <a:pt x="1100583" y="400048"/>
                </a:lnTo>
                <a:cubicBezTo>
                  <a:pt x="1100583" y="444237"/>
                  <a:pt x="1064760" y="480060"/>
                  <a:pt x="1020571" y="480060"/>
                </a:cubicBezTo>
                <a:lnTo>
                  <a:pt x="80012" y="480060"/>
                </a:lnTo>
                <a:cubicBezTo>
                  <a:pt x="35823" y="480060"/>
                  <a:pt x="0" y="444237"/>
                  <a:pt x="0" y="400048"/>
                </a:cubicBezTo>
                <a:lnTo>
                  <a:pt x="0" y="8001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345" tIns="65345" rIns="65345" bIns="65345" spcCol="1270"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Không bắt kịp sự phát triển của cách mạng KH-Kt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2834" y="5486400"/>
            <a:ext cx="11141732" cy="969854"/>
          </a:xfrm>
          <a:custGeom>
            <a:avLst/>
            <a:gdLst>
              <a:gd name="connsiteX0" fmla="*/ 0 w 1100583"/>
              <a:gd name="connsiteY0" fmla="*/ 80012 h 480060"/>
              <a:gd name="connsiteX1" fmla="*/ 80012 w 1100583"/>
              <a:gd name="connsiteY1" fmla="*/ 0 h 480060"/>
              <a:gd name="connsiteX2" fmla="*/ 1020571 w 1100583"/>
              <a:gd name="connsiteY2" fmla="*/ 0 h 480060"/>
              <a:gd name="connsiteX3" fmla="*/ 1100583 w 1100583"/>
              <a:gd name="connsiteY3" fmla="*/ 80012 h 480060"/>
              <a:gd name="connsiteX4" fmla="*/ 1100583 w 1100583"/>
              <a:gd name="connsiteY4" fmla="*/ 400048 h 480060"/>
              <a:gd name="connsiteX5" fmla="*/ 1020571 w 1100583"/>
              <a:gd name="connsiteY5" fmla="*/ 480060 h 480060"/>
              <a:gd name="connsiteX6" fmla="*/ 80012 w 1100583"/>
              <a:gd name="connsiteY6" fmla="*/ 480060 h 480060"/>
              <a:gd name="connsiteX7" fmla="*/ 0 w 1100583"/>
              <a:gd name="connsiteY7" fmla="*/ 400048 h 480060"/>
              <a:gd name="connsiteX8" fmla="*/ 0 w 1100583"/>
              <a:gd name="connsiteY8" fmla="*/ 80012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583" h="480060">
                <a:moveTo>
                  <a:pt x="0" y="80012"/>
                </a:moveTo>
                <a:cubicBezTo>
                  <a:pt x="0" y="35823"/>
                  <a:pt x="35823" y="0"/>
                  <a:pt x="80012" y="0"/>
                </a:cubicBezTo>
                <a:lnTo>
                  <a:pt x="1020571" y="0"/>
                </a:lnTo>
                <a:cubicBezTo>
                  <a:pt x="1064760" y="0"/>
                  <a:pt x="1100583" y="35823"/>
                  <a:pt x="1100583" y="80012"/>
                </a:cubicBezTo>
                <a:lnTo>
                  <a:pt x="1100583" y="400048"/>
                </a:lnTo>
                <a:cubicBezTo>
                  <a:pt x="1100583" y="444237"/>
                  <a:pt x="1064760" y="480060"/>
                  <a:pt x="1020571" y="480060"/>
                </a:cubicBezTo>
                <a:lnTo>
                  <a:pt x="80012" y="480060"/>
                </a:lnTo>
                <a:cubicBezTo>
                  <a:pt x="35823" y="480060"/>
                  <a:pt x="0" y="444237"/>
                  <a:pt x="0" y="400048"/>
                </a:cubicBezTo>
                <a:lnTo>
                  <a:pt x="0" y="8001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45" tIns="65345" rIns="65345" bIns="65345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Cải tổ gặp nhiều sai lầm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File:Yellow Smiley Face.png - Wikipedi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392470"/>
            <a:ext cx="1117600" cy="796461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16" name="Picture 10" descr="Crying png images | PNGW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5" y="4009115"/>
            <a:ext cx="99880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Crying png images | PNGW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4" y="2743200"/>
            <a:ext cx="935567" cy="70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Crying png images | PNGW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4" y="5628427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20097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44785" y="93785"/>
            <a:ext cx="11582400" cy="1143000"/>
          </a:xfrm>
          <a:custGeom>
            <a:avLst/>
            <a:gdLst>
              <a:gd name="connsiteX0" fmla="*/ 0 w 4572000"/>
              <a:gd name="connsiteY0" fmla="*/ 152493 h 914940"/>
              <a:gd name="connsiteX1" fmla="*/ 152493 w 4572000"/>
              <a:gd name="connsiteY1" fmla="*/ 0 h 914940"/>
              <a:gd name="connsiteX2" fmla="*/ 4419507 w 4572000"/>
              <a:gd name="connsiteY2" fmla="*/ 0 h 914940"/>
              <a:gd name="connsiteX3" fmla="*/ 4572000 w 4572000"/>
              <a:gd name="connsiteY3" fmla="*/ 152493 h 914940"/>
              <a:gd name="connsiteX4" fmla="*/ 4572000 w 4572000"/>
              <a:gd name="connsiteY4" fmla="*/ 762447 h 914940"/>
              <a:gd name="connsiteX5" fmla="*/ 4419507 w 4572000"/>
              <a:gd name="connsiteY5" fmla="*/ 914940 h 914940"/>
              <a:gd name="connsiteX6" fmla="*/ 152493 w 4572000"/>
              <a:gd name="connsiteY6" fmla="*/ 914940 h 914940"/>
              <a:gd name="connsiteX7" fmla="*/ 0 w 4572000"/>
              <a:gd name="connsiteY7" fmla="*/ 762447 h 914940"/>
              <a:gd name="connsiteX8" fmla="*/ 0 w 4572000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4419507" y="0"/>
                </a:lnTo>
                <a:cubicBezTo>
                  <a:pt x="4503727" y="0"/>
                  <a:pt x="4572000" y="68273"/>
                  <a:pt x="4572000" y="152493"/>
                </a:cubicBezTo>
                <a:lnTo>
                  <a:pt x="4572000" y="762447"/>
                </a:lnTo>
                <a:cubicBezTo>
                  <a:pt x="4572000" y="846667"/>
                  <a:pt x="4503727" y="914940"/>
                  <a:pt x="4419507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rgbClr val="CC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434" tIns="109434" rIns="109434" bIns="109434" spcCol="1270" anchor="ctr"/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de-DE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Roboto"/>
              </a:rPr>
              <a:t>Nguyên nhân cơ bản dẫn tới sự khủng hoảng và sụp đổ của chủ nghĩa xã hội ở Liên Xô là do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2317" y="1324885"/>
            <a:ext cx="11494868" cy="931630"/>
          </a:xfrm>
          <a:custGeom>
            <a:avLst/>
            <a:gdLst>
              <a:gd name="connsiteX0" fmla="*/ 0 w 1100583"/>
              <a:gd name="connsiteY0" fmla="*/ 80012 h 480060"/>
              <a:gd name="connsiteX1" fmla="*/ 80012 w 1100583"/>
              <a:gd name="connsiteY1" fmla="*/ 0 h 480060"/>
              <a:gd name="connsiteX2" fmla="*/ 1020571 w 1100583"/>
              <a:gd name="connsiteY2" fmla="*/ 0 h 480060"/>
              <a:gd name="connsiteX3" fmla="*/ 1100583 w 1100583"/>
              <a:gd name="connsiteY3" fmla="*/ 80012 h 480060"/>
              <a:gd name="connsiteX4" fmla="*/ 1100583 w 1100583"/>
              <a:gd name="connsiteY4" fmla="*/ 400048 h 480060"/>
              <a:gd name="connsiteX5" fmla="*/ 1020571 w 1100583"/>
              <a:gd name="connsiteY5" fmla="*/ 480060 h 480060"/>
              <a:gd name="connsiteX6" fmla="*/ 80012 w 1100583"/>
              <a:gd name="connsiteY6" fmla="*/ 480060 h 480060"/>
              <a:gd name="connsiteX7" fmla="*/ 0 w 1100583"/>
              <a:gd name="connsiteY7" fmla="*/ 400048 h 480060"/>
              <a:gd name="connsiteX8" fmla="*/ 0 w 1100583"/>
              <a:gd name="connsiteY8" fmla="*/ 80012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583" h="480060">
                <a:moveTo>
                  <a:pt x="0" y="80012"/>
                </a:moveTo>
                <a:cubicBezTo>
                  <a:pt x="0" y="35823"/>
                  <a:pt x="35823" y="0"/>
                  <a:pt x="80012" y="0"/>
                </a:cubicBezTo>
                <a:lnTo>
                  <a:pt x="1020571" y="0"/>
                </a:lnTo>
                <a:cubicBezTo>
                  <a:pt x="1064760" y="0"/>
                  <a:pt x="1100583" y="35823"/>
                  <a:pt x="1100583" y="80012"/>
                </a:cubicBezTo>
                <a:lnTo>
                  <a:pt x="1100583" y="400048"/>
                </a:lnTo>
                <a:cubicBezTo>
                  <a:pt x="1100583" y="444237"/>
                  <a:pt x="1064760" y="480060"/>
                  <a:pt x="1020571" y="480060"/>
                </a:cubicBezTo>
                <a:lnTo>
                  <a:pt x="80012" y="480060"/>
                </a:lnTo>
                <a:cubicBezTo>
                  <a:pt x="35823" y="480060"/>
                  <a:pt x="0" y="444237"/>
                  <a:pt x="0" y="400048"/>
                </a:cubicBezTo>
                <a:lnTo>
                  <a:pt x="0" y="8001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345" tIns="65345" rIns="65345" bIns="65345" spcCol="127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de-DE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Roboto"/>
              </a:rPr>
              <a:t>đường lối lãnh đạo mang tính chủ quan, duy ý chí.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32834" y="3882980"/>
            <a:ext cx="11217584" cy="931630"/>
          </a:xfrm>
          <a:custGeom>
            <a:avLst/>
            <a:gdLst>
              <a:gd name="connsiteX0" fmla="*/ 0 w 1100583"/>
              <a:gd name="connsiteY0" fmla="*/ 80012 h 480060"/>
              <a:gd name="connsiteX1" fmla="*/ 80012 w 1100583"/>
              <a:gd name="connsiteY1" fmla="*/ 0 h 480060"/>
              <a:gd name="connsiteX2" fmla="*/ 1020571 w 1100583"/>
              <a:gd name="connsiteY2" fmla="*/ 0 h 480060"/>
              <a:gd name="connsiteX3" fmla="*/ 1100583 w 1100583"/>
              <a:gd name="connsiteY3" fmla="*/ 80012 h 480060"/>
              <a:gd name="connsiteX4" fmla="*/ 1100583 w 1100583"/>
              <a:gd name="connsiteY4" fmla="*/ 400048 h 480060"/>
              <a:gd name="connsiteX5" fmla="*/ 1020571 w 1100583"/>
              <a:gd name="connsiteY5" fmla="*/ 480060 h 480060"/>
              <a:gd name="connsiteX6" fmla="*/ 80012 w 1100583"/>
              <a:gd name="connsiteY6" fmla="*/ 480060 h 480060"/>
              <a:gd name="connsiteX7" fmla="*/ 0 w 1100583"/>
              <a:gd name="connsiteY7" fmla="*/ 400048 h 480060"/>
              <a:gd name="connsiteX8" fmla="*/ 0 w 1100583"/>
              <a:gd name="connsiteY8" fmla="*/ 80012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583" h="480060">
                <a:moveTo>
                  <a:pt x="0" y="80012"/>
                </a:moveTo>
                <a:cubicBezTo>
                  <a:pt x="0" y="35823"/>
                  <a:pt x="35823" y="0"/>
                  <a:pt x="80012" y="0"/>
                </a:cubicBezTo>
                <a:lnTo>
                  <a:pt x="1020571" y="0"/>
                </a:lnTo>
                <a:cubicBezTo>
                  <a:pt x="1064760" y="0"/>
                  <a:pt x="1100583" y="35823"/>
                  <a:pt x="1100583" y="80012"/>
                </a:cubicBezTo>
                <a:lnTo>
                  <a:pt x="1100583" y="400048"/>
                </a:lnTo>
                <a:cubicBezTo>
                  <a:pt x="1100583" y="444237"/>
                  <a:pt x="1064760" y="480060"/>
                  <a:pt x="1020571" y="480060"/>
                </a:cubicBezTo>
                <a:lnTo>
                  <a:pt x="80012" y="480060"/>
                </a:lnTo>
                <a:cubicBezTo>
                  <a:pt x="35823" y="480060"/>
                  <a:pt x="0" y="444237"/>
                  <a:pt x="0" y="400048"/>
                </a:cubicBezTo>
                <a:lnTo>
                  <a:pt x="0" y="80012"/>
                </a:lnTo>
                <a:close/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45" tIns="65345" rIns="65345" bIns="65345" spcCol="1270" anchor="ctr"/>
          <a:lstStyle/>
          <a:p>
            <a:pPr algn="ctr" defTabSz="488950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vi-VN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vi-VN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vi-VN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altLang="vi-VN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altLang="vi-VN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vi-VN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40096" y="2667000"/>
            <a:ext cx="11587089" cy="973370"/>
          </a:xfrm>
          <a:custGeom>
            <a:avLst/>
            <a:gdLst>
              <a:gd name="connsiteX0" fmla="*/ 0 w 1100583"/>
              <a:gd name="connsiteY0" fmla="*/ 80012 h 480060"/>
              <a:gd name="connsiteX1" fmla="*/ 80012 w 1100583"/>
              <a:gd name="connsiteY1" fmla="*/ 0 h 480060"/>
              <a:gd name="connsiteX2" fmla="*/ 1020571 w 1100583"/>
              <a:gd name="connsiteY2" fmla="*/ 0 h 480060"/>
              <a:gd name="connsiteX3" fmla="*/ 1100583 w 1100583"/>
              <a:gd name="connsiteY3" fmla="*/ 80012 h 480060"/>
              <a:gd name="connsiteX4" fmla="*/ 1100583 w 1100583"/>
              <a:gd name="connsiteY4" fmla="*/ 400048 h 480060"/>
              <a:gd name="connsiteX5" fmla="*/ 1020571 w 1100583"/>
              <a:gd name="connsiteY5" fmla="*/ 480060 h 480060"/>
              <a:gd name="connsiteX6" fmla="*/ 80012 w 1100583"/>
              <a:gd name="connsiteY6" fmla="*/ 480060 h 480060"/>
              <a:gd name="connsiteX7" fmla="*/ 0 w 1100583"/>
              <a:gd name="connsiteY7" fmla="*/ 400048 h 480060"/>
              <a:gd name="connsiteX8" fmla="*/ 0 w 1100583"/>
              <a:gd name="connsiteY8" fmla="*/ 80012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583" h="480060">
                <a:moveTo>
                  <a:pt x="0" y="80012"/>
                </a:moveTo>
                <a:cubicBezTo>
                  <a:pt x="0" y="35823"/>
                  <a:pt x="35823" y="0"/>
                  <a:pt x="80012" y="0"/>
                </a:cubicBezTo>
                <a:lnTo>
                  <a:pt x="1020571" y="0"/>
                </a:lnTo>
                <a:cubicBezTo>
                  <a:pt x="1064760" y="0"/>
                  <a:pt x="1100583" y="35823"/>
                  <a:pt x="1100583" y="80012"/>
                </a:cubicBezTo>
                <a:lnTo>
                  <a:pt x="1100583" y="400048"/>
                </a:lnTo>
                <a:cubicBezTo>
                  <a:pt x="1100583" y="444237"/>
                  <a:pt x="1064760" y="480060"/>
                  <a:pt x="1020571" y="480060"/>
                </a:cubicBezTo>
                <a:lnTo>
                  <a:pt x="80012" y="480060"/>
                </a:lnTo>
                <a:cubicBezTo>
                  <a:pt x="35823" y="480060"/>
                  <a:pt x="0" y="444237"/>
                  <a:pt x="0" y="400048"/>
                </a:cubicBezTo>
                <a:lnTo>
                  <a:pt x="0" y="8001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345" tIns="65345" rIns="65345" bIns="65345" spcCol="1270"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KH-Kt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2834" y="5486400"/>
            <a:ext cx="11141732" cy="969854"/>
          </a:xfrm>
          <a:custGeom>
            <a:avLst/>
            <a:gdLst>
              <a:gd name="connsiteX0" fmla="*/ 0 w 1100583"/>
              <a:gd name="connsiteY0" fmla="*/ 80012 h 480060"/>
              <a:gd name="connsiteX1" fmla="*/ 80012 w 1100583"/>
              <a:gd name="connsiteY1" fmla="*/ 0 h 480060"/>
              <a:gd name="connsiteX2" fmla="*/ 1020571 w 1100583"/>
              <a:gd name="connsiteY2" fmla="*/ 0 h 480060"/>
              <a:gd name="connsiteX3" fmla="*/ 1100583 w 1100583"/>
              <a:gd name="connsiteY3" fmla="*/ 80012 h 480060"/>
              <a:gd name="connsiteX4" fmla="*/ 1100583 w 1100583"/>
              <a:gd name="connsiteY4" fmla="*/ 400048 h 480060"/>
              <a:gd name="connsiteX5" fmla="*/ 1020571 w 1100583"/>
              <a:gd name="connsiteY5" fmla="*/ 480060 h 480060"/>
              <a:gd name="connsiteX6" fmla="*/ 80012 w 1100583"/>
              <a:gd name="connsiteY6" fmla="*/ 480060 h 480060"/>
              <a:gd name="connsiteX7" fmla="*/ 0 w 1100583"/>
              <a:gd name="connsiteY7" fmla="*/ 400048 h 480060"/>
              <a:gd name="connsiteX8" fmla="*/ 0 w 1100583"/>
              <a:gd name="connsiteY8" fmla="*/ 80012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583" h="480060">
                <a:moveTo>
                  <a:pt x="0" y="80012"/>
                </a:moveTo>
                <a:cubicBezTo>
                  <a:pt x="0" y="35823"/>
                  <a:pt x="35823" y="0"/>
                  <a:pt x="80012" y="0"/>
                </a:cubicBezTo>
                <a:lnTo>
                  <a:pt x="1020571" y="0"/>
                </a:lnTo>
                <a:cubicBezTo>
                  <a:pt x="1064760" y="0"/>
                  <a:pt x="1100583" y="35823"/>
                  <a:pt x="1100583" y="80012"/>
                </a:cubicBezTo>
                <a:lnTo>
                  <a:pt x="1100583" y="400048"/>
                </a:lnTo>
                <a:cubicBezTo>
                  <a:pt x="1100583" y="444237"/>
                  <a:pt x="1064760" y="480060"/>
                  <a:pt x="1020571" y="480060"/>
                </a:cubicBezTo>
                <a:lnTo>
                  <a:pt x="80012" y="480060"/>
                </a:lnTo>
                <a:cubicBezTo>
                  <a:pt x="35823" y="480060"/>
                  <a:pt x="0" y="444237"/>
                  <a:pt x="0" y="400048"/>
                </a:cubicBezTo>
                <a:lnTo>
                  <a:pt x="0" y="8001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45" tIns="65345" rIns="65345" bIns="65345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File:Yellow Smiley Face.png - Wikipedi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392470"/>
            <a:ext cx="1117600" cy="796461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16" name="Picture 10" descr="Crying png images | PNGW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5" y="4009115"/>
            <a:ext cx="99880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Crying png images | PNGW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4" y="2743200"/>
            <a:ext cx="935567" cy="70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Crying png images | PNGW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4" y="5628427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5157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BF5E-83DF-88F1-C0A6-74AA87FA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12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6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A0507-F5D8-3219-801A-F47456845973}"/>
              </a:ext>
            </a:extLst>
          </p:cNvPr>
          <p:cNvSpPr txBox="1"/>
          <p:nvPr/>
        </p:nvSpPr>
        <p:spPr>
          <a:xfrm>
            <a:off x="1428307" y="4923215"/>
            <a:ext cx="96330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Sưu  tầm  bản  đồ  châu  Âu  </a:t>
            </a:r>
            <a:r>
              <a:rPr lang="vi-VN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hiện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tại, dựa vào thông tin trong bài và </a:t>
            </a:r>
            <a:r>
              <a:rPr lang="vi-VN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lược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đồ 10.8, hãy nêu sự khác </a:t>
            </a:r>
            <a:r>
              <a:rPr lang="vi-VN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biệt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bản </a:t>
            </a:r>
          </a:p>
          <a:p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  </a:t>
            </a:r>
            <a:r>
              <a:rPr lang="vi-VN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lược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đồ  các  </a:t>
            </a:r>
            <a:r>
              <a:rPr lang="vi-VN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nước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thuộc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SNG (1991) và </a:t>
            </a:r>
            <a:r>
              <a:rPr lang="vi-VN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hiện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tại.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6C7A6C-B6B5-1027-2B68-E34967B70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5" y="1139252"/>
            <a:ext cx="5611008" cy="30770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EC0DC0-D996-F27D-E734-F81D6F70A9D2}"/>
              </a:ext>
            </a:extLst>
          </p:cNvPr>
          <p:cNvSpPr/>
          <p:nvPr/>
        </p:nvSpPr>
        <p:spPr>
          <a:xfrm>
            <a:off x="6619329" y="1378655"/>
            <a:ext cx="5204076" cy="33051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Năm 1991, khi thành lập, cộng đồng SNG gồm 11 thành viên.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Năm 2005 chỉ còn 9 thành viên (Tuốc-mê-ni-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xtan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(Turkmenistan) rời bỏ vị thế thành viên chính thức để chỉ là thành viên liên kết trong SNG).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-di-a và U-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-na rút khỏi SNG lần lượt vào các năm 2009 và 2014. </a:t>
            </a:r>
          </a:p>
        </p:txBody>
      </p:sp>
    </p:spTree>
    <p:extLst>
      <p:ext uri="{BB962C8B-B14F-4D97-AF65-F5344CB8AC3E}">
        <p14:creationId xmlns:p14="http://schemas.microsoft.com/office/powerpoint/2010/main" val="2802311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CB50579F-CF63-F163-71DE-F756C46AC1C9}"/>
              </a:ext>
            </a:extLst>
          </p:cNvPr>
          <p:cNvGrpSpPr/>
          <p:nvPr/>
        </p:nvGrpSpPr>
        <p:grpSpPr>
          <a:xfrm rot="14094012">
            <a:off x="1946749" y="2772797"/>
            <a:ext cx="1089606" cy="2536802"/>
            <a:chOff x="10005609" y="1805637"/>
            <a:chExt cx="738966" cy="1378557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7001784-DEB4-3146-9A87-1FA6B6D58B9C}"/>
                </a:ext>
              </a:extLst>
            </p:cNvPr>
            <p:cNvGrpSpPr/>
            <p:nvPr/>
          </p:nvGrpSpPr>
          <p:grpSpPr>
            <a:xfrm>
              <a:off x="10250863" y="2665526"/>
              <a:ext cx="222834" cy="518668"/>
              <a:chOff x="1677709" y="4117659"/>
              <a:chExt cx="222834" cy="518668"/>
            </a:xfrm>
            <a:effectLst/>
          </p:grpSpPr>
          <p:sp>
            <p:nvSpPr>
              <p:cNvPr id="85" name="Graphic 2">
                <a:extLst>
                  <a:ext uri="{FF2B5EF4-FFF2-40B4-BE49-F238E27FC236}">
                    <a16:creationId xmlns:a16="http://schemas.microsoft.com/office/drawing/2014/main" id="{7CEDF8DD-C1D7-A365-E3E0-70B2AA642D29}"/>
                  </a:ext>
                </a:extLst>
              </p:cNvPr>
              <p:cNvSpPr/>
              <p:nvPr/>
            </p:nvSpPr>
            <p:spPr>
              <a:xfrm>
                <a:off x="1677709" y="4117659"/>
                <a:ext cx="222834" cy="518668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Graphic 2">
                <a:extLst>
                  <a:ext uri="{FF2B5EF4-FFF2-40B4-BE49-F238E27FC236}">
                    <a16:creationId xmlns:a16="http://schemas.microsoft.com/office/drawing/2014/main" id="{A162CA9B-8D0E-3810-A2E0-08436A38118E}"/>
                  </a:ext>
                </a:extLst>
              </p:cNvPr>
              <p:cNvSpPr/>
              <p:nvPr/>
            </p:nvSpPr>
            <p:spPr>
              <a:xfrm>
                <a:off x="1703370" y="4129356"/>
                <a:ext cx="171512" cy="357883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Graphic 2">
                <a:extLst>
                  <a:ext uri="{FF2B5EF4-FFF2-40B4-BE49-F238E27FC236}">
                    <a16:creationId xmlns:a16="http://schemas.microsoft.com/office/drawing/2014/main" id="{5B74C3FC-CA4B-2050-64B4-F077C3FCEE7F}"/>
                  </a:ext>
                </a:extLst>
              </p:cNvPr>
              <p:cNvSpPr/>
              <p:nvPr/>
            </p:nvSpPr>
            <p:spPr>
              <a:xfrm>
                <a:off x="1739835" y="4130254"/>
                <a:ext cx="98582" cy="256070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D9C372-D492-2D14-07C1-E0C70EDF26B3}"/>
                </a:ext>
              </a:extLst>
            </p:cNvPr>
            <p:cNvGrpSpPr/>
            <p:nvPr/>
          </p:nvGrpSpPr>
          <p:grpSpPr>
            <a:xfrm rot="18236977">
              <a:off x="9935727" y="1875519"/>
              <a:ext cx="878729" cy="738966"/>
              <a:chOff x="8768009" y="-131342"/>
              <a:chExt cx="2605668" cy="2191232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209818E-5F16-A2EC-B269-33831D4D6C48}"/>
                  </a:ext>
                </a:extLst>
              </p:cNvPr>
              <p:cNvSpPr/>
              <p:nvPr/>
            </p:nvSpPr>
            <p:spPr>
              <a:xfrm>
                <a:off x="8774168" y="-131342"/>
                <a:ext cx="2594209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FB4AA3-7E6B-DC25-65F6-7F97BE337DAE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C5D76EF-75DD-F2CC-39F2-A0082BA178C6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D0F0757-79A5-E3E7-E413-2E942B274673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95F747E-4F05-0672-67AD-91BF50CF7A2A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2562FC0-742E-23A7-7F84-AA8F9BF0F12F}"/>
              </a:ext>
            </a:extLst>
          </p:cNvPr>
          <p:cNvSpPr/>
          <p:nvPr/>
        </p:nvSpPr>
        <p:spPr>
          <a:xfrm>
            <a:off x="3960410" y="1746859"/>
            <a:ext cx="7749392" cy="3888397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 bày  được  tình  hình  chính  trị,  kinh  tế,  xã  hội,  văn  </a:t>
            </a:r>
            <a:r>
              <a:rPr 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của  Liên  Xô  và  Đông  Âu  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năm 1945 đến năm 1991.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Giải thích được sự sụp đổ của chế độ xã hội chủ nghĩa ở Liên Xô và Đông Âu.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7D0DC-F6A2-802B-C957-95404A1E6FB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</a:t>
            </a:r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XÔ VÀ ĐÔNG ÂU  </a:t>
            </a:r>
            <a:b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NĂM 1945 ĐẾN NĂM 1991</a:t>
            </a:r>
          </a:p>
        </p:txBody>
      </p:sp>
    </p:spTree>
    <p:extLst>
      <p:ext uri="{BB962C8B-B14F-4D97-AF65-F5344CB8AC3E}">
        <p14:creationId xmlns:p14="http://schemas.microsoft.com/office/powerpoint/2010/main" val="2649895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85888">
            <a:off x="818017" y="-342430"/>
            <a:ext cx="9859870" cy="753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22626">
            <a:off x="4129265" y="4922670"/>
            <a:ext cx="1064848" cy="106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63" y="-497173"/>
            <a:ext cx="1997964" cy="215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09310" y="-2221"/>
            <a:ext cx="1480487" cy="1888642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0"/>
          <p:cNvSpPr/>
          <p:nvPr/>
        </p:nvSpPr>
        <p:spPr>
          <a:xfrm>
            <a:off x="3831672" y="1286256"/>
            <a:ext cx="380104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dirty="0">
              <a:solidFill>
                <a:srgbClr val="004026"/>
              </a:solidFill>
            </a:endParaRPr>
          </a:p>
        </p:txBody>
      </p:sp>
      <p:sp>
        <p:nvSpPr>
          <p:cNvPr id="2" name="Google Shape;591;p30">
            <a:extLst>
              <a:ext uri="{FF2B5EF4-FFF2-40B4-BE49-F238E27FC236}">
                <a16:creationId xmlns:a16="http://schemas.microsoft.com/office/drawing/2014/main" id="{9454998C-0D19-5D60-7D16-AC318ED13C4E}"/>
              </a:ext>
            </a:extLst>
          </p:cNvPr>
          <p:cNvSpPr/>
          <p:nvPr/>
        </p:nvSpPr>
        <p:spPr>
          <a:xfrm>
            <a:off x="3534367" y="4043608"/>
            <a:ext cx="380104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Hoàn </a:t>
            </a:r>
            <a:r>
              <a:rPr lang="en-US" sz="2400" b="1" dirty="0" err="1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400" b="1" dirty="0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b="1" dirty="0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400" b="1" dirty="0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</a:t>
            </a:r>
            <a:r>
              <a:rPr lang="en-US" sz="2400" b="1" dirty="0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400" b="1" dirty="0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1" dirty="0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chuẩn</a:t>
            </a:r>
            <a:r>
              <a:rPr lang="en-US" sz="2400" b="1" dirty="0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2400" b="1" dirty="0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400" b="1" dirty="0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2400" b="1" dirty="0" err="1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b="1" dirty="0">
                <a:solidFill>
                  <a:srgbClr val="0040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</a:t>
            </a:r>
            <a:endParaRPr sz="2400" dirty="0">
              <a:solidFill>
                <a:srgbClr val="00402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367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82649F-FBCC-D0A3-8267-22B947561A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620" y="955474"/>
            <a:ext cx="11573197" cy="1255375"/>
          </a:xfrm>
        </p:spPr>
        <p:txBody>
          <a:bodyPr>
            <a:normAutofit fontScale="85000" lnSpcReduction="20000"/>
          </a:bodyPr>
          <a:lstStyle/>
          <a:p>
            <a:r>
              <a:rPr lang="en-US" sz="5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vi-VN" sz="5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XÔ VÀ ĐÔNG ÂU  </a:t>
            </a:r>
            <a:br>
              <a:rPr lang="vi-VN" sz="5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5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NĂM 1945 ĐẾN NĂM 1991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BB98AD-4573-28B9-C1D5-DF6B33F6F137}"/>
              </a:ext>
            </a:extLst>
          </p:cNvPr>
          <p:cNvSpPr/>
          <p:nvPr/>
        </p:nvSpPr>
        <p:spPr>
          <a:xfrm>
            <a:off x="2587401" y="2943449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BDF2F-92ED-DD8D-535D-1BEDA44932CC}"/>
              </a:ext>
            </a:extLst>
          </p:cNvPr>
          <p:cNvSpPr/>
          <p:nvPr/>
        </p:nvSpPr>
        <p:spPr>
          <a:xfrm>
            <a:off x="2587401" y="4044733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D0476A1-BBE3-2284-02CF-DF8D12653800}"/>
              </a:ext>
            </a:extLst>
          </p:cNvPr>
          <p:cNvSpPr/>
          <p:nvPr/>
        </p:nvSpPr>
        <p:spPr>
          <a:xfrm>
            <a:off x="510375" y="2912878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47754D58-DE38-B08C-5D75-BA064A03A533}"/>
              </a:ext>
            </a:extLst>
          </p:cNvPr>
          <p:cNvSpPr/>
          <p:nvPr/>
        </p:nvSpPr>
        <p:spPr>
          <a:xfrm flipV="1">
            <a:off x="517672" y="3941480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3F7EC794-9E61-482F-D93E-EB9A2D6007B6}"/>
              </a:ext>
            </a:extLst>
          </p:cNvPr>
          <p:cNvSpPr/>
          <p:nvPr/>
        </p:nvSpPr>
        <p:spPr>
          <a:xfrm>
            <a:off x="2907092" y="324374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4F1CC0CA-D3AC-2DD9-1F27-CDFEAD803811}"/>
              </a:ext>
            </a:extLst>
          </p:cNvPr>
          <p:cNvSpPr/>
          <p:nvPr/>
        </p:nvSpPr>
        <p:spPr>
          <a:xfrm rot="2700000">
            <a:off x="2968170" y="423756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C2A95A-7E5B-A91A-FEB5-B25CFEC11B1B}"/>
              </a:ext>
            </a:extLst>
          </p:cNvPr>
          <p:cNvSpPr/>
          <p:nvPr/>
        </p:nvSpPr>
        <p:spPr>
          <a:xfrm>
            <a:off x="3543992" y="2891061"/>
            <a:ext cx="8380825" cy="1021641"/>
          </a:xfrm>
          <a:prstGeom prst="roundRect">
            <a:avLst/>
          </a:prstGeom>
          <a:solidFill>
            <a:srgbClr val="A0A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Tình hình Liên Xô từ năm 1945 đến năm 1991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B37E7F-E6A6-7405-9198-1A816007B860}"/>
              </a:ext>
            </a:extLst>
          </p:cNvPr>
          <p:cNvSpPr/>
          <p:nvPr/>
        </p:nvSpPr>
        <p:spPr>
          <a:xfrm>
            <a:off x="3543992" y="3941480"/>
            <a:ext cx="8380825" cy="1021641"/>
          </a:xfrm>
          <a:prstGeom prst="roundRect">
            <a:avLst/>
          </a:prstGeom>
          <a:solidFill>
            <a:srgbClr val="EB79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Tình hình các nước Đông Âu từ năm 1945 đến năm 1991</a:t>
            </a:r>
          </a:p>
        </p:txBody>
      </p:sp>
    </p:spTree>
    <p:extLst>
      <p:ext uri="{BB962C8B-B14F-4D97-AF65-F5344CB8AC3E}">
        <p14:creationId xmlns:p14="http://schemas.microsoft.com/office/powerpoint/2010/main" val="17998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D569E2-A7F4-1EF9-3387-D9E442516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18244"/>
            <a:ext cx="11573197" cy="724247"/>
          </a:xfrm>
        </p:spPr>
        <p:txBody>
          <a:bodyPr>
            <a:normAutofit fontScale="55000" lnSpcReduction="20000"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vi-VN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XÔ VÀ ĐÔNG ÂU  TỪ NĂM 1945 ĐẾN NĂM 1991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83293-F65F-BA57-4794-615A0AFFE586}"/>
              </a:ext>
            </a:extLst>
          </p:cNvPr>
          <p:cNvSpPr txBox="1"/>
          <p:nvPr/>
        </p:nvSpPr>
        <p:spPr>
          <a:xfrm>
            <a:off x="515678" y="1154133"/>
            <a:ext cx="11366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Tình hình Liên Xô từ năm 1945 đến năm 1991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F6DCCC2-0D1A-8413-93EC-4C2272E9A334}"/>
              </a:ext>
            </a:extLst>
          </p:cNvPr>
          <p:cNvSpPr/>
          <p:nvPr/>
        </p:nvSpPr>
        <p:spPr>
          <a:xfrm>
            <a:off x="744542" y="1984334"/>
            <a:ext cx="10909190" cy="2889331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10.1,10.2,10.3; 10.4, 10.5. 10.6, 10.7, 10.8.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Hãy vẽ sơ đồ tư duy thể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hiện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nét chính về tình hình chính trị,  kinh tế, xã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hội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văn hoá của Liên Xô từ 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̆m 1945 đến năm 1991.</a:t>
            </a:r>
          </a:p>
        </p:txBody>
      </p:sp>
    </p:spTree>
    <p:extLst>
      <p:ext uri="{BB962C8B-B14F-4D97-AF65-F5344CB8AC3E}">
        <p14:creationId xmlns:p14="http://schemas.microsoft.com/office/powerpoint/2010/main" val="20780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F64BD3AC-8E66-32DF-69E6-55D660A666F6}"/>
              </a:ext>
            </a:extLst>
          </p:cNvPr>
          <p:cNvGrpSpPr/>
          <p:nvPr/>
        </p:nvGrpSpPr>
        <p:grpSpPr>
          <a:xfrm>
            <a:off x="-574157" y="191386"/>
            <a:ext cx="13783547" cy="6650047"/>
            <a:chOff x="-2" y="304801"/>
            <a:chExt cx="12022668" cy="6350000"/>
          </a:xfrm>
        </p:grpSpPr>
        <p:sp>
          <p:nvSpPr>
            <p:cNvPr id="7" name="Google Shape;17;p1">
              <a:extLst>
                <a:ext uri="{FF2B5EF4-FFF2-40B4-BE49-F238E27FC236}">
                  <a16:creationId xmlns:a16="http://schemas.microsoft.com/office/drawing/2014/main" id="{3D210843-6EFA-F5B6-167F-19CAF30B4260}"/>
                </a:ext>
              </a:extLst>
            </p:cNvPr>
            <p:cNvSpPr/>
            <p:nvPr/>
          </p:nvSpPr>
          <p:spPr>
            <a:xfrm>
              <a:off x="1428863" y="349402"/>
              <a:ext cx="1333101" cy="51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1" extrusionOk="0">
                  <a:moveTo>
                    <a:pt x="0" y="20141"/>
                  </a:moveTo>
                  <a:lnTo>
                    <a:pt x="21600" y="19690"/>
                  </a:lnTo>
                  <a:cubicBezTo>
                    <a:pt x="20179" y="12492"/>
                    <a:pt x="17735" y="6941"/>
                    <a:pt x="14787" y="3394"/>
                  </a:cubicBezTo>
                  <a:cubicBezTo>
                    <a:pt x="12158" y="231"/>
                    <a:pt x="8924" y="-1459"/>
                    <a:pt x="6018" y="1645"/>
                  </a:cubicBezTo>
                  <a:cubicBezTo>
                    <a:pt x="4438" y="3333"/>
                    <a:pt x="3321" y="6244"/>
                    <a:pt x="2405" y="9271"/>
                  </a:cubicBezTo>
                  <a:cubicBezTo>
                    <a:pt x="1399" y="12593"/>
                    <a:pt x="582" y="16234"/>
                    <a:pt x="0" y="20141"/>
                  </a:cubicBezTo>
                  <a:close/>
                </a:path>
              </a:pathLst>
            </a:custGeom>
            <a:gradFill>
              <a:gsLst>
                <a:gs pos="0">
                  <a:srgbClr val="FF3847"/>
                </a:gs>
                <a:gs pos="22846">
                  <a:srgbClr val="FF3847"/>
                </a:gs>
                <a:gs pos="63342">
                  <a:srgbClr val="FF7D25"/>
                </a:gs>
                <a:gs pos="100000">
                  <a:srgbClr val="FFC203"/>
                </a:gs>
              </a:gsLst>
              <a:lin ang="2089253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 Roman"/>
              </a:endParaRPr>
            </a:p>
          </p:txBody>
        </p:sp>
        <p:pic>
          <p:nvPicPr>
            <p:cNvPr id="8" name="Google Shape;18;p1" descr="Google Shape;18;p1">
              <a:extLst>
                <a:ext uri="{FF2B5EF4-FFF2-40B4-BE49-F238E27FC236}">
                  <a16:creationId xmlns:a16="http://schemas.microsoft.com/office/drawing/2014/main" id="{6ECD2985-97FC-8EA2-96B5-EB9F2C478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 flipH="1">
              <a:off x="3074605" y="-2389005"/>
              <a:ext cx="280584" cy="621961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" name="Google Shape;19;p1">
              <a:extLst>
                <a:ext uri="{FF2B5EF4-FFF2-40B4-BE49-F238E27FC236}">
                  <a16:creationId xmlns:a16="http://schemas.microsoft.com/office/drawing/2014/main" id="{54F18486-2269-F21F-AFCA-FD366FB3D27E}"/>
                </a:ext>
              </a:extLst>
            </p:cNvPr>
            <p:cNvSpPr/>
            <p:nvPr/>
          </p:nvSpPr>
          <p:spPr>
            <a:xfrm>
              <a:off x="1698815" y="304801"/>
              <a:ext cx="4274639" cy="224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19521" y="7941"/>
                  </a:moveTo>
                  <a:lnTo>
                    <a:pt x="20387" y="6457"/>
                  </a:lnTo>
                  <a:cubicBezTo>
                    <a:pt x="20562" y="6165"/>
                    <a:pt x="20823" y="6066"/>
                    <a:pt x="21057" y="6202"/>
                  </a:cubicBezTo>
                  <a:cubicBezTo>
                    <a:pt x="21363" y="6380"/>
                    <a:pt x="21548" y="6898"/>
                    <a:pt x="21496" y="7430"/>
                  </a:cubicBezTo>
                  <a:lnTo>
                    <a:pt x="21587" y="19888"/>
                  </a:lnTo>
                  <a:cubicBezTo>
                    <a:pt x="21600" y="20311"/>
                    <a:pt x="21515" y="20727"/>
                    <a:pt x="21349" y="21049"/>
                  </a:cubicBezTo>
                  <a:cubicBezTo>
                    <a:pt x="21199" y="21340"/>
                    <a:pt x="20994" y="21534"/>
                    <a:pt x="20768" y="21600"/>
                  </a:cubicBezTo>
                  <a:lnTo>
                    <a:pt x="12719" y="21530"/>
                  </a:lnTo>
                  <a:cubicBezTo>
                    <a:pt x="12489" y="21522"/>
                    <a:pt x="12283" y="21295"/>
                    <a:pt x="12188" y="20946"/>
                  </a:cubicBezTo>
                  <a:cubicBezTo>
                    <a:pt x="12108" y="20656"/>
                    <a:pt x="12119" y="20319"/>
                    <a:pt x="12216" y="20044"/>
                  </a:cubicBezTo>
                  <a:lnTo>
                    <a:pt x="13275" y="18264"/>
                  </a:lnTo>
                  <a:lnTo>
                    <a:pt x="3630" y="2250"/>
                  </a:lnTo>
                  <a:cubicBezTo>
                    <a:pt x="3036" y="1069"/>
                    <a:pt x="2123" y="471"/>
                    <a:pt x="1206" y="661"/>
                  </a:cubicBezTo>
                  <a:cubicBezTo>
                    <a:pt x="771" y="751"/>
                    <a:pt x="357" y="1020"/>
                    <a:pt x="0" y="1443"/>
                  </a:cubicBezTo>
                  <a:cubicBezTo>
                    <a:pt x="283" y="948"/>
                    <a:pt x="627" y="563"/>
                    <a:pt x="1009" y="315"/>
                  </a:cubicBezTo>
                  <a:cubicBezTo>
                    <a:pt x="1305" y="123"/>
                    <a:pt x="1617" y="17"/>
                    <a:pt x="1934" y="0"/>
                  </a:cubicBezTo>
                  <a:lnTo>
                    <a:pt x="14053" y="26"/>
                  </a:lnTo>
                  <a:cubicBezTo>
                    <a:pt x="14189" y="68"/>
                    <a:pt x="14322" y="128"/>
                    <a:pt x="14452" y="207"/>
                  </a:cubicBezTo>
                  <a:cubicBezTo>
                    <a:pt x="14841" y="443"/>
                    <a:pt x="15190" y="834"/>
                    <a:pt x="15468" y="1347"/>
                  </a:cubicBezTo>
                  <a:lnTo>
                    <a:pt x="19521" y="7941"/>
                  </a:lnTo>
                  <a:close/>
                </a:path>
              </a:pathLst>
            </a:custGeom>
            <a:gradFill>
              <a:gsLst>
                <a:gs pos="0">
                  <a:srgbClr val="FF3847"/>
                </a:gs>
                <a:gs pos="22846">
                  <a:srgbClr val="FF3847"/>
                </a:gs>
                <a:gs pos="63342">
                  <a:srgbClr val="FF7D25"/>
                </a:gs>
                <a:gs pos="100000">
                  <a:srgbClr val="FFC203"/>
                </a:gs>
              </a:gsLst>
              <a:lin ang="2089253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 Roman"/>
              </a:endParaRPr>
            </a:p>
          </p:txBody>
        </p:sp>
        <p:sp>
          <p:nvSpPr>
            <p:cNvPr id="10" name="Google Shape;20;p1">
              <a:extLst>
                <a:ext uri="{FF2B5EF4-FFF2-40B4-BE49-F238E27FC236}">
                  <a16:creationId xmlns:a16="http://schemas.microsoft.com/office/drawing/2014/main" id="{F7FD2BFF-EC29-DD00-951D-58C8FC4C95A5}"/>
                </a:ext>
              </a:extLst>
            </p:cNvPr>
            <p:cNvSpPr/>
            <p:nvPr/>
          </p:nvSpPr>
          <p:spPr>
            <a:xfrm flipH="1">
              <a:off x="9313741" y="358351"/>
              <a:ext cx="1333102" cy="511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1" extrusionOk="0">
                  <a:moveTo>
                    <a:pt x="0" y="20141"/>
                  </a:moveTo>
                  <a:lnTo>
                    <a:pt x="21600" y="19690"/>
                  </a:lnTo>
                  <a:cubicBezTo>
                    <a:pt x="20179" y="12492"/>
                    <a:pt x="17735" y="6941"/>
                    <a:pt x="14787" y="3394"/>
                  </a:cubicBezTo>
                  <a:cubicBezTo>
                    <a:pt x="12158" y="231"/>
                    <a:pt x="8924" y="-1459"/>
                    <a:pt x="6018" y="1645"/>
                  </a:cubicBezTo>
                  <a:cubicBezTo>
                    <a:pt x="4438" y="3333"/>
                    <a:pt x="3321" y="6244"/>
                    <a:pt x="2405" y="9271"/>
                  </a:cubicBezTo>
                  <a:cubicBezTo>
                    <a:pt x="1399" y="12593"/>
                    <a:pt x="582" y="16234"/>
                    <a:pt x="0" y="20141"/>
                  </a:cubicBezTo>
                  <a:close/>
                </a:path>
              </a:pathLst>
            </a:custGeom>
            <a:gradFill>
              <a:gsLst>
                <a:gs pos="0">
                  <a:srgbClr val="FF2A70"/>
                </a:gs>
                <a:gs pos="1890">
                  <a:srgbClr val="FF2A70"/>
                </a:gs>
                <a:gs pos="64134">
                  <a:srgbClr val="E1359B"/>
                </a:gs>
                <a:gs pos="98899">
                  <a:srgbClr val="C23FC6"/>
                </a:gs>
                <a:gs pos="100000">
                  <a:srgbClr val="C23FC6"/>
                </a:gs>
              </a:gsLst>
              <a:lin ang="2089253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 Roman"/>
              </a:endParaRPr>
            </a:p>
          </p:txBody>
        </p:sp>
        <p:pic>
          <p:nvPicPr>
            <p:cNvPr id="11" name="Google Shape;21;p1" descr="Google Shape;21;p1">
              <a:extLst>
                <a:ext uri="{FF2B5EF4-FFF2-40B4-BE49-F238E27FC236}">
                  <a16:creationId xmlns:a16="http://schemas.microsoft.com/office/drawing/2014/main" id="{E8949196-231A-03B2-AB39-86EB35990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 flipH="1">
              <a:off x="8772565" y="-2380055"/>
              <a:ext cx="280585" cy="621961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" name="Google Shape;22;p1">
              <a:extLst>
                <a:ext uri="{FF2B5EF4-FFF2-40B4-BE49-F238E27FC236}">
                  <a16:creationId xmlns:a16="http://schemas.microsoft.com/office/drawing/2014/main" id="{217E421C-FFCE-9781-B32D-C1CFE4C687AA}"/>
                </a:ext>
              </a:extLst>
            </p:cNvPr>
            <p:cNvSpPr/>
            <p:nvPr/>
          </p:nvSpPr>
          <p:spPr>
            <a:xfrm flipH="1">
              <a:off x="6096130" y="304801"/>
              <a:ext cx="4274639" cy="224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19521" y="7941"/>
                  </a:moveTo>
                  <a:lnTo>
                    <a:pt x="20387" y="6457"/>
                  </a:lnTo>
                  <a:cubicBezTo>
                    <a:pt x="20562" y="6165"/>
                    <a:pt x="20823" y="6066"/>
                    <a:pt x="21057" y="6202"/>
                  </a:cubicBezTo>
                  <a:cubicBezTo>
                    <a:pt x="21363" y="6380"/>
                    <a:pt x="21548" y="6898"/>
                    <a:pt x="21496" y="7430"/>
                  </a:cubicBezTo>
                  <a:lnTo>
                    <a:pt x="21587" y="19888"/>
                  </a:lnTo>
                  <a:cubicBezTo>
                    <a:pt x="21600" y="20311"/>
                    <a:pt x="21515" y="20727"/>
                    <a:pt x="21349" y="21049"/>
                  </a:cubicBezTo>
                  <a:cubicBezTo>
                    <a:pt x="21199" y="21340"/>
                    <a:pt x="20994" y="21534"/>
                    <a:pt x="20768" y="21600"/>
                  </a:cubicBezTo>
                  <a:lnTo>
                    <a:pt x="12719" y="21530"/>
                  </a:lnTo>
                  <a:cubicBezTo>
                    <a:pt x="12489" y="21522"/>
                    <a:pt x="12283" y="21295"/>
                    <a:pt x="12188" y="20946"/>
                  </a:cubicBezTo>
                  <a:cubicBezTo>
                    <a:pt x="12108" y="20656"/>
                    <a:pt x="12119" y="20319"/>
                    <a:pt x="12216" y="20044"/>
                  </a:cubicBezTo>
                  <a:lnTo>
                    <a:pt x="13275" y="18264"/>
                  </a:lnTo>
                  <a:lnTo>
                    <a:pt x="3630" y="2250"/>
                  </a:lnTo>
                  <a:cubicBezTo>
                    <a:pt x="3036" y="1069"/>
                    <a:pt x="2123" y="471"/>
                    <a:pt x="1206" y="661"/>
                  </a:cubicBezTo>
                  <a:cubicBezTo>
                    <a:pt x="771" y="751"/>
                    <a:pt x="357" y="1020"/>
                    <a:pt x="0" y="1443"/>
                  </a:cubicBezTo>
                  <a:cubicBezTo>
                    <a:pt x="283" y="948"/>
                    <a:pt x="627" y="563"/>
                    <a:pt x="1009" y="315"/>
                  </a:cubicBezTo>
                  <a:cubicBezTo>
                    <a:pt x="1305" y="123"/>
                    <a:pt x="1617" y="17"/>
                    <a:pt x="1934" y="0"/>
                  </a:cubicBezTo>
                  <a:lnTo>
                    <a:pt x="14053" y="26"/>
                  </a:lnTo>
                  <a:cubicBezTo>
                    <a:pt x="14189" y="68"/>
                    <a:pt x="14322" y="128"/>
                    <a:pt x="14452" y="207"/>
                  </a:cubicBezTo>
                  <a:cubicBezTo>
                    <a:pt x="14841" y="443"/>
                    <a:pt x="15190" y="834"/>
                    <a:pt x="15468" y="1347"/>
                  </a:cubicBezTo>
                  <a:lnTo>
                    <a:pt x="19521" y="7941"/>
                  </a:lnTo>
                  <a:close/>
                </a:path>
              </a:pathLst>
            </a:custGeom>
            <a:gradFill>
              <a:gsLst>
                <a:gs pos="2372">
                  <a:srgbClr val="FF0040"/>
                </a:gs>
                <a:gs pos="37053">
                  <a:srgbClr val="FF0071"/>
                </a:gs>
                <a:gs pos="99150">
                  <a:srgbClr val="FF00A2"/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3" name="Google Shape;23;p1">
              <a:extLst>
                <a:ext uri="{FF2B5EF4-FFF2-40B4-BE49-F238E27FC236}">
                  <a16:creationId xmlns:a16="http://schemas.microsoft.com/office/drawing/2014/main" id="{1A17C59D-33C0-72B7-2CB9-DD47681BAE30}"/>
                </a:ext>
              </a:extLst>
            </p:cNvPr>
            <p:cNvSpPr/>
            <p:nvPr/>
          </p:nvSpPr>
          <p:spPr>
            <a:xfrm rot="10800000" flipH="1">
              <a:off x="1342537" y="6099770"/>
              <a:ext cx="1333101" cy="51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1" extrusionOk="0">
                  <a:moveTo>
                    <a:pt x="0" y="20141"/>
                  </a:moveTo>
                  <a:lnTo>
                    <a:pt x="21600" y="19690"/>
                  </a:lnTo>
                  <a:cubicBezTo>
                    <a:pt x="20179" y="12492"/>
                    <a:pt x="17735" y="6941"/>
                    <a:pt x="14787" y="3394"/>
                  </a:cubicBezTo>
                  <a:cubicBezTo>
                    <a:pt x="12158" y="231"/>
                    <a:pt x="8924" y="-1459"/>
                    <a:pt x="6018" y="1645"/>
                  </a:cubicBezTo>
                  <a:cubicBezTo>
                    <a:pt x="4438" y="3333"/>
                    <a:pt x="3321" y="6244"/>
                    <a:pt x="2405" y="9271"/>
                  </a:cubicBezTo>
                  <a:cubicBezTo>
                    <a:pt x="1399" y="12593"/>
                    <a:pt x="582" y="16234"/>
                    <a:pt x="0" y="20141"/>
                  </a:cubicBezTo>
                  <a:close/>
                </a:path>
              </a:pathLst>
            </a:custGeom>
            <a:gradFill>
              <a:gsLst>
                <a:gs pos="0">
                  <a:srgbClr val="4FACFE"/>
                </a:gs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 Roman"/>
              </a:endParaRPr>
            </a:p>
          </p:txBody>
        </p:sp>
        <p:pic>
          <p:nvPicPr>
            <p:cNvPr id="14" name="Google Shape;24;p1" descr="Google Shape;24;p1">
              <a:extLst>
                <a:ext uri="{FF2B5EF4-FFF2-40B4-BE49-F238E27FC236}">
                  <a16:creationId xmlns:a16="http://schemas.microsoft.com/office/drawing/2014/main" id="{1AED3678-9796-2F3C-4ADC-8BE4B8EC6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2969514" y="3124007"/>
              <a:ext cx="280585" cy="621961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Google Shape;25;p1">
              <a:extLst>
                <a:ext uri="{FF2B5EF4-FFF2-40B4-BE49-F238E27FC236}">
                  <a16:creationId xmlns:a16="http://schemas.microsoft.com/office/drawing/2014/main" id="{71A54B78-2811-DC9A-8BB5-55DF25E1431D}"/>
                </a:ext>
              </a:extLst>
            </p:cNvPr>
            <p:cNvSpPr/>
            <p:nvPr/>
          </p:nvSpPr>
          <p:spPr>
            <a:xfrm rot="10800000" flipH="1">
              <a:off x="1605861" y="4408803"/>
              <a:ext cx="4274636" cy="2245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19521" y="7941"/>
                  </a:moveTo>
                  <a:lnTo>
                    <a:pt x="20387" y="6457"/>
                  </a:lnTo>
                  <a:cubicBezTo>
                    <a:pt x="20562" y="6165"/>
                    <a:pt x="20823" y="6066"/>
                    <a:pt x="21057" y="6202"/>
                  </a:cubicBezTo>
                  <a:cubicBezTo>
                    <a:pt x="21363" y="6380"/>
                    <a:pt x="21548" y="6898"/>
                    <a:pt x="21496" y="7430"/>
                  </a:cubicBezTo>
                  <a:lnTo>
                    <a:pt x="21587" y="19888"/>
                  </a:lnTo>
                  <a:cubicBezTo>
                    <a:pt x="21600" y="20311"/>
                    <a:pt x="21515" y="20727"/>
                    <a:pt x="21349" y="21049"/>
                  </a:cubicBezTo>
                  <a:cubicBezTo>
                    <a:pt x="21199" y="21340"/>
                    <a:pt x="20994" y="21534"/>
                    <a:pt x="20768" y="21600"/>
                  </a:cubicBezTo>
                  <a:lnTo>
                    <a:pt x="12719" y="21530"/>
                  </a:lnTo>
                  <a:cubicBezTo>
                    <a:pt x="12489" y="21522"/>
                    <a:pt x="12283" y="21295"/>
                    <a:pt x="12188" y="20946"/>
                  </a:cubicBezTo>
                  <a:cubicBezTo>
                    <a:pt x="12108" y="20656"/>
                    <a:pt x="12119" y="20319"/>
                    <a:pt x="12216" y="20044"/>
                  </a:cubicBezTo>
                  <a:lnTo>
                    <a:pt x="13275" y="18264"/>
                  </a:lnTo>
                  <a:lnTo>
                    <a:pt x="3630" y="2250"/>
                  </a:lnTo>
                  <a:cubicBezTo>
                    <a:pt x="3036" y="1069"/>
                    <a:pt x="2123" y="471"/>
                    <a:pt x="1206" y="661"/>
                  </a:cubicBezTo>
                  <a:cubicBezTo>
                    <a:pt x="771" y="751"/>
                    <a:pt x="357" y="1020"/>
                    <a:pt x="0" y="1443"/>
                  </a:cubicBezTo>
                  <a:cubicBezTo>
                    <a:pt x="283" y="948"/>
                    <a:pt x="627" y="563"/>
                    <a:pt x="1009" y="315"/>
                  </a:cubicBezTo>
                  <a:cubicBezTo>
                    <a:pt x="1305" y="123"/>
                    <a:pt x="1617" y="17"/>
                    <a:pt x="1934" y="0"/>
                  </a:cubicBezTo>
                  <a:lnTo>
                    <a:pt x="14053" y="26"/>
                  </a:lnTo>
                  <a:cubicBezTo>
                    <a:pt x="14189" y="68"/>
                    <a:pt x="14322" y="128"/>
                    <a:pt x="14452" y="207"/>
                  </a:cubicBezTo>
                  <a:cubicBezTo>
                    <a:pt x="14841" y="443"/>
                    <a:pt x="15190" y="834"/>
                    <a:pt x="15468" y="1347"/>
                  </a:cubicBezTo>
                  <a:lnTo>
                    <a:pt x="19521" y="7941"/>
                  </a:lnTo>
                  <a:close/>
                </a:path>
              </a:pathLst>
            </a:custGeom>
            <a:gradFill>
              <a:gsLst>
                <a:gs pos="0">
                  <a:srgbClr val="4FACFE"/>
                </a:gs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 Roman"/>
              </a:endParaRPr>
            </a:p>
          </p:txBody>
        </p:sp>
        <p:sp>
          <p:nvSpPr>
            <p:cNvPr id="16" name="Google Shape;26;p1">
              <a:extLst>
                <a:ext uri="{FF2B5EF4-FFF2-40B4-BE49-F238E27FC236}">
                  <a16:creationId xmlns:a16="http://schemas.microsoft.com/office/drawing/2014/main" id="{91A2AD43-54F8-F9E9-C617-00A931323246}"/>
                </a:ext>
              </a:extLst>
            </p:cNvPr>
            <p:cNvSpPr/>
            <p:nvPr/>
          </p:nvSpPr>
          <p:spPr>
            <a:xfrm rot="10800000">
              <a:off x="9213458" y="6094668"/>
              <a:ext cx="1333100" cy="511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1" extrusionOk="0">
                  <a:moveTo>
                    <a:pt x="0" y="20141"/>
                  </a:moveTo>
                  <a:lnTo>
                    <a:pt x="21600" y="19690"/>
                  </a:lnTo>
                  <a:cubicBezTo>
                    <a:pt x="20179" y="12492"/>
                    <a:pt x="17735" y="6941"/>
                    <a:pt x="14787" y="3394"/>
                  </a:cubicBezTo>
                  <a:cubicBezTo>
                    <a:pt x="12158" y="231"/>
                    <a:pt x="8924" y="-1459"/>
                    <a:pt x="6018" y="1645"/>
                  </a:cubicBezTo>
                  <a:cubicBezTo>
                    <a:pt x="4438" y="3333"/>
                    <a:pt x="3321" y="6244"/>
                    <a:pt x="2405" y="9271"/>
                  </a:cubicBezTo>
                  <a:cubicBezTo>
                    <a:pt x="1399" y="12593"/>
                    <a:pt x="582" y="16234"/>
                    <a:pt x="0" y="20141"/>
                  </a:cubicBezTo>
                  <a:close/>
                </a:path>
              </a:pathLst>
            </a:custGeom>
            <a:gradFill>
              <a:gsLst>
                <a:gs pos="0">
                  <a:srgbClr val="21C885"/>
                </a:gs>
                <a:gs pos="23892">
                  <a:srgbClr val="21C885"/>
                </a:gs>
                <a:gs pos="50473">
                  <a:srgbClr val="7FE478"/>
                </a:gs>
                <a:gs pos="100000">
                  <a:srgbClr val="DEFF6B"/>
                </a:gs>
              </a:gsLst>
              <a:lin ang="2089253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 Roman"/>
              </a:endParaRPr>
            </a:p>
          </p:txBody>
        </p:sp>
        <p:pic>
          <p:nvPicPr>
            <p:cNvPr id="17" name="Google Shape;27;p1" descr="Google Shape;27;p1">
              <a:extLst>
                <a:ext uri="{FF2B5EF4-FFF2-40B4-BE49-F238E27FC236}">
                  <a16:creationId xmlns:a16="http://schemas.microsoft.com/office/drawing/2014/main" id="{1F41878C-41FA-5739-1FF2-0398C6709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8577087" y="3125150"/>
              <a:ext cx="280584" cy="621961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8" name="Google Shape;28;p1">
              <a:extLst>
                <a:ext uri="{FF2B5EF4-FFF2-40B4-BE49-F238E27FC236}">
                  <a16:creationId xmlns:a16="http://schemas.microsoft.com/office/drawing/2014/main" id="{6F32F0ED-1B52-241A-B7C9-ECD680F09565}"/>
                </a:ext>
              </a:extLst>
            </p:cNvPr>
            <p:cNvSpPr/>
            <p:nvPr/>
          </p:nvSpPr>
          <p:spPr>
            <a:xfrm rot="10800000">
              <a:off x="6003175" y="4408803"/>
              <a:ext cx="4274638" cy="2245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19521" y="7941"/>
                  </a:moveTo>
                  <a:lnTo>
                    <a:pt x="20387" y="6457"/>
                  </a:lnTo>
                  <a:cubicBezTo>
                    <a:pt x="20562" y="6165"/>
                    <a:pt x="20823" y="6066"/>
                    <a:pt x="21057" y="6202"/>
                  </a:cubicBezTo>
                  <a:cubicBezTo>
                    <a:pt x="21363" y="6380"/>
                    <a:pt x="21548" y="6898"/>
                    <a:pt x="21496" y="7430"/>
                  </a:cubicBezTo>
                  <a:lnTo>
                    <a:pt x="21587" y="19888"/>
                  </a:lnTo>
                  <a:cubicBezTo>
                    <a:pt x="21600" y="20311"/>
                    <a:pt x="21515" y="20727"/>
                    <a:pt x="21349" y="21049"/>
                  </a:cubicBezTo>
                  <a:cubicBezTo>
                    <a:pt x="21199" y="21340"/>
                    <a:pt x="20994" y="21534"/>
                    <a:pt x="20768" y="21600"/>
                  </a:cubicBezTo>
                  <a:lnTo>
                    <a:pt x="12719" y="21530"/>
                  </a:lnTo>
                  <a:cubicBezTo>
                    <a:pt x="12489" y="21522"/>
                    <a:pt x="12283" y="21295"/>
                    <a:pt x="12188" y="20946"/>
                  </a:cubicBezTo>
                  <a:cubicBezTo>
                    <a:pt x="12108" y="20656"/>
                    <a:pt x="12119" y="20319"/>
                    <a:pt x="12216" y="20044"/>
                  </a:cubicBezTo>
                  <a:lnTo>
                    <a:pt x="13275" y="18264"/>
                  </a:lnTo>
                  <a:lnTo>
                    <a:pt x="3630" y="2250"/>
                  </a:lnTo>
                  <a:cubicBezTo>
                    <a:pt x="3036" y="1069"/>
                    <a:pt x="2123" y="471"/>
                    <a:pt x="1206" y="661"/>
                  </a:cubicBezTo>
                  <a:cubicBezTo>
                    <a:pt x="771" y="751"/>
                    <a:pt x="357" y="1020"/>
                    <a:pt x="0" y="1443"/>
                  </a:cubicBezTo>
                  <a:cubicBezTo>
                    <a:pt x="283" y="948"/>
                    <a:pt x="627" y="563"/>
                    <a:pt x="1009" y="315"/>
                  </a:cubicBezTo>
                  <a:cubicBezTo>
                    <a:pt x="1305" y="123"/>
                    <a:pt x="1617" y="17"/>
                    <a:pt x="1934" y="0"/>
                  </a:cubicBezTo>
                  <a:lnTo>
                    <a:pt x="14053" y="26"/>
                  </a:lnTo>
                  <a:cubicBezTo>
                    <a:pt x="14189" y="68"/>
                    <a:pt x="14322" y="128"/>
                    <a:pt x="14452" y="207"/>
                  </a:cubicBezTo>
                  <a:cubicBezTo>
                    <a:pt x="14841" y="443"/>
                    <a:pt x="15190" y="834"/>
                    <a:pt x="15468" y="1347"/>
                  </a:cubicBezTo>
                  <a:lnTo>
                    <a:pt x="19521" y="7941"/>
                  </a:lnTo>
                  <a:close/>
                </a:path>
              </a:pathLst>
            </a:custGeom>
            <a:gradFill>
              <a:gsLst>
                <a:gs pos="0">
                  <a:srgbClr val="0CB100"/>
                </a:gs>
                <a:gs pos="46820">
                  <a:srgbClr val="67CE02"/>
                </a:gs>
                <a:gs pos="99070">
                  <a:srgbClr val="C3EA03"/>
                </a:gs>
                <a:gs pos="100000">
                  <a:srgbClr val="C3EA03"/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 Roman"/>
              </a:endParaRPr>
            </a:p>
          </p:txBody>
        </p:sp>
        <p:sp>
          <p:nvSpPr>
            <p:cNvPr id="19" name="Google Shape;29;p1">
              <a:extLst>
                <a:ext uri="{FF2B5EF4-FFF2-40B4-BE49-F238E27FC236}">
                  <a16:creationId xmlns:a16="http://schemas.microsoft.com/office/drawing/2014/main" id="{97AA0468-CD82-4337-0491-93CA20889878}"/>
                </a:ext>
              </a:extLst>
            </p:cNvPr>
            <p:cNvSpPr txBox="1"/>
            <p:nvPr/>
          </p:nvSpPr>
          <p:spPr>
            <a:xfrm>
              <a:off x="1035114" y="913267"/>
              <a:ext cx="1785608" cy="10290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>
              <a:spAutoFit/>
            </a:bodyPr>
            <a:lstStyle>
              <a:lvl1pPr>
                <a:defRPr sz="5100">
                  <a:solidFill>
                    <a:srgbClr val="FF8000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100" b="0" i="0" u="none" strike="noStrike" kern="0" cap="none" spc="0" normalizeH="0" baseline="0" noProof="0" dirty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Impact"/>
                  <a:sym typeface="Impact"/>
                </a:rPr>
                <a:t>01</a:t>
              </a:r>
              <a:r>
                <a:rPr lang="vi-VN" kern="0" dirty="0"/>
                <a:t>-</a:t>
              </a:r>
              <a:r>
                <a:rPr kumimoji="0" lang="vi-VN" sz="5100" b="0" i="0" u="none" strike="noStrike" kern="0" cap="none" spc="0" normalizeH="0" baseline="0" noProof="0" dirty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Impact"/>
                  <a:sym typeface="Impact"/>
                </a:rPr>
                <a:t> 02</a:t>
              </a:r>
              <a:endParaRPr kumimoji="0" sz="5100" b="0" i="0" u="none" strike="noStrike" kern="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Impact"/>
                <a:sym typeface="Impact"/>
              </a:endParaRPr>
            </a:p>
          </p:txBody>
        </p:sp>
        <p:sp>
          <p:nvSpPr>
            <p:cNvPr id="22" name="Google Shape;34;p1">
              <a:extLst>
                <a:ext uri="{FF2B5EF4-FFF2-40B4-BE49-F238E27FC236}">
                  <a16:creationId xmlns:a16="http://schemas.microsoft.com/office/drawing/2014/main" id="{56DE485C-F47B-E19D-0931-1E6F895215F9}"/>
                </a:ext>
              </a:extLst>
            </p:cNvPr>
            <p:cNvSpPr txBox="1"/>
            <p:nvPr/>
          </p:nvSpPr>
          <p:spPr>
            <a:xfrm>
              <a:off x="9023215" y="1031419"/>
              <a:ext cx="2011254" cy="10290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>
              <a:spAutoFit/>
            </a:bodyPr>
            <a:lstStyle>
              <a:lvl1pPr>
                <a:defRPr sz="5100">
                  <a:solidFill>
                    <a:srgbClr val="D04597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100" b="0" i="0" u="none" strike="noStrike" kern="0" cap="none" spc="0" normalizeH="0" baseline="0" noProof="0" dirty="0">
                  <a:ln>
                    <a:noFill/>
                  </a:ln>
                  <a:solidFill>
                    <a:srgbClr val="D04597"/>
                  </a:solidFill>
                  <a:effectLst/>
                  <a:uLnTx/>
                  <a:uFillTx/>
                  <a:latin typeface="Impact"/>
                  <a:sym typeface="Impact"/>
                </a:rPr>
                <a:t>0</a:t>
              </a:r>
              <a:r>
                <a:rPr kumimoji="0" lang="vi-VN" sz="5100" b="0" i="0" u="none" strike="noStrike" kern="0" cap="none" spc="0" normalizeH="0" baseline="0" noProof="0" dirty="0">
                  <a:ln>
                    <a:noFill/>
                  </a:ln>
                  <a:solidFill>
                    <a:srgbClr val="D04597"/>
                  </a:solidFill>
                  <a:effectLst/>
                  <a:uLnTx/>
                  <a:uFillTx/>
                  <a:latin typeface="Impact"/>
                  <a:sym typeface="Impact"/>
                </a:rPr>
                <a:t>3-04</a:t>
              </a:r>
              <a:endParaRPr kumimoji="0" sz="5100" b="0" i="0" u="none" strike="noStrike" kern="0" cap="none" spc="0" normalizeH="0" baseline="0" noProof="0" dirty="0">
                <a:ln>
                  <a:noFill/>
                </a:ln>
                <a:solidFill>
                  <a:srgbClr val="D04597"/>
                </a:solidFill>
                <a:effectLst/>
                <a:uLnTx/>
                <a:uFillTx/>
                <a:latin typeface="Impact"/>
                <a:sym typeface="Impact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44CD3AB-069C-E65E-0C1A-F869205D9EDF}"/>
                </a:ext>
              </a:extLst>
            </p:cNvPr>
            <p:cNvSpPr/>
            <p:nvPr/>
          </p:nvSpPr>
          <p:spPr>
            <a:xfrm>
              <a:off x="6484868" y="4687190"/>
              <a:ext cx="700949" cy="66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9083" y="20039"/>
                  </a:moveTo>
                  <a:cubicBezTo>
                    <a:pt x="9083" y="20901"/>
                    <a:pt x="9843" y="21600"/>
                    <a:pt x="10780" y="21600"/>
                  </a:cubicBezTo>
                  <a:cubicBezTo>
                    <a:pt x="11717" y="21600"/>
                    <a:pt x="12477" y="20901"/>
                    <a:pt x="12477" y="20039"/>
                  </a:cubicBezTo>
                  <a:close/>
                  <a:moveTo>
                    <a:pt x="8444" y="17613"/>
                  </a:moveTo>
                  <a:cubicBezTo>
                    <a:pt x="8015" y="17641"/>
                    <a:pt x="7691" y="17983"/>
                    <a:pt x="7720" y="18378"/>
                  </a:cubicBezTo>
                  <a:cubicBezTo>
                    <a:pt x="7740" y="18738"/>
                    <a:pt x="8053" y="19026"/>
                    <a:pt x="8444" y="19044"/>
                  </a:cubicBezTo>
                  <a:lnTo>
                    <a:pt x="13110" y="19044"/>
                  </a:lnTo>
                  <a:cubicBezTo>
                    <a:pt x="13540" y="19017"/>
                    <a:pt x="13866" y="18675"/>
                    <a:pt x="13840" y="18279"/>
                  </a:cubicBezTo>
                  <a:cubicBezTo>
                    <a:pt x="13817" y="17918"/>
                    <a:pt x="13503" y="17631"/>
                    <a:pt x="13110" y="17613"/>
                  </a:cubicBezTo>
                  <a:close/>
                  <a:moveTo>
                    <a:pt x="4417" y="14704"/>
                  </a:moveTo>
                  <a:lnTo>
                    <a:pt x="3071" y="15953"/>
                  </a:lnTo>
                  <a:cubicBezTo>
                    <a:pt x="2895" y="16190"/>
                    <a:pt x="2961" y="16514"/>
                    <a:pt x="3219" y="16676"/>
                  </a:cubicBezTo>
                  <a:cubicBezTo>
                    <a:pt x="3384" y="16780"/>
                    <a:pt x="3597" y="16796"/>
                    <a:pt x="3778" y="16718"/>
                  </a:cubicBezTo>
                  <a:cubicBezTo>
                    <a:pt x="3799" y="16698"/>
                    <a:pt x="3818" y="16677"/>
                    <a:pt x="3835" y="16655"/>
                  </a:cubicBezTo>
                  <a:lnTo>
                    <a:pt x="5175" y="15417"/>
                  </a:lnTo>
                  <a:cubicBezTo>
                    <a:pt x="5366" y="15204"/>
                    <a:pt x="5344" y="14891"/>
                    <a:pt x="5124" y="14704"/>
                  </a:cubicBezTo>
                  <a:cubicBezTo>
                    <a:pt x="4913" y="14557"/>
                    <a:pt x="4619" y="14566"/>
                    <a:pt x="4417" y="14724"/>
                  </a:cubicBezTo>
                  <a:close/>
                  <a:moveTo>
                    <a:pt x="16894" y="14459"/>
                  </a:moveTo>
                  <a:cubicBezTo>
                    <a:pt x="16752" y="14445"/>
                    <a:pt x="16611" y="14487"/>
                    <a:pt x="16504" y="14573"/>
                  </a:cubicBezTo>
                  <a:cubicBezTo>
                    <a:pt x="16289" y="14765"/>
                    <a:pt x="16274" y="15078"/>
                    <a:pt x="16470" y="15287"/>
                  </a:cubicBezTo>
                  <a:lnTo>
                    <a:pt x="16504" y="15318"/>
                  </a:lnTo>
                  <a:lnTo>
                    <a:pt x="17850" y="16556"/>
                  </a:lnTo>
                  <a:cubicBezTo>
                    <a:pt x="18112" y="16713"/>
                    <a:pt x="18462" y="16645"/>
                    <a:pt x="18633" y="16405"/>
                  </a:cubicBezTo>
                  <a:cubicBezTo>
                    <a:pt x="18734" y="16261"/>
                    <a:pt x="18753" y="16080"/>
                    <a:pt x="18681" y="15922"/>
                  </a:cubicBezTo>
                  <a:lnTo>
                    <a:pt x="18591" y="15838"/>
                  </a:lnTo>
                  <a:lnTo>
                    <a:pt x="17267" y="14620"/>
                  </a:lnTo>
                  <a:cubicBezTo>
                    <a:pt x="17168" y="14529"/>
                    <a:pt x="17034" y="14479"/>
                    <a:pt x="16894" y="14480"/>
                  </a:cubicBezTo>
                  <a:close/>
                  <a:moveTo>
                    <a:pt x="526" y="9317"/>
                  </a:moveTo>
                  <a:cubicBezTo>
                    <a:pt x="229" y="9336"/>
                    <a:pt x="0" y="9563"/>
                    <a:pt x="0" y="9837"/>
                  </a:cubicBezTo>
                  <a:cubicBezTo>
                    <a:pt x="-6" y="10101"/>
                    <a:pt x="222" y="10321"/>
                    <a:pt x="509" y="10326"/>
                  </a:cubicBezTo>
                  <a:cubicBezTo>
                    <a:pt x="515" y="10326"/>
                    <a:pt x="521" y="10326"/>
                    <a:pt x="526" y="10326"/>
                  </a:cubicBezTo>
                  <a:lnTo>
                    <a:pt x="2438" y="10326"/>
                  </a:lnTo>
                  <a:cubicBezTo>
                    <a:pt x="2728" y="10329"/>
                    <a:pt x="2966" y="10115"/>
                    <a:pt x="2970" y="9848"/>
                  </a:cubicBezTo>
                  <a:cubicBezTo>
                    <a:pt x="2970" y="9844"/>
                    <a:pt x="2970" y="9841"/>
                    <a:pt x="2970" y="9837"/>
                  </a:cubicBezTo>
                  <a:cubicBezTo>
                    <a:pt x="2970" y="9561"/>
                    <a:pt x="2737" y="9333"/>
                    <a:pt x="2438" y="9317"/>
                  </a:cubicBezTo>
                  <a:close/>
                  <a:moveTo>
                    <a:pt x="19139" y="9317"/>
                  </a:moveTo>
                  <a:cubicBezTo>
                    <a:pt x="18827" y="9317"/>
                    <a:pt x="18574" y="9550"/>
                    <a:pt x="18574" y="9837"/>
                  </a:cubicBezTo>
                  <a:cubicBezTo>
                    <a:pt x="18592" y="10112"/>
                    <a:pt x="18840" y="10327"/>
                    <a:pt x="19139" y="10326"/>
                  </a:cubicBezTo>
                  <a:lnTo>
                    <a:pt x="21028" y="10326"/>
                  </a:lnTo>
                  <a:cubicBezTo>
                    <a:pt x="21328" y="10327"/>
                    <a:pt x="21576" y="10112"/>
                    <a:pt x="21594" y="9837"/>
                  </a:cubicBezTo>
                  <a:cubicBezTo>
                    <a:pt x="21594" y="9550"/>
                    <a:pt x="21341" y="9317"/>
                    <a:pt x="21028" y="9317"/>
                  </a:cubicBezTo>
                  <a:close/>
                  <a:moveTo>
                    <a:pt x="10780" y="8911"/>
                  </a:moveTo>
                  <a:cubicBezTo>
                    <a:pt x="11380" y="8911"/>
                    <a:pt x="11866" y="9358"/>
                    <a:pt x="11866" y="9910"/>
                  </a:cubicBezTo>
                  <a:cubicBezTo>
                    <a:pt x="11866" y="10462"/>
                    <a:pt x="11380" y="10909"/>
                    <a:pt x="10780" y="10909"/>
                  </a:cubicBezTo>
                  <a:cubicBezTo>
                    <a:pt x="10182" y="10904"/>
                    <a:pt x="9700" y="10456"/>
                    <a:pt x="9700" y="9905"/>
                  </a:cubicBezTo>
                  <a:cubicBezTo>
                    <a:pt x="9700" y="9359"/>
                    <a:pt x="10181" y="8916"/>
                    <a:pt x="10774" y="8916"/>
                  </a:cubicBezTo>
                  <a:cubicBezTo>
                    <a:pt x="10776" y="8916"/>
                    <a:pt x="10778" y="8916"/>
                    <a:pt x="10780" y="8916"/>
                  </a:cubicBezTo>
                  <a:close/>
                  <a:moveTo>
                    <a:pt x="10452" y="7079"/>
                  </a:moveTo>
                  <a:lnTo>
                    <a:pt x="10135" y="7661"/>
                  </a:lnTo>
                  <a:cubicBezTo>
                    <a:pt x="9938" y="7712"/>
                    <a:pt x="9749" y="7783"/>
                    <a:pt x="9570" y="7875"/>
                  </a:cubicBezTo>
                  <a:lnTo>
                    <a:pt x="8880" y="7661"/>
                  </a:lnTo>
                  <a:lnTo>
                    <a:pt x="8371" y="8135"/>
                  </a:lnTo>
                  <a:lnTo>
                    <a:pt x="8580" y="8770"/>
                  </a:lnTo>
                  <a:cubicBezTo>
                    <a:pt x="8478" y="8933"/>
                    <a:pt x="8402" y="9108"/>
                    <a:pt x="8354" y="9291"/>
                  </a:cubicBezTo>
                  <a:lnTo>
                    <a:pt x="7698" y="9598"/>
                  </a:lnTo>
                  <a:lnTo>
                    <a:pt x="7698" y="10248"/>
                  </a:lnTo>
                  <a:lnTo>
                    <a:pt x="8354" y="10540"/>
                  </a:lnTo>
                  <a:cubicBezTo>
                    <a:pt x="8403" y="10722"/>
                    <a:pt x="8479" y="10897"/>
                    <a:pt x="8580" y="11060"/>
                  </a:cubicBezTo>
                  <a:lnTo>
                    <a:pt x="8354" y="11695"/>
                  </a:lnTo>
                  <a:lnTo>
                    <a:pt x="8880" y="12169"/>
                  </a:lnTo>
                  <a:lnTo>
                    <a:pt x="9570" y="11955"/>
                  </a:lnTo>
                  <a:cubicBezTo>
                    <a:pt x="9749" y="12047"/>
                    <a:pt x="9938" y="12118"/>
                    <a:pt x="10135" y="12169"/>
                  </a:cubicBezTo>
                  <a:lnTo>
                    <a:pt x="10452" y="12752"/>
                  </a:lnTo>
                  <a:lnTo>
                    <a:pt x="11182" y="12752"/>
                  </a:lnTo>
                  <a:lnTo>
                    <a:pt x="11498" y="12184"/>
                  </a:lnTo>
                  <a:cubicBezTo>
                    <a:pt x="11696" y="12135"/>
                    <a:pt x="11886" y="12064"/>
                    <a:pt x="12064" y="11971"/>
                  </a:cubicBezTo>
                  <a:lnTo>
                    <a:pt x="12754" y="12184"/>
                  </a:lnTo>
                  <a:lnTo>
                    <a:pt x="13263" y="11711"/>
                  </a:lnTo>
                  <a:lnTo>
                    <a:pt x="13037" y="11076"/>
                  </a:lnTo>
                  <a:cubicBezTo>
                    <a:pt x="13141" y="10912"/>
                    <a:pt x="13222" y="10737"/>
                    <a:pt x="13280" y="10555"/>
                  </a:cubicBezTo>
                  <a:lnTo>
                    <a:pt x="13919" y="10264"/>
                  </a:lnTo>
                  <a:lnTo>
                    <a:pt x="13919" y="9598"/>
                  </a:lnTo>
                  <a:lnTo>
                    <a:pt x="13280" y="9291"/>
                  </a:lnTo>
                  <a:cubicBezTo>
                    <a:pt x="13230" y="9109"/>
                    <a:pt x="13154" y="8933"/>
                    <a:pt x="13054" y="8770"/>
                  </a:cubicBezTo>
                  <a:lnTo>
                    <a:pt x="13280" y="8151"/>
                  </a:lnTo>
                  <a:lnTo>
                    <a:pt x="12754" y="7661"/>
                  </a:lnTo>
                  <a:lnTo>
                    <a:pt x="12081" y="7875"/>
                  </a:lnTo>
                  <a:cubicBezTo>
                    <a:pt x="11902" y="7783"/>
                    <a:pt x="11712" y="7712"/>
                    <a:pt x="11515" y="7661"/>
                  </a:cubicBezTo>
                  <a:lnTo>
                    <a:pt x="11199" y="7094"/>
                  </a:lnTo>
                  <a:close/>
                  <a:moveTo>
                    <a:pt x="10791" y="5142"/>
                  </a:moveTo>
                  <a:cubicBezTo>
                    <a:pt x="13631" y="5162"/>
                    <a:pt x="15937" y="7260"/>
                    <a:pt x="15989" y="9874"/>
                  </a:cubicBezTo>
                  <a:lnTo>
                    <a:pt x="15989" y="10056"/>
                  </a:lnTo>
                  <a:cubicBezTo>
                    <a:pt x="15970" y="10628"/>
                    <a:pt x="15850" y="11195"/>
                    <a:pt x="15633" y="11732"/>
                  </a:cubicBezTo>
                  <a:cubicBezTo>
                    <a:pt x="15424" y="12214"/>
                    <a:pt x="15125" y="12660"/>
                    <a:pt x="14750" y="13048"/>
                  </a:cubicBezTo>
                  <a:cubicBezTo>
                    <a:pt x="14155" y="13706"/>
                    <a:pt x="13644" y="14426"/>
                    <a:pt x="13229" y="15193"/>
                  </a:cubicBezTo>
                  <a:lnTo>
                    <a:pt x="8354" y="15193"/>
                  </a:lnTo>
                  <a:cubicBezTo>
                    <a:pt x="7939" y="14421"/>
                    <a:pt x="7429" y="13696"/>
                    <a:pt x="6832" y="13033"/>
                  </a:cubicBezTo>
                  <a:cubicBezTo>
                    <a:pt x="6448" y="12645"/>
                    <a:pt x="6141" y="12198"/>
                    <a:pt x="5927" y="11711"/>
                  </a:cubicBezTo>
                  <a:cubicBezTo>
                    <a:pt x="5702" y="11175"/>
                    <a:pt x="5576" y="10609"/>
                    <a:pt x="5554" y="10035"/>
                  </a:cubicBezTo>
                  <a:lnTo>
                    <a:pt x="5554" y="9853"/>
                  </a:lnTo>
                  <a:cubicBezTo>
                    <a:pt x="5616" y="7243"/>
                    <a:pt x="7926" y="5153"/>
                    <a:pt x="10763" y="5142"/>
                  </a:cubicBezTo>
                  <a:close/>
                  <a:moveTo>
                    <a:pt x="10791" y="3711"/>
                  </a:moveTo>
                  <a:cubicBezTo>
                    <a:pt x="7085" y="3711"/>
                    <a:pt x="4063" y="6447"/>
                    <a:pt x="4005" y="9858"/>
                  </a:cubicBezTo>
                  <a:lnTo>
                    <a:pt x="4005" y="10087"/>
                  </a:lnTo>
                  <a:cubicBezTo>
                    <a:pt x="4031" y="10821"/>
                    <a:pt x="4192" y="11546"/>
                    <a:pt x="4480" y="12231"/>
                  </a:cubicBezTo>
                  <a:cubicBezTo>
                    <a:pt x="4753" y="12882"/>
                    <a:pt x="5149" y="13483"/>
                    <a:pt x="5650" y="14006"/>
                  </a:cubicBezTo>
                  <a:cubicBezTo>
                    <a:pt x="6277" y="14733"/>
                    <a:pt x="6810" y="15524"/>
                    <a:pt x="7240" y="16364"/>
                  </a:cubicBezTo>
                  <a:cubicBezTo>
                    <a:pt x="7323" y="16528"/>
                    <a:pt x="7501" y="16635"/>
                    <a:pt x="7698" y="16640"/>
                  </a:cubicBezTo>
                  <a:lnTo>
                    <a:pt x="13846" y="16640"/>
                  </a:lnTo>
                  <a:cubicBezTo>
                    <a:pt x="14046" y="16632"/>
                    <a:pt x="14227" y="16527"/>
                    <a:pt x="14321" y="16364"/>
                  </a:cubicBezTo>
                  <a:cubicBezTo>
                    <a:pt x="14743" y="15524"/>
                    <a:pt x="15270" y="14733"/>
                    <a:pt x="15893" y="14006"/>
                  </a:cubicBezTo>
                  <a:cubicBezTo>
                    <a:pt x="16398" y="13484"/>
                    <a:pt x="16796" y="12883"/>
                    <a:pt x="17069" y="12231"/>
                  </a:cubicBezTo>
                  <a:cubicBezTo>
                    <a:pt x="17353" y="11545"/>
                    <a:pt x="17510" y="10821"/>
                    <a:pt x="17533" y="10087"/>
                  </a:cubicBezTo>
                  <a:lnTo>
                    <a:pt x="17533" y="9858"/>
                  </a:lnTo>
                  <a:cubicBezTo>
                    <a:pt x="17475" y="6459"/>
                    <a:pt x="14474" y="3728"/>
                    <a:pt x="10780" y="3711"/>
                  </a:cubicBezTo>
                  <a:close/>
                  <a:moveTo>
                    <a:pt x="17844" y="3092"/>
                  </a:moveTo>
                  <a:lnTo>
                    <a:pt x="16498" y="4330"/>
                  </a:lnTo>
                  <a:cubicBezTo>
                    <a:pt x="16293" y="4531"/>
                    <a:pt x="16293" y="4843"/>
                    <a:pt x="16498" y="5043"/>
                  </a:cubicBezTo>
                  <a:cubicBezTo>
                    <a:pt x="16603" y="5135"/>
                    <a:pt x="16744" y="5182"/>
                    <a:pt x="16888" y="5174"/>
                  </a:cubicBezTo>
                  <a:cubicBezTo>
                    <a:pt x="17034" y="5173"/>
                    <a:pt x="17174" y="5121"/>
                    <a:pt x="17279" y="5028"/>
                  </a:cubicBezTo>
                  <a:lnTo>
                    <a:pt x="18619" y="3773"/>
                  </a:lnTo>
                  <a:cubicBezTo>
                    <a:pt x="18790" y="3557"/>
                    <a:pt x="18738" y="3255"/>
                    <a:pt x="18503" y="3097"/>
                  </a:cubicBezTo>
                  <a:cubicBezTo>
                    <a:pt x="18500" y="3095"/>
                    <a:pt x="18497" y="3094"/>
                    <a:pt x="18495" y="3092"/>
                  </a:cubicBezTo>
                  <a:cubicBezTo>
                    <a:pt x="18297" y="2961"/>
                    <a:pt x="18030" y="2961"/>
                    <a:pt x="17833" y="3092"/>
                  </a:cubicBezTo>
                  <a:close/>
                  <a:moveTo>
                    <a:pt x="3445" y="2863"/>
                  </a:moveTo>
                  <a:cubicBezTo>
                    <a:pt x="3302" y="2873"/>
                    <a:pt x="3168" y="2932"/>
                    <a:pt x="3071" y="3029"/>
                  </a:cubicBezTo>
                  <a:cubicBezTo>
                    <a:pt x="2897" y="3222"/>
                    <a:pt x="2897" y="3502"/>
                    <a:pt x="3071" y="3695"/>
                  </a:cubicBezTo>
                  <a:lnTo>
                    <a:pt x="4417" y="4929"/>
                  </a:lnTo>
                  <a:cubicBezTo>
                    <a:pt x="4642" y="5108"/>
                    <a:pt x="4981" y="5085"/>
                    <a:pt x="5175" y="4878"/>
                  </a:cubicBezTo>
                  <a:cubicBezTo>
                    <a:pt x="5350" y="4693"/>
                    <a:pt x="5350" y="4417"/>
                    <a:pt x="5175" y="4231"/>
                  </a:cubicBezTo>
                  <a:lnTo>
                    <a:pt x="3835" y="2993"/>
                  </a:lnTo>
                  <a:cubicBezTo>
                    <a:pt x="3727" y="2905"/>
                    <a:pt x="3588" y="2859"/>
                    <a:pt x="3445" y="2863"/>
                  </a:cubicBezTo>
                  <a:close/>
                  <a:moveTo>
                    <a:pt x="10831" y="0"/>
                  </a:moveTo>
                  <a:cubicBezTo>
                    <a:pt x="10519" y="0"/>
                    <a:pt x="10265" y="233"/>
                    <a:pt x="10265" y="520"/>
                  </a:cubicBezTo>
                  <a:lnTo>
                    <a:pt x="10265" y="2264"/>
                  </a:lnTo>
                  <a:cubicBezTo>
                    <a:pt x="10341" y="2543"/>
                    <a:pt x="10649" y="2712"/>
                    <a:pt x="10952" y="2642"/>
                  </a:cubicBezTo>
                  <a:cubicBezTo>
                    <a:pt x="11154" y="2596"/>
                    <a:pt x="11312" y="2450"/>
                    <a:pt x="11363" y="2264"/>
                  </a:cubicBezTo>
                  <a:lnTo>
                    <a:pt x="11363" y="520"/>
                  </a:lnTo>
                  <a:cubicBezTo>
                    <a:pt x="11363" y="245"/>
                    <a:pt x="11130" y="17"/>
                    <a:pt x="10831" y="0"/>
                  </a:cubicBezTo>
                  <a:close/>
                </a:path>
              </a:pathLst>
            </a:custGeom>
            <a:ln w="635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AD35CD46-D06D-887F-A010-6ECDED5C4B54}"/>
                </a:ext>
              </a:extLst>
            </p:cNvPr>
            <p:cNvSpPr/>
            <p:nvPr/>
          </p:nvSpPr>
          <p:spPr>
            <a:xfrm>
              <a:off x="4723310" y="4696445"/>
              <a:ext cx="589064" cy="64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extrusionOk="0">
                  <a:moveTo>
                    <a:pt x="5084" y="14393"/>
                  </a:moveTo>
                  <a:lnTo>
                    <a:pt x="6475" y="20745"/>
                  </a:lnTo>
                  <a:cubicBezTo>
                    <a:pt x="6577" y="21236"/>
                    <a:pt x="7099" y="21597"/>
                    <a:pt x="7713" y="21600"/>
                  </a:cubicBezTo>
                  <a:lnTo>
                    <a:pt x="14461" y="21600"/>
                  </a:lnTo>
                  <a:cubicBezTo>
                    <a:pt x="15070" y="21595"/>
                    <a:pt x="15585" y="21234"/>
                    <a:pt x="15679" y="20745"/>
                  </a:cubicBezTo>
                  <a:lnTo>
                    <a:pt x="17110" y="14393"/>
                  </a:lnTo>
                  <a:close/>
                  <a:moveTo>
                    <a:pt x="4276" y="7191"/>
                  </a:moveTo>
                  <a:cubicBezTo>
                    <a:pt x="3581" y="7191"/>
                    <a:pt x="3018" y="8169"/>
                    <a:pt x="3018" y="8733"/>
                  </a:cubicBezTo>
                  <a:cubicBezTo>
                    <a:pt x="2967" y="9299"/>
                    <a:pt x="3491" y="9791"/>
                    <a:pt x="4188" y="9832"/>
                  </a:cubicBezTo>
                  <a:cubicBezTo>
                    <a:pt x="4885" y="9873"/>
                    <a:pt x="5490" y="9447"/>
                    <a:pt x="5541" y="8882"/>
                  </a:cubicBezTo>
                  <a:cubicBezTo>
                    <a:pt x="5545" y="8833"/>
                    <a:pt x="5545" y="8783"/>
                    <a:pt x="5541" y="8733"/>
                  </a:cubicBezTo>
                  <a:cubicBezTo>
                    <a:pt x="5541" y="8169"/>
                    <a:pt x="4978" y="7191"/>
                    <a:pt x="4276" y="7191"/>
                  </a:cubicBezTo>
                  <a:close/>
                  <a:moveTo>
                    <a:pt x="14540" y="6449"/>
                  </a:moveTo>
                  <a:cubicBezTo>
                    <a:pt x="14378" y="6450"/>
                    <a:pt x="14222" y="6504"/>
                    <a:pt x="14110" y="6600"/>
                  </a:cubicBezTo>
                  <a:cubicBezTo>
                    <a:pt x="12569" y="7909"/>
                    <a:pt x="11539" y="9558"/>
                    <a:pt x="11150" y="11340"/>
                  </a:cubicBezTo>
                  <a:lnTo>
                    <a:pt x="9037" y="11340"/>
                  </a:lnTo>
                  <a:cubicBezTo>
                    <a:pt x="8786" y="10518"/>
                    <a:pt x="8375" y="10023"/>
                    <a:pt x="7137" y="8922"/>
                  </a:cubicBezTo>
                  <a:cubicBezTo>
                    <a:pt x="6903" y="8717"/>
                    <a:pt x="6508" y="8705"/>
                    <a:pt x="6256" y="8895"/>
                  </a:cubicBezTo>
                  <a:cubicBezTo>
                    <a:pt x="6004" y="9085"/>
                    <a:pt x="5989" y="9405"/>
                    <a:pt x="6223" y="9610"/>
                  </a:cubicBezTo>
                  <a:cubicBezTo>
                    <a:pt x="7176" y="10459"/>
                    <a:pt x="7547" y="10840"/>
                    <a:pt x="7733" y="11303"/>
                  </a:cubicBezTo>
                  <a:lnTo>
                    <a:pt x="5084" y="11303"/>
                  </a:lnTo>
                  <a:cubicBezTo>
                    <a:pt x="4383" y="11311"/>
                    <a:pt x="3822" y="11776"/>
                    <a:pt x="3826" y="12345"/>
                  </a:cubicBezTo>
                  <a:lnTo>
                    <a:pt x="3826" y="13372"/>
                  </a:lnTo>
                  <a:lnTo>
                    <a:pt x="18394" y="13372"/>
                  </a:lnTo>
                  <a:lnTo>
                    <a:pt x="18394" y="12345"/>
                  </a:lnTo>
                  <a:cubicBezTo>
                    <a:pt x="18373" y="11764"/>
                    <a:pt x="17786" y="11302"/>
                    <a:pt x="17070" y="11303"/>
                  </a:cubicBezTo>
                  <a:lnTo>
                    <a:pt x="12395" y="11303"/>
                  </a:lnTo>
                  <a:cubicBezTo>
                    <a:pt x="12763" y="9792"/>
                    <a:pt x="13660" y="8401"/>
                    <a:pt x="14977" y="7293"/>
                  </a:cubicBezTo>
                  <a:cubicBezTo>
                    <a:pt x="15216" y="7096"/>
                    <a:pt x="15216" y="6780"/>
                    <a:pt x="14977" y="6584"/>
                  </a:cubicBezTo>
                  <a:cubicBezTo>
                    <a:pt x="14863" y="6506"/>
                    <a:pt x="14722" y="6459"/>
                    <a:pt x="14573" y="6449"/>
                  </a:cubicBezTo>
                  <a:close/>
                  <a:moveTo>
                    <a:pt x="6700" y="6197"/>
                  </a:moveTo>
                  <a:cubicBezTo>
                    <a:pt x="6298" y="6168"/>
                    <a:pt x="5905" y="6301"/>
                    <a:pt x="5647" y="6551"/>
                  </a:cubicBezTo>
                  <a:cubicBezTo>
                    <a:pt x="5296" y="7041"/>
                    <a:pt x="6057" y="7949"/>
                    <a:pt x="6660" y="8234"/>
                  </a:cubicBezTo>
                  <a:cubicBezTo>
                    <a:pt x="7272" y="8510"/>
                    <a:pt x="8043" y="8338"/>
                    <a:pt x="8395" y="7847"/>
                  </a:cubicBezTo>
                  <a:cubicBezTo>
                    <a:pt x="8730" y="7343"/>
                    <a:pt x="8521" y="6715"/>
                    <a:pt x="7918" y="6417"/>
                  </a:cubicBezTo>
                  <a:cubicBezTo>
                    <a:pt x="7541" y="6262"/>
                    <a:pt x="7122" y="6186"/>
                    <a:pt x="6700" y="6197"/>
                  </a:cubicBezTo>
                  <a:close/>
                  <a:moveTo>
                    <a:pt x="1879" y="6197"/>
                  </a:moveTo>
                  <a:cubicBezTo>
                    <a:pt x="1448" y="6187"/>
                    <a:pt x="1021" y="6263"/>
                    <a:pt x="634" y="6417"/>
                  </a:cubicBezTo>
                  <a:cubicBezTo>
                    <a:pt x="34" y="6716"/>
                    <a:pt x="-173" y="7345"/>
                    <a:pt x="164" y="7847"/>
                  </a:cubicBezTo>
                  <a:cubicBezTo>
                    <a:pt x="516" y="8338"/>
                    <a:pt x="1287" y="8510"/>
                    <a:pt x="1899" y="8234"/>
                  </a:cubicBezTo>
                  <a:cubicBezTo>
                    <a:pt x="2501" y="7949"/>
                    <a:pt x="3263" y="7041"/>
                    <a:pt x="2912" y="6551"/>
                  </a:cubicBezTo>
                  <a:cubicBezTo>
                    <a:pt x="2662" y="6301"/>
                    <a:pt x="2275" y="6168"/>
                    <a:pt x="1879" y="6197"/>
                  </a:cubicBezTo>
                  <a:close/>
                  <a:moveTo>
                    <a:pt x="16964" y="5122"/>
                  </a:moveTo>
                  <a:cubicBezTo>
                    <a:pt x="16269" y="5122"/>
                    <a:pt x="15679" y="6100"/>
                    <a:pt x="15679" y="6664"/>
                  </a:cubicBezTo>
                  <a:cubicBezTo>
                    <a:pt x="15690" y="7234"/>
                    <a:pt x="16262" y="7691"/>
                    <a:pt x="16964" y="7691"/>
                  </a:cubicBezTo>
                  <a:cubicBezTo>
                    <a:pt x="17661" y="7688"/>
                    <a:pt x="18225" y="7230"/>
                    <a:pt x="18229" y="6664"/>
                  </a:cubicBezTo>
                  <a:cubicBezTo>
                    <a:pt x="18229" y="6122"/>
                    <a:pt x="17659" y="5122"/>
                    <a:pt x="16964" y="5122"/>
                  </a:cubicBezTo>
                  <a:close/>
                  <a:moveTo>
                    <a:pt x="4276" y="5122"/>
                  </a:moveTo>
                  <a:cubicBezTo>
                    <a:pt x="3749" y="5122"/>
                    <a:pt x="3322" y="5468"/>
                    <a:pt x="3322" y="5896"/>
                  </a:cubicBezTo>
                  <a:cubicBezTo>
                    <a:pt x="3323" y="6323"/>
                    <a:pt x="3749" y="6670"/>
                    <a:pt x="4276" y="6670"/>
                  </a:cubicBezTo>
                  <a:cubicBezTo>
                    <a:pt x="4803" y="6670"/>
                    <a:pt x="5230" y="6323"/>
                    <a:pt x="5230" y="5896"/>
                  </a:cubicBezTo>
                  <a:cubicBezTo>
                    <a:pt x="5230" y="5894"/>
                    <a:pt x="5230" y="5892"/>
                    <a:pt x="5230" y="5890"/>
                  </a:cubicBezTo>
                  <a:cubicBezTo>
                    <a:pt x="5230" y="5466"/>
                    <a:pt x="4806" y="5122"/>
                    <a:pt x="4283" y="5122"/>
                  </a:cubicBezTo>
                  <a:cubicBezTo>
                    <a:pt x="4280" y="5122"/>
                    <a:pt x="4278" y="5122"/>
                    <a:pt x="4276" y="5122"/>
                  </a:cubicBezTo>
                  <a:close/>
                  <a:moveTo>
                    <a:pt x="19368" y="4111"/>
                  </a:moveTo>
                  <a:cubicBezTo>
                    <a:pt x="18960" y="4083"/>
                    <a:pt x="18562" y="4222"/>
                    <a:pt x="18308" y="4482"/>
                  </a:cubicBezTo>
                  <a:cubicBezTo>
                    <a:pt x="17964" y="4971"/>
                    <a:pt x="18719" y="5864"/>
                    <a:pt x="19321" y="6143"/>
                  </a:cubicBezTo>
                  <a:cubicBezTo>
                    <a:pt x="19942" y="6415"/>
                    <a:pt x="20716" y="6245"/>
                    <a:pt x="21083" y="5756"/>
                  </a:cubicBezTo>
                  <a:cubicBezTo>
                    <a:pt x="21427" y="5260"/>
                    <a:pt x="21214" y="4632"/>
                    <a:pt x="20606" y="4348"/>
                  </a:cubicBezTo>
                  <a:cubicBezTo>
                    <a:pt x="20222" y="4192"/>
                    <a:pt x="19796" y="4119"/>
                    <a:pt x="19368" y="4133"/>
                  </a:cubicBezTo>
                  <a:close/>
                  <a:moveTo>
                    <a:pt x="14540" y="4111"/>
                  </a:moveTo>
                  <a:cubicBezTo>
                    <a:pt x="14116" y="4104"/>
                    <a:pt x="13696" y="4186"/>
                    <a:pt x="13322" y="4348"/>
                  </a:cubicBezTo>
                  <a:cubicBezTo>
                    <a:pt x="12711" y="4631"/>
                    <a:pt x="12499" y="5263"/>
                    <a:pt x="12848" y="5759"/>
                  </a:cubicBezTo>
                  <a:cubicBezTo>
                    <a:pt x="13198" y="6254"/>
                    <a:pt x="13976" y="6427"/>
                    <a:pt x="14587" y="6143"/>
                  </a:cubicBezTo>
                  <a:cubicBezTo>
                    <a:pt x="15189" y="5864"/>
                    <a:pt x="15944" y="4971"/>
                    <a:pt x="15600" y="4482"/>
                  </a:cubicBezTo>
                  <a:cubicBezTo>
                    <a:pt x="15347" y="4238"/>
                    <a:pt x="14965" y="4108"/>
                    <a:pt x="14573" y="4133"/>
                  </a:cubicBezTo>
                  <a:close/>
                  <a:moveTo>
                    <a:pt x="7633" y="3510"/>
                  </a:moveTo>
                  <a:cubicBezTo>
                    <a:pt x="7305" y="3441"/>
                    <a:pt x="6956" y="3478"/>
                    <a:pt x="6660" y="3612"/>
                  </a:cubicBezTo>
                  <a:cubicBezTo>
                    <a:pt x="6057" y="3896"/>
                    <a:pt x="5296" y="4789"/>
                    <a:pt x="5647" y="5272"/>
                  </a:cubicBezTo>
                  <a:cubicBezTo>
                    <a:pt x="5998" y="5756"/>
                    <a:pt x="7322" y="5692"/>
                    <a:pt x="7918" y="5407"/>
                  </a:cubicBezTo>
                  <a:cubicBezTo>
                    <a:pt x="8526" y="5123"/>
                    <a:pt x="8739" y="4495"/>
                    <a:pt x="8395" y="3999"/>
                  </a:cubicBezTo>
                  <a:cubicBezTo>
                    <a:pt x="8233" y="3759"/>
                    <a:pt x="7958" y="3583"/>
                    <a:pt x="7633" y="3510"/>
                  </a:cubicBezTo>
                  <a:close/>
                  <a:moveTo>
                    <a:pt x="945" y="3510"/>
                  </a:moveTo>
                  <a:cubicBezTo>
                    <a:pt x="264" y="3659"/>
                    <a:pt x="-140" y="4228"/>
                    <a:pt x="44" y="4781"/>
                  </a:cubicBezTo>
                  <a:cubicBezTo>
                    <a:pt x="132" y="5045"/>
                    <a:pt x="344" y="5269"/>
                    <a:pt x="634" y="5407"/>
                  </a:cubicBezTo>
                  <a:cubicBezTo>
                    <a:pt x="1236" y="5692"/>
                    <a:pt x="2567" y="5761"/>
                    <a:pt x="2912" y="5272"/>
                  </a:cubicBezTo>
                  <a:cubicBezTo>
                    <a:pt x="3256" y="4783"/>
                    <a:pt x="2501" y="3896"/>
                    <a:pt x="1899" y="3612"/>
                  </a:cubicBezTo>
                  <a:cubicBezTo>
                    <a:pt x="1611" y="3475"/>
                    <a:pt x="1267" y="3438"/>
                    <a:pt x="945" y="3510"/>
                  </a:cubicBezTo>
                  <a:close/>
                  <a:moveTo>
                    <a:pt x="16964" y="3090"/>
                  </a:moveTo>
                  <a:cubicBezTo>
                    <a:pt x="16437" y="3090"/>
                    <a:pt x="16010" y="3437"/>
                    <a:pt x="16010" y="3864"/>
                  </a:cubicBezTo>
                  <a:cubicBezTo>
                    <a:pt x="16010" y="4292"/>
                    <a:pt x="16437" y="4638"/>
                    <a:pt x="16964" y="4638"/>
                  </a:cubicBezTo>
                  <a:cubicBezTo>
                    <a:pt x="17491" y="4638"/>
                    <a:pt x="17918" y="4292"/>
                    <a:pt x="17918" y="3864"/>
                  </a:cubicBezTo>
                  <a:cubicBezTo>
                    <a:pt x="17925" y="3434"/>
                    <a:pt x="17501" y="3080"/>
                    <a:pt x="16971" y="3074"/>
                  </a:cubicBezTo>
                  <a:cubicBezTo>
                    <a:pt x="16968" y="3074"/>
                    <a:pt x="16966" y="3074"/>
                    <a:pt x="16964" y="3074"/>
                  </a:cubicBezTo>
                  <a:close/>
                  <a:moveTo>
                    <a:pt x="4276" y="2069"/>
                  </a:moveTo>
                  <a:cubicBezTo>
                    <a:pt x="3581" y="2069"/>
                    <a:pt x="3018" y="2526"/>
                    <a:pt x="3018" y="3090"/>
                  </a:cubicBezTo>
                  <a:cubicBezTo>
                    <a:pt x="3018" y="3628"/>
                    <a:pt x="3581" y="4638"/>
                    <a:pt x="4276" y="4638"/>
                  </a:cubicBezTo>
                  <a:cubicBezTo>
                    <a:pt x="4971" y="4638"/>
                    <a:pt x="5541" y="3655"/>
                    <a:pt x="5541" y="3090"/>
                  </a:cubicBezTo>
                  <a:cubicBezTo>
                    <a:pt x="5552" y="2526"/>
                    <a:pt x="4997" y="2062"/>
                    <a:pt x="4303" y="2053"/>
                  </a:cubicBezTo>
                  <a:cubicBezTo>
                    <a:pt x="4294" y="2053"/>
                    <a:pt x="4285" y="2053"/>
                    <a:pt x="4276" y="2053"/>
                  </a:cubicBezTo>
                  <a:close/>
                  <a:moveTo>
                    <a:pt x="20295" y="1462"/>
                  </a:moveTo>
                  <a:cubicBezTo>
                    <a:pt x="19969" y="1383"/>
                    <a:pt x="19618" y="1414"/>
                    <a:pt x="19321" y="1548"/>
                  </a:cubicBezTo>
                  <a:cubicBezTo>
                    <a:pt x="18719" y="1827"/>
                    <a:pt x="17964" y="2736"/>
                    <a:pt x="18308" y="3225"/>
                  </a:cubicBezTo>
                  <a:cubicBezTo>
                    <a:pt x="18653" y="3714"/>
                    <a:pt x="20004" y="3644"/>
                    <a:pt x="20606" y="3359"/>
                  </a:cubicBezTo>
                  <a:cubicBezTo>
                    <a:pt x="21205" y="3062"/>
                    <a:pt x="21414" y="2437"/>
                    <a:pt x="21083" y="1935"/>
                  </a:cubicBezTo>
                  <a:cubicBezTo>
                    <a:pt x="20913" y="1692"/>
                    <a:pt x="20628" y="1515"/>
                    <a:pt x="20295" y="1446"/>
                  </a:cubicBezTo>
                  <a:close/>
                  <a:moveTo>
                    <a:pt x="13613" y="1462"/>
                  </a:moveTo>
                  <a:cubicBezTo>
                    <a:pt x="13290" y="1530"/>
                    <a:pt x="13013" y="1700"/>
                    <a:pt x="12845" y="1935"/>
                  </a:cubicBezTo>
                  <a:cubicBezTo>
                    <a:pt x="12514" y="2437"/>
                    <a:pt x="12723" y="3062"/>
                    <a:pt x="13322" y="3359"/>
                  </a:cubicBezTo>
                  <a:cubicBezTo>
                    <a:pt x="13924" y="3644"/>
                    <a:pt x="15249" y="3714"/>
                    <a:pt x="15600" y="3225"/>
                  </a:cubicBezTo>
                  <a:cubicBezTo>
                    <a:pt x="15951" y="2736"/>
                    <a:pt x="15189" y="1827"/>
                    <a:pt x="14587" y="1548"/>
                  </a:cubicBezTo>
                  <a:cubicBezTo>
                    <a:pt x="14293" y="1408"/>
                    <a:pt x="13941" y="1371"/>
                    <a:pt x="13613" y="1446"/>
                  </a:cubicBezTo>
                  <a:close/>
                  <a:moveTo>
                    <a:pt x="16964" y="16"/>
                  </a:moveTo>
                  <a:cubicBezTo>
                    <a:pt x="16262" y="16"/>
                    <a:pt x="15690" y="473"/>
                    <a:pt x="15679" y="1043"/>
                  </a:cubicBezTo>
                  <a:cubicBezTo>
                    <a:pt x="15679" y="1607"/>
                    <a:pt x="16269" y="2585"/>
                    <a:pt x="16964" y="2585"/>
                  </a:cubicBezTo>
                  <a:cubicBezTo>
                    <a:pt x="17659" y="2585"/>
                    <a:pt x="18229" y="1607"/>
                    <a:pt x="18229" y="1043"/>
                  </a:cubicBezTo>
                  <a:cubicBezTo>
                    <a:pt x="18236" y="473"/>
                    <a:pt x="17673" y="6"/>
                    <a:pt x="16971" y="0"/>
                  </a:cubicBezTo>
                  <a:cubicBezTo>
                    <a:pt x="16968" y="0"/>
                    <a:pt x="16966" y="0"/>
                    <a:pt x="16964" y="0"/>
                  </a:cubicBezTo>
                  <a:close/>
                </a:path>
              </a:pathLst>
            </a:custGeom>
            <a:ln w="635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F69E9550-C3F7-E7A2-0290-A00D1457DF23}"/>
                </a:ext>
              </a:extLst>
            </p:cNvPr>
            <p:cNvSpPr/>
            <p:nvPr/>
          </p:nvSpPr>
          <p:spPr>
            <a:xfrm>
              <a:off x="6523331" y="1598648"/>
              <a:ext cx="624023" cy="60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29" y="18876"/>
                  </a:moveTo>
                  <a:cubicBezTo>
                    <a:pt x="6923" y="18876"/>
                    <a:pt x="6514" y="19243"/>
                    <a:pt x="6514" y="19696"/>
                  </a:cubicBezTo>
                  <a:cubicBezTo>
                    <a:pt x="6514" y="20150"/>
                    <a:pt x="6923" y="20517"/>
                    <a:pt x="7429" y="20517"/>
                  </a:cubicBezTo>
                  <a:cubicBezTo>
                    <a:pt x="7934" y="20517"/>
                    <a:pt x="8344" y="20150"/>
                    <a:pt x="8344" y="19696"/>
                  </a:cubicBezTo>
                  <a:cubicBezTo>
                    <a:pt x="8340" y="19245"/>
                    <a:pt x="7933" y="18879"/>
                    <a:pt x="7429" y="18876"/>
                  </a:cubicBezTo>
                  <a:close/>
                  <a:moveTo>
                    <a:pt x="18995" y="17200"/>
                  </a:moveTo>
                  <a:cubicBezTo>
                    <a:pt x="19778" y="17197"/>
                    <a:pt x="20417" y="17763"/>
                    <a:pt x="20424" y="18465"/>
                  </a:cubicBezTo>
                  <a:cubicBezTo>
                    <a:pt x="20424" y="18642"/>
                    <a:pt x="20265" y="18785"/>
                    <a:pt x="20069" y="18785"/>
                  </a:cubicBezTo>
                  <a:cubicBezTo>
                    <a:pt x="19872" y="18785"/>
                    <a:pt x="19713" y="18642"/>
                    <a:pt x="19713" y="18465"/>
                  </a:cubicBezTo>
                  <a:cubicBezTo>
                    <a:pt x="19706" y="18116"/>
                    <a:pt x="19384" y="17838"/>
                    <a:pt x="18995" y="17844"/>
                  </a:cubicBezTo>
                  <a:cubicBezTo>
                    <a:pt x="18995" y="17844"/>
                    <a:pt x="18995" y="17844"/>
                    <a:pt x="18995" y="17844"/>
                  </a:cubicBezTo>
                  <a:cubicBezTo>
                    <a:pt x="18796" y="17820"/>
                    <a:pt x="18657" y="17657"/>
                    <a:pt x="18683" y="17479"/>
                  </a:cubicBezTo>
                  <a:cubicBezTo>
                    <a:pt x="18705" y="17334"/>
                    <a:pt x="18833" y="17220"/>
                    <a:pt x="18995" y="17200"/>
                  </a:cubicBezTo>
                  <a:close/>
                  <a:moveTo>
                    <a:pt x="18562" y="16152"/>
                  </a:moveTo>
                  <a:cubicBezTo>
                    <a:pt x="16885" y="16152"/>
                    <a:pt x="15525" y="17371"/>
                    <a:pt x="15525" y="18876"/>
                  </a:cubicBezTo>
                  <a:cubicBezTo>
                    <a:pt x="15525" y="20380"/>
                    <a:pt x="16885" y="21600"/>
                    <a:pt x="18562" y="21600"/>
                  </a:cubicBezTo>
                  <a:cubicBezTo>
                    <a:pt x="20240" y="21600"/>
                    <a:pt x="21600" y="20380"/>
                    <a:pt x="21600" y="18876"/>
                  </a:cubicBezTo>
                  <a:cubicBezTo>
                    <a:pt x="21590" y="17364"/>
                    <a:pt x="20216" y="16145"/>
                    <a:pt x="18531" y="16152"/>
                  </a:cubicBezTo>
                  <a:close/>
                  <a:moveTo>
                    <a:pt x="2434" y="15884"/>
                  </a:moveTo>
                  <a:cubicBezTo>
                    <a:pt x="1090" y="15884"/>
                    <a:pt x="0" y="16861"/>
                    <a:pt x="0" y="18066"/>
                  </a:cubicBezTo>
                  <a:cubicBezTo>
                    <a:pt x="0" y="19272"/>
                    <a:pt x="1090" y="20249"/>
                    <a:pt x="2434" y="20249"/>
                  </a:cubicBezTo>
                  <a:cubicBezTo>
                    <a:pt x="3778" y="20249"/>
                    <a:pt x="4868" y="19272"/>
                    <a:pt x="4868" y="18066"/>
                  </a:cubicBezTo>
                  <a:cubicBezTo>
                    <a:pt x="4868" y="16861"/>
                    <a:pt x="3778" y="15884"/>
                    <a:pt x="2434" y="15884"/>
                  </a:cubicBezTo>
                  <a:close/>
                  <a:moveTo>
                    <a:pt x="19592" y="12875"/>
                  </a:moveTo>
                  <a:cubicBezTo>
                    <a:pt x="19087" y="12875"/>
                    <a:pt x="18677" y="13242"/>
                    <a:pt x="18677" y="13695"/>
                  </a:cubicBezTo>
                  <a:cubicBezTo>
                    <a:pt x="18677" y="14148"/>
                    <a:pt x="19087" y="14516"/>
                    <a:pt x="19592" y="14516"/>
                  </a:cubicBezTo>
                  <a:cubicBezTo>
                    <a:pt x="20097" y="14516"/>
                    <a:pt x="20507" y="14148"/>
                    <a:pt x="20507" y="13695"/>
                  </a:cubicBezTo>
                  <a:cubicBezTo>
                    <a:pt x="20511" y="13245"/>
                    <a:pt x="20107" y="12878"/>
                    <a:pt x="19605" y="12874"/>
                  </a:cubicBezTo>
                  <a:cubicBezTo>
                    <a:pt x="19596" y="12874"/>
                    <a:pt x="19588" y="12874"/>
                    <a:pt x="19579" y="12875"/>
                  </a:cubicBezTo>
                  <a:close/>
                  <a:moveTo>
                    <a:pt x="10320" y="11256"/>
                  </a:moveTo>
                  <a:cubicBezTo>
                    <a:pt x="11489" y="11253"/>
                    <a:pt x="12439" y="12100"/>
                    <a:pt x="12443" y="13148"/>
                  </a:cubicBezTo>
                  <a:cubicBezTo>
                    <a:pt x="12443" y="13152"/>
                    <a:pt x="12443" y="13156"/>
                    <a:pt x="12443" y="13159"/>
                  </a:cubicBezTo>
                  <a:cubicBezTo>
                    <a:pt x="12467" y="13306"/>
                    <a:pt x="12354" y="13442"/>
                    <a:pt x="12191" y="13463"/>
                  </a:cubicBezTo>
                  <a:cubicBezTo>
                    <a:pt x="12027" y="13485"/>
                    <a:pt x="11876" y="13384"/>
                    <a:pt x="11852" y="13237"/>
                  </a:cubicBezTo>
                  <a:cubicBezTo>
                    <a:pt x="11847" y="13212"/>
                    <a:pt x="11847" y="13185"/>
                    <a:pt x="11852" y="13159"/>
                  </a:cubicBezTo>
                  <a:cubicBezTo>
                    <a:pt x="11848" y="12402"/>
                    <a:pt x="11165" y="11789"/>
                    <a:pt x="10320" y="11786"/>
                  </a:cubicBezTo>
                  <a:cubicBezTo>
                    <a:pt x="10157" y="11807"/>
                    <a:pt x="10005" y="11706"/>
                    <a:pt x="9981" y="11560"/>
                  </a:cubicBezTo>
                  <a:cubicBezTo>
                    <a:pt x="9957" y="11414"/>
                    <a:pt x="10070" y="11277"/>
                    <a:pt x="10233" y="11256"/>
                  </a:cubicBezTo>
                  <a:cubicBezTo>
                    <a:pt x="10262" y="11252"/>
                    <a:pt x="10291" y="11252"/>
                    <a:pt x="10320" y="11256"/>
                  </a:cubicBezTo>
                  <a:close/>
                  <a:moveTo>
                    <a:pt x="9723" y="10150"/>
                  </a:moveTo>
                  <a:cubicBezTo>
                    <a:pt x="7540" y="10150"/>
                    <a:pt x="5770" y="11737"/>
                    <a:pt x="5770" y="13695"/>
                  </a:cubicBezTo>
                  <a:cubicBezTo>
                    <a:pt x="5770" y="15653"/>
                    <a:pt x="7540" y="17240"/>
                    <a:pt x="9723" y="17240"/>
                  </a:cubicBezTo>
                  <a:cubicBezTo>
                    <a:pt x="11906" y="17240"/>
                    <a:pt x="13676" y="15653"/>
                    <a:pt x="13676" y="13695"/>
                  </a:cubicBezTo>
                  <a:cubicBezTo>
                    <a:pt x="13665" y="11737"/>
                    <a:pt x="11894" y="10153"/>
                    <a:pt x="9710" y="10150"/>
                  </a:cubicBezTo>
                  <a:close/>
                  <a:moveTo>
                    <a:pt x="12900" y="6731"/>
                  </a:moveTo>
                  <a:cubicBezTo>
                    <a:pt x="14413" y="6731"/>
                    <a:pt x="15639" y="7830"/>
                    <a:pt x="15639" y="9187"/>
                  </a:cubicBezTo>
                  <a:cubicBezTo>
                    <a:pt x="15646" y="9329"/>
                    <a:pt x="15524" y="9448"/>
                    <a:pt x="15366" y="9455"/>
                  </a:cubicBezTo>
                  <a:cubicBezTo>
                    <a:pt x="15360" y="9455"/>
                    <a:pt x="15353" y="9455"/>
                    <a:pt x="15347" y="9455"/>
                  </a:cubicBezTo>
                  <a:cubicBezTo>
                    <a:pt x="15179" y="9461"/>
                    <a:pt x="15036" y="9344"/>
                    <a:pt x="15029" y="9193"/>
                  </a:cubicBezTo>
                  <a:cubicBezTo>
                    <a:pt x="15029" y="9191"/>
                    <a:pt x="15029" y="9189"/>
                    <a:pt x="15029" y="9187"/>
                  </a:cubicBezTo>
                  <a:cubicBezTo>
                    <a:pt x="15029" y="8136"/>
                    <a:pt x="14079" y="7284"/>
                    <a:pt x="12907" y="7284"/>
                  </a:cubicBezTo>
                  <a:cubicBezTo>
                    <a:pt x="12905" y="7284"/>
                    <a:pt x="12902" y="7284"/>
                    <a:pt x="12900" y="7284"/>
                  </a:cubicBezTo>
                  <a:cubicBezTo>
                    <a:pt x="12732" y="7275"/>
                    <a:pt x="12601" y="7150"/>
                    <a:pt x="12602" y="6999"/>
                  </a:cubicBezTo>
                  <a:cubicBezTo>
                    <a:pt x="12608" y="6860"/>
                    <a:pt x="12733" y="6751"/>
                    <a:pt x="12888" y="6748"/>
                  </a:cubicBezTo>
                  <a:close/>
                  <a:moveTo>
                    <a:pt x="4086" y="6731"/>
                  </a:moveTo>
                  <a:cubicBezTo>
                    <a:pt x="4759" y="6731"/>
                    <a:pt x="5306" y="7216"/>
                    <a:pt x="5313" y="7819"/>
                  </a:cubicBezTo>
                  <a:cubicBezTo>
                    <a:pt x="5309" y="7975"/>
                    <a:pt x="5169" y="8101"/>
                    <a:pt x="4995" y="8104"/>
                  </a:cubicBezTo>
                  <a:cubicBezTo>
                    <a:pt x="4828" y="8095"/>
                    <a:pt x="4699" y="7969"/>
                    <a:pt x="4703" y="7819"/>
                  </a:cubicBezTo>
                  <a:cubicBezTo>
                    <a:pt x="4682" y="7518"/>
                    <a:pt x="4404" y="7283"/>
                    <a:pt x="4067" y="7284"/>
                  </a:cubicBezTo>
                  <a:cubicBezTo>
                    <a:pt x="3898" y="7277"/>
                    <a:pt x="3765" y="7151"/>
                    <a:pt x="3768" y="6999"/>
                  </a:cubicBezTo>
                  <a:cubicBezTo>
                    <a:pt x="3775" y="6854"/>
                    <a:pt x="3912" y="6742"/>
                    <a:pt x="4073" y="6748"/>
                  </a:cubicBezTo>
                  <a:cubicBezTo>
                    <a:pt x="4073" y="6748"/>
                    <a:pt x="4073" y="6748"/>
                    <a:pt x="4073" y="6748"/>
                  </a:cubicBezTo>
                  <a:close/>
                  <a:moveTo>
                    <a:pt x="3629" y="5768"/>
                  </a:moveTo>
                  <a:cubicBezTo>
                    <a:pt x="2112" y="5764"/>
                    <a:pt x="881" y="6864"/>
                    <a:pt x="877" y="8224"/>
                  </a:cubicBezTo>
                  <a:cubicBezTo>
                    <a:pt x="874" y="9584"/>
                    <a:pt x="2100" y="10689"/>
                    <a:pt x="3616" y="10692"/>
                  </a:cubicBezTo>
                  <a:cubicBezTo>
                    <a:pt x="5132" y="10695"/>
                    <a:pt x="6364" y="9595"/>
                    <a:pt x="6368" y="8235"/>
                  </a:cubicBezTo>
                  <a:cubicBezTo>
                    <a:pt x="6368" y="8232"/>
                    <a:pt x="6368" y="8228"/>
                    <a:pt x="6368" y="8224"/>
                  </a:cubicBezTo>
                  <a:cubicBezTo>
                    <a:pt x="6364" y="6874"/>
                    <a:pt x="5141" y="5782"/>
                    <a:pt x="3635" y="5785"/>
                  </a:cubicBezTo>
                  <a:cubicBezTo>
                    <a:pt x="3629" y="5785"/>
                    <a:pt x="3622" y="5785"/>
                    <a:pt x="3616" y="5785"/>
                  </a:cubicBezTo>
                  <a:close/>
                  <a:moveTo>
                    <a:pt x="12303" y="5642"/>
                  </a:moveTo>
                  <a:cubicBezTo>
                    <a:pt x="9787" y="5639"/>
                    <a:pt x="7744" y="7466"/>
                    <a:pt x="7740" y="9723"/>
                  </a:cubicBezTo>
                  <a:lnTo>
                    <a:pt x="7740" y="10008"/>
                  </a:lnTo>
                  <a:cubicBezTo>
                    <a:pt x="9972" y="9013"/>
                    <a:pt x="12680" y="9830"/>
                    <a:pt x="13788" y="11831"/>
                  </a:cubicBezTo>
                  <a:cubicBezTo>
                    <a:pt x="14064" y="12329"/>
                    <a:pt x="14223" y="12872"/>
                    <a:pt x="14254" y="13427"/>
                  </a:cubicBezTo>
                  <a:cubicBezTo>
                    <a:pt x="16521" y="12448"/>
                    <a:pt x="17474" y="10006"/>
                    <a:pt x="16382" y="7973"/>
                  </a:cubicBezTo>
                  <a:cubicBezTo>
                    <a:pt x="15627" y="6566"/>
                    <a:pt x="14044" y="5668"/>
                    <a:pt x="12303" y="5659"/>
                  </a:cubicBezTo>
                  <a:close/>
                  <a:moveTo>
                    <a:pt x="1341" y="2223"/>
                  </a:moveTo>
                  <a:cubicBezTo>
                    <a:pt x="835" y="2223"/>
                    <a:pt x="426" y="2590"/>
                    <a:pt x="426" y="3043"/>
                  </a:cubicBezTo>
                  <a:cubicBezTo>
                    <a:pt x="426" y="3497"/>
                    <a:pt x="835" y="3864"/>
                    <a:pt x="1341" y="3864"/>
                  </a:cubicBezTo>
                  <a:cubicBezTo>
                    <a:pt x="1846" y="3864"/>
                    <a:pt x="2256" y="3497"/>
                    <a:pt x="2256" y="3043"/>
                  </a:cubicBezTo>
                  <a:cubicBezTo>
                    <a:pt x="2256" y="2590"/>
                    <a:pt x="1846" y="2223"/>
                    <a:pt x="1341" y="2223"/>
                  </a:cubicBezTo>
                  <a:close/>
                  <a:moveTo>
                    <a:pt x="17927" y="1904"/>
                  </a:moveTo>
                  <a:cubicBezTo>
                    <a:pt x="16713" y="1897"/>
                    <a:pt x="15723" y="2775"/>
                    <a:pt x="15716" y="3864"/>
                  </a:cubicBezTo>
                  <a:cubicBezTo>
                    <a:pt x="15709" y="4953"/>
                    <a:pt x="16687" y="5841"/>
                    <a:pt x="17902" y="5847"/>
                  </a:cubicBezTo>
                  <a:cubicBezTo>
                    <a:pt x="19116" y="5854"/>
                    <a:pt x="20106" y="4976"/>
                    <a:pt x="20113" y="3887"/>
                  </a:cubicBezTo>
                  <a:cubicBezTo>
                    <a:pt x="20113" y="3879"/>
                    <a:pt x="20113" y="3872"/>
                    <a:pt x="20113" y="3864"/>
                  </a:cubicBezTo>
                  <a:cubicBezTo>
                    <a:pt x="20099" y="2785"/>
                    <a:pt x="19118" y="1917"/>
                    <a:pt x="17914" y="1921"/>
                  </a:cubicBezTo>
                  <a:close/>
                  <a:moveTo>
                    <a:pt x="6526" y="0"/>
                  </a:moveTo>
                  <a:cubicBezTo>
                    <a:pt x="5474" y="0"/>
                    <a:pt x="4620" y="766"/>
                    <a:pt x="4620" y="1710"/>
                  </a:cubicBezTo>
                  <a:cubicBezTo>
                    <a:pt x="4620" y="2654"/>
                    <a:pt x="5474" y="3420"/>
                    <a:pt x="6526" y="3420"/>
                  </a:cubicBezTo>
                  <a:cubicBezTo>
                    <a:pt x="7579" y="3420"/>
                    <a:pt x="8433" y="2654"/>
                    <a:pt x="8433" y="1710"/>
                  </a:cubicBezTo>
                  <a:cubicBezTo>
                    <a:pt x="8422" y="768"/>
                    <a:pt x="7564" y="11"/>
                    <a:pt x="6514" y="17"/>
                  </a:cubicBezTo>
                  <a:close/>
                </a:path>
              </a:pathLst>
            </a:custGeom>
            <a:ln w="635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5213F87E-7950-55F3-EC77-4A7978B1EA89}"/>
                </a:ext>
              </a:extLst>
            </p:cNvPr>
            <p:cNvSpPr/>
            <p:nvPr/>
          </p:nvSpPr>
          <p:spPr>
            <a:xfrm>
              <a:off x="4857078" y="1688453"/>
              <a:ext cx="586337" cy="51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extrusionOk="0">
                  <a:moveTo>
                    <a:pt x="10035" y="6852"/>
                  </a:moveTo>
                  <a:lnTo>
                    <a:pt x="10035" y="11318"/>
                  </a:lnTo>
                  <a:lnTo>
                    <a:pt x="5555" y="11318"/>
                  </a:lnTo>
                  <a:lnTo>
                    <a:pt x="5555" y="12615"/>
                  </a:lnTo>
                  <a:lnTo>
                    <a:pt x="10703" y="12615"/>
                  </a:lnTo>
                  <a:cubicBezTo>
                    <a:pt x="11072" y="12615"/>
                    <a:pt x="11372" y="12316"/>
                    <a:pt x="11372" y="11947"/>
                  </a:cubicBezTo>
                  <a:lnTo>
                    <a:pt x="11372" y="6832"/>
                  </a:lnTo>
                  <a:close/>
                  <a:moveTo>
                    <a:pt x="10703" y="4927"/>
                  </a:moveTo>
                  <a:cubicBezTo>
                    <a:pt x="14592" y="4927"/>
                    <a:pt x="17744" y="8079"/>
                    <a:pt x="17744" y="11967"/>
                  </a:cubicBezTo>
                  <a:cubicBezTo>
                    <a:pt x="17744" y="15854"/>
                    <a:pt x="14592" y="19006"/>
                    <a:pt x="10703" y="19006"/>
                  </a:cubicBezTo>
                  <a:cubicBezTo>
                    <a:pt x="6815" y="19006"/>
                    <a:pt x="3663" y="15854"/>
                    <a:pt x="3663" y="11967"/>
                  </a:cubicBezTo>
                  <a:cubicBezTo>
                    <a:pt x="3677" y="8085"/>
                    <a:pt x="6821" y="4942"/>
                    <a:pt x="10703" y="4927"/>
                  </a:cubicBezTo>
                  <a:close/>
                  <a:moveTo>
                    <a:pt x="8784" y="455"/>
                  </a:moveTo>
                  <a:cubicBezTo>
                    <a:pt x="8441" y="451"/>
                    <a:pt x="8159" y="726"/>
                    <a:pt x="8156" y="1070"/>
                  </a:cubicBezTo>
                  <a:cubicBezTo>
                    <a:pt x="8156" y="1074"/>
                    <a:pt x="8156" y="1079"/>
                    <a:pt x="8156" y="1083"/>
                  </a:cubicBezTo>
                  <a:cubicBezTo>
                    <a:pt x="8155" y="1437"/>
                    <a:pt x="8431" y="1730"/>
                    <a:pt x="8784" y="1752"/>
                  </a:cubicBezTo>
                  <a:lnTo>
                    <a:pt x="10035" y="1752"/>
                  </a:lnTo>
                  <a:lnTo>
                    <a:pt x="10035" y="3089"/>
                  </a:lnTo>
                  <a:cubicBezTo>
                    <a:pt x="5109" y="3430"/>
                    <a:pt x="1394" y="7699"/>
                    <a:pt x="1735" y="12624"/>
                  </a:cubicBezTo>
                  <a:cubicBezTo>
                    <a:pt x="1883" y="14752"/>
                    <a:pt x="2787" y="16758"/>
                    <a:pt x="4284" y="18277"/>
                  </a:cubicBezTo>
                  <a:lnTo>
                    <a:pt x="3074" y="20677"/>
                  </a:lnTo>
                  <a:cubicBezTo>
                    <a:pt x="2912" y="20984"/>
                    <a:pt x="3029" y="21364"/>
                    <a:pt x="3336" y="21527"/>
                  </a:cubicBezTo>
                  <a:cubicBezTo>
                    <a:pt x="3340" y="21529"/>
                    <a:pt x="3344" y="21531"/>
                    <a:pt x="3348" y="21533"/>
                  </a:cubicBezTo>
                  <a:cubicBezTo>
                    <a:pt x="3440" y="21571"/>
                    <a:pt x="3537" y="21594"/>
                    <a:pt x="3636" y="21600"/>
                  </a:cubicBezTo>
                  <a:cubicBezTo>
                    <a:pt x="3882" y="21599"/>
                    <a:pt x="4108" y="21463"/>
                    <a:pt x="4224" y="21246"/>
                  </a:cubicBezTo>
                  <a:lnTo>
                    <a:pt x="5267" y="19133"/>
                  </a:lnTo>
                  <a:cubicBezTo>
                    <a:pt x="8459" y="21584"/>
                    <a:pt x="12900" y="21584"/>
                    <a:pt x="16092" y="19133"/>
                  </a:cubicBezTo>
                  <a:lnTo>
                    <a:pt x="17135" y="21246"/>
                  </a:lnTo>
                  <a:cubicBezTo>
                    <a:pt x="17251" y="21463"/>
                    <a:pt x="17477" y="21599"/>
                    <a:pt x="17724" y="21600"/>
                  </a:cubicBezTo>
                  <a:cubicBezTo>
                    <a:pt x="17823" y="21594"/>
                    <a:pt x="17920" y="21571"/>
                    <a:pt x="18011" y="21533"/>
                  </a:cubicBezTo>
                  <a:cubicBezTo>
                    <a:pt x="18322" y="21378"/>
                    <a:pt x="18447" y="21000"/>
                    <a:pt x="18292" y="20690"/>
                  </a:cubicBezTo>
                  <a:cubicBezTo>
                    <a:pt x="18290" y="20686"/>
                    <a:pt x="18288" y="20682"/>
                    <a:pt x="18285" y="20677"/>
                  </a:cubicBezTo>
                  <a:lnTo>
                    <a:pt x="17075" y="18277"/>
                  </a:lnTo>
                  <a:cubicBezTo>
                    <a:pt x="20540" y="14760"/>
                    <a:pt x="20497" y="9101"/>
                    <a:pt x="16979" y="5637"/>
                  </a:cubicBezTo>
                  <a:cubicBezTo>
                    <a:pt x="15459" y="4140"/>
                    <a:pt x="13454" y="3236"/>
                    <a:pt x="11325" y="3089"/>
                  </a:cubicBezTo>
                  <a:lnTo>
                    <a:pt x="11325" y="1752"/>
                  </a:lnTo>
                  <a:lnTo>
                    <a:pt x="12602" y="1752"/>
                  </a:lnTo>
                  <a:cubicBezTo>
                    <a:pt x="12971" y="1752"/>
                    <a:pt x="13271" y="1452"/>
                    <a:pt x="13271" y="1083"/>
                  </a:cubicBezTo>
                  <a:cubicBezTo>
                    <a:pt x="13249" y="730"/>
                    <a:pt x="12956" y="454"/>
                    <a:pt x="12602" y="455"/>
                  </a:cubicBezTo>
                  <a:close/>
                  <a:moveTo>
                    <a:pt x="17436" y="40"/>
                  </a:moveTo>
                  <a:cubicBezTo>
                    <a:pt x="17097" y="40"/>
                    <a:pt x="16772" y="174"/>
                    <a:pt x="16534" y="415"/>
                  </a:cubicBezTo>
                  <a:lnTo>
                    <a:pt x="14862" y="2046"/>
                  </a:lnTo>
                  <a:lnTo>
                    <a:pt x="19335" y="6538"/>
                  </a:lnTo>
                  <a:lnTo>
                    <a:pt x="21007" y="4867"/>
                  </a:lnTo>
                  <a:cubicBezTo>
                    <a:pt x="21470" y="4357"/>
                    <a:pt x="21470" y="3578"/>
                    <a:pt x="21007" y="3069"/>
                  </a:cubicBezTo>
                  <a:lnTo>
                    <a:pt x="18332" y="394"/>
                  </a:lnTo>
                  <a:cubicBezTo>
                    <a:pt x="18079" y="153"/>
                    <a:pt x="17739" y="26"/>
                    <a:pt x="17389" y="40"/>
                  </a:cubicBezTo>
                  <a:close/>
                  <a:moveTo>
                    <a:pt x="3977" y="0"/>
                  </a:moveTo>
                  <a:cubicBezTo>
                    <a:pt x="3632" y="8"/>
                    <a:pt x="3304" y="150"/>
                    <a:pt x="3061" y="394"/>
                  </a:cubicBezTo>
                  <a:lnTo>
                    <a:pt x="386" y="3069"/>
                  </a:lnTo>
                  <a:cubicBezTo>
                    <a:pt x="-116" y="3553"/>
                    <a:pt x="-130" y="4353"/>
                    <a:pt x="355" y="4855"/>
                  </a:cubicBezTo>
                  <a:cubicBezTo>
                    <a:pt x="365" y="4866"/>
                    <a:pt x="376" y="4877"/>
                    <a:pt x="386" y="4887"/>
                  </a:cubicBezTo>
                  <a:lnTo>
                    <a:pt x="2058" y="6558"/>
                  </a:lnTo>
                  <a:lnTo>
                    <a:pt x="6531" y="2066"/>
                  </a:lnTo>
                  <a:lnTo>
                    <a:pt x="4859" y="415"/>
                  </a:lnTo>
                  <a:cubicBezTo>
                    <a:pt x="4623" y="158"/>
                    <a:pt x="4292" y="9"/>
                    <a:pt x="3943" y="0"/>
                  </a:cubicBezTo>
                  <a:close/>
                </a:path>
              </a:pathLst>
            </a:custGeom>
            <a:ln w="6350">
              <a:solidFill>
                <a:srgbClr val="FFFFFF"/>
              </a:solidFill>
              <a:miter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C3470D-9DE4-CB14-DAC4-9F2EA1C3F934}"/>
                </a:ext>
              </a:extLst>
            </p:cNvPr>
            <p:cNvSpPr/>
            <p:nvPr/>
          </p:nvSpPr>
          <p:spPr>
            <a:xfrm>
              <a:off x="4407198" y="2730841"/>
              <a:ext cx="3377604" cy="14082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 w="0"/>
                  <a:solidFill>
                    <a:srgbClr val="FFF683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NHÓM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B4BCBB3-BAE7-EA99-01C8-F0C67BB99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78" y="2267116"/>
            <a:ext cx="3591561" cy="26246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BBBB1C-CA33-8EAE-7C41-A1643E869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835" y="2246089"/>
            <a:ext cx="3426788" cy="253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31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60374C-29B2-E266-20D3-567F3DA1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88974"/>
              </p:ext>
            </p:extLst>
          </p:nvPr>
        </p:nvGraphicFramePr>
        <p:xfrm>
          <a:off x="340241" y="180899"/>
          <a:ext cx="11504429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288">
                  <a:extLst>
                    <a:ext uri="{9D8B030D-6E8A-4147-A177-3AD203B41FA5}">
                      <a16:colId xmlns:a16="http://schemas.microsoft.com/office/drawing/2014/main" val="1792350796"/>
                    </a:ext>
                  </a:extLst>
                </a:gridCol>
                <a:gridCol w="3439933">
                  <a:extLst>
                    <a:ext uri="{9D8B030D-6E8A-4147-A177-3AD203B41FA5}">
                      <a16:colId xmlns:a16="http://schemas.microsoft.com/office/drawing/2014/main" val="98663323"/>
                    </a:ext>
                  </a:extLst>
                </a:gridCol>
                <a:gridCol w="6666208">
                  <a:extLst>
                    <a:ext uri="{9D8B030D-6E8A-4147-A177-3AD203B41FA5}">
                      <a16:colId xmlns:a16="http://schemas.microsoft.com/office/drawing/2014/main" val="46248847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HÌNH LIÊN XÔ TỪ NĂM 1945 ĐẾN NĂM 1991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4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Lĩnhvực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chi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858136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Các hoạt động củng cố, ổn định chính trị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CTTG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vi-VN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93518"/>
                  </a:ext>
                </a:extLst>
              </a:tr>
              <a:tr h="1162199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lphaLcParenR" startAt="2"/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  chức  bộ  máy  nhà nước trung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7724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Các tổ chức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CT-XH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082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Đối ngoại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2991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 Cải  tổ  và  biến  động chính trị (1985 – 1991)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2690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6BD2D8-2F07-EC23-054F-5B324E0FEE12}"/>
              </a:ext>
            </a:extLst>
          </p:cNvPr>
          <p:cNvSpPr txBox="1"/>
          <p:nvPr/>
        </p:nvSpPr>
        <p:spPr>
          <a:xfrm>
            <a:off x="5217042" y="1302935"/>
            <a:ext cx="6549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Bầu cử: Xô viết các cấp.</a:t>
            </a:r>
          </a:p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Tăng cường vai trò lãnh đạo của: Đảng Cộng sản.</a:t>
            </a:r>
          </a:p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Phát  triển:  nền  dân  chủ  xã  hội chủ nghĩa.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FE611-ADC0-E4B7-1673-0EB13F097833}"/>
              </a:ext>
            </a:extLst>
          </p:cNvPr>
          <p:cNvSpPr txBox="1"/>
          <p:nvPr/>
        </p:nvSpPr>
        <p:spPr>
          <a:xfrm>
            <a:off x="5217042" y="2503264"/>
            <a:ext cx="6634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Lập  pháp:  Xô  viết  đại  biểu nhân dân.</a:t>
            </a:r>
          </a:p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Hành pháp: Hội đồng Bộ trưởng.</a:t>
            </a:r>
          </a:p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Tư pháp: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 và trọng tài, viện kiểm sát.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9D6C22-1366-FB0D-00F0-084789E6E2D3}"/>
              </a:ext>
            </a:extLst>
          </p:cNvPr>
          <p:cNvSpPr txBox="1"/>
          <p:nvPr/>
        </p:nvSpPr>
        <p:spPr>
          <a:xfrm>
            <a:off x="5259572" y="3703593"/>
            <a:ext cx="6549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Công đoàn.– Đoàn thanh niên</a:t>
            </a:r>
            <a:r>
              <a:rPr lang="vi-VN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90DD30-9FE3-AA82-B3F0-54F4E5B5C67A}"/>
              </a:ext>
            </a:extLst>
          </p:cNvPr>
          <p:cNvSpPr txBox="1"/>
          <p:nvPr/>
        </p:nvSpPr>
        <p:spPr>
          <a:xfrm>
            <a:off x="5259572" y="4180647"/>
            <a:ext cx="6507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tx1"/>
                </a:solidFill>
              </a:rPr>
              <a:t>–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bình thế giới.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 hộ phong trào giải phóng dân tộc.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đỡ các nước xã hội chủ nghĩa.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  cột  phe: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XHCN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Chiến tranh lạnh.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3BD00-4881-FE27-6A9A-AAD6107356AD}"/>
              </a:ext>
            </a:extLst>
          </p:cNvPr>
          <p:cNvSpPr txBox="1"/>
          <p:nvPr/>
        </p:nvSpPr>
        <p:spPr>
          <a:xfrm>
            <a:off x="5259572" y="5613991"/>
            <a:ext cx="6507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(3-1985)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 nhiên, công cuộc cải tổ thất bại đã đẩy Liên Xô rơi vào tình trạng khủng hoảng, rối loạn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sz="24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9C4D33-F9B5-952D-15CE-34B7612DF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4585" y="968756"/>
            <a:ext cx="2754094" cy="5787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091DE2-62F5-D55A-30E3-A675686FC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74103" y="674095"/>
            <a:ext cx="9874103" cy="48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1366 L 0.10911 0.04352 C 0.13177 0.05024 0.16588 0.05394 0.20156 0.05394 C 0.24231 0.05394 0.27487 0.05024 0.29765 0.04352 L 0.40677 0.0136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806 L 0.26068 0.03518 C 0.31485 0.04722 0.39636 0.05393 0.48177 0.05393 C 0.57891 0.05393 0.6569 0.04722 0.71107 0.03518 L 0.97175 -0.01806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81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60374C-29B2-E266-20D3-567F3DA1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0443"/>
              </p:ext>
            </p:extLst>
          </p:nvPr>
        </p:nvGraphicFramePr>
        <p:xfrm>
          <a:off x="340241" y="180899"/>
          <a:ext cx="11504429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288">
                  <a:extLst>
                    <a:ext uri="{9D8B030D-6E8A-4147-A177-3AD203B41FA5}">
                      <a16:colId xmlns:a16="http://schemas.microsoft.com/office/drawing/2014/main" val="1792350796"/>
                    </a:ext>
                  </a:extLst>
                </a:gridCol>
                <a:gridCol w="3439933">
                  <a:extLst>
                    <a:ext uri="{9D8B030D-6E8A-4147-A177-3AD203B41FA5}">
                      <a16:colId xmlns:a16="http://schemas.microsoft.com/office/drawing/2014/main" val="98663323"/>
                    </a:ext>
                  </a:extLst>
                </a:gridCol>
                <a:gridCol w="6666208">
                  <a:extLst>
                    <a:ext uri="{9D8B030D-6E8A-4147-A177-3AD203B41FA5}">
                      <a16:colId xmlns:a16="http://schemas.microsoft.com/office/drawing/2014/main" val="46248847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HÌNH LIÊN XÔ TỪ NĂM 1945 ĐẾN NĂM 1991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4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Lĩnhvực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chi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85813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 Từ  năm  1946  đến  năm 1950</a:t>
                      </a:r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93518"/>
                  </a:ext>
                </a:extLst>
              </a:tr>
              <a:tr h="1162199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 Từ  năm  1950  đến  giữa thập niên 80 của thế kỉ XX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7724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Từ giữa thập niên 80 của thế kỉ XX đến năm 1991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082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6BD2D8-2F07-EC23-054F-5B324E0FEE12}"/>
              </a:ext>
            </a:extLst>
          </p:cNvPr>
          <p:cNvSpPr txBox="1"/>
          <p:nvPr/>
        </p:nvSpPr>
        <p:spPr>
          <a:xfrm>
            <a:off x="5302103" y="1195213"/>
            <a:ext cx="6549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 thành  công  cuộc:  tái  thiết đất nước sau Chiến tranh thế giới thứ hai.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FE611-ADC0-E4B7-1673-0EB13F097833}"/>
              </a:ext>
            </a:extLst>
          </p:cNvPr>
          <p:cNvSpPr txBox="1"/>
          <p:nvPr/>
        </p:nvSpPr>
        <p:spPr>
          <a:xfrm>
            <a:off x="5259572" y="2077171"/>
            <a:ext cx="6634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đều đặn.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 cường  quốc công  nghiệp thứ hai trên thế giới. Dẫn đầu về: công nghiệp quốc phòng và hàng không vũ trụ.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9D6C22-1366-FB0D-00F0-084789E6E2D3}"/>
              </a:ext>
            </a:extLst>
          </p:cNvPr>
          <p:cNvSpPr txBox="1"/>
          <p:nvPr/>
        </p:nvSpPr>
        <p:spPr>
          <a:xfrm>
            <a:off x="5344633" y="3401715"/>
            <a:ext cx="65496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Chính  sách  phát  triển:  kinh  tế không  đồng  bộ,  tập  trung  cho công nghiệp nặng dẫn đến công nghiệp  nhẹ  không  sản  xuất  đủ hàng tiêu dùng.</a:t>
            </a:r>
          </a:p>
          <a:p>
            <a:pPr algn="just"/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Nông nghiệp sản xuất không đủ lương thực cho cả người và gia súc.</a:t>
            </a:r>
          </a:p>
          <a:p>
            <a:pPr algn="just"/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Giá dầu giảm: dẫn đến nền kinh tế khó khăn (do lệ thuộc vào dầu mỏ).</a:t>
            </a:r>
            <a:endParaRPr lang="vi-VN" dirty="0"/>
          </a:p>
        </p:txBody>
      </p:sp>
      <p:sp>
        <p:nvSpPr>
          <p:cNvPr id="2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4A9BF86D-670B-695D-646F-66C28DE575F2}"/>
              </a:ext>
            </a:extLst>
          </p:cNvPr>
          <p:cNvSpPr/>
          <p:nvPr/>
        </p:nvSpPr>
        <p:spPr>
          <a:xfrm>
            <a:off x="11079126" y="3040912"/>
            <a:ext cx="765544" cy="3880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6439CB07-0692-A6BC-FEF8-D69CF91AAEE2}"/>
              </a:ext>
            </a:extLst>
          </p:cNvPr>
          <p:cNvSpPr/>
          <p:nvPr/>
        </p:nvSpPr>
        <p:spPr>
          <a:xfrm>
            <a:off x="11079126" y="6117766"/>
            <a:ext cx="765544" cy="3880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247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0602-1F35-2020-8321-ACE8B8FC1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D2145-4DCA-369B-AF20-795FC3A00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90" y="365125"/>
            <a:ext cx="5541980" cy="3398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3DA124-B135-B3AA-5AC1-4FA3451A2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370" y="3429000"/>
            <a:ext cx="5909974" cy="3227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A265C2-D88A-5030-B125-3344E7825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90" y="424286"/>
            <a:ext cx="5759754" cy="2937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B8988B-9D3F-76C9-0946-82BFE20DDB82}"/>
              </a:ext>
            </a:extLst>
          </p:cNvPr>
          <p:cNvSpPr txBox="1"/>
          <p:nvPr/>
        </p:nvSpPr>
        <p:spPr>
          <a:xfrm>
            <a:off x="6725093" y="449225"/>
            <a:ext cx="6092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 Thành phố Mát-</a:t>
            </a:r>
            <a:r>
              <a:rPr lang="vi-VN" dirty="0" err="1"/>
              <a:t>xcơ</a:t>
            </a:r>
            <a:r>
              <a:rPr lang="vi-VN" dirty="0"/>
              <a:t>-va những năm 50 của thế kỉ XX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CEAC1D6-EAD6-5AE7-69D4-BBBD321BE48C}"/>
              </a:ext>
            </a:extLst>
          </p:cNvPr>
          <p:cNvSpPr/>
          <p:nvPr/>
        </p:nvSpPr>
        <p:spPr>
          <a:xfrm>
            <a:off x="453656" y="4064599"/>
            <a:ext cx="4990170" cy="1528127"/>
          </a:xfrm>
          <a:prstGeom prst="wedgeRoundRectCallout">
            <a:avLst>
              <a:gd name="adj1" fmla="val 56763"/>
              <a:gd name="adj2" fmla="val -7445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vào tư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liệu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10.1 và 10.2, hãy nêu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nhận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xét về sự phát triển của công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nghiệp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ở Liên Xô</a:t>
            </a:r>
          </a:p>
        </p:txBody>
      </p:sp>
    </p:spTree>
    <p:extLst>
      <p:ext uri="{BB962C8B-B14F-4D97-AF65-F5344CB8AC3E}">
        <p14:creationId xmlns:p14="http://schemas.microsoft.com/office/powerpoint/2010/main" val="385022862"/>
      </p:ext>
    </p:extLst>
  </p:cSld>
  <p:clrMapOvr>
    <a:masterClrMapping/>
  </p:clrMapOvr>
</p:sld>
</file>

<file path=ppt/theme/theme1.xml><?xml version="1.0" encoding="utf-8"?>
<a:theme xmlns:a="http://schemas.openxmlformats.org/drawingml/2006/main" name="BÀI 4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4</Template>
  <TotalTime>699</TotalTime>
  <Words>1935</Words>
  <Application>Microsoft Office PowerPoint</Application>
  <PresentationFormat>Widescreen</PresentationFormat>
  <Paragraphs>162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A3.OpenSans-San</vt:lpstr>
      <vt:lpstr>Aptos</vt:lpstr>
      <vt:lpstr>Aptos Display</vt:lpstr>
      <vt:lpstr>Arial</vt:lpstr>
      <vt:lpstr>Avenir</vt:lpstr>
      <vt:lpstr>Calibri</vt:lpstr>
      <vt:lpstr>Helvetica</vt:lpstr>
      <vt:lpstr>Impact</vt:lpstr>
      <vt:lpstr>Roboto</vt:lpstr>
      <vt:lpstr>Tahoma</vt:lpstr>
      <vt:lpstr>Times New Roman</vt:lpstr>
      <vt:lpstr>Trebuchet MS</vt:lpstr>
      <vt:lpstr>Wingdings 3</vt:lpstr>
      <vt:lpstr>BÀI 4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PowerPoint Presentation</vt:lpstr>
      <vt:lpstr>PowerPoint Presentation</vt:lpstr>
      <vt:lpstr>PowerPoint Presentation</vt:lpstr>
      <vt:lpstr>HOẠT ĐỘNG 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Phan Truong Thao (VHN-IT)</dc:creator>
  <cp:lastModifiedBy>Phan Truong Thao (VHN-IT)</cp:lastModifiedBy>
  <cp:revision>12</cp:revision>
  <dcterms:created xsi:type="dcterms:W3CDTF">2024-06-12T15:36:16Z</dcterms:created>
  <dcterms:modified xsi:type="dcterms:W3CDTF">2024-07-03T14:26:31Z</dcterms:modified>
</cp:coreProperties>
</file>