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1715" r:id="rId3"/>
    <p:sldId id="1714" r:id="rId4"/>
    <p:sldId id="11088908" r:id="rId5"/>
    <p:sldId id="1718" r:id="rId6"/>
    <p:sldId id="11088912" r:id="rId7"/>
    <p:sldId id="11088914" r:id="rId8"/>
    <p:sldId id="11088913" r:id="rId9"/>
    <p:sldId id="11088919" r:id="rId10"/>
    <p:sldId id="11088916" r:id="rId11"/>
    <p:sldId id="11088917" r:id="rId12"/>
    <p:sldId id="11088915" r:id="rId13"/>
    <p:sldId id="11088921" r:id="rId14"/>
    <p:sldId id="327" r:id="rId15"/>
    <p:sldId id="374" r:id="rId16"/>
    <p:sldId id="375" r:id="rId17"/>
    <p:sldId id="319" r:id="rId18"/>
    <p:sldId id="11088922" r:id="rId19"/>
    <p:sldId id="11088923" r:id="rId20"/>
    <p:sldId id="11088925" r:id="rId21"/>
    <p:sldId id="11088926" r:id="rId22"/>
    <p:sldId id="11088930" r:id="rId23"/>
    <p:sldId id="11088907" r:id="rId24"/>
    <p:sldId id="382" r:id="rId25"/>
    <p:sldId id="383" r:id="rId26"/>
    <p:sldId id="385" r:id="rId27"/>
    <p:sldId id="386" r:id="rId28"/>
    <p:sldId id="1488" r:id="rId29"/>
    <p:sldId id="285" r:id="rId30"/>
    <p:sldId id="283"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94V+Ho+kxxJ9T0Oqw0RksbAQ1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DE4"/>
    <a:srgbClr val="FFF683"/>
    <a:srgbClr val="FF0000"/>
    <a:srgbClr val="FFF2CC"/>
    <a:srgbClr val="004026"/>
    <a:srgbClr val="4472C4"/>
    <a:srgbClr val="D0D2D3"/>
    <a:srgbClr val="FEFFFF"/>
    <a:srgbClr val="9DD188"/>
    <a:srgbClr val="F59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3AC5F2-B3DD-40CE-A1A6-8A6ABB7C036C}">
  <a:tblStyle styleId="{E83AC5F2-B3DD-40CE-A1A6-8A6ABB7C036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2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0A285C-CBA9-4357-AC6B-B3AE52533AE4}" type="slidenum">
              <a:rPr lang="en-US" smtClean="0"/>
              <a:t>28</a:t>
            </a:fld>
            <a:endParaRPr lang="en-US"/>
          </a:p>
        </p:txBody>
      </p:sp>
    </p:spTree>
    <p:extLst>
      <p:ext uri="{BB962C8B-B14F-4D97-AF65-F5344CB8AC3E}">
        <p14:creationId xmlns:p14="http://schemas.microsoft.com/office/powerpoint/2010/main" val="388637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2"/>
          <p:cNvSpPr>
            <a:spLocks noGrp="1"/>
          </p:cNvSpPr>
          <p:nvPr>
            <p:ph type="pic" idx="2"/>
          </p:nvPr>
        </p:nvSpPr>
        <p:spPr>
          <a:xfrm>
            <a:off x="5183188" y="987425"/>
            <a:ext cx="6172200" cy="4873625"/>
          </a:xfrm>
          <a:prstGeom prst="rect">
            <a:avLst/>
          </a:prstGeom>
          <a:noFill/>
          <a:ln>
            <a:noFill/>
          </a:ln>
        </p:spPr>
      </p:sp>
      <p:sp>
        <p:nvSpPr>
          <p:cNvPr id="70" name="Google Shape;70;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3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32" descr="100+ hình nền powerpoint giáo dục - hinhanhsieudep.net"/>
          <p:cNvPicPr preferRelativeResize="0"/>
          <p:nvPr/>
        </p:nvPicPr>
        <p:blipFill rotWithShape="1">
          <a:blip r:embed="rId14">
            <a:alphaModFix/>
          </a:blip>
          <a:srcRect/>
          <a:stretch/>
        </p:blipFill>
        <p:spPr>
          <a:xfrm>
            <a:off x="0" y="-1"/>
            <a:ext cx="12192000" cy="688362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p:nvPr/>
        </p:nvSpPr>
        <p:spPr>
          <a:xfrm>
            <a:off x="-212776" y="1304051"/>
            <a:ext cx="12530282" cy="3170099"/>
          </a:xfrm>
          <a:prstGeom prst="rect">
            <a:avLst/>
          </a:prstGeom>
          <a:noFill/>
          <a:ln>
            <a:noFill/>
          </a:ln>
        </p:spPr>
        <p:txBody>
          <a:bodyPr spcFirstLastPara="1" wrap="square" lIns="121900" tIns="60950" rIns="121900" bIns="60950" anchor="t" anchorCtr="0">
            <a:spAutoFit/>
          </a:bodyPr>
          <a:lstStyle/>
          <a:p>
            <a:pPr marL="0" marR="0" lvl="0" indent="0" algn="ctr" rtl="0">
              <a:spcBef>
                <a:spcPts val="0"/>
              </a:spcBef>
              <a:spcAft>
                <a:spcPts val="0"/>
              </a:spcAft>
              <a:buNone/>
            </a:pPr>
            <a:r>
              <a:rPr lang="en-US" sz="6600" b="1" i="0" u="none" strike="noStrike" cap="none">
                <a:solidFill>
                  <a:srgbClr val="FFFF00"/>
                </a:solidFill>
                <a:latin typeface="Times New Roman"/>
                <a:ea typeface="Times New Roman"/>
                <a:cs typeface="Times New Roman"/>
                <a:sym typeface="Times New Roman"/>
              </a:rPr>
              <a:t>CHÀO MỪNG </a:t>
            </a:r>
            <a:endParaRPr/>
          </a:p>
          <a:p>
            <a:pPr marL="0" marR="0" lvl="0" indent="0" algn="ctr" rtl="0">
              <a:spcBef>
                <a:spcPts val="0"/>
              </a:spcBef>
              <a:spcAft>
                <a:spcPts val="0"/>
              </a:spcAft>
              <a:buNone/>
            </a:pPr>
            <a:r>
              <a:rPr lang="en-US" sz="6600" b="1" i="0" u="none" strike="noStrike" cap="none">
                <a:solidFill>
                  <a:srgbClr val="FFFF00"/>
                </a:solidFill>
                <a:latin typeface="Times New Roman"/>
                <a:ea typeface="Times New Roman"/>
                <a:cs typeface="Times New Roman"/>
                <a:sym typeface="Times New Roman"/>
              </a:rPr>
              <a:t>QUÝ THẦY CÔ </a:t>
            </a:r>
            <a:endParaRPr/>
          </a:p>
          <a:p>
            <a:pPr marL="0" marR="0" lvl="0" indent="0" algn="ctr" rtl="0">
              <a:spcBef>
                <a:spcPts val="0"/>
              </a:spcBef>
              <a:spcAft>
                <a:spcPts val="0"/>
              </a:spcAft>
              <a:buNone/>
            </a:pPr>
            <a:r>
              <a:rPr lang="en-US" sz="6600" b="1" i="0" u="none" strike="noStrike" cap="none">
                <a:solidFill>
                  <a:srgbClr val="FFFF00"/>
                </a:solidFill>
                <a:latin typeface="Times New Roman"/>
                <a:ea typeface="Times New Roman"/>
                <a:cs typeface="Times New Roman"/>
                <a:sym typeface="Times New Roman"/>
              </a:rPr>
              <a:t>CÙNG CÁC EM HỌC SINH</a:t>
            </a:r>
            <a:endParaRPr sz="6600" b="1" i="0" u="none" strike="noStrike" cap="none">
              <a:solidFill>
                <a:srgbClr val="FFFF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50EBA9-6DE5-6980-D84F-D780DA2EEB73}"/>
              </a:ext>
            </a:extLst>
          </p:cNvPr>
          <p:cNvSpPr txBox="1"/>
          <p:nvPr/>
        </p:nvSpPr>
        <p:spPr>
          <a:xfrm>
            <a:off x="489284" y="212697"/>
            <a:ext cx="11213432"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
        <p:nvSpPr>
          <p:cNvPr id="6" name="TextBox 5">
            <a:extLst>
              <a:ext uri="{FF2B5EF4-FFF2-40B4-BE49-F238E27FC236}">
                <a16:creationId xmlns:a16="http://schemas.microsoft.com/office/drawing/2014/main" id="{B231BFE7-FAC6-DAAA-91F4-CDFDEF52525A}"/>
              </a:ext>
            </a:extLst>
          </p:cNvPr>
          <p:cNvSpPr txBox="1"/>
          <p:nvPr/>
        </p:nvSpPr>
        <p:spPr>
          <a:xfrm>
            <a:off x="740277" y="869288"/>
            <a:ext cx="10711446" cy="954107"/>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1.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sự</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thành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Quốc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Cộng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sản</a:t>
            </a:r>
            <a:r>
              <a:rPr lang="en-US" sz="2800" b="1" dirty="0">
                <a:solidFill>
                  <a:srgbClr val="FFFF00"/>
                </a:solidFill>
                <a:latin typeface="Times New Roman" panose="02020603050405020304" pitchFamily="18" charset="0"/>
                <a:cs typeface="Times New Roman" panose="02020603050405020304" pitchFamily="18" charset="0"/>
              </a:rPr>
              <a:t> (1919)</a:t>
            </a:r>
            <a:endParaRPr lang="en-US" sz="2800" b="1" dirty="0">
              <a:solidFill>
                <a:srgbClr val="FFFF00"/>
              </a:solidFill>
            </a:endParaRPr>
          </a:p>
        </p:txBody>
      </p:sp>
      <p:sp>
        <p:nvSpPr>
          <p:cNvPr id="7" name="TextBox 6">
            <a:extLst>
              <a:ext uri="{FF2B5EF4-FFF2-40B4-BE49-F238E27FC236}">
                <a16:creationId xmlns:a16="http://schemas.microsoft.com/office/drawing/2014/main" id="{2D373956-7A91-8966-4AB9-8886EF1BE283}"/>
              </a:ext>
            </a:extLst>
          </p:cNvPr>
          <p:cNvSpPr txBox="1"/>
          <p:nvPr/>
        </p:nvSpPr>
        <p:spPr>
          <a:xfrm>
            <a:off x="740277" y="1823395"/>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a.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endParaRPr lang="en-US" sz="2800" b="1" dirty="0">
              <a:solidFill>
                <a:srgbClr val="FFFF00"/>
              </a:solidFill>
            </a:endParaRPr>
          </a:p>
        </p:txBody>
      </p:sp>
      <p:graphicFrame>
        <p:nvGraphicFramePr>
          <p:cNvPr id="3" name="Table 2">
            <a:extLst>
              <a:ext uri="{FF2B5EF4-FFF2-40B4-BE49-F238E27FC236}">
                <a16:creationId xmlns:a16="http://schemas.microsoft.com/office/drawing/2014/main" id="{67E8661A-9B9E-A3C9-BD06-389666A4F7A6}"/>
              </a:ext>
            </a:extLst>
          </p:cNvPr>
          <p:cNvGraphicFramePr>
            <a:graphicFrameLocks noGrp="1"/>
          </p:cNvGraphicFramePr>
          <p:nvPr>
            <p:extLst>
              <p:ext uri="{D42A27DB-BD31-4B8C-83A1-F6EECF244321}">
                <p14:modId xmlns:p14="http://schemas.microsoft.com/office/powerpoint/2010/main" val="266668316"/>
              </p:ext>
            </p:extLst>
          </p:nvPr>
        </p:nvGraphicFramePr>
        <p:xfrm>
          <a:off x="779045" y="2346615"/>
          <a:ext cx="11412955" cy="2866356"/>
        </p:xfrm>
        <a:graphic>
          <a:graphicData uri="http://schemas.openxmlformats.org/drawingml/2006/table">
            <a:tbl>
              <a:tblPr firstRow="1" bandRow="1">
                <a:tableStyleId>{2D5ABB26-0587-4C30-8999-92F81FD0307C}</a:tableStyleId>
              </a:tblPr>
              <a:tblGrid>
                <a:gridCol w="11412955">
                  <a:extLst>
                    <a:ext uri="{9D8B030D-6E8A-4147-A177-3AD203B41FA5}">
                      <a16:colId xmlns:a16="http://schemas.microsoft.com/office/drawing/2014/main" val="2525042653"/>
                    </a:ext>
                  </a:extLst>
                </a:gridCol>
              </a:tblGrid>
              <a:tr h="2866356">
                <a:tc>
                  <a:txBody>
                    <a:bodyPr/>
                    <a:lstStyle/>
                    <a:p>
                      <a:pPr algn="just"/>
                      <a:r>
                        <a:rPr lang="en-US" sz="2800" dirty="0">
                          <a:solidFill>
                            <a:srgbClr val="FFFF00"/>
                          </a:solidFill>
                          <a:latin typeface="Times New Roman" panose="02020603050405020304" pitchFamily="18" charset="0"/>
                          <a:cs typeface="Times New Roman" panose="02020603050405020304" pitchFamily="18" charset="0"/>
                        </a:rPr>
                        <a:t>* </a:t>
                      </a:r>
                      <a:r>
                        <a:rPr lang="vi-VN" sz="2800" dirty="0">
                          <a:solidFill>
                            <a:srgbClr val="FFFF00"/>
                          </a:solidFill>
                          <a:latin typeface="Times New Roman" panose="02020603050405020304" pitchFamily="18" charset="0"/>
                          <a:cs typeface="Times New Roman" panose="02020603050405020304" pitchFamily="18" charset="0"/>
                        </a:rPr>
                        <a:t>Nguyên nhân</a:t>
                      </a:r>
                      <a:r>
                        <a:rPr lang="en-US" sz="2800" dirty="0">
                          <a:solidFill>
                            <a:srgbClr val="FFFF00"/>
                          </a:solidFill>
                          <a:latin typeface="Times New Roman" panose="02020603050405020304" pitchFamily="18" charset="0"/>
                          <a:cs typeface="Times New Roman" panose="02020603050405020304" pitchFamily="18" charset="0"/>
                        </a:rPr>
                        <a:t>: </a:t>
                      </a:r>
                      <a:r>
                        <a:rPr lang="vi-VN" sz="2800" dirty="0">
                          <a:solidFill>
                            <a:srgbClr val="FFFF00"/>
                          </a:solidFill>
                          <a:latin typeface="Times New Roman" panose="02020603050405020304" pitchFamily="18" charset="0"/>
                          <a:cs typeface="Times New Roman" panose="02020603050405020304" pitchFamily="18" charset="0"/>
                        </a:rPr>
                        <a:t>Ảnh hưởng của </a:t>
                      </a:r>
                      <a:r>
                        <a:rPr lang="en-US" sz="2800" dirty="0" err="1">
                          <a:solidFill>
                            <a:srgbClr val="FFFF00"/>
                          </a:solidFill>
                          <a:latin typeface="Times New Roman" panose="02020603050405020304" pitchFamily="18" charset="0"/>
                          <a:cs typeface="Times New Roman" panose="02020603050405020304" pitchFamily="18" charset="0"/>
                        </a:rPr>
                        <a:t>Cách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mạng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tháng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Mười</a:t>
                      </a:r>
                      <a:r>
                        <a:rPr lang="en-US" sz="2800" dirty="0">
                          <a:solidFill>
                            <a:srgbClr val="FFFF00"/>
                          </a:solidFill>
                          <a:latin typeface="Times New Roman" panose="02020603050405020304" pitchFamily="18" charset="0"/>
                          <a:cs typeface="Times New Roman" panose="02020603050405020304" pitchFamily="18" charset="0"/>
                        </a:rPr>
                        <a:t> Nga. </a:t>
                      </a:r>
                      <a:r>
                        <a:rPr lang="vi-VN" sz="2800" dirty="0">
                          <a:solidFill>
                            <a:srgbClr val="FFFF00"/>
                          </a:solidFill>
                          <a:latin typeface="Times New Roman" panose="02020603050405020304" pitchFamily="18" charset="0"/>
                          <a:cs typeface="Times New Roman" panose="02020603050405020304" pitchFamily="18" charset="0"/>
                        </a:rPr>
                        <a:t>Hậu quả của </a:t>
                      </a:r>
                      <a:r>
                        <a:rPr lang="en-US" sz="2800" dirty="0" err="1">
                          <a:solidFill>
                            <a:srgbClr val="FFFF00"/>
                          </a:solidFill>
                          <a:latin typeface="Times New Roman" panose="02020603050405020304" pitchFamily="18" charset="0"/>
                          <a:cs typeface="Times New Roman" panose="02020603050405020304" pitchFamily="18" charset="0"/>
                        </a:rPr>
                        <a:t>chiến</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tranh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thế</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giới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thứ</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nhât</a:t>
                      </a:r>
                    </a:p>
                    <a:p>
                      <a:r>
                        <a:rPr lang="en-US" sz="2800" dirty="0">
                          <a:solidFill>
                            <a:srgbClr val="FFF683"/>
                          </a:solidFill>
                          <a:latin typeface="Times New Roman" panose="02020603050405020304" pitchFamily="18" charset="0"/>
                          <a:cs typeface="Times New Roman" panose="02020603050405020304" pitchFamily="18" charset="0"/>
                        </a:rPr>
                        <a:t>* </a:t>
                      </a:r>
                      <a:r>
                        <a:rPr lang="vi-VN" sz="2800" dirty="0">
                          <a:solidFill>
                            <a:srgbClr val="FFF683"/>
                          </a:solidFill>
                          <a:latin typeface="Times New Roman" panose="02020603050405020304" pitchFamily="18" charset="0"/>
                          <a:cs typeface="Times New Roman" panose="02020603050405020304" pitchFamily="18" charset="0"/>
                        </a:rPr>
                        <a:t>Sự kiện tiêu biểu </a:t>
                      </a:r>
                      <a:r>
                        <a:rPr lang="en-US" sz="2800" dirty="0">
                          <a:solidFill>
                            <a:srgbClr val="FFF683"/>
                          </a:solidFill>
                          <a:latin typeface="Times New Roman" panose="02020603050405020304" pitchFamily="18" charset="0"/>
                          <a:cs typeface="Times New Roman" panose="02020603050405020304" pitchFamily="18" charset="0"/>
                        </a:rPr>
                        <a:t>:</a:t>
                      </a:r>
                      <a:endParaRPr lang="vi-VN" sz="2800" dirty="0">
                        <a:solidFill>
                          <a:srgbClr val="FFF683"/>
                        </a:solidFill>
                        <a:latin typeface="Times New Roman" panose="02020603050405020304" pitchFamily="18" charset="0"/>
                        <a:cs typeface="Times New Roman" panose="02020603050405020304" pitchFamily="18" charset="0"/>
                      </a:endParaRPr>
                    </a:p>
                    <a:p>
                      <a:r>
                        <a:rPr lang="en-US" sz="2800" dirty="0">
                          <a:solidFill>
                            <a:srgbClr val="FFF683"/>
                          </a:solidFill>
                          <a:latin typeface="Times New Roman" panose="02020603050405020304" pitchFamily="18" charset="0"/>
                          <a:cs typeface="Times New Roman" panose="02020603050405020304" pitchFamily="18" charset="0"/>
                        </a:rPr>
                        <a:t>Phong </a:t>
                      </a:r>
                      <a:r>
                        <a:rPr lang="en-US" sz="2800" dirty="0" err="1">
                          <a:solidFill>
                            <a:srgbClr val="FFF683"/>
                          </a:solidFill>
                          <a:latin typeface="Times New Roman" panose="02020603050405020304" pitchFamily="18" charset="0"/>
                          <a:cs typeface="Times New Roman" panose="02020603050405020304" pitchFamily="18" charset="0"/>
                        </a:rPr>
                        <a:t>trào</a:t>
                      </a:r>
                      <a:r>
                        <a:rPr lang="en-US" sz="2800" dirty="0">
                          <a:solidFill>
                            <a:srgbClr val="FFF683"/>
                          </a:solidFill>
                          <a:latin typeface="Times New Roman" panose="02020603050405020304" pitchFamily="18" charset="0"/>
                          <a:cs typeface="Times New Roman" panose="02020603050405020304" pitchFamily="18" charset="0"/>
                        </a:rPr>
                        <a:t> </a:t>
                      </a:r>
                      <a:r>
                        <a:rPr lang="en-US" sz="2800" dirty="0" err="1">
                          <a:solidFill>
                            <a:srgbClr val="FFF683"/>
                          </a:solidFill>
                          <a:latin typeface="Times New Roman" panose="02020603050405020304" pitchFamily="18" charset="0"/>
                          <a:cs typeface="Times New Roman" panose="02020603050405020304" pitchFamily="18" charset="0"/>
                        </a:rPr>
                        <a:t>cũng</a:t>
                      </a:r>
                      <a:r>
                        <a:rPr lang="en-US" sz="2800" dirty="0">
                          <a:solidFill>
                            <a:srgbClr val="FFF683"/>
                          </a:solidFill>
                          <a:latin typeface="Times New Roman" panose="02020603050405020304" pitchFamily="18" charset="0"/>
                          <a:cs typeface="Times New Roman" panose="02020603050405020304" pitchFamily="18" charset="0"/>
                        </a:rPr>
                        <a:t> </a:t>
                      </a:r>
                      <a:r>
                        <a:rPr lang="en-US" sz="2800" dirty="0" err="1">
                          <a:solidFill>
                            <a:srgbClr val="FFF683"/>
                          </a:solidFill>
                          <a:latin typeface="Times New Roman" panose="02020603050405020304" pitchFamily="18" charset="0"/>
                          <a:cs typeface="Times New Roman" panose="02020603050405020304" pitchFamily="18" charset="0"/>
                        </a:rPr>
                        <a:t>phát</a:t>
                      </a:r>
                      <a:r>
                        <a:rPr lang="en-US" sz="2800" dirty="0">
                          <a:solidFill>
                            <a:srgbClr val="FFF683"/>
                          </a:solidFill>
                          <a:latin typeface="Times New Roman" panose="02020603050405020304" pitchFamily="18" charset="0"/>
                          <a:cs typeface="Times New Roman" panose="02020603050405020304" pitchFamily="18" charset="0"/>
                        </a:rPr>
                        <a:t> </a:t>
                      </a:r>
                      <a:r>
                        <a:rPr lang="en-US" sz="2800" dirty="0" err="1">
                          <a:solidFill>
                            <a:srgbClr val="FFF683"/>
                          </a:solidFill>
                          <a:latin typeface="Times New Roman" panose="02020603050405020304" pitchFamily="18" charset="0"/>
                          <a:cs typeface="Times New Roman" panose="02020603050405020304" pitchFamily="18" charset="0"/>
                        </a:rPr>
                        <a:t>triển</a:t>
                      </a:r>
                      <a:r>
                        <a:rPr lang="en-US" sz="2800" dirty="0">
                          <a:solidFill>
                            <a:srgbClr val="FFF683"/>
                          </a:solidFill>
                          <a:latin typeface="Times New Roman" panose="02020603050405020304" pitchFamily="18" charset="0"/>
                          <a:cs typeface="Times New Roman" panose="02020603050405020304" pitchFamily="18" charset="0"/>
                        </a:rPr>
                        <a:t> </a:t>
                      </a:r>
                      <a:r>
                        <a:rPr lang="en-US" sz="2800" dirty="0" err="1">
                          <a:solidFill>
                            <a:srgbClr val="FFF683"/>
                          </a:solidFill>
                          <a:latin typeface="Times New Roman" panose="02020603050405020304" pitchFamily="18" charset="0"/>
                          <a:cs typeface="Times New Roman" panose="02020603050405020304" pitchFamily="18" charset="0"/>
                        </a:rPr>
                        <a:t>mạnh</a:t>
                      </a:r>
                      <a:r>
                        <a:rPr lang="en-US" sz="2800" dirty="0">
                          <a:solidFill>
                            <a:srgbClr val="FFF683"/>
                          </a:solidFill>
                          <a:latin typeface="Times New Roman" panose="02020603050405020304" pitchFamily="18" charset="0"/>
                          <a:cs typeface="Times New Roman" panose="02020603050405020304" pitchFamily="18" charset="0"/>
                        </a:rPr>
                        <a:t> ở </a:t>
                      </a:r>
                      <a:r>
                        <a:rPr lang="en-US" sz="2800" dirty="0" err="1">
                          <a:solidFill>
                            <a:srgbClr val="FFF683"/>
                          </a:solidFill>
                          <a:latin typeface="Times New Roman" panose="02020603050405020304" pitchFamily="18" charset="0"/>
                          <a:cs typeface="Times New Roman" panose="02020603050405020304" pitchFamily="18" charset="0"/>
                        </a:rPr>
                        <a:t>các</a:t>
                      </a:r>
                      <a:r>
                        <a:rPr lang="en-US" sz="2800" dirty="0">
                          <a:solidFill>
                            <a:srgbClr val="FFF683"/>
                          </a:solidFill>
                          <a:latin typeface="Times New Roman" panose="02020603050405020304" pitchFamily="18" charset="0"/>
                          <a:cs typeface="Times New Roman" panose="02020603050405020304" pitchFamily="18" charset="0"/>
                        </a:rPr>
                        <a:t> </a:t>
                      </a:r>
                      <a:r>
                        <a:rPr lang="en-US" sz="2800" dirty="0" err="1">
                          <a:solidFill>
                            <a:srgbClr val="FFF683"/>
                          </a:solidFill>
                          <a:latin typeface="Times New Roman" panose="02020603050405020304" pitchFamily="18" charset="0"/>
                          <a:cs typeface="Times New Roman" panose="02020603050405020304" pitchFamily="18" charset="0"/>
                        </a:rPr>
                        <a:t>nước</a:t>
                      </a:r>
                      <a:r>
                        <a:rPr lang="en-US" sz="2800" dirty="0">
                          <a:solidFill>
                            <a:srgbClr val="FFF683"/>
                          </a:solidFill>
                          <a:latin typeface="Times New Roman" panose="02020603050405020304" pitchFamily="18" charset="0"/>
                          <a:cs typeface="Times New Roman" panose="02020603050405020304" pitchFamily="18" charset="0"/>
                        </a:rPr>
                        <a:t>  </a:t>
                      </a:r>
                      <a:r>
                        <a:rPr lang="en-US" sz="2800" dirty="0" err="1">
                          <a:solidFill>
                            <a:srgbClr val="FFF683"/>
                          </a:solidFill>
                          <a:latin typeface="Times New Roman" panose="02020603050405020304" pitchFamily="18" charset="0"/>
                          <a:cs typeface="Times New Roman" panose="02020603050405020304" pitchFamily="18" charset="0"/>
                        </a:rPr>
                        <a:t>Đức</a:t>
                      </a:r>
                      <a:r>
                        <a:rPr lang="en-US" sz="2800" dirty="0">
                          <a:solidFill>
                            <a:srgbClr val="FFF683"/>
                          </a:solidFill>
                          <a:latin typeface="Times New Roman" panose="02020603050405020304" pitchFamily="18" charset="0"/>
                          <a:cs typeface="Times New Roman" panose="02020603050405020304" pitchFamily="18" charset="0"/>
                        </a:rPr>
                        <a:t>, Hung ga </a:t>
                      </a:r>
                      <a:r>
                        <a:rPr lang="en-US" sz="2800" dirty="0" err="1">
                          <a:solidFill>
                            <a:srgbClr val="FFF683"/>
                          </a:solidFill>
                          <a:latin typeface="Times New Roman" panose="02020603050405020304" pitchFamily="18" charset="0"/>
                          <a:cs typeface="Times New Roman" panose="02020603050405020304" pitchFamily="18" charset="0"/>
                        </a:rPr>
                        <a:t>ri</a:t>
                      </a:r>
                      <a:r>
                        <a:rPr lang="en-US" sz="2800" dirty="0">
                          <a:solidFill>
                            <a:srgbClr val="FFF683"/>
                          </a:solidFill>
                          <a:latin typeface="Times New Roman" panose="02020603050405020304" pitchFamily="18" charset="0"/>
                          <a:cs typeface="Times New Roman" panose="02020603050405020304" pitchFamily="18" charset="0"/>
                        </a:rPr>
                        <a:t>, Anh, </a:t>
                      </a:r>
                      <a:r>
                        <a:rPr lang="en-US" sz="2800" dirty="0" err="1">
                          <a:solidFill>
                            <a:srgbClr val="FFF683"/>
                          </a:solidFill>
                          <a:latin typeface="Times New Roman" panose="02020603050405020304" pitchFamily="18" charset="0"/>
                          <a:cs typeface="Times New Roman" panose="02020603050405020304" pitchFamily="18" charset="0"/>
                        </a:rPr>
                        <a:t>Pháp</a:t>
                      </a:r>
                      <a:r>
                        <a:rPr lang="en-US" sz="2800" dirty="0">
                          <a:solidFill>
                            <a:srgbClr val="FFF683"/>
                          </a:solidFill>
                          <a:latin typeface="Times New Roman" panose="02020603050405020304" pitchFamily="18" charset="0"/>
                          <a:cs typeface="Times New Roman" panose="02020603050405020304" pitchFamily="18" charset="0"/>
                        </a:rPr>
                        <a:t>. </a:t>
                      </a:r>
                      <a:r>
                        <a:rPr lang="en-US" sz="2800" dirty="0" err="1">
                          <a:solidFill>
                            <a:srgbClr val="FFF683"/>
                          </a:solidFill>
                          <a:latin typeface="Times New Roman" panose="02020603050405020304" pitchFamily="18" charset="0"/>
                          <a:cs typeface="Times New Roman" panose="02020603050405020304" pitchFamily="18" charset="0"/>
                        </a:rPr>
                        <a:t>Nhiều</a:t>
                      </a:r>
                      <a:r>
                        <a:rPr lang="en-US" sz="2800" dirty="0">
                          <a:solidFill>
                            <a:srgbClr val="FFF683"/>
                          </a:solidFill>
                          <a:latin typeface="Times New Roman" panose="02020603050405020304" pitchFamily="18" charset="0"/>
                          <a:cs typeface="Times New Roman" panose="02020603050405020304" pitchFamily="18" charset="0"/>
                        </a:rPr>
                        <a:t> </a:t>
                      </a:r>
                      <a:r>
                        <a:rPr lang="en-US" sz="2800" dirty="0" err="1">
                          <a:solidFill>
                            <a:srgbClr val="FFF683"/>
                          </a:solidFill>
                          <a:latin typeface="Times New Roman" panose="02020603050405020304" pitchFamily="18" charset="0"/>
                          <a:cs typeface="Times New Roman" panose="02020603050405020304" pitchFamily="18" charset="0"/>
                        </a:rPr>
                        <a:t>đảng</a:t>
                      </a:r>
                      <a:r>
                        <a:rPr lang="en-US" sz="2800" dirty="0">
                          <a:solidFill>
                            <a:srgbClr val="FFF683"/>
                          </a:solidFill>
                          <a:latin typeface="Times New Roman" panose="02020603050405020304" pitchFamily="18" charset="0"/>
                          <a:cs typeface="Times New Roman" panose="02020603050405020304" pitchFamily="18" charset="0"/>
                        </a:rPr>
                        <a:t> </a:t>
                      </a:r>
                      <a:r>
                        <a:rPr lang="en-US" sz="2800" dirty="0" err="1">
                          <a:solidFill>
                            <a:srgbClr val="FFF683"/>
                          </a:solidFill>
                          <a:latin typeface="Times New Roman" panose="02020603050405020304" pitchFamily="18" charset="0"/>
                          <a:cs typeface="Times New Roman" panose="02020603050405020304" pitchFamily="18" charset="0"/>
                        </a:rPr>
                        <a:t>cộng</a:t>
                      </a:r>
                      <a:r>
                        <a:rPr lang="en-US" sz="2800" dirty="0">
                          <a:solidFill>
                            <a:srgbClr val="FFF683"/>
                          </a:solidFill>
                          <a:latin typeface="Times New Roman" panose="02020603050405020304" pitchFamily="18" charset="0"/>
                          <a:cs typeface="Times New Roman" panose="02020603050405020304" pitchFamily="18" charset="0"/>
                        </a:rPr>
                        <a:t> </a:t>
                      </a:r>
                      <a:r>
                        <a:rPr lang="en-US" sz="2800" dirty="0" err="1">
                          <a:solidFill>
                            <a:srgbClr val="FFF683"/>
                          </a:solidFill>
                          <a:latin typeface="Times New Roman" panose="02020603050405020304" pitchFamily="18" charset="0"/>
                          <a:cs typeface="Times New Roman" panose="02020603050405020304" pitchFamily="18" charset="0"/>
                        </a:rPr>
                        <a:t>sản</a:t>
                      </a:r>
                      <a:r>
                        <a:rPr lang="en-US" sz="2800" dirty="0">
                          <a:solidFill>
                            <a:srgbClr val="FFF683"/>
                          </a:solidFill>
                          <a:latin typeface="Times New Roman" panose="02020603050405020304" pitchFamily="18" charset="0"/>
                          <a:cs typeface="Times New Roman" panose="02020603050405020304" pitchFamily="18" charset="0"/>
                        </a:rPr>
                        <a:t> </a:t>
                      </a:r>
                      <a:r>
                        <a:rPr lang="en-US" sz="2800" dirty="0" err="1">
                          <a:solidFill>
                            <a:srgbClr val="FFF683"/>
                          </a:solidFill>
                          <a:latin typeface="Times New Roman" panose="02020603050405020304" pitchFamily="18" charset="0"/>
                          <a:cs typeface="Times New Roman" panose="02020603050405020304" pitchFamily="18" charset="0"/>
                        </a:rPr>
                        <a:t>đã</a:t>
                      </a:r>
                      <a:r>
                        <a:rPr lang="en-US" sz="2800" dirty="0">
                          <a:solidFill>
                            <a:srgbClr val="FFF683"/>
                          </a:solidFill>
                          <a:latin typeface="Times New Roman" panose="02020603050405020304" pitchFamily="18" charset="0"/>
                          <a:cs typeface="Times New Roman" panose="02020603050405020304" pitchFamily="18" charset="0"/>
                        </a:rPr>
                        <a:t> </a:t>
                      </a:r>
                      <a:r>
                        <a:rPr lang="en-US" sz="2800" dirty="0" err="1">
                          <a:solidFill>
                            <a:srgbClr val="FFF683"/>
                          </a:solidFill>
                          <a:latin typeface="Times New Roman" panose="02020603050405020304" pitchFamily="18" charset="0"/>
                          <a:cs typeface="Times New Roman" panose="02020603050405020304" pitchFamily="18" charset="0"/>
                        </a:rPr>
                        <a:t>ra</a:t>
                      </a:r>
                      <a:r>
                        <a:rPr lang="en-US" sz="2800" dirty="0">
                          <a:solidFill>
                            <a:srgbClr val="FFF683"/>
                          </a:solidFill>
                          <a:latin typeface="Times New Roman" panose="02020603050405020304" pitchFamily="18" charset="0"/>
                          <a:cs typeface="Times New Roman" panose="02020603050405020304" pitchFamily="18" charset="0"/>
                        </a:rPr>
                        <a:t> </a:t>
                      </a:r>
                      <a:r>
                        <a:rPr lang="en-US" sz="2800" dirty="0" err="1">
                          <a:solidFill>
                            <a:srgbClr val="FFF683"/>
                          </a:solidFill>
                          <a:latin typeface="Times New Roman" panose="02020603050405020304" pitchFamily="18" charset="0"/>
                          <a:cs typeface="Times New Roman" panose="02020603050405020304" pitchFamily="18" charset="0"/>
                        </a:rPr>
                        <a:t>đời</a:t>
                      </a:r>
                      <a:endParaRPr lang="vi-VN" sz="2800" dirty="0">
                        <a:solidFill>
                          <a:srgbClr val="FFF683"/>
                        </a:solidFill>
                        <a:latin typeface="Times New Roman" panose="02020603050405020304" pitchFamily="18" charset="0"/>
                        <a:cs typeface="Times New Roman" panose="02020603050405020304" pitchFamily="18" charset="0"/>
                      </a:endParaRPr>
                    </a:p>
                    <a:p>
                      <a:r>
                        <a:rPr lang="en-US" sz="2800" dirty="0">
                          <a:solidFill>
                            <a:srgbClr val="FFFF00"/>
                          </a:solidFill>
                          <a:latin typeface="Times New Roman" panose="02020603050405020304" pitchFamily="18" charset="0"/>
                          <a:cs typeface="Times New Roman" panose="02020603050405020304" pitchFamily="18" charset="0"/>
                        </a:rPr>
                        <a:t>* </a:t>
                      </a:r>
                      <a:r>
                        <a:rPr lang="vi-VN" sz="2800" dirty="0">
                          <a:solidFill>
                            <a:srgbClr val="FFFF00"/>
                          </a:solidFill>
                          <a:latin typeface="Times New Roman" panose="02020603050405020304" pitchFamily="18" charset="0"/>
                          <a:cs typeface="Times New Roman" panose="02020603050405020304" pitchFamily="18" charset="0"/>
                        </a:rPr>
                        <a:t>Hệ quả</a:t>
                      </a:r>
                      <a:r>
                        <a:rPr lang="en-US" sz="2800" dirty="0">
                          <a:solidFill>
                            <a:srgbClr val="FFFF00"/>
                          </a:solidFill>
                          <a:latin typeface="Times New Roman" panose="02020603050405020304" pitchFamily="18" charset="0"/>
                          <a:cs typeface="Times New Roman" panose="02020603050405020304" pitchFamily="18" charset="0"/>
                        </a:rPr>
                        <a:t>: </a:t>
                      </a:r>
                      <a:r>
                        <a:rPr lang="vi-VN" sz="2800" dirty="0">
                          <a:solidFill>
                            <a:srgbClr val="FFFF00"/>
                          </a:solidFill>
                          <a:latin typeface="Times New Roman" panose="02020603050405020304" pitchFamily="18" charset="0"/>
                          <a:cs typeface="Times New Roman" panose="02020603050405020304" pitchFamily="18" charset="0"/>
                        </a:rPr>
                        <a:t>Cần có tổ chức </a:t>
                      </a:r>
                      <a:r>
                        <a:rPr lang="en-US" sz="2800" dirty="0" err="1">
                          <a:solidFill>
                            <a:srgbClr val="FFFF00"/>
                          </a:solidFill>
                          <a:latin typeface="Times New Roman" panose="02020603050405020304" pitchFamily="18" charset="0"/>
                          <a:cs typeface="Times New Roman" panose="02020603050405020304" pitchFamily="18" charset="0"/>
                        </a:rPr>
                        <a:t>lãnh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đạo</a:t>
                      </a:r>
                      <a:r>
                        <a:rPr lang="en-US" sz="2800" dirty="0">
                          <a:solidFill>
                            <a:srgbClr val="FFFF00"/>
                          </a:solidFill>
                          <a:latin typeface="Times New Roman" panose="02020603050405020304" pitchFamily="18" charset="0"/>
                          <a:cs typeface="Times New Roman" panose="02020603050405020304" pitchFamily="18" charset="0"/>
                        </a:rPr>
                        <a:t> </a:t>
                      </a:r>
                      <a:r>
                        <a:rPr lang="vi-VN" sz="2800" dirty="0">
                          <a:solidFill>
                            <a:srgbClr val="FFFF00"/>
                          </a:solidFill>
                          <a:latin typeface="Times New Roman" panose="02020603050405020304" pitchFamily="18" charset="0"/>
                          <a:cs typeface="Times New Roman" panose="02020603050405020304" pitchFamily="18" charset="0"/>
                        </a:rPr>
                        <a:t>phong trào cách mạng.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07623367"/>
                  </a:ext>
                </a:extLst>
              </a:tr>
            </a:tbl>
          </a:graphicData>
        </a:graphic>
      </p:graphicFrame>
    </p:spTree>
    <p:extLst>
      <p:ext uri="{BB962C8B-B14F-4D97-AF65-F5344CB8AC3E}">
        <p14:creationId xmlns:p14="http://schemas.microsoft.com/office/powerpoint/2010/main" val="2200858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50EBA9-6DE5-6980-D84F-D780DA2EEB73}"/>
              </a:ext>
            </a:extLst>
          </p:cNvPr>
          <p:cNvSpPr txBox="1"/>
          <p:nvPr/>
        </p:nvSpPr>
        <p:spPr>
          <a:xfrm>
            <a:off x="406398" y="614086"/>
            <a:ext cx="11213432"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
        <p:nvSpPr>
          <p:cNvPr id="6" name="TextBox 5">
            <a:extLst>
              <a:ext uri="{FF2B5EF4-FFF2-40B4-BE49-F238E27FC236}">
                <a16:creationId xmlns:a16="http://schemas.microsoft.com/office/drawing/2014/main" id="{B231BFE7-FAC6-DAAA-91F4-CDFDEF52525A}"/>
              </a:ext>
            </a:extLst>
          </p:cNvPr>
          <p:cNvSpPr txBox="1"/>
          <p:nvPr/>
        </p:nvSpPr>
        <p:spPr>
          <a:xfrm>
            <a:off x="657391" y="1338027"/>
            <a:ext cx="10711446" cy="954107"/>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1.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sự</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thành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Quốc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Cộng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sản</a:t>
            </a:r>
            <a:r>
              <a:rPr lang="en-US" sz="2800" b="1" dirty="0">
                <a:solidFill>
                  <a:srgbClr val="FFFF00"/>
                </a:solidFill>
                <a:latin typeface="Times New Roman" panose="02020603050405020304" pitchFamily="18" charset="0"/>
                <a:cs typeface="Times New Roman" panose="02020603050405020304" pitchFamily="18" charset="0"/>
              </a:rPr>
              <a:t> (1919)</a:t>
            </a:r>
            <a:endParaRPr lang="en-US" sz="2800" b="1" dirty="0">
              <a:solidFill>
                <a:srgbClr val="FFFF00"/>
              </a:solidFill>
            </a:endParaRPr>
          </a:p>
        </p:txBody>
      </p:sp>
      <p:sp>
        <p:nvSpPr>
          <p:cNvPr id="7" name="TextBox 6">
            <a:extLst>
              <a:ext uri="{FF2B5EF4-FFF2-40B4-BE49-F238E27FC236}">
                <a16:creationId xmlns:a16="http://schemas.microsoft.com/office/drawing/2014/main" id="{2D373956-7A91-8966-4AB9-8886EF1BE283}"/>
              </a:ext>
            </a:extLst>
          </p:cNvPr>
          <p:cNvSpPr txBox="1"/>
          <p:nvPr/>
        </p:nvSpPr>
        <p:spPr>
          <a:xfrm>
            <a:off x="638674" y="2362004"/>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a.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endParaRPr lang="en-US" sz="2800" b="1" dirty="0">
              <a:solidFill>
                <a:srgbClr val="FFFF00"/>
              </a:solidFill>
            </a:endParaRPr>
          </a:p>
        </p:txBody>
      </p:sp>
      <p:sp>
        <p:nvSpPr>
          <p:cNvPr id="2" name="TextBox 1">
            <a:extLst>
              <a:ext uri="{FF2B5EF4-FFF2-40B4-BE49-F238E27FC236}">
                <a16:creationId xmlns:a16="http://schemas.microsoft.com/office/drawing/2014/main" id="{7F43FA92-4618-E5EE-A146-FCA21092CBC8}"/>
              </a:ext>
            </a:extLst>
          </p:cNvPr>
          <p:cNvSpPr txBox="1"/>
          <p:nvPr/>
        </p:nvSpPr>
        <p:spPr>
          <a:xfrm>
            <a:off x="657391" y="2981889"/>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b. </a:t>
            </a:r>
            <a:r>
              <a:rPr lang="en-US" sz="2800" b="1" dirty="0" err="1">
                <a:solidFill>
                  <a:srgbClr val="FFFF00"/>
                </a:solidFill>
                <a:latin typeface="Times New Roman" panose="02020603050405020304" pitchFamily="18" charset="0"/>
                <a:cs typeface="Times New Roman" panose="02020603050405020304" pitchFamily="18" charset="0"/>
              </a:rPr>
              <a:t>Sự</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thành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quốc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cộng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sản</a:t>
            </a:r>
            <a:endParaRPr lang="en-US" sz="2800" b="1" dirty="0">
              <a:solidFill>
                <a:srgbClr val="FFFF00"/>
              </a:solidFill>
            </a:endParaRPr>
          </a:p>
        </p:txBody>
      </p:sp>
      <p:pic>
        <p:nvPicPr>
          <p:cNvPr id="5" name="Picture 4">
            <a:extLst>
              <a:ext uri="{FF2B5EF4-FFF2-40B4-BE49-F238E27FC236}">
                <a16:creationId xmlns:a16="http://schemas.microsoft.com/office/drawing/2014/main" id="{5B058898-C72C-568A-2FAB-3A452CA2BD87}"/>
              </a:ext>
            </a:extLst>
          </p:cNvPr>
          <p:cNvPicPr>
            <a:picLocks noChangeAspect="1"/>
          </p:cNvPicPr>
          <p:nvPr/>
        </p:nvPicPr>
        <p:blipFill>
          <a:blip r:embed="rId2"/>
          <a:stretch>
            <a:fillRect/>
          </a:stretch>
        </p:blipFill>
        <p:spPr>
          <a:xfrm>
            <a:off x="137862" y="3968773"/>
            <a:ext cx="3298959" cy="2414380"/>
          </a:xfrm>
          <a:prstGeom prst="rect">
            <a:avLst/>
          </a:prstGeom>
        </p:spPr>
      </p:pic>
      <p:pic>
        <p:nvPicPr>
          <p:cNvPr id="9" name="Picture 8">
            <a:extLst>
              <a:ext uri="{FF2B5EF4-FFF2-40B4-BE49-F238E27FC236}">
                <a16:creationId xmlns:a16="http://schemas.microsoft.com/office/drawing/2014/main" id="{8A462336-F72C-E28B-7BC1-878F222C8A4A}"/>
              </a:ext>
            </a:extLst>
          </p:cNvPr>
          <p:cNvPicPr>
            <a:picLocks noChangeAspect="1"/>
          </p:cNvPicPr>
          <p:nvPr/>
        </p:nvPicPr>
        <p:blipFill>
          <a:blip r:embed="rId3"/>
          <a:stretch>
            <a:fillRect/>
          </a:stretch>
        </p:blipFill>
        <p:spPr>
          <a:xfrm>
            <a:off x="3350125" y="3968773"/>
            <a:ext cx="8704013" cy="2414380"/>
          </a:xfrm>
          <a:prstGeom prst="rect">
            <a:avLst/>
          </a:prstGeom>
        </p:spPr>
      </p:pic>
      <p:pic>
        <p:nvPicPr>
          <p:cNvPr id="1026" name="Picture 2">
            <a:extLst>
              <a:ext uri="{FF2B5EF4-FFF2-40B4-BE49-F238E27FC236}">
                <a16:creationId xmlns:a16="http://schemas.microsoft.com/office/drawing/2014/main" id="{8160221F-BFF5-A89C-A665-E79126CD7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6645" y="2161203"/>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65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251F86-89AE-CE9D-37D7-FFC6956E9150}"/>
              </a:ext>
            </a:extLst>
          </p:cNvPr>
          <p:cNvSpPr txBox="1"/>
          <p:nvPr/>
        </p:nvSpPr>
        <p:spPr>
          <a:xfrm>
            <a:off x="394036" y="162765"/>
            <a:ext cx="11147258" cy="1384995"/>
          </a:xfrm>
          <a:prstGeom prst="rect">
            <a:avLst/>
          </a:prstGeom>
          <a:noFill/>
        </p:spPr>
        <p:txBody>
          <a:bodyPr wrap="square">
            <a:spAutoFit/>
          </a:bodyPr>
          <a:lstStyle/>
          <a:p>
            <a:pPr algn="just"/>
            <a:r>
              <a:rPr lang="vi-VN" sz="2800" dirty="0">
                <a:solidFill>
                  <a:schemeClr val="bg1"/>
                </a:solidFill>
                <a:latin typeface="Times New Roman" panose="02020603050405020304" pitchFamily="18" charset="0"/>
                <a:cs typeface="Times New Roman" panose="02020603050405020304" pitchFamily="18" charset="0"/>
              </a:rPr>
              <a:t>Lựa  chọn  các  từ  hoặc  cụm  từ  đã  cho dưới  đây  điền  vào  chỗ  trống  (……) </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trong  đoạn  thông  tin  cho  phù  hợp  về nội  dung  của  sự thành lập Quốc tế Cộng sản (1919).</a:t>
            </a:r>
          </a:p>
        </p:txBody>
      </p:sp>
      <p:graphicFrame>
        <p:nvGraphicFramePr>
          <p:cNvPr id="6" name="Table 5">
            <a:extLst>
              <a:ext uri="{FF2B5EF4-FFF2-40B4-BE49-F238E27FC236}">
                <a16:creationId xmlns:a16="http://schemas.microsoft.com/office/drawing/2014/main" id="{EE1CCA70-4C22-B882-FDC5-DF202704F29C}"/>
              </a:ext>
            </a:extLst>
          </p:cNvPr>
          <p:cNvGraphicFramePr>
            <a:graphicFrameLocks noGrp="1"/>
          </p:cNvGraphicFramePr>
          <p:nvPr>
            <p:extLst>
              <p:ext uri="{D42A27DB-BD31-4B8C-83A1-F6EECF244321}">
                <p14:modId xmlns:p14="http://schemas.microsoft.com/office/powerpoint/2010/main" val="2602053485"/>
              </p:ext>
            </p:extLst>
          </p:nvPr>
        </p:nvGraphicFramePr>
        <p:xfrm>
          <a:off x="394036" y="2488995"/>
          <a:ext cx="11493163" cy="4206240"/>
        </p:xfrm>
        <a:graphic>
          <a:graphicData uri="http://schemas.openxmlformats.org/drawingml/2006/table">
            <a:tbl>
              <a:tblPr firstRow="1" bandRow="1">
                <a:tableStyleId>{E83AC5F2-B3DD-40CE-A1A6-8A6ABB7C036C}</a:tableStyleId>
              </a:tblPr>
              <a:tblGrid>
                <a:gridCol w="1891964">
                  <a:extLst>
                    <a:ext uri="{9D8B030D-6E8A-4147-A177-3AD203B41FA5}">
                      <a16:colId xmlns:a16="http://schemas.microsoft.com/office/drawing/2014/main" val="1805034756"/>
                    </a:ext>
                  </a:extLst>
                </a:gridCol>
                <a:gridCol w="9601199">
                  <a:extLst>
                    <a:ext uri="{9D8B030D-6E8A-4147-A177-3AD203B41FA5}">
                      <a16:colId xmlns:a16="http://schemas.microsoft.com/office/drawing/2014/main" val="2001545354"/>
                    </a:ext>
                  </a:extLst>
                </a:gridCol>
              </a:tblGrid>
              <a:tr h="468298">
                <a:tc gridSpan="2">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SỰ THÀNH LẬP QUỐC TẾ CỘNG SẢN (1919)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85396176"/>
                  </a:ext>
                </a:extLst>
              </a:tr>
              <a:tr h="893616">
                <a:tc>
                  <a:txBody>
                    <a:bodyPr/>
                    <a:lstStyle/>
                    <a:p>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3-1919 </a:t>
                      </a:r>
                      <a:r>
                        <a:rPr lang="vi-VN"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Quốc tế Cộng sản (còn gọi là Quốc tế thứ ba) được thành lập</a:t>
                      </a:r>
                      <a:r>
                        <a:rPr lang="en-US"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Calibri"/>
                          <a:cs typeface="Times New Roman" panose="02020603050405020304" pitchFamily="18" charset="0"/>
                          <a:sym typeface="Arial"/>
                        </a:rPr>
                        <a:t>tại</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96644097"/>
                  </a:ext>
                </a:extLst>
              </a:tr>
              <a:tr h="893616">
                <a:tc>
                  <a:txBody>
                    <a:bodyPr/>
                    <a:lstStyle/>
                    <a:p>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r>
                        <a:rPr lang="vi-VN"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Quốc tế Cộng sản đã tiến hành</a:t>
                      </a:r>
                      <a:r>
                        <a:rPr lang="en-US"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                  </a:t>
                      </a:r>
                      <a:r>
                        <a:rPr lang="vi-VN"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để ra đường lối cho từng thời kì phát triển của cách mạng thế giới</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39633248"/>
                  </a:ext>
                </a:extLst>
              </a:tr>
              <a:tr h="893616">
                <a:tc>
                  <a:txBody>
                    <a:bodyPr/>
                    <a:lstStyle/>
                    <a:p>
                      <a:r>
                        <a:rPr lang="en-US" sz="2800" dirty="0">
                          <a:latin typeface="Times New Roman" panose="02020603050405020304" pitchFamily="18" charset="0"/>
                          <a:cs typeface="Times New Roman" panose="02020603050405020304" pitchFamily="18" charset="0"/>
                        </a:rPr>
                        <a:t>Ý </a:t>
                      </a:r>
                      <a:r>
                        <a:rPr lang="en-US" sz="2800" dirty="0" err="1">
                          <a:latin typeface="Times New Roman" panose="02020603050405020304" pitchFamily="18" charset="0"/>
                          <a:cs typeface="Times New Roman" panose="02020603050405020304" pitchFamily="18" charset="0"/>
                        </a:rPr>
                        <a:t>nghĩa</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vi-VN" sz="2800" dirty="0">
                          <a:latin typeface="Times New Roman" panose="02020603050405020304" pitchFamily="18" charset="0"/>
                          <a:cs typeface="Times New Roman" panose="02020603050405020304" pitchFamily="18" charset="0"/>
                        </a:rPr>
                        <a:t>Đóng vai trò tổ chức lãnh đạo, thống nhất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của  phong  trào  cộng sản ở châu Âu. Thúc  đẩy  phong  trào  cách mạng  ở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tiếp  tục phát triển, dẫn đến </a:t>
                      </a:r>
                      <a:r>
                        <a:rPr lang="vi-VN" sz="2800" dirty="0" err="1">
                          <a:latin typeface="Times New Roman" panose="02020603050405020304" pitchFamily="18" charset="0"/>
                          <a:cs typeface="Times New Roman" panose="02020603050405020304" pitchFamily="18" charset="0"/>
                        </a:rPr>
                        <a:t>đến</a:t>
                      </a:r>
                      <a:r>
                        <a:rPr lang="vi-VN" sz="2800" dirty="0">
                          <a:latin typeface="Times New Roman" panose="02020603050405020304" pitchFamily="18" charset="0"/>
                          <a:cs typeface="Times New Roman" panose="02020603050405020304" pitchFamily="18" charset="0"/>
                        </a:rPr>
                        <a:t> sự ra đời  của  các  đảng  cộng  sản tại  Pháp,  Anh  (1920),  I-ta-li-a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(1921)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74610431"/>
                  </a:ext>
                </a:extLst>
              </a:tr>
            </a:tbl>
          </a:graphicData>
        </a:graphic>
      </p:graphicFrame>
      <p:sp>
        <p:nvSpPr>
          <p:cNvPr id="7" name="TextBox 6">
            <a:extLst>
              <a:ext uri="{FF2B5EF4-FFF2-40B4-BE49-F238E27FC236}">
                <a16:creationId xmlns:a16="http://schemas.microsoft.com/office/drawing/2014/main" id="{159EDEE9-AF84-0056-5E8D-CBB4AD555D74}"/>
              </a:ext>
            </a:extLst>
          </p:cNvPr>
          <p:cNvSpPr txBox="1"/>
          <p:nvPr/>
        </p:nvSpPr>
        <p:spPr>
          <a:xfrm>
            <a:off x="673769" y="1731863"/>
            <a:ext cx="2646948" cy="523220"/>
          </a:xfrm>
          <a:prstGeom prst="rect">
            <a:avLst/>
          </a:prstGeom>
          <a:noFill/>
        </p:spPr>
        <p:txBody>
          <a:bodyPr wrap="square" rtlCol="0">
            <a:spAutoFit/>
          </a:bodyPr>
          <a:lstStyle/>
          <a:p>
            <a:r>
              <a:rPr lang="vi-VN" sz="2800" b="0" i="0" u="none" strike="noStrike" cap="none" dirty="0">
                <a:solidFill>
                  <a:srgbClr val="FF0000"/>
                </a:solidFill>
                <a:effectLst/>
                <a:latin typeface="Times New Roman" panose="02020603050405020304" pitchFamily="18" charset="0"/>
                <a:ea typeface="Calibri"/>
                <a:cs typeface="Times New Roman" panose="02020603050405020304" pitchFamily="18" charset="0"/>
                <a:sym typeface="Arial"/>
              </a:rPr>
              <a:t>7 kì đại hội</a:t>
            </a:r>
            <a:endParaRPr lang="vi-VN" sz="2800" dirty="0">
              <a:solidFill>
                <a:srgbClr val="FF0000"/>
              </a:solidFill>
            </a:endParaRPr>
          </a:p>
        </p:txBody>
      </p:sp>
      <p:sp>
        <p:nvSpPr>
          <p:cNvPr id="2" name="TextBox 1">
            <a:extLst>
              <a:ext uri="{FF2B5EF4-FFF2-40B4-BE49-F238E27FC236}">
                <a16:creationId xmlns:a16="http://schemas.microsoft.com/office/drawing/2014/main" id="{E181A253-27CC-0A6C-86A8-59D6CE451A0E}"/>
              </a:ext>
            </a:extLst>
          </p:cNvPr>
          <p:cNvSpPr txBox="1"/>
          <p:nvPr/>
        </p:nvSpPr>
        <p:spPr>
          <a:xfrm>
            <a:off x="2863516" y="1746637"/>
            <a:ext cx="3657600"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đường lối hoạt động</a:t>
            </a:r>
            <a:endParaRPr lang="vi-VN" sz="2800" dirty="0">
              <a:solidFill>
                <a:srgbClr val="FF0000"/>
              </a:solidFill>
            </a:endParaRPr>
          </a:p>
        </p:txBody>
      </p:sp>
      <p:sp>
        <p:nvSpPr>
          <p:cNvPr id="3" name="TextBox 2">
            <a:extLst>
              <a:ext uri="{FF2B5EF4-FFF2-40B4-BE49-F238E27FC236}">
                <a16:creationId xmlns:a16="http://schemas.microsoft.com/office/drawing/2014/main" id="{BC2A98A5-8076-F66A-D4A9-C2030478B951}"/>
              </a:ext>
            </a:extLst>
          </p:cNvPr>
          <p:cNvSpPr txBox="1"/>
          <p:nvPr/>
        </p:nvSpPr>
        <p:spPr>
          <a:xfrm>
            <a:off x="6521116" y="1697226"/>
            <a:ext cx="1900989"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Mát-xcơ-va</a:t>
            </a:r>
            <a:endParaRPr lang="vi-VN" sz="2800" dirty="0">
              <a:solidFill>
                <a:srgbClr val="FF0000"/>
              </a:solidFill>
            </a:endParaRPr>
          </a:p>
        </p:txBody>
      </p:sp>
      <p:sp>
        <p:nvSpPr>
          <p:cNvPr id="4" name="TextBox 3">
            <a:extLst>
              <a:ext uri="{FF2B5EF4-FFF2-40B4-BE49-F238E27FC236}">
                <a16:creationId xmlns:a16="http://schemas.microsoft.com/office/drawing/2014/main" id="{BEB7E24A-2656-0F8C-C6AF-9711C0445270}"/>
              </a:ext>
            </a:extLst>
          </p:cNvPr>
          <p:cNvSpPr txBox="1"/>
          <p:nvPr/>
        </p:nvSpPr>
        <p:spPr>
          <a:xfrm>
            <a:off x="8771020" y="1681422"/>
            <a:ext cx="1900989"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châu  Âu </a:t>
            </a:r>
            <a:endParaRPr lang="vi-VN" sz="2800" dirty="0">
              <a:solidFill>
                <a:srgbClr val="FF0000"/>
              </a:solidFill>
            </a:endParaRPr>
          </a:p>
        </p:txBody>
      </p:sp>
      <p:sp>
        <p:nvSpPr>
          <p:cNvPr id="8" name="TextBox 7">
            <a:extLst>
              <a:ext uri="{FF2B5EF4-FFF2-40B4-BE49-F238E27FC236}">
                <a16:creationId xmlns:a16="http://schemas.microsoft.com/office/drawing/2014/main" id="{58D8B1D5-0969-7D75-1CB7-933E877F2B95}"/>
              </a:ext>
            </a:extLst>
          </p:cNvPr>
          <p:cNvSpPr txBox="1"/>
          <p:nvPr/>
        </p:nvSpPr>
        <p:spPr>
          <a:xfrm>
            <a:off x="4307306" y="3429000"/>
            <a:ext cx="1860884" cy="523220"/>
          </a:xfrm>
          <a:prstGeom prst="rect">
            <a:avLst/>
          </a:prstGeom>
          <a:noFill/>
        </p:spPr>
        <p:txBody>
          <a:bodyPr wrap="square" rtlCol="0">
            <a:spAutoFit/>
          </a:bodyPr>
          <a:lstStyle/>
          <a:p>
            <a:r>
              <a:rPr lang="en-US"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……(1)…</a:t>
            </a:r>
            <a:endParaRPr lang="vi-VN" sz="2800" dirty="0"/>
          </a:p>
        </p:txBody>
      </p:sp>
      <p:sp>
        <p:nvSpPr>
          <p:cNvPr id="9" name="TextBox 8">
            <a:extLst>
              <a:ext uri="{FF2B5EF4-FFF2-40B4-BE49-F238E27FC236}">
                <a16:creationId xmlns:a16="http://schemas.microsoft.com/office/drawing/2014/main" id="{C416A3E9-D281-1F1F-23FA-2197228B223D}"/>
              </a:ext>
            </a:extLst>
          </p:cNvPr>
          <p:cNvSpPr txBox="1"/>
          <p:nvPr/>
        </p:nvSpPr>
        <p:spPr>
          <a:xfrm>
            <a:off x="6954253" y="3885893"/>
            <a:ext cx="1816767" cy="954107"/>
          </a:xfrm>
          <a:prstGeom prst="rect">
            <a:avLst/>
          </a:prstGeom>
          <a:noFill/>
        </p:spPr>
        <p:txBody>
          <a:bodyPr wrap="square" rtlCol="0">
            <a:spAutoFit/>
          </a:bodyPr>
          <a:lstStyle/>
          <a:p>
            <a:r>
              <a:rPr lang="en-US"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……(2)…..</a:t>
            </a:r>
            <a:endParaRPr lang="vi-VN" sz="2800" dirty="0"/>
          </a:p>
        </p:txBody>
      </p:sp>
      <p:sp>
        <p:nvSpPr>
          <p:cNvPr id="10" name="TextBox 9">
            <a:extLst>
              <a:ext uri="{FF2B5EF4-FFF2-40B4-BE49-F238E27FC236}">
                <a16:creationId xmlns:a16="http://schemas.microsoft.com/office/drawing/2014/main" id="{43158206-4CD0-C3F3-3F94-D616394CE0D7}"/>
              </a:ext>
            </a:extLst>
          </p:cNvPr>
          <p:cNvSpPr txBox="1"/>
          <p:nvPr/>
        </p:nvSpPr>
        <p:spPr>
          <a:xfrm>
            <a:off x="8771020" y="4827128"/>
            <a:ext cx="2770274" cy="523220"/>
          </a:xfrm>
          <a:prstGeom prst="rect">
            <a:avLst/>
          </a:prstGeom>
          <a:noFill/>
        </p:spPr>
        <p:txBody>
          <a:bodyPr wrap="square" rtlCol="0">
            <a:spAutoFit/>
          </a:bodyPr>
          <a:lstStyle/>
          <a:p>
            <a:r>
              <a:rPr lang="en-US"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……(3)…..</a:t>
            </a:r>
            <a:endParaRPr lang="vi-VN" sz="2800" dirty="0"/>
          </a:p>
        </p:txBody>
      </p:sp>
      <p:sp>
        <p:nvSpPr>
          <p:cNvPr id="11" name="TextBox 10">
            <a:extLst>
              <a:ext uri="{FF2B5EF4-FFF2-40B4-BE49-F238E27FC236}">
                <a16:creationId xmlns:a16="http://schemas.microsoft.com/office/drawing/2014/main" id="{2C9A809B-9792-01E1-3A98-0586D6705486}"/>
              </a:ext>
            </a:extLst>
          </p:cNvPr>
          <p:cNvSpPr txBox="1"/>
          <p:nvPr/>
        </p:nvSpPr>
        <p:spPr>
          <a:xfrm>
            <a:off x="4235116" y="5781235"/>
            <a:ext cx="2770274" cy="523220"/>
          </a:xfrm>
          <a:prstGeom prst="rect">
            <a:avLst/>
          </a:prstGeom>
          <a:noFill/>
        </p:spPr>
        <p:txBody>
          <a:bodyPr wrap="square" rtlCol="0">
            <a:spAutoFit/>
          </a:bodyPr>
          <a:lstStyle/>
          <a:p>
            <a:r>
              <a:rPr lang="en-US" sz="2800" b="0" i="0" u="none" strike="noStrike" cap="none" dirty="0">
                <a:solidFill>
                  <a:schemeClr val="dk1"/>
                </a:solidFill>
                <a:effectLst/>
                <a:latin typeface="Times New Roman" panose="02020603050405020304" pitchFamily="18" charset="0"/>
                <a:ea typeface="Calibri"/>
                <a:cs typeface="Times New Roman" panose="02020603050405020304" pitchFamily="18" charset="0"/>
                <a:sym typeface="Arial"/>
              </a:rPr>
              <a:t>……(4)…..</a:t>
            </a:r>
            <a:endParaRPr lang="vi-VN" sz="2800" dirty="0"/>
          </a:p>
        </p:txBody>
      </p:sp>
    </p:spTree>
    <p:extLst>
      <p:ext uri="{BB962C8B-B14F-4D97-AF65-F5344CB8AC3E}">
        <p14:creationId xmlns:p14="http://schemas.microsoft.com/office/powerpoint/2010/main" val="1177138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4.16667E-7 1.85185E-6 L -0.18646 0.2581 " pathEditMode="relative" rAng="0" ptsTypes="AA">
                                      <p:cBhvr>
                                        <p:cTn id="25" dur="2000" fill="hold"/>
                                        <p:tgtEl>
                                          <p:spTgt spid="3"/>
                                        </p:tgtEl>
                                        <p:attrNameLst>
                                          <p:attrName>ppt_x</p:attrName>
                                          <p:attrName>ppt_y</p:attrName>
                                        </p:attrNameLst>
                                      </p:cBhvr>
                                      <p:rCtr x="-9323" y="12894"/>
                                    </p:animMotion>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grpId="0" nodeType="clickEffect">
                                  <p:stCondLst>
                                    <p:cond delay="0"/>
                                  </p:stCondLst>
                                  <p:childTnLst>
                                    <p:animEffect transition="out" filter="circle(out)">
                                      <p:cBhvr>
                                        <p:cTn id="29" dur="2000"/>
                                        <p:tgtEl>
                                          <p:spTgt spid="8"/>
                                        </p:tgtEl>
                                      </p:cBhvr>
                                    </p:animEffect>
                                    <p:set>
                                      <p:cBhvr>
                                        <p:cTn id="30" dur="1" fill="hold">
                                          <p:stCondLst>
                                            <p:cond delay="19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2.08333E-6 -7.40741E-7 L 0.52696 0.32338 " pathEditMode="relative" rAng="0" ptsTypes="AA">
                                      <p:cBhvr>
                                        <p:cTn id="34" dur="2000" fill="hold"/>
                                        <p:tgtEl>
                                          <p:spTgt spid="7"/>
                                        </p:tgtEl>
                                        <p:attrNameLst>
                                          <p:attrName>ppt_x</p:attrName>
                                          <p:attrName>ppt_y</p:attrName>
                                        </p:attrNameLst>
                                      </p:cBhvr>
                                      <p:rCtr x="26341" y="16157"/>
                                    </p:animMotion>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0" nodeType="clickEffect">
                                  <p:stCondLst>
                                    <p:cond delay="0"/>
                                  </p:stCondLst>
                                  <p:childTnLst>
                                    <p:animEffect transition="out" filter="circle(out)">
                                      <p:cBhvr>
                                        <p:cTn id="38" dur="2000"/>
                                        <p:tgtEl>
                                          <p:spTgt spid="9"/>
                                        </p:tgtEl>
                                      </p:cBhvr>
                                    </p:animEffect>
                                    <p:set>
                                      <p:cBhvr>
                                        <p:cTn id="39" dur="1" fill="hold">
                                          <p:stCondLst>
                                            <p:cond delay="19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4.16667E-6 -4.07407E-6 L 0.45 0.45973 " pathEditMode="relative" rAng="0" ptsTypes="AA">
                                      <p:cBhvr>
                                        <p:cTn id="43" dur="2000" fill="hold"/>
                                        <p:tgtEl>
                                          <p:spTgt spid="2"/>
                                        </p:tgtEl>
                                        <p:attrNameLst>
                                          <p:attrName>ppt_x</p:attrName>
                                          <p:attrName>ppt_y</p:attrName>
                                        </p:attrNameLst>
                                      </p:cBhvr>
                                      <p:rCtr x="22500" y="22986"/>
                                    </p:animMotion>
                                  </p:childTnLst>
                                </p:cTn>
                              </p:par>
                            </p:childTnLst>
                          </p:cTn>
                        </p:par>
                      </p:childTnLst>
                    </p:cTn>
                  </p:par>
                  <p:par>
                    <p:cTn id="44" fill="hold">
                      <p:stCondLst>
                        <p:cond delay="indefinite"/>
                      </p:stCondLst>
                      <p:childTnLst>
                        <p:par>
                          <p:cTn id="45" fill="hold">
                            <p:stCondLst>
                              <p:cond delay="0"/>
                            </p:stCondLst>
                            <p:childTnLst>
                              <p:par>
                                <p:cTn id="46" presetID="6" presetClass="exit" presetSubtype="32" fill="hold" grpId="0" nodeType="clickEffect">
                                  <p:stCondLst>
                                    <p:cond delay="0"/>
                                  </p:stCondLst>
                                  <p:childTnLst>
                                    <p:animEffect transition="out" filter="circle(out)">
                                      <p:cBhvr>
                                        <p:cTn id="47" dur="2000"/>
                                        <p:tgtEl>
                                          <p:spTgt spid="10"/>
                                        </p:tgtEl>
                                      </p:cBhvr>
                                    </p:animEffect>
                                    <p:set>
                                      <p:cBhvr>
                                        <p:cTn id="48" dur="1" fill="hold">
                                          <p:stCondLst>
                                            <p:cond delay="1999"/>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16667E-6 -3.33333E-6 L -0.3612 0.58681 " pathEditMode="relative" rAng="0" ptsTypes="AA">
                                      <p:cBhvr>
                                        <p:cTn id="52" dur="2000" fill="hold"/>
                                        <p:tgtEl>
                                          <p:spTgt spid="4"/>
                                        </p:tgtEl>
                                        <p:attrNameLst>
                                          <p:attrName>ppt_x</p:attrName>
                                          <p:attrName>ppt_y</p:attrName>
                                        </p:attrNameLst>
                                      </p:cBhvr>
                                      <p:rCtr x="-18060" y="29329"/>
                                    </p:animMotion>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grpId="0" nodeType="clickEffect">
                                  <p:stCondLst>
                                    <p:cond delay="0"/>
                                  </p:stCondLst>
                                  <p:childTnLst>
                                    <p:animEffect transition="out" filter="circle(out)">
                                      <p:cBhvr>
                                        <p:cTn id="56" dur="2000"/>
                                        <p:tgtEl>
                                          <p:spTgt spid="11"/>
                                        </p:tgtEl>
                                      </p:cBhvr>
                                    </p:animEffect>
                                    <p:set>
                                      <p:cBhvr>
                                        <p:cTn id="5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P spid="3" grpId="0"/>
      <p:bldP spid="3" grpId="1"/>
      <p:bldP spid="4" grpId="0"/>
      <p:bldP spid="4" grpId="1"/>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50EBA9-6DE5-6980-D84F-D780DA2EEB73}"/>
              </a:ext>
            </a:extLst>
          </p:cNvPr>
          <p:cNvSpPr txBox="1"/>
          <p:nvPr/>
        </p:nvSpPr>
        <p:spPr>
          <a:xfrm>
            <a:off x="406398" y="205013"/>
            <a:ext cx="11213432"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
        <p:nvSpPr>
          <p:cNvPr id="6" name="TextBox 5">
            <a:extLst>
              <a:ext uri="{FF2B5EF4-FFF2-40B4-BE49-F238E27FC236}">
                <a16:creationId xmlns:a16="http://schemas.microsoft.com/office/drawing/2014/main" id="{B231BFE7-FAC6-DAAA-91F4-CDFDEF52525A}"/>
              </a:ext>
            </a:extLst>
          </p:cNvPr>
          <p:cNvSpPr txBox="1"/>
          <p:nvPr/>
        </p:nvSpPr>
        <p:spPr>
          <a:xfrm>
            <a:off x="657391" y="728233"/>
            <a:ext cx="10711446" cy="954107"/>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1.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sự</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thành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Quốc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Cộng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sản</a:t>
            </a:r>
            <a:r>
              <a:rPr lang="en-US" sz="2800" b="1" dirty="0">
                <a:solidFill>
                  <a:srgbClr val="FFFF00"/>
                </a:solidFill>
                <a:latin typeface="Times New Roman" panose="02020603050405020304" pitchFamily="18" charset="0"/>
                <a:cs typeface="Times New Roman" panose="02020603050405020304" pitchFamily="18" charset="0"/>
              </a:rPr>
              <a:t> (1919)</a:t>
            </a:r>
            <a:endParaRPr lang="en-US" sz="2800" b="1" dirty="0">
              <a:solidFill>
                <a:srgbClr val="FFFF00"/>
              </a:solidFill>
            </a:endParaRPr>
          </a:p>
        </p:txBody>
      </p:sp>
      <p:sp>
        <p:nvSpPr>
          <p:cNvPr id="3" name="TextBox 2">
            <a:extLst>
              <a:ext uri="{FF2B5EF4-FFF2-40B4-BE49-F238E27FC236}">
                <a16:creationId xmlns:a16="http://schemas.microsoft.com/office/drawing/2014/main" id="{8CEE6F8C-40B8-7D69-F426-0926B64A57B6}"/>
              </a:ext>
            </a:extLst>
          </p:cNvPr>
          <p:cNvSpPr txBox="1"/>
          <p:nvPr/>
        </p:nvSpPr>
        <p:spPr>
          <a:xfrm>
            <a:off x="740277" y="1682340"/>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2.  </a:t>
            </a:r>
            <a:r>
              <a:rPr lang="en-US" sz="2800" b="1" dirty="0" err="1">
                <a:solidFill>
                  <a:srgbClr val="FFFF00"/>
                </a:solidFill>
                <a:latin typeface="Times New Roman" panose="02020603050405020304" pitchFamily="18" charset="0"/>
                <a:cs typeface="Times New Roman" panose="02020603050405020304" pitchFamily="18" charset="0"/>
              </a:rPr>
              <a:t>Cuộc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suy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kinh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endParaRPr lang="en-US" sz="2800" b="1" dirty="0">
              <a:solidFill>
                <a:srgbClr val="FFFF00"/>
              </a:solidFill>
            </a:endParaRPr>
          </a:p>
        </p:txBody>
      </p:sp>
      <p:pic>
        <p:nvPicPr>
          <p:cNvPr id="10" name="Picture 9">
            <a:extLst>
              <a:ext uri="{FF2B5EF4-FFF2-40B4-BE49-F238E27FC236}">
                <a16:creationId xmlns:a16="http://schemas.microsoft.com/office/drawing/2014/main" id="{ED77235B-F1AD-2580-4F26-A0FA983B6C90}"/>
              </a:ext>
            </a:extLst>
          </p:cNvPr>
          <p:cNvPicPr>
            <a:picLocks noChangeAspect="1"/>
          </p:cNvPicPr>
          <p:nvPr/>
        </p:nvPicPr>
        <p:blipFill>
          <a:blip r:embed="rId2"/>
          <a:stretch>
            <a:fillRect/>
          </a:stretch>
        </p:blipFill>
        <p:spPr>
          <a:xfrm>
            <a:off x="1416660" y="2284129"/>
            <a:ext cx="9192908" cy="3905795"/>
          </a:xfrm>
          <a:prstGeom prst="rect">
            <a:avLst/>
          </a:prstGeom>
        </p:spPr>
      </p:pic>
    </p:spTree>
    <p:extLst>
      <p:ext uri="{BB962C8B-B14F-4D97-AF65-F5344CB8AC3E}">
        <p14:creationId xmlns:p14="http://schemas.microsoft.com/office/powerpoint/2010/main" val="3026482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6A02FFB-74FD-8ECE-83E5-CF38DA516A71}"/>
              </a:ext>
            </a:extLst>
          </p:cNvPr>
          <p:cNvSpPr>
            <a:spLocks noGrp="1" noChangeArrowheads="1"/>
          </p:cNvSpPr>
          <p:nvPr>
            <p:ph type="title"/>
          </p:nvPr>
        </p:nvSpPr>
        <p:spPr>
          <a:xfrm>
            <a:off x="582863" y="5022957"/>
            <a:ext cx="5689600" cy="1143000"/>
          </a:xfrm>
        </p:spPr>
        <p:txBody>
          <a:bodyPr>
            <a:normAutofit/>
          </a:bodyPr>
          <a:lstStyle/>
          <a:p>
            <a:r>
              <a:rPr lang="en-US" altLang="en-US" sz="3733" dirty="0">
                <a:solidFill>
                  <a:schemeClr val="bg1"/>
                </a:solidFill>
                <a:latin typeface="Times New Roman" panose="02020603050405020304" pitchFamily="18" charset="0"/>
                <a:cs typeface="Times New Roman" panose="02020603050405020304" pitchFamily="18" charset="0"/>
              </a:rPr>
              <a:t>Đ</a:t>
            </a:r>
            <a:r>
              <a:rPr lang="vi-VN" altLang="en-US" sz="2800" dirty="0">
                <a:solidFill>
                  <a:schemeClr val="bg1"/>
                </a:solidFill>
                <a:latin typeface="Times New Roman" panose="02020603050405020304" pitchFamily="18" charset="0"/>
                <a:cs typeface="Times New Roman" panose="02020603050405020304" pitchFamily="18" charset="0"/>
              </a:rPr>
              <a:t>ồng tiền của Đức mất giá</a:t>
            </a:r>
            <a:r>
              <a:rPr lang="en-US" altLang="en-US" sz="2800" dirty="0">
                <a:solidFill>
                  <a:schemeClr val="bg1"/>
                </a:solidFill>
                <a:latin typeface="Times New Roman" panose="02020603050405020304" pitchFamily="18" charset="0"/>
                <a:cs typeface="Times New Roman" panose="02020603050405020304" pitchFamily="18" charset="0"/>
              </a:rPr>
              <a:t>,</a:t>
            </a:r>
            <a:r>
              <a:rPr lang="vi-VN" altLang="en-US" sz="2800" dirty="0">
                <a:solidFill>
                  <a:schemeClr val="bg1"/>
                </a:solidFill>
                <a:latin typeface="Times New Roman" panose="02020603050405020304" pitchFamily="18" charset="0"/>
                <a:cs typeface="Times New Roman" panose="02020603050405020304" pitchFamily="18" charset="0"/>
              </a:rPr>
              <a:t> người phụ nữ này đã lấy tiền để đốt lò sưởi .</a:t>
            </a:r>
            <a:endParaRPr lang="en-US" altLang="en-US" sz="2800" dirty="0">
              <a:solidFill>
                <a:schemeClr val="bg1"/>
              </a:solidFill>
              <a:latin typeface="Times New Roman" panose="02020603050405020304" pitchFamily="18" charset="0"/>
              <a:cs typeface="Times New Roman" panose="02020603050405020304" pitchFamily="18" charset="0"/>
            </a:endParaRPr>
          </a:p>
        </p:txBody>
      </p:sp>
      <p:pic>
        <p:nvPicPr>
          <p:cNvPr id="16387" name="Content Placeholder 4">
            <a:extLst>
              <a:ext uri="{FF2B5EF4-FFF2-40B4-BE49-F238E27FC236}">
                <a16:creationId xmlns:a16="http://schemas.microsoft.com/office/drawing/2014/main" id="{1BCD9B09-35A6-F8E0-E363-7A5C6B2150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12800" y="1263543"/>
            <a:ext cx="5588000" cy="3594438"/>
          </a:xfrm>
        </p:spPr>
      </p:pic>
      <p:pic>
        <p:nvPicPr>
          <p:cNvPr id="2" name="Picture 1">
            <a:extLst>
              <a:ext uri="{FF2B5EF4-FFF2-40B4-BE49-F238E27FC236}">
                <a16:creationId xmlns:a16="http://schemas.microsoft.com/office/drawing/2014/main" id="{A30982FC-EBBB-37F1-583F-4241069C7535}"/>
              </a:ext>
            </a:extLst>
          </p:cNvPr>
          <p:cNvPicPr>
            <a:picLocks noChangeAspect="1"/>
          </p:cNvPicPr>
          <p:nvPr/>
        </p:nvPicPr>
        <p:blipFill>
          <a:blip r:embed="rId3"/>
          <a:stretch>
            <a:fillRect/>
          </a:stretch>
        </p:blipFill>
        <p:spPr>
          <a:xfrm>
            <a:off x="7242678" y="1215189"/>
            <a:ext cx="3895891" cy="3594438"/>
          </a:xfrm>
          <a:prstGeom prst="rect">
            <a:avLst/>
          </a:prstGeom>
        </p:spPr>
      </p:pic>
      <p:sp>
        <p:nvSpPr>
          <p:cNvPr id="3" name="TextBox 2">
            <a:extLst>
              <a:ext uri="{FF2B5EF4-FFF2-40B4-BE49-F238E27FC236}">
                <a16:creationId xmlns:a16="http://schemas.microsoft.com/office/drawing/2014/main" id="{2763E1C1-AFC1-DBE3-14FD-EFDBA24BACBC}"/>
              </a:ext>
            </a:extLst>
          </p:cNvPr>
          <p:cNvSpPr txBox="1"/>
          <p:nvPr/>
        </p:nvSpPr>
        <p:spPr>
          <a:xfrm>
            <a:off x="7454232" y="4809627"/>
            <a:ext cx="4331368" cy="1569660"/>
          </a:xfrm>
          <a:prstGeom prst="rect">
            <a:avLst/>
          </a:prstGeom>
          <a:noFill/>
        </p:spPr>
        <p:txBody>
          <a:bodyPr wrap="square">
            <a:spAutoFit/>
          </a:bodyPr>
          <a:lstStyle/>
          <a:p>
            <a:r>
              <a:rPr lang="vi-VN" sz="2400" dirty="0">
                <a:solidFill>
                  <a:schemeClr val="bg1"/>
                </a:solidFill>
                <a:latin typeface="Times New Roman" panose="02020603050405020304" pitchFamily="18" charset="0"/>
                <a:cs typeface="Times New Roman" panose="02020603050405020304" pitchFamily="18" charset="0"/>
              </a:rPr>
              <a:t> Đồng tiền không còn giá trị, trẻ em Đ ức sử d </a:t>
            </a:r>
            <a:r>
              <a:rPr lang="vi-VN" sz="2400" dirty="0" err="1">
                <a:solidFill>
                  <a:schemeClr val="bg1"/>
                </a:solidFill>
                <a:latin typeface="Times New Roman" panose="02020603050405020304" pitchFamily="18" charset="0"/>
                <a:cs typeface="Times New Roman" panose="02020603050405020304" pitchFamily="18" charset="0"/>
              </a:rPr>
              <a:t>ụng</a:t>
            </a:r>
            <a:r>
              <a:rPr lang="vi-VN" sz="2400" dirty="0">
                <a:solidFill>
                  <a:schemeClr val="bg1"/>
                </a:solidFill>
                <a:latin typeface="Times New Roman" panose="02020603050405020304" pitchFamily="18" charset="0"/>
                <a:cs typeface="Times New Roman" panose="02020603050405020304" pitchFamily="18" charset="0"/>
              </a:rPr>
              <a:t> tiền để xếp mô hình trò chơi trong  kì lạm phát (năm 1923)</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6F6D2551-D1BF-7659-7FE0-0B0599C72507}"/>
              </a:ext>
            </a:extLst>
          </p:cNvPr>
          <p:cNvSpPr txBox="1">
            <a:spLocks noChangeArrowheads="1"/>
          </p:cNvSpPr>
          <p:nvPr/>
        </p:nvSpPr>
        <p:spPr bwMode="auto">
          <a:xfrm>
            <a:off x="0" y="0"/>
            <a:ext cx="1188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200" b="1" dirty="0" err="1">
                <a:solidFill>
                  <a:schemeClr val="bg1"/>
                </a:solidFill>
                <a:latin typeface="Times New Roman" panose="02020603050405020304" pitchFamily="18" charset="0"/>
              </a:rPr>
              <a:t>Một</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số</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hình</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ảnh</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về</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cuộc</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sống</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của</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những</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người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lao</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động</a:t>
            </a:r>
            <a:r>
              <a:rPr lang="en-US" altLang="en-US" sz="3200" b="1" dirty="0">
                <a:solidFill>
                  <a:schemeClr val="bg1"/>
                </a:solidFill>
                <a:latin typeface="Times New Roman" panose="02020603050405020304" pitchFamily="18" charset="0"/>
              </a:rPr>
              <a:t> ở </a:t>
            </a:r>
            <a:r>
              <a:rPr lang="en-US" altLang="en-US" sz="3200" b="1" dirty="0" err="1">
                <a:solidFill>
                  <a:schemeClr val="bg1"/>
                </a:solidFill>
                <a:latin typeface="Times New Roman" panose="02020603050405020304" pitchFamily="18" charset="0"/>
              </a:rPr>
              <a:t>các</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nước</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châu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Âu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năm</a:t>
            </a:r>
            <a:r>
              <a:rPr lang="en-US" altLang="en-US" sz="3200" b="1" dirty="0">
                <a:solidFill>
                  <a:schemeClr val="bg1"/>
                </a:solidFill>
                <a:latin typeface="Times New Roman" panose="02020603050405020304" pitchFamily="18" charset="0"/>
              </a:rPr>
              <a:t> </a:t>
            </a:r>
            <a:r>
              <a:rPr lang="en-US" altLang="en-US" sz="3200" b="1" dirty="0">
                <a:solidFill>
                  <a:schemeClr val="bg1"/>
                </a:solidFill>
                <a:latin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1929 - 1933</a:t>
            </a:r>
            <a:endParaRPr lang="en-US" altLang="en-US" sz="3200" b="1" dirty="0">
              <a:solidFill>
                <a:schemeClr val="bg1"/>
              </a:solidFill>
              <a:latin typeface="Times New Roman" panose="02020603050405020304" pitchFamily="18" charset="0"/>
            </a:endParaRPr>
          </a:p>
        </p:txBody>
      </p:sp>
      <p:pic>
        <p:nvPicPr>
          <p:cNvPr id="17411" name="Picture 5" descr="Nguoi My xep thanh hang dai cho nhan do cuu te o thanh pho New York nam 1932 trong thoi khung hoang kimh te the gioi 1929-1933">
            <a:extLst>
              <a:ext uri="{FF2B5EF4-FFF2-40B4-BE49-F238E27FC236}">
                <a16:creationId xmlns:a16="http://schemas.microsoft.com/office/drawing/2014/main" id="{EEE75BCB-1351-2472-F6A3-02DA9CFB9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60960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descr="ngân hàng Mĩ 1929 - 1933">
            <a:extLst>
              <a:ext uri="{FF2B5EF4-FFF2-40B4-BE49-F238E27FC236}">
                <a16:creationId xmlns:a16="http://schemas.microsoft.com/office/drawing/2014/main" id="{2CF4E487-5D6F-0238-937D-BD9EB1166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0" y="1295400"/>
            <a:ext cx="56896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6">
            <a:extLst>
              <a:ext uri="{FF2B5EF4-FFF2-40B4-BE49-F238E27FC236}">
                <a16:creationId xmlns:a16="http://schemas.microsoft.com/office/drawing/2014/main" id="{F5604D94-7EF8-A82E-1F66-4AC967DB100C}"/>
              </a:ext>
            </a:extLst>
          </p:cNvPr>
          <p:cNvSpPr txBox="1">
            <a:spLocks noChangeArrowheads="1"/>
          </p:cNvSpPr>
          <p:nvPr/>
        </p:nvSpPr>
        <p:spPr bwMode="auto">
          <a:xfrm>
            <a:off x="406400" y="6070600"/>
            <a:ext cx="11176000"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Người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dân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xếp</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hàng</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chờ</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phát</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cứu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tế</a:t>
            </a:r>
            <a:endParaRPr lang="en-US" altLang="en-US"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guoi dan ong that nghiep o mi năm 1929 - 1933">
            <a:extLst>
              <a:ext uri="{FF2B5EF4-FFF2-40B4-BE49-F238E27FC236}">
                <a16:creationId xmlns:a16="http://schemas.microsoft.com/office/drawing/2014/main" id="{1AFE41F9-8CF9-4DF9-B9D8-469FC9E36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0" y="1295400"/>
            <a:ext cx="55880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a:extLst>
              <a:ext uri="{FF2B5EF4-FFF2-40B4-BE49-F238E27FC236}">
                <a16:creationId xmlns:a16="http://schemas.microsoft.com/office/drawing/2014/main" id="{B2CB7A81-5AE0-2221-ACAB-D44CC83CCF92}"/>
              </a:ext>
            </a:extLst>
          </p:cNvPr>
          <p:cNvSpPr txBox="1">
            <a:spLocks noChangeArrowheads="1"/>
          </p:cNvSpPr>
          <p:nvPr/>
        </p:nvSpPr>
        <p:spPr bwMode="auto">
          <a:xfrm>
            <a:off x="0" y="0"/>
            <a:ext cx="1188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200" b="1" dirty="0" err="1">
                <a:solidFill>
                  <a:schemeClr val="bg1"/>
                </a:solidFill>
                <a:latin typeface="Times New Roman" panose="02020603050405020304" pitchFamily="18" charset="0"/>
              </a:rPr>
              <a:t>Một</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số</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hình</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ảnh</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về</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cuộc</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sống</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của</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những</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người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lao</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động</a:t>
            </a:r>
            <a:r>
              <a:rPr lang="en-US" altLang="en-US" sz="3200" b="1" dirty="0">
                <a:solidFill>
                  <a:schemeClr val="bg1"/>
                </a:solidFill>
                <a:latin typeface="Times New Roman" panose="02020603050405020304" pitchFamily="18" charset="0"/>
              </a:rPr>
              <a:t> ở </a:t>
            </a:r>
            <a:r>
              <a:rPr lang="en-US" altLang="en-US" sz="3200" b="1" dirty="0" err="1">
                <a:solidFill>
                  <a:schemeClr val="bg1"/>
                </a:solidFill>
                <a:latin typeface="Times New Roman" panose="02020603050405020304" pitchFamily="18" charset="0"/>
              </a:rPr>
              <a:t>các</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nước</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châu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Âu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năm</a:t>
            </a:r>
            <a:r>
              <a:rPr lang="en-US" altLang="en-US" sz="3200" b="1" dirty="0">
                <a:solidFill>
                  <a:schemeClr val="bg1"/>
                </a:solidFill>
                <a:latin typeface="Times New Roman" panose="02020603050405020304" pitchFamily="18" charset="0"/>
              </a:rPr>
              <a:t> </a:t>
            </a:r>
            <a:r>
              <a:rPr lang="en-US" altLang="en-US" sz="3200" b="1" dirty="0">
                <a:solidFill>
                  <a:schemeClr val="bg1"/>
                </a:solidFill>
                <a:latin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1929 - 1933</a:t>
            </a:r>
            <a:endParaRPr lang="en-US" altLang="en-US" sz="3200" b="1" dirty="0">
              <a:solidFill>
                <a:schemeClr val="bg1"/>
              </a:solidFill>
              <a:latin typeface="Times New Roman" panose="02020603050405020304" pitchFamily="18" charset="0"/>
            </a:endParaRPr>
          </a:p>
        </p:txBody>
      </p:sp>
      <p:pic>
        <p:nvPicPr>
          <p:cNvPr id="18436" name="Picture 4" descr="Mot_ba_me_tre_o_bang_Oklahoma_ngoi_cho_viec_tai_California_nam_1937_trong_thoi_khung_hoang_kimh_te_the_gioi_1929-1933">
            <a:extLst>
              <a:ext uri="{FF2B5EF4-FFF2-40B4-BE49-F238E27FC236}">
                <a16:creationId xmlns:a16="http://schemas.microsoft.com/office/drawing/2014/main" id="{A50F35AA-7E37-DFD9-8363-B154D4EF27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3800"/>
            <a:ext cx="64008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7">
            <a:extLst>
              <a:ext uri="{FF2B5EF4-FFF2-40B4-BE49-F238E27FC236}">
                <a16:creationId xmlns:a16="http://schemas.microsoft.com/office/drawing/2014/main" id="{40E2650A-EA02-CF4D-CDDE-603DA65FB027}"/>
              </a:ext>
            </a:extLst>
          </p:cNvPr>
          <p:cNvSpPr txBox="1">
            <a:spLocks noChangeArrowheads="1"/>
          </p:cNvSpPr>
          <p:nvPr/>
        </p:nvSpPr>
        <p:spPr bwMode="auto">
          <a:xfrm>
            <a:off x="2844800" y="6242051"/>
            <a:ext cx="7416800"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3200" b="1" dirty="0" err="1">
                <a:solidFill>
                  <a:schemeClr val="bg1"/>
                </a:solidFill>
                <a:latin typeface="Times New Roman" panose="02020603050405020304" pitchFamily="18" charset="0"/>
                <a:cs typeface="Times New Roman" panose="02020603050405020304" pitchFamily="18" charset="0"/>
              </a:rPr>
              <a:t>Người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dân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đói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phải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ra</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đường</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xin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ăn</a:t>
            </a:r>
            <a:endParaRPr lang="en-US" altLang="en-US"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au qua kkkT">
            <a:extLst>
              <a:ext uri="{FF2B5EF4-FFF2-40B4-BE49-F238E27FC236}">
                <a16:creationId xmlns:a16="http://schemas.microsoft.com/office/drawing/2014/main" id="{8D90F051-53B5-94D3-83F1-E0606277C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a:extLst>
              <a:ext uri="{FF2B5EF4-FFF2-40B4-BE49-F238E27FC236}">
                <a16:creationId xmlns:a16="http://schemas.microsoft.com/office/drawing/2014/main" id="{B940FA89-6DBC-E1E1-FF5C-6E1979D8CE6F}"/>
              </a:ext>
            </a:extLst>
          </p:cNvPr>
          <p:cNvSpPr txBox="1">
            <a:spLocks noChangeArrowheads="1"/>
          </p:cNvSpPr>
          <p:nvPr/>
        </p:nvSpPr>
        <p:spPr bwMode="auto">
          <a:xfrm>
            <a:off x="312820" y="6096001"/>
            <a:ext cx="11879179" cy="6667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733" dirty="0" err="1">
                <a:solidFill>
                  <a:schemeClr val="bg1"/>
                </a:solidFill>
                <a:latin typeface="Times New Roman" panose="02020603050405020304" pitchFamily="18" charset="0"/>
                <a:cs typeface="Times New Roman" panose="02020603050405020304" pitchFamily="18" charset="0"/>
              </a:rPr>
              <a:t>Người</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dân</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phải</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mang</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những</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vật</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dụng</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trong</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gia</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đình</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đi</a:t>
            </a:r>
            <a:r>
              <a:rPr lang="en-US" altLang="en-US" sz="3733" dirty="0">
                <a:solidFill>
                  <a:schemeClr val="bg1"/>
                </a:solidFill>
                <a:latin typeface="Times New Roman" panose="02020603050405020304" pitchFamily="18" charset="0"/>
                <a:cs typeface="Times New Roman" panose="02020603050405020304" pitchFamily="18" charset="0"/>
              </a:rPr>
              <a:t> </a:t>
            </a:r>
            <a:r>
              <a:rPr lang="en-US" altLang="en-US" sz="3733" dirty="0" err="1">
                <a:solidFill>
                  <a:schemeClr val="bg1"/>
                </a:solidFill>
                <a:latin typeface="Times New Roman" panose="02020603050405020304" pitchFamily="18" charset="0"/>
                <a:cs typeface="Times New Roman" panose="02020603050405020304" pitchFamily="18" charset="0"/>
              </a:rPr>
              <a:t>bán</a:t>
            </a:r>
            <a:endParaRPr lang="en-US" altLang="en-US" sz="3733"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50EBA9-6DE5-6980-D84F-D780DA2EEB73}"/>
              </a:ext>
            </a:extLst>
          </p:cNvPr>
          <p:cNvSpPr txBox="1"/>
          <p:nvPr/>
        </p:nvSpPr>
        <p:spPr>
          <a:xfrm>
            <a:off x="406398" y="205013"/>
            <a:ext cx="11213432"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
        <p:nvSpPr>
          <p:cNvPr id="6" name="TextBox 5">
            <a:extLst>
              <a:ext uri="{FF2B5EF4-FFF2-40B4-BE49-F238E27FC236}">
                <a16:creationId xmlns:a16="http://schemas.microsoft.com/office/drawing/2014/main" id="{B231BFE7-FAC6-DAAA-91F4-CDFDEF52525A}"/>
              </a:ext>
            </a:extLst>
          </p:cNvPr>
          <p:cNvSpPr txBox="1"/>
          <p:nvPr/>
        </p:nvSpPr>
        <p:spPr>
          <a:xfrm>
            <a:off x="657391" y="728233"/>
            <a:ext cx="10711446" cy="954107"/>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1.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sự</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thành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Quốc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Cộng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sản</a:t>
            </a:r>
            <a:r>
              <a:rPr lang="en-US" sz="2800" b="1" dirty="0">
                <a:solidFill>
                  <a:srgbClr val="FFFF00"/>
                </a:solidFill>
                <a:latin typeface="Times New Roman" panose="02020603050405020304" pitchFamily="18" charset="0"/>
                <a:cs typeface="Times New Roman" panose="02020603050405020304" pitchFamily="18" charset="0"/>
              </a:rPr>
              <a:t> (1919)</a:t>
            </a:r>
            <a:endParaRPr lang="en-US" sz="2800" b="1" dirty="0">
              <a:solidFill>
                <a:srgbClr val="FFFF00"/>
              </a:solidFill>
            </a:endParaRPr>
          </a:p>
        </p:txBody>
      </p:sp>
      <p:sp>
        <p:nvSpPr>
          <p:cNvPr id="3" name="TextBox 2">
            <a:extLst>
              <a:ext uri="{FF2B5EF4-FFF2-40B4-BE49-F238E27FC236}">
                <a16:creationId xmlns:a16="http://schemas.microsoft.com/office/drawing/2014/main" id="{8CEE6F8C-40B8-7D69-F426-0926B64A57B6}"/>
              </a:ext>
            </a:extLst>
          </p:cNvPr>
          <p:cNvSpPr txBox="1"/>
          <p:nvPr/>
        </p:nvSpPr>
        <p:spPr>
          <a:xfrm>
            <a:off x="740277" y="1682340"/>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2.  </a:t>
            </a:r>
            <a:r>
              <a:rPr lang="en-US" sz="2800" b="1" dirty="0" err="1">
                <a:solidFill>
                  <a:srgbClr val="FFFF00"/>
                </a:solidFill>
                <a:latin typeface="Times New Roman" panose="02020603050405020304" pitchFamily="18" charset="0"/>
                <a:cs typeface="Times New Roman" panose="02020603050405020304" pitchFamily="18" charset="0"/>
              </a:rPr>
              <a:t>Cuộc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suy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kinh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(1929-1933)</a:t>
            </a:r>
            <a:endParaRPr lang="en-US" sz="2800" b="1" dirty="0">
              <a:solidFill>
                <a:srgbClr val="FFFF00"/>
              </a:solidFill>
            </a:endParaRPr>
          </a:p>
        </p:txBody>
      </p:sp>
      <p:sp>
        <p:nvSpPr>
          <p:cNvPr id="9" name="Speech Bubble: Rectangle with Corners Rounded 8">
            <a:extLst>
              <a:ext uri="{FF2B5EF4-FFF2-40B4-BE49-F238E27FC236}">
                <a16:creationId xmlns:a16="http://schemas.microsoft.com/office/drawing/2014/main" id="{C792F28C-9A36-9AED-76E9-9125ABE20708}"/>
              </a:ext>
            </a:extLst>
          </p:cNvPr>
          <p:cNvSpPr/>
          <p:nvPr/>
        </p:nvSpPr>
        <p:spPr>
          <a:xfrm>
            <a:off x="7960225" y="1728385"/>
            <a:ext cx="4058317" cy="152474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Tx/>
              <a:buNone/>
              <a:defRPr/>
            </a:pPr>
            <a:r>
              <a:rPr lang="pt-BR" altLang="en-US" sz="2800" b="1" dirty="0">
                <a:solidFill>
                  <a:schemeClr val="bg1"/>
                </a:solidFill>
                <a:latin typeface="Times New Roman" pitchFamily="18" charset="0"/>
                <a:cs typeface="Times New Roman" pitchFamily="18" charset="0"/>
              </a:rPr>
              <a:t>Trình bày nguyên nhân diễn ra cuộc khủng hoảng?</a:t>
            </a:r>
            <a:endParaRPr lang="en-US" altLang="en-US" sz="2800" b="1" dirty="0">
              <a:solidFill>
                <a:schemeClr val="bg1"/>
              </a:solidFill>
              <a:latin typeface="Times New Roman" pitchFamily="18" charset="0"/>
              <a:ea typeface="SimSun" pitchFamily="2" charset="-122"/>
              <a:cs typeface="Times New Roman" pitchFamily="18" charset="0"/>
            </a:endParaRPr>
          </a:p>
        </p:txBody>
      </p:sp>
      <p:sp>
        <p:nvSpPr>
          <p:cNvPr id="12" name="TextBox 11">
            <a:extLst>
              <a:ext uri="{FF2B5EF4-FFF2-40B4-BE49-F238E27FC236}">
                <a16:creationId xmlns:a16="http://schemas.microsoft.com/office/drawing/2014/main" id="{3F4F81FD-E987-A7FB-DB3B-0EC5A514DCC7}"/>
              </a:ext>
            </a:extLst>
          </p:cNvPr>
          <p:cNvSpPr txBox="1"/>
          <p:nvPr/>
        </p:nvSpPr>
        <p:spPr>
          <a:xfrm>
            <a:off x="893342" y="2412397"/>
            <a:ext cx="7066883" cy="1384995"/>
          </a:xfrm>
          <a:prstGeom prst="rect">
            <a:avLst/>
          </a:prstGeom>
          <a:noFill/>
        </p:spPr>
        <p:txBody>
          <a:bodyPr wrap="square">
            <a:spAutoFit/>
          </a:bodyPr>
          <a:lstStyle/>
          <a:p>
            <a:pPr algn="just"/>
            <a:r>
              <a:rPr lang="en-US" altLang="vi-VN" sz="2800" b="1" dirty="0" err="1">
                <a:solidFill>
                  <a:srgbClr val="FFF683"/>
                </a:solidFill>
                <a:latin typeface="Times New Roman" panose="02020603050405020304" pitchFamily="18" charset="0"/>
                <a:cs typeface="Times New Roman" panose="02020603050405020304" pitchFamily="18" charset="0"/>
              </a:rPr>
              <a:t>Nguyên</a:t>
            </a:r>
            <a:r>
              <a:rPr lang="en-US" altLang="vi-VN" sz="2800" b="1" dirty="0">
                <a:solidFill>
                  <a:srgbClr val="FFF683"/>
                </a:solidFill>
                <a:latin typeface="Times New Roman" panose="02020603050405020304" pitchFamily="18" charset="0"/>
                <a:cs typeface="Times New Roman" panose="02020603050405020304" pitchFamily="18" charset="0"/>
              </a:rPr>
              <a:t> </a:t>
            </a:r>
            <a:r>
              <a:rPr lang="en-US" altLang="vi-VN" sz="2800" b="1" dirty="0" err="1">
                <a:solidFill>
                  <a:srgbClr val="FFF683"/>
                </a:solidFill>
                <a:latin typeface="Times New Roman" panose="02020603050405020304" pitchFamily="18" charset="0"/>
                <a:cs typeface="Times New Roman" panose="02020603050405020304" pitchFamily="18" charset="0"/>
              </a:rPr>
              <a:t>nhân</a:t>
            </a:r>
            <a:r>
              <a:rPr lang="en-US" altLang="vi-VN" sz="2800" dirty="0">
                <a:solidFill>
                  <a:srgbClr val="FFF683"/>
                </a:solidFill>
                <a:latin typeface="Times New Roman" panose="02020603050405020304" pitchFamily="18" charset="0"/>
                <a:cs typeface="Times New Roman" panose="02020603050405020304" pitchFamily="18" charset="0"/>
              </a:rPr>
              <a:t>: </a:t>
            </a:r>
            <a:r>
              <a:rPr lang="vi-VN" altLang="vi-VN" sz="2800" dirty="0">
                <a:solidFill>
                  <a:srgbClr val="FFF683"/>
                </a:solidFill>
                <a:latin typeface="Times New Roman" panose="02020603050405020304" pitchFamily="18" charset="0"/>
                <a:cs typeface="Times New Roman" panose="02020603050405020304" pitchFamily="18" charset="0"/>
              </a:rPr>
              <a:t>do sản xuất ồ ạt, chạy theo lợi nhuận, dẫn đến hàng hóa ế thừa, sức mua của người dân giảm sút</a:t>
            </a:r>
            <a:r>
              <a:rPr lang="en-US" altLang="vi-VN" sz="2800" dirty="0">
                <a:solidFill>
                  <a:srgbClr val="FFF683"/>
                </a:solidFill>
                <a:latin typeface="Times New Roman" panose="02020603050405020304" pitchFamily="18" charset="0"/>
                <a:cs typeface="Times New Roman" panose="02020603050405020304" pitchFamily="18" charset="0"/>
              </a:rPr>
              <a:t> -&gt; </a:t>
            </a:r>
            <a:r>
              <a:rPr lang="en-US" altLang="vi-VN" sz="2800" dirty="0" err="1">
                <a:solidFill>
                  <a:srgbClr val="FFF683"/>
                </a:solidFill>
                <a:latin typeface="Times New Roman" panose="02020603050405020304" pitchFamily="18" charset="0"/>
                <a:cs typeface="Times New Roman" panose="02020603050405020304" pitchFamily="18" charset="0"/>
              </a:rPr>
              <a:t>cung</a:t>
            </a:r>
            <a:r>
              <a:rPr lang="en-US" altLang="vi-VN" sz="2800" dirty="0">
                <a:solidFill>
                  <a:srgbClr val="FFF683"/>
                </a:solidFill>
                <a:latin typeface="Times New Roman" panose="02020603050405020304" pitchFamily="18" charset="0"/>
                <a:cs typeface="Times New Roman" panose="02020603050405020304" pitchFamily="18" charset="0"/>
              </a:rPr>
              <a:t> </a:t>
            </a:r>
            <a:r>
              <a:rPr lang="en-US" altLang="vi-VN" sz="2800" dirty="0" err="1">
                <a:solidFill>
                  <a:srgbClr val="FFF683"/>
                </a:solidFill>
                <a:latin typeface="Times New Roman" panose="02020603050405020304" pitchFamily="18" charset="0"/>
                <a:cs typeface="Times New Roman" panose="02020603050405020304" pitchFamily="18" charset="0"/>
              </a:rPr>
              <a:t>vượt</a:t>
            </a:r>
            <a:r>
              <a:rPr lang="en-US" altLang="vi-VN" sz="2800" dirty="0">
                <a:solidFill>
                  <a:srgbClr val="FFF683"/>
                </a:solidFill>
                <a:latin typeface="Times New Roman" panose="02020603050405020304" pitchFamily="18" charset="0"/>
                <a:cs typeface="Times New Roman" panose="02020603050405020304" pitchFamily="18" charset="0"/>
              </a:rPr>
              <a:t> </a:t>
            </a:r>
            <a:r>
              <a:rPr lang="en-US" altLang="vi-VN" sz="2800" dirty="0" err="1">
                <a:solidFill>
                  <a:srgbClr val="FFF683"/>
                </a:solidFill>
                <a:latin typeface="Times New Roman" panose="02020603050405020304" pitchFamily="18" charset="0"/>
                <a:cs typeface="Times New Roman" panose="02020603050405020304" pitchFamily="18" charset="0"/>
              </a:rPr>
              <a:t>quá</a:t>
            </a:r>
            <a:r>
              <a:rPr lang="en-US" altLang="vi-VN" sz="2800" dirty="0">
                <a:solidFill>
                  <a:srgbClr val="FFF683"/>
                </a:solidFill>
                <a:latin typeface="Times New Roman" panose="02020603050405020304" pitchFamily="18" charset="0"/>
                <a:cs typeface="Times New Roman" panose="02020603050405020304" pitchFamily="18" charset="0"/>
              </a:rPr>
              <a:t> </a:t>
            </a:r>
            <a:r>
              <a:rPr lang="en-US" altLang="vi-VN" sz="2800" dirty="0" err="1">
                <a:solidFill>
                  <a:srgbClr val="FFF683"/>
                </a:solidFill>
                <a:latin typeface="Times New Roman" panose="02020603050405020304" pitchFamily="18" charset="0"/>
                <a:cs typeface="Times New Roman" panose="02020603050405020304" pitchFamily="18" charset="0"/>
              </a:rPr>
              <a:t>cầu</a:t>
            </a:r>
            <a:r>
              <a:rPr lang="en-US" altLang="vi-VN" sz="2800" dirty="0">
                <a:solidFill>
                  <a:srgbClr val="FFF683"/>
                </a:solidFill>
                <a:latin typeface="Times New Roman" panose="02020603050405020304" pitchFamily="18" charset="0"/>
                <a:cs typeface="Times New Roman" panose="02020603050405020304" pitchFamily="18" charset="0"/>
              </a:rPr>
              <a:t>.</a:t>
            </a:r>
            <a:endParaRPr lang="vi-VN" sz="2800" dirty="0">
              <a:solidFill>
                <a:srgbClr val="FFF683"/>
              </a:solidFill>
            </a:endParaRPr>
          </a:p>
        </p:txBody>
      </p:sp>
    </p:spTree>
    <p:extLst>
      <p:ext uri="{BB962C8B-B14F-4D97-AF65-F5344CB8AC3E}">
        <p14:creationId xmlns:p14="http://schemas.microsoft.com/office/powerpoint/2010/main" val="4038887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ircle(in)">
                                      <p:cBhvr>
                                        <p:cTn id="1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847F00-EDB3-3077-362E-A16F404ED72D}"/>
              </a:ext>
            </a:extLst>
          </p:cNvPr>
          <p:cNvSpPr txBox="1"/>
          <p:nvPr/>
        </p:nvSpPr>
        <p:spPr>
          <a:xfrm>
            <a:off x="406398" y="205013"/>
            <a:ext cx="11213432"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
        <p:nvSpPr>
          <p:cNvPr id="5" name="TextBox 4">
            <a:extLst>
              <a:ext uri="{FF2B5EF4-FFF2-40B4-BE49-F238E27FC236}">
                <a16:creationId xmlns:a16="http://schemas.microsoft.com/office/drawing/2014/main" id="{CFA7A0E2-E583-15EC-2A2C-840E0FB2E424}"/>
              </a:ext>
            </a:extLst>
          </p:cNvPr>
          <p:cNvSpPr txBox="1"/>
          <p:nvPr/>
        </p:nvSpPr>
        <p:spPr>
          <a:xfrm>
            <a:off x="657391" y="728233"/>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2.  </a:t>
            </a:r>
            <a:r>
              <a:rPr lang="en-US" sz="2800" b="1" dirty="0" err="1">
                <a:solidFill>
                  <a:srgbClr val="FFFF00"/>
                </a:solidFill>
                <a:latin typeface="Times New Roman" panose="02020603050405020304" pitchFamily="18" charset="0"/>
                <a:cs typeface="Times New Roman" panose="02020603050405020304" pitchFamily="18" charset="0"/>
              </a:rPr>
              <a:t>Cuộc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suy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kinh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(1929-1933)</a:t>
            </a:r>
            <a:endParaRPr lang="en-US" sz="2800" b="1" dirty="0">
              <a:solidFill>
                <a:srgbClr val="FFFF00"/>
              </a:solidFill>
            </a:endParaRPr>
          </a:p>
        </p:txBody>
      </p:sp>
      <p:pic>
        <p:nvPicPr>
          <p:cNvPr id="11" name="Picture 10">
            <a:extLst>
              <a:ext uri="{FF2B5EF4-FFF2-40B4-BE49-F238E27FC236}">
                <a16:creationId xmlns:a16="http://schemas.microsoft.com/office/drawing/2014/main" id="{7373584D-C02B-006E-C9CB-45C141C816C9}"/>
              </a:ext>
            </a:extLst>
          </p:cNvPr>
          <p:cNvPicPr>
            <a:picLocks noChangeAspect="1"/>
          </p:cNvPicPr>
          <p:nvPr/>
        </p:nvPicPr>
        <p:blipFill>
          <a:blip r:embed="rId2"/>
          <a:stretch>
            <a:fillRect/>
          </a:stretch>
        </p:blipFill>
        <p:spPr>
          <a:xfrm>
            <a:off x="657391" y="1774673"/>
            <a:ext cx="6068272" cy="3810532"/>
          </a:xfrm>
          <a:prstGeom prst="rect">
            <a:avLst/>
          </a:prstGeom>
        </p:spPr>
      </p:pic>
      <p:sp>
        <p:nvSpPr>
          <p:cNvPr id="12" name="Speech Bubble: Rectangle with Corners Rounded 11">
            <a:extLst>
              <a:ext uri="{FF2B5EF4-FFF2-40B4-BE49-F238E27FC236}">
                <a16:creationId xmlns:a16="http://schemas.microsoft.com/office/drawing/2014/main" id="{BC7FB389-64DA-A697-EA27-217AB90E3E10}"/>
              </a:ext>
            </a:extLst>
          </p:cNvPr>
          <p:cNvSpPr/>
          <p:nvPr/>
        </p:nvSpPr>
        <p:spPr>
          <a:xfrm>
            <a:off x="7613324" y="900066"/>
            <a:ext cx="4174948" cy="1473853"/>
          </a:xfrm>
          <a:prstGeom prst="wedgeRoundRectCallout">
            <a:avLst>
              <a:gd name="adj1" fmla="val -84810"/>
              <a:gd name="adj2" fmla="val 967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Tư  liệu  </a:t>
            </a:r>
            <a:r>
              <a:rPr lang="en-US" sz="2400" dirty="0" err="1">
                <a:latin typeface="Times New Roman" panose="02020603050405020304" pitchFamily="18" charset="0"/>
                <a:cs typeface="Times New Roman" panose="02020603050405020304" pitchFamily="18" charset="0"/>
              </a:rPr>
              <a:t>bên</a:t>
            </a:r>
            <a:r>
              <a:rPr lang="vi-VN" sz="2400" dirty="0">
                <a:latin typeface="Times New Roman" panose="02020603050405020304" pitchFamily="18" charset="0"/>
                <a:cs typeface="Times New Roman" panose="02020603050405020304" pitchFamily="18" charset="0"/>
              </a:rPr>
              <a:t>  phản  ánh  </a:t>
            </a:r>
            <a:r>
              <a:rPr lang="vi-VN" sz="2400" dirty="0" err="1">
                <a:latin typeface="Times New Roman" panose="02020603050405020304" pitchFamily="18" charset="0"/>
                <a:cs typeface="Times New Roman" panose="02020603050405020304" pitchFamily="18" charset="0"/>
              </a:rPr>
              <a:t>khía</a:t>
            </a:r>
            <a:r>
              <a:rPr lang="vi-VN" sz="2400" dirty="0">
                <a:latin typeface="Times New Roman" panose="02020603050405020304" pitchFamily="18" charset="0"/>
                <a:cs typeface="Times New Roman" panose="02020603050405020304" pitchFamily="18" charset="0"/>
              </a:rPr>
              <a:t> </a:t>
            </a:r>
          </a:p>
          <a:p>
            <a:pPr algn="ctr"/>
            <a:r>
              <a:rPr lang="vi-VN" sz="2400" dirty="0">
                <a:latin typeface="Times New Roman" panose="02020603050405020304" pitchFamily="18" charset="0"/>
                <a:cs typeface="Times New Roman" panose="02020603050405020304" pitchFamily="18" charset="0"/>
              </a:rPr>
              <a:t>cạnh  nào  của  cuộc  đại  suy </a:t>
            </a:r>
          </a:p>
          <a:p>
            <a:pPr algn="ctr"/>
            <a:r>
              <a:rPr lang="vi-VN" sz="2400" dirty="0">
                <a:latin typeface="Times New Roman" panose="02020603050405020304" pitchFamily="18" charset="0"/>
                <a:cs typeface="Times New Roman" panose="02020603050405020304" pitchFamily="18" charset="0"/>
              </a:rPr>
              <a:t>thoái kinh tế?</a:t>
            </a:r>
          </a:p>
        </p:txBody>
      </p:sp>
      <p:sp>
        <p:nvSpPr>
          <p:cNvPr id="13" name="Speech Bubble: Rectangle 12">
            <a:extLst>
              <a:ext uri="{FF2B5EF4-FFF2-40B4-BE49-F238E27FC236}">
                <a16:creationId xmlns:a16="http://schemas.microsoft.com/office/drawing/2014/main" id="{17981BC6-5546-4D8B-DA4F-6EEDF16D533F}"/>
              </a:ext>
            </a:extLst>
          </p:cNvPr>
          <p:cNvSpPr/>
          <p:nvPr/>
        </p:nvSpPr>
        <p:spPr>
          <a:xfrm>
            <a:off x="7349624" y="2658561"/>
            <a:ext cx="4438648" cy="2042755"/>
          </a:xfrm>
          <a:prstGeom prst="wedgeRectCallout">
            <a:avLst>
              <a:gd name="adj1" fmla="val -111453"/>
              <a:gd name="adj2" fmla="val -22314"/>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latin typeface="Times New Roman" panose="02020603050405020304" pitchFamily="18" charset="0"/>
                <a:cs typeface="Times New Roman" panose="02020603050405020304" pitchFamily="18" charset="0"/>
              </a:rPr>
              <a:t>Phạm vi ảnh hưởng:  </a:t>
            </a:r>
            <a:r>
              <a:rPr lang="vi-VN" sz="2800" dirty="0">
                <a:latin typeface="Times New Roman" panose="02020603050405020304" pitchFamily="18" charset="0"/>
                <a:cs typeface="Times New Roman" panose="02020603050405020304" pitchFamily="18" charset="0"/>
              </a:rPr>
              <a:t>từ Mỹ, </a:t>
            </a:r>
          </a:p>
          <a:p>
            <a:pPr algn="just"/>
            <a:r>
              <a:rPr lang="vi-VN" sz="2800" dirty="0">
                <a:latin typeface="Times New Roman" panose="02020603050405020304" pitchFamily="18" charset="0"/>
                <a:cs typeface="Times New Roman" panose="02020603050405020304" pitchFamily="18" charset="0"/>
              </a:rPr>
              <a:t>cuộc suy thoái kinh tế lan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rộng gần  như  toàn  bộ  các  nước tư bản và thuộc địa của các nước này.</a:t>
            </a:r>
          </a:p>
        </p:txBody>
      </p:sp>
      <p:sp>
        <p:nvSpPr>
          <p:cNvPr id="14" name="Speech Bubble: Rectangle 13">
            <a:extLst>
              <a:ext uri="{FF2B5EF4-FFF2-40B4-BE49-F238E27FC236}">
                <a16:creationId xmlns:a16="http://schemas.microsoft.com/office/drawing/2014/main" id="{70A7EB0B-BF92-6DA1-1049-CBAD2E1E7001}"/>
              </a:ext>
            </a:extLst>
          </p:cNvPr>
          <p:cNvSpPr/>
          <p:nvPr/>
        </p:nvSpPr>
        <p:spPr>
          <a:xfrm>
            <a:off x="7314205" y="4848250"/>
            <a:ext cx="4305625" cy="1804737"/>
          </a:xfrm>
          <a:prstGeom prst="wedgeRectCallout">
            <a:avLst>
              <a:gd name="adj1" fmla="val -77224"/>
              <a:gd name="adj2" fmla="val -5065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latin typeface="Times New Roman" panose="02020603050405020304" pitchFamily="18" charset="0"/>
                <a:cs typeface="Times New Roman" panose="02020603050405020304" pitchFamily="18" charset="0"/>
              </a:rPr>
              <a:t>Tác  động  khủng  hoảng</a:t>
            </a:r>
            <a:r>
              <a:rPr lang="vi-VN" sz="2800" dirty="0">
                <a:latin typeface="Times New Roman" panose="02020603050405020304" pitchFamily="18" charset="0"/>
                <a:cs typeface="Times New Roman" panose="02020603050405020304" pitchFamily="18" charset="0"/>
              </a:rPr>
              <a:t>:  thất nghiệp ở Đức và khủng hoảng chính trị ở Pháp.</a:t>
            </a:r>
          </a:p>
        </p:txBody>
      </p:sp>
    </p:spTree>
    <p:extLst>
      <p:ext uri="{BB962C8B-B14F-4D97-AF65-F5344CB8AC3E}">
        <p14:creationId xmlns:p14="http://schemas.microsoft.com/office/powerpoint/2010/main" val="261661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F17F34-99FF-4E35-EF49-C029F3DE44EC}"/>
              </a:ext>
            </a:extLst>
          </p:cNvPr>
          <p:cNvPicPr>
            <a:picLocks noChangeAspect="1"/>
          </p:cNvPicPr>
          <p:nvPr/>
        </p:nvPicPr>
        <p:blipFill rotWithShape="1">
          <a:blip r:embed="rId2"/>
          <a:srcRect t="10000"/>
          <a:stretch/>
        </p:blipFill>
        <p:spPr>
          <a:xfrm>
            <a:off x="409074" y="325550"/>
            <a:ext cx="11454063" cy="6206900"/>
          </a:xfrm>
          <a:prstGeom prst="rect">
            <a:avLst/>
          </a:prstGeom>
        </p:spPr>
      </p:pic>
      <p:sp>
        <p:nvSpPr>
          <p:cNvPr id="2" name="Title 1">
            <a:extLst>
              <a:ext uri="{FF2B5EF4-FFF2-40B4-BE49-F238E27FC236}">
                <a16:creationId xmlns:a16="http://schemas.microsoft.com/office/drawing/2014/main" id="{B090CC95-97F6-D77A-C540-62BC037EE02B}"/>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b="1" dirty="0">
                <a:solidFill>
                  <a:srgbClr val="FFFFFF"/>
                </a:solidFill>
                <a:latin typeface="Times New Roman" panose="02020603050405020304" pitchFamily="18" charset="0"/>
                <a:cs typeface="Times New Roman" panose="02020603050405020304" pitchFamily="18" charset="0"/>
              </a:rPr>
              <a:t>LỊCH SỬ ĐỊA LÝ 9</a:t>
            </a:r>
          </a:p>
        </p:txBody>
      </p:sp>
      <p:sp>
        <p:nvSpPr>
          <p:cNvPr id="5" name="Subtitle 4">
            <a:extLst>
              <a:ext uri="{FF2B5EF4-FFF2-40B4-BE49-F238E27FC236}">
                <a16:creationId xmlns:a16="http://schemas.microsoft.com/office/drawing/2014/main" id="{E3B3F0A1-6C2F-4EA1-BF63-621F03EAE191}"/>
              </a:ext>
            </a:extLst>
          </p:cNvPr>
          <p:cNvSpPr>
            <a:spLocks noGrp="1"/>
          </p:cNvSpPr>
          <p:nvPr>
            <p:ph type="subTitle" idx="1"/>
          </p:nvPr>
        </p:nvSpPr>
        <p:spPr>
          <a:xfrm>
            <a:off x="1554480" y="2601119"/>
            <a:ext cx="9144000" cy="1655762"/>
          </a:xfrm>
        </p:spPr>
        <p:txBody>
          <a:bodyPr/>
          <a:lstStyle/>
          <a:p>
            <a:endParaRPr lang="en-US" dirty="0"/>
          </a:p>
        </p:txBody>
      </p:sp>
    </p:spTree>
    <p:extLst>
      <p:ext uri="{BB962C8B-B14F-4D97-AF65-F5344CB8AC3E}">
        <p14:creationId xmlns:p14="http://schemas.microsoft.com/office/powerpoint/2010/main" val="2496229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847F00-EDB3-3077-362E-A16F404ED72D}"/>
              </a:ext>
            </a:extLst>
          </p:cNvPr>
          <p:cNvSpPr txBox="1"/>
          <p:nvPr/>
        </p:nvSpPr>
        <p:spPr>
          <a:xfrm>
            <a:off x="406398" y="205013"/>
            <a:ext cx="11213432"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
        <p:nvSpPr>
          <p:cNvPr id="5" name="TextBox 4">
            <a:extLst>
              <a:ext uri="{FF2B5EF4-FFF2-40B4-BE49-F238E27FC236}">
                <a16:creationId xmlns:a16="http://schemas.microsoft.com/office/drawing/2014/main" id="{CFA7A0E2-E583-15EC-2A2C-840E0FB2E424}"/>
              </a:ext>
            </a:extLst>
          </p:cNvPr>
          <p:cNvSpPr txBox="1"/>
          <p:nvPr/>
        </p:nvSpPr>
        <p:spPr>
          <a:xfrm>
            <a:off x="657391" y="728233"/>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2.  </a:t>
            </a:r>
            <a:r>
              <a:rPr lang="en-US" sz="2800" b="1" dirty="0" err="1">
                <a:solidFill>
                  <a:srgbClr val="FFFF00"/>
                </a:solidFill>
                <a:latin typeface="Times New Roman" panose="02020603050405020304" pitchFamily="18" charset="0"/>
                <a:cs typeface="Times New Roman" panose="02020603050405020304" pitchFamily="18" charset="0"/>
              </a:rPr>
              <a:t>Cuộc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suy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kinh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(1929-1933)</a:t>
            </a:r>
            <a:endParaRPr lang="en-US" sz="2800" b="1" dirty="0">
              <a:solidFill>
                <a:srgbClr val="FFFF00"/>
              </a:solidFill>
            </a:endParaRPr>
          </a:p>
        </p:txBody>
      </p:sp>
      <p:sp>
        <p:nvSpPr>
          <p:cNvPr id="12" name="Speech Bubble: Rectangle with Corners Rounded 11">
            <a:extLst>
              <a:ext uri="{FF2B5EF4-FFF2-40B4-BE49-F238E27FC236}">
                <a16:creationId xmlns:a16="http://schemas.microsoft.com/office/drawing/2014/main" id="{BC7FB389-64DA-A697-EA27-217AB90E3E10}"/>
              </a:ext>
            </a:extLst>
          </p:cNvPr>
          <p:cNvSpPr/>
          <p:nvPr/>
        </p:nvSpPr>
        <p:spPr>
          <a:xfrm>
            <a:off x="7359661" y="1183922"/>
            <a:ext cx="4174948" cy="1473853"/>
          </a:xfrm>
          <a:prstGeom prst="wedgeRoundRectCallout">
            <a:avLst>
              <a:gd name="adj1" fmla="val -118239"/>
              <a:gd name="adj2" fmla="val 14086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Times New Roman" panose="02020603050405020304" pitchFamily="18" charset="0"/>
                <a:cs typeface="Times New Roman" panose="02020603050405020304" pitchFamily="18" charset="0"/>
              </a:rPr>
              <a:t>Tư  liệu  </a:t>
            </a:r>
            <a:r>
              <a:rPr lang="en-US" sz="2800" dirty="0" err="1">
                <a:latin typeface="Times New Roman" panose="02020603050405020304" pitchFamily="18" charset="0"/>
                <a:cs typeface="Times New Roman" panose="02020603050405020304" pitchFamily="18" charset="0"/>
              </a:rPr>
              <a:t>bên</a:t>
            </a:r>
            <a:r>
              <a:rPr lang="vi-VN" sz="2800" dirty="0">
                <a:latin typeface="Times New Roman" panose="02020603050405020304" pitchFamily="18" charset="0"/>
                <a:cs typeface="Times New Roman" panose="02020603050405020304" pitchFamily="18" charset="0"/>
              </a:rPr>
              <a:t>  phản  ánh  </a:t>
            </a:r>
            <a:r>
              <a:rPr lang="vi-VN" sz="2800" dirty="0" err="1">
                <a:latin typeface="Times New Roman" panose="02020603050405020304" pitchFamily="18" charset="0"/>
                <a:cs typeface="Times New Roman" panose="02020603050405020304" pitchFamily="18" charset="0"/>
              </a:rPr>
              <a:t>khía</a:t>
            </a:r>
            <a:r>
              <a:rPr lang="vi-VN" sz="2800" dirty="0">
                <a:latin typeface="Times New Roman" panose="02020603050405020304" pitchFamily="18" charset="0"/>
                <a:cs typeface="Times New Roman" panose="02020603050405020304" pitchFamily="18" charset="0"/>
              </a:rPr>
              <a:t> cạnh  nào  của  cuộc  đại  suy thoái kinh tế?</a:t>
            </a:r>
          </a:p>
        </p:txBody>
      </p:sp>
      <p:pic>
        <p:nvPicPr>
          <p:cNvPr id="2" name="Picture 1">
            <a:extLst>
              <a:ext uri="{FF2B5EF4-FFF2-40B4-BE49-F238E27FC236}">
                <a16:creationId xmlns:a16="http://schemas.microsoft.com/office/drawing/2014/main" id="{961FC0B3-EC4D-6C01-6DEF-1FD0672044A7}"/>
              </a:ext>
            </a:extLst>
          </p:cNvPr>
          <p:cNvPicPr>
            <a:picLocks noChangeAspect="1"/>
          </p:cNvPicPr>
          <p:nvPr/>
        </p:nvPicPr>
        <p:blipFill>
          <a:blip r:embed="rId2"/>
          <a:stretch>
            <a:fillRect/>
          </a:stretch>
        </p:blipFill>
        <p:spPr>
          <a:xfrm>
            <a:off x="777228" y="1242643"/>
            <a:ext cx="4477375" cy="5287113"/>
          </a:xfrm>
          <a:prstGeom prst="rect">
            <a:avLst/>
          </a:prstGeom>
        </p:spPr>
      </p:pic>
      <p:sp>
        <p:nvSpPr>
          <p:cNvPr id="3" name="Speech Bubble: Rectangle 2">
            <a:extLst>
              <a:ext uri="{FF2B5EF4-FFF2-40B4-BE49-F238E27FC236}">
                <a16:creationId xmlns:a16="http://schemas.microsoft.com/office/drawing/2014/main" id="{17981BC6-5546-4D8B-DA4F-6EEDF16D533F}"/>
              </a:ext>
            </a:extLst>
          </p:cNvPr>
          <p:cNvSpPr/>
          <p:nvPr/>
        </p:nvSpPr>
        <p:spPr>
          <a:xfrm>
            <a:off x="7349624" y="3429000"/>
            <a:ext cx="4438648" cy="2700767"/>
          </a:xfrm>
          <a:prstGeom prst="wedgeRectCallout">
            <a:avLst>
              <a:gd name="adj1" fmla="val -111453"/>
              <a:gd name="adj2" fmla="val -22314"/>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Hoạt động sản xuất công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nghiệp  của  một  số  nước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châu Âu (Pháp, Vương quốc Anh,  Đức)  và  Mỹ  từ  năm 1929 đến năm 1932 liên tục giảm mạnh..</a:t>
            </a:r>
          </a:p>
        </p:txBody>
      </p:sp>
    </p:spTree>
    <p:extLst>
      <p:ext uri="{BB962C8B-B14F-4D97-AF65-F5344CB8AC3E}">
        <p14:creationId xmlns:p14="http://schemas.microsoft.com/office/powerpoint/2010/main" val="42901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50EBA9-6DE5-6980-D84F-D780DA2EEB73}"/>
              </a:ext>
            </a:extLst>
          </p:cNvPr>
          <p:cNvSpPr txBox="1"/>
          <p:nvPr/>
        </p:nvSpPr>
        <p:spPr>
          <a:xfrm>
            <a:off x="406398" y="205013"/>
            <a:ext cx="11213432"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
        <p:nvSpPr>
          <p:cNvPr id="6" name="TextBox 5">
            <a:extLst>
              <a:ext uri="{FF2B5EF4-FFF2-40B4-BE49-F238E27FC236}">
                <a16:creationId xmlns:a16="http://schemas.microsoft.com/office/drawing/2014/main" id="{B231BFE7-FAC6-DAAA-91F4-CDFDEF52525A}"/>
              </a:ext>
            </a:extLst>
          </p:cNvPr>
          <p:cNvSpPr txBox="1"/>
          <p:nvPr/>
        </p:nvSpPr>
        <p:spPr>
          <a:xfrm>
            <a:off x="657391" y="728233"/>
            <a:ext cx="10711446" cy="954107"/>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1.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sự</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thành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Quốc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Cộng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sản</a:t>
            </a:r>
            <a:r>
              <a:rPr lang="en-US" sz="2800" b="1" dirty="0">
                <a:solidFill>
                  <a:srgbClr val="FFFF00"/>
                </a:solidFill>
                <a:latin typeface="Times New Roman" panose="02020603050405020304" pitchFamily="18" charset="0"/>
                <a:cs typeface="Times New Roman" panose="02020603050405020304" pitchFamily="18" charset="0"/>
              </a:rPr>
              <a:t> (1919)</a:t>
            </a:r>
            <a:endParaRPr lang="en-US" sz="2800" b="1" dirty="0">
              <a:solidFill>
                <a:srgbClr val="FFFF00"/>
              </a:solidFill>
            </a:endParaRPr>
          </a:p>
        </p:txBody>
      </p:sp>
      <p:sp>
        <p:nvSpPr>
          <p:cNvPr id="3" name="TextBox 2">
            <a:extLst>
              <a:ext uri="{FF2B5EF4-FFF2-40B4-BE49-F238E27FC236}">
                <a16:creationId xmlns:a16="http://schemas.microsoft.com/office/drawing/2014/main" id="{8CEE6F8C-40B8-7D69-F426-0926B64A57B6}"/>
              </a:ext>
            </a:extLst>
          </p:cNvPr>
          <p:cNvSpPr txBox="1"/>
          <p:nvPr/>
        </p:nvSpPr>
        <p:spPr>
          <a:xfrm>
            <a:off x="740277" y="1682340"/>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2.  </a:t>
            </a:r>
            <a:r>
              <a:rPr lang="en-US" sz="2800" b="1" dirty="0" err="1">
                <a:solidFill>
                  <a:srgbClr val="FFFF00"/>
                </a:solidFill>
                <a:latin typeface="Times New Roman" panose="02020603050405020304" pitchFamily="18" charset="0"/>
                <a:cs typeface="Times New Roman" panose="02020603050405020304" pitchFamily="18" charset="0"/>
              </a:rPr>
              <a:t>Cuộc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suy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kinh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(1929-1933)</a:t>
            </a:r>
            <a:endParaRPr lang="en-US" sz="2800" b="1" dirty="0">
              <a:solidFill>
                <a:srgbClr val="FFFF00"/>
              </a:solidFill>
            </a:endParaRPr>
          </a:p>
        </p:txBody>
      </p:sp>
      <p:sp>
        <p:nvSpPr>
          <p:cNvPr id="12" name="TextBox 11">
            <a:extLst>
              <a:ext uri="{FF2B5EF4-FFF2-40B4-BE49-F238E27FC236}">
                <a16:creationId xmlns:a16="http://schemas.microsoft.com/office/drawing/2014/main" id="{3F4F81FD-E987-A7FB-DB3B-0EC5A514DCC7}"/>
              </a:ext>
            </a:extLst>
          </p:cNvPr>
          <p:cNvSpPr txBox="1"/>
          <p:nvPr/>
        </p:nvSpPr>
        <p:spPr>
          <a:xfrm>
            <a:off x="893342" y="2224560"/>
            <a:ext cx="10726488" cy="954107"/>
          </a:xfrm>
          <a:prstGeom prst="rect">
            <a:avLst/>
          </a:prstGeom>
          <a:noFill/>
        </p:spPr>
        <p:txBody>
          <a:bodyPr wrap="square">
            <a:spAutoFit/>
          </a:bodyPr>
          <a:lstStyle/>
          <a:p>
            <a:pPr algn="just"/>
            <a:r>
              <a:rPr lang="en-US" altLang="vi-VN" sz="2800" b="1" dirty="0" err="1">
                <a:solidFill>
                  <a:srgbClr val="FFF683"/>
                </a:solidFill>
                <a:latin typeface="Times New Roman" panose="02020603050405020304" pitchFamily="18" charset="0"/>
                <a:cs typeface="Times New Roman" panose="02020603050405020304" pitchFamily="18" charset="0"/>
              </a:rPr>
              <a:t>Nguyên</a:t>
            </a:r>
            <a:r>
              <a:rPr lang="en-US" altLang="vi-VN" sz="2800" b="1" dirty="0">
                <a:solidFill>
                  <a:srgbClr val="FFF683"/>
                </a:solidFill>
                <a:latin typeface="Times New Roman" panose="02020603050405020304" pitchFamily="18" charset="0"/>
                <a:cs typeface="Times New Roman" panose="02020603050405020304" pitchFamily="18" charset="0"/>
              </a:rPr>
              <a:t> </a:t>
            </a:r>
            <a:r>
              <a:rPr lang="en-US" altLang="vi-VN" sz="2800" b="1" dirty="0" err="1">
                <a:solidFill>
                  <a:srgbClr val="FFF683"/>
                </a:solidFill>
                <a:latin typeface="Times New Roman" panose="02020603050405020304" pitchFamily="18" charset="0"/>
                <a:cs typeface="Times New Roman" panose="02020603050405020304" pitchFamily="18" charset="0"/>
              </a:rPr>
              <a:t>nhân</a:t>
            </a:r>
            <a:r>
              <a:rPr lang="en-US" altLang="vi-VN" sz="2800" dirty="0">
                <a:solidFill>
                  <a:srgbClr val="FFF683"/>
                </a:solidFill>
                <a:latin typeface="Times New Roman" panose="02020603050405020304" pitchFamily="18" charset="0"/>
                <a:cs typeface="Times New Roman" panose="02020603050405020304" pitchFamily="18" charset="0"/>
              </a:rPr>
              <a:t>: </a:t>
            </a:r>
            <a:r>
              <a:rPr lang="vi-VN" altLang="vi-VN" sz="2800" dirty="0">
                <a:solidFill>
                  <a:srgbClr val="FFF683"/>
                </a:solidFill>
                <a:latin typeface="Times New Roman" panose="02020603050405020304" pitchFamily="18" charset="0"/>
                <a:cs typeface="Times New Roman" panose="02020603050405020304" pitchFamily="18" charset="0"/>
              </a:rPr>
              <a:t>do sản xuất ồ ạt, chạy theo lợi nhuận, dẫn đến hàng hóa ế thừa, sức mua của người dân giảm sút</a:t>
            </a:r>
            <a:r>
              <a:rPr lang="en-US" altLang="vi-VN" sz="2800" dirty="0">
                <a:solidFill>
                  <a:srgbClr val="FFF683"/>
                </a:solidFill>
                <a:latin typeface="Times New Roman" panose="02020603050405020304" pitchFamily="18" charset="0"/>
                <a:cs typeface="Times New Roman" panose="02020603050405020304" pitchFamily="18" charset="0"/>
              </a:rPr>
              <a:t> -&gt; </a:t>
            </a:r>
            <a:r>
              <a:rPr lang="en-US" altLang="vi-VN" sz="2800" dirty="0" err="1">
                <a:solidFill>
                  <a:srgbClr val="FFF683"/>
                </a:solidFill>
                <a:latin typeface="Times New Roman" panose="02020603050405020304" pitchFamily="18" charset="0"/>
                <a:cs typeface="Times New Roman" panose="02020603050405020304" pitchFamily="18" charset="0"/>
              </a:rPr>
              <a:t>cung</a:t>
            </a:r>
            <a:r>
              <a:rPr lang="en-US" altLang="vi-VN" sz="2800" dirty="0">
                <a:solidFill>
                  <a:srgbClr val="FFF683"/>
                </a:solidFill>
                <a:latin typeface="Times New Roman" panose="02020603050405020304" pitchFamily="18" charset="0"/>
                <a:cs typeface="Times New Roman" panose="02020603050405020304" pitchFamily="18" charset="0"/>
              </a:rPr>
              <a:t> </a:t>
            </a:r>
            <a:r>
              <a:rPr lang="en-US" altLang="vi-VN" sz="2800" dirty="0" err="1">
                <a:solidFill>
                  <a:srgbClr val="FFF683"/>
                </a:solidFill>
                <a:latin typeface="Times New Roman" panose="02020603050405020304" pitchFamily="18" charset="0"/>
                <a:cs typeface="Times New Roman" panose="02020603050405020304" pitchFamily="18" charset="0"/>
              </a:rPr>
              <a:t>vượt</a:t>
            </a:r>
            <a:r>
              <a:rPr lang="en-US" altLang="vi-VN" sz="2800" dirty="0">
                <a:solidFill>
                  <a:srgbClr val="FFF683"/>
                </a:solidFill>
                <a:latin typeface="Times New Roman" panose="02020603050405020304" pitchFamily="18" charset="0"/>
                <a:cs typeface="Times New Roman" panose="02020603050405020304" pitchFamily="18" charset="0"/>
              </a:rPr>
              <a:t> </a:t>
            </a:r>
            <a:r>
              <a:rPr lang="en-US" altLang="vi-VN" sz="2800" dirty="0" err="1">
                <a:solidFill>
                  <a:srgbClr val="FFF683"/>
                </a:solidFill>
                <a:latin typeface="Times New Roman" panose="02020603050405020304" pitchFamily="18" charset="0"/>
                <a:cs typeface="Times New Roman" panose="02020603050405020304" pitchFamily="18" charset="0"/>
              </a:rPr>
              <a:t>quá</a:t>
            </a:r>
            <a:r>
              <a:rPr lang="en-US" altLang="vi-VN" sz="2800" dirty="0">
                <a:solidFill>
                  <a:srgbClr val="FFF683"/>
                </a:solidFill>
                <a:latin typeface="Times New Roman" panose="02020603050405020304" pitchFamily="18" charset="0"/>
                <a:cs typeface="Times New Roman" panose="02020603050405020304" pitchFamily="18" charset="0"/>
              </a:rPr>
              <a:t> </a:t>
            </a:r>
            <a:r>
              <a:rPr lang="en-US" altLang="vi-VN" sz="2800" dirty="0" err="1">
                <a:solidFill>
                  <a:srgbClr val="FFF683"/>
                </a:solidFill>
                <a:latin typeface="Times New Roman" panose="02020603050405020304" pitchFamily="18" charset="0"/>
                <a:cs typeface="Times New Roman" panose="02020603050405020304" pitchFamily="18" charset="0"/>
              </a:rPr>
              <a:t>cầu</a:t>
            </a:r>
            <a:r>
              <a:rPr lang="en-US" altLang="vi-VN" sz="2800" dirty="0">
                <a:solidFill>
                  <a:srgbClr val="FFF683"/>
                </a:solidFill>
                <a:latin typeface="Times New Roman" panose="02020603050405020304" pitchFamily="18" charset="0"/>
                <a:cs typeface="Times New Roman" panose="02020603050405020304" pitchFamily="18" charset="0"/>
              </a:rPr>
              <a:t>.</a:t>
            </a:r>
            <a:endParaRPr lang="vi-VN" sz="2800" dirty="0">
              <a:solidFill>
                <a:srgbClr val="FFF683"/>
              </a:solidFill>
            </a:endParaRPr>
          </a:p>
        </p:txBody>
      </p:sp>
      <p:sp>
        <p:nvSpPr>
          <p:cNvPr id="14" name="TextBox 13">
            <a:extLst>
              <a:ext uri="{FF2B5EF4-FFF2-40B4-BE49-F238E27FC236}">
                <a16:creationId xmlns:a16="http://schemas.microsoft.com/office/drawing/2014/main" id="{1F026D7F-14FA-8728-D37B-24B6A4969DDA}"/>
              </a:ext>
            </a:extLst>
          </p:cNvPr>
          <p:cNvSpPr txBox="1"/>
          <p:nvPr/>
        </p:nvSpPr>
        <p:spPr>
          <a:xfrm>
            <a:off x="893342" y="3280953"/>
            <a:ext cx="10726488" cy="3108543"/>
          </a:xfrm>
          <a:prstGeom prst="rect">
            <a:avLst/>
          </a:prstGeom>
          <a:noFill/>
        </p:spPr>
        <p:txBody>
          <a:bodyPr wrap="square">
            <a:spAutoFit/>
          </a:bodyPr>
          <a:lstStyle/>
          <a:p>
            <a:pPr algn="just"/>
            <a:r>
              <a:rPr lang="vi-VN" sz="2800" dirty="0">
                <a:solidFill>
                  <a:srgbClr val="FFF683"/>
                </a:solidFill>
                <a:latin typeface="Times New Roman" panose="02020603050405020304" pitchFamily="18" charset="0"/>
                <a:cs typeface="Times New Roman" panose="02020603050405020304" pitchFamily="18" charset="0"/>
              </a:rPr>
              <a:t> </a:t>
            </a:r>
            <a:r>
              <a:rPr lang="en-US" sz="2800" b="1" dirty="0" err="1">
                <a:solidFill>
                  <a:srgbClr val="FFF683"/>
                </a:solidFill>
                <a:latin typeface="Times New Roman" panose="02020603050405020304" pitchFamily="18" charset="0"/>
                <a:cs typeface="Times New Roman" panose="02020603050405020304" pitchFamily="18" charset="0"/>
              </a:rPr>
              <a:t>Biểu</a:t>
            </a:r>
            <a:r>
              <a:rPr lang="en-US" sz="2800" b="1" dirty="0">
                <a:solidFill>
                  <a:srgbClr val="FFF683"/>
                </a:solidFill>
                <a:latin typeface="Times New Roman" panose="02020603050405020304" pitchFamily="18" charset="0"/>
                <a:cs typeface="Times New Roman" panose="02020603050405020304" pitchFamily="18" charset="0"/>
              </a:rPr>
              <a:t> </a:t>
            </a:r>
            <a:r>
              <a:rPr lang="en-US" sz="2800" b="1" dirty="0" err="1">
                <a:solidFill>
                  <a:srgbClr val="FFF683"/>
                </a:solidFill>
                <a:latin typeface="Times New Roman" panose="02020603050405020304" pitchFamily="18" charset="0"/>
                <a:cs typeface="Times New Roman" panose="02020603050405020304" pitchFamily="18" charset="0"/>
              </a:rPr>
              <a:t>hiện</a:t>
            </a:r>
            <a:r>
              <a:rPr lang="en-US" sz="2800" b="1" dirty="0">
                <a:solidFill>
                  <a:srgbClr val="FFF683"/>
                </a:solidFill>
                <a:latin typeface="Times New Roman" panose="02020603050405020304" pitchFamily="18" charset="0"/>
                <a:cs typeface="Times New Roman" panose="02020603050405020304" pitchFamily="18" charset="0"/>
              </a:rPr>
              <a:t>:</a:t>
            </a:r>
          </a:p>
          <a:p>
            <a:pPr algn="just"/>
            <a:r>
              <a:rPr lang="en-US" sz="2800" b="1" dirty="0">
                <a:solidFill>
                  <a:srgbClr val="FFF683"/>
                </a:solidFill>
                <a:latin typeface="Times New Roman" panose="02020603050405020304" pitchFamily="18" charset="0"/>
                <a:cs typeface="Times New Roman" panose="02020603050405020304" pitchFamily="18" charset="0"/>
              </a:rPr>
              <a:t>+ </a:t>
            </a:r>
            <a:r>
              <a:rPr lang="vi-VN" sz="2800" dirty="0">
                <a:solidFill>
                  <a:srgbClr val="FFF683"/>
                </a:solidFill>
                <a:latin typeface="Times New Roman" panose="02020603050405020304" pitchFamily="18" charset="0"/>
                <a:cs typeface="Times New Roman" panose="02020603050405020304" pitchFamily="18" charset="0"/>
              </a:rPr>
              <a:t>Tháng 10/1929, cuộc đại suy thoái kinh tế bùng nổ ở Mỹ, sau đó lan rộng ra khắp các châu lục. </a:t>
            </a:r>
            <a:endParaRPr lang="en-US" sz="2800" dirty="0">
              <a:solidFill>
                <a:srgbClr val="FFF683"/>
              </a:solidFill>
              <a:latin typeface="Times New Roman" panose="02020603050405020304" pitchFamily="18" charset="0"/>
              <a:cs typeface="Times New Roman" panose="02020603050405020304" pitchFamily="18" charset="0"/>
            </a:endParaRPr>
          </a:p>
          <a:p>
            <a:pPr algn="just"/>
            <a:r>
              <a:rPr lang="en-US" sz="2800" dirty="0">
                <a:solidFill>
                  <a:srgbClr val="FFF683"/>
                </a:solidFill>
                <a:latin typeface="Times New Roman" panose="02020603050405020304" pitchFamily="18" charset="0"/>
                <a:cs typeface="Times New Roman" panose="02020603050405020304" pitchFamily="18" charset="0"/>
              </a:rPr>
              <a:t>+ </a:t>
            </a:r>
            <a:r>
              <a:rPr lang="vi-VN" sz="2800" dirty="0">
                <a:solidFill>
                  <a:srgbClr val="FFF683"/>
                </a:solidFill>
                <a:latin typeface="Times New Roman" panose="02020603050405020304" pitchFamily="18" charset="0"/>
                <a:cs typeface="Times New Roman" panose="02020603050405020304" pitchFamily="18" charset="0"/>
              </a:rPr>
              <a:t>Cuộc khủng hoảng diễn ra trên tất cả các lĩnh vực: tài chính, công nghiệp, nông nghiệp, thương nghiệp…</a:t>
            </a:r>
            <a:r>
              <a:rPr lang="en-US" sz="2800" dirty="0">
                <a:solidFill>
                  <a:srgbClr val="FFF683"/>
                </a:solidFill>
                <a:latin typeface="Times New Roman" panose="02020603050405020304" pitchFamily="18" charset="0"/>
                <a:cs typeface="Times New Roman" panose="02020603050405020304" pitchFamily="18" charset="0"/>
              </a:rPr>
              <a:t> </a:t>
            </a:r>
          </a:p>
          <a:p>
            <a:pPr algn="just"/>
            <a:r>
              <a:rPr lang="en-US" sz="2800" dirty="0">
                <a:solidFill>
                  <a:srgbClr val="FFF683"/>
                </a:solidFill>
                <a:latin typeface="Times New Roman" panose="02020603050405020304" pitchFamily="18" charset="0"/>
                <a:cs typeface="Times New Roman" panose="02020603050405020304" pitchFamily="18" charset="0"/>
              </a:rPr>
              <a:t>+ </a:t>
            </a:r>
            <a:r>
              <a:rPr lang="vi-VN" sz="2800" dirty="0">
                <a:solidFill>
                  <a:srgbClr val="FFF683"/>
                </a:solidFill>
                <a:latin typeface="Times New Roman" panose="02020603050405020304" pitchFamily="18" charset="0"/>
                <a:cs typeface="Times New Roman" panose="02020603050405020304" pitchFamily="18" charset="0"/>
              </a:rPr>
              <a:t>Hàng  chục  triệu  người </a:t>
            </a:r>
            <a:r>
              <a:rPr lang="en-US" sz="2800" dirty="0">
                <a:solidFill>
                  <a:srgbClr val="FFF683"/>
                </a:solidFill>
                <a:latin typeface="Times New Roman" panose="02020603050405020304" pitchFamily="18" charset="0"/>
                <a:cs typeface="Times New Roman" panose="02020603050405020304" pitchFamily="18" charset="0"/>
              </a:rPr>
              <a:t> </a:t>
            </a:r>
            <a:r>
              <a:rPr lang="vi-VN" sz="2800" dirty="0">
                <a:solidFill>
                  <a:srgbClr val="FFF683"/>
                </a:solidFill>
                <a:latin typeface="Times New Roman" panose="02020603050405020304" pitchFamily="18" charset="0"/>
                <a:cs typeface="Times New Roman" panose="02020603050405020304" pitchFamily="18" charset="0"/>
              </a:rPr>
              <a:t>thất nghiệp</a:t>
            </a:r>
            <a:r>
              <a:rPr lang="en-US" sz="2800" dirty="0">
                <a:solidFill>
                  <a:srgbClr val="FFF683"/>
                </a:solidFill>
                <a:latin typeface="Times New Roman" panose="02020603050405020304" pitchFamily="18" charset="0"/>
                <a:cs typeface="Times New Roman" panose="02020603050405020304" pitchFamily="18" charset="0"/>
              </a:rPr>
              <a:t>; </a:t>
            </a:r>
            <a:r>
              <a:rPr lang="vi-VN" sz="2800" dirty="0">
                <a:solidFill>
                  <a:srgbClr val="FFF683"/>
                </a:solidFill>
                <a:latin typeface="Times New Roman" panose="02020603050405020304" pitchFamily="18" charset="0"/>
                <a:cs typeface="Times New Roman" panose="02020603050405020304" pitchFamily="18" charset="0"/>
              </a:rPr>
              <a:t> Nhiều nhà máy, nông trại </a:t>
            </a:r>
            <a:r>
              <a:rPr lang="en-US" sz="2800" dirty="0">
                <a:solidFill>
                  <a:srgbClr val="FFF683"/>
                </a:solidFill>
                <a:latin typeface="Times New Roman" panose="02020603050405020304" pitchFamily="18" charset="0"/>
                <a:cs typeface="Times New Roman" panose="02020603050405020304" pitchFamily="18" charset="0"/>
              </a:rPr>
              <a:t> </a:t>
            </a:r>
            <a:r>
              <a:rPr lang="vi-VN" sz="2800" dirty="0">
                <a:solidFill>
                  <a:srgbClr val="FFF683"/>
                </a:solidFill>
                <a:latin typeface="Times New Roman" panose="02020603050405020304" pitchFamily="18" charset="0"/>
                <a:cs typeface="Times New Roman" panose="02020603050405020304" pitchFamily="18" charset="0"/>
              </a:rPr>
              <a:t>bị phá sản,…</a:t>
            </a:r>
            <a:r>
              <a:rPr lang="en-US" sz="2800" dirty="0">
                <a:solidFill>
                  <a:srgbClr val="FFF683"/>
                </a:solidFill>
                <a:latin typeface="Times New Roman" panose="02020603050405020304" pitchFamily="18" charset="0"/>
                <a:cs typeface="Times New Roman" panose="02020603050405020304" pitchFamily="18" charset="0"/>
              </a:rPr>
              <a:t>;</a:t>
            </a:r>
            <a:r>
              <a:rPr lang="vi-VN" sz="2800" dirty="0">
                <a:solidFill>
                  <a:srgbClr val="FFF683"/>
                </a:solidFill>
                <a:latin typeface="Times New Roman" panose="02020603050405020304" pitchFamily="18" charset="0"/>
                <a:cs typeface="Times New Roman" panose="02020603050405020304" pitchFamily="18" charset="0"/>
              </a:rPr>
              <a:t>Tâm  lí  hoài  nghi  về  mô </a:t>
            </a:r>
            <a:r>
              <a:rPr lang="en-US" sz="2800" dirty="0">
                <a:solidFill>
                  <a:srgbClr val="FFF683"/>
                </a:solidFill>
                <a:latin typeface="Times New Roman" panose="02020603050405020304" pitchFamily="18" charset="0"/>
                <a:cs typeface="Times New Roman" panose="02020603050405020304" pitchFamily="18" charset="0"/>
              </a:rPr>
              <a:t> </a:t>
            </a:r>
            <a:r>
              <a:rPr lang="vi-VN" sz="2800" dirty="0">
                <a:solidFill>
                  <a:srgbClr val="FFF683"/>
                </a:solidFill>
                <a:latin typeface="Times New Roman" panose="02020603050405020304" pitchFamily="18" charset="0"/>
                <a:cs typeface="Times New Roman" panose="02020603050405020304" pitchFamily="18" charset="0"/>
              </a:rPr>
              <a:t>hình kinh tế tư bản</a:t>
            </a:r>
          </a:p>
        </p:txBody>
      </p:sp>
      <p:sp>
        <p:nvSpPr>
          <p:cNvPr id="15" name="Speech Bubble: Rectangle with Corners Rounded 14">
            <a:extLst>
              <a:ext uri="{FF2B5EF4-FFF2-40B4-BE49-F238E27FC236}">
                <a16:creationId xmlns:a16="http://schemas.microsoft.com/office/drawing/2014/main" id="{60F94B35-A818-9513-FCF7-515B0F8CC73E}"/>
              </a:ext>
            </a:extLst>
          </p:cNvPr>
          <p:cNvSpPr/>
          <p:nvPr/>
        </p:nvSpPr>
        <p:spPr>
          <a:xfrm>
            <a:off x="7960223" y="1295087"/>
            <a:ext cx="4058317" cy="1815882"/>
          </a:xfrm>
          <a:prstGeom prst="wedgeRoundRectCallout">
            <a:avLst>
              <a:gd name="adj1" fmla="val -46922"/>
              <a:gd name="adj2" fmla="val 929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Tx/>
              <a:buNone/>
              <a:defRPr/>
            </a:pPr>
            <a:r>
              <a:rPr lang="pt-BR" altLang="en-US" sz="2800" b="1" dirty="0">
                <a:solidFill>
                  <a:schemeClr val="bg1"/>
                </a:solidFill>
                <a:latin typeface="Times New Roman" pitchFamily="18" charset="0"/>
                <a:cs typeface="Times New Roman" pitchFamily="18" charset="0"/>
              </a:rPr>
              <a:t>Nêu  các  biểu  hiện  của </a:t>
            </a:r>
          </a:p>
          <a:p>
            <a:pPr>
              <a:buFontTx/>
              <a:buNone/>
              <a:defRPr/>
            </a:pPr>
            <a:r>
              <a:rPr lang="pt-BR" altLang="en-US" sz="2800" b="1" dirty="0">
                <a:solidFill>
                  <a:schemeClr val="bg1"/>
                </a:solidFill>
                <a:latin typeface="Times New Roman" pitchFamily="18" charset="0"/>
                <a:cs typeface="Times New Roman" pitchFamily="18" charset="0"/>
              </a:rPr>
              <a:t>cuộc đại suy thoái kinh </a:t>
            </a:r>
          </a:p>
          <a:p>
            <a:pPr>
              <a:buFontTx/>
              <a:buNone/>
              <a:defRPr/>
            </a:pPr>
            <a:r>
              <a:rPr lang="pt-BR" altLang="en-US" sz="2800" b="1" dirty="0">
                <a:solidFill>
                  <a:schemeClr val="bg1"/>
                </a:solidFill>
                <a:latin typeface="Times New Roman" pitchFamily="18" charset="0"/>
                <a:cs typeface="Times New Roman" pitchFamily="18" charset="0"/>
              </a:rPr>
              <a:t>tế  những  năm  30  của </a:t>
            </a:r>
          </a:p>
          <a:p>
            <a:pPr>
              <a:buFontTx/>
              <a:buNone/>
              <a:defRPr/>
            </a:pPr>
            <a:r>
              <a:rPr lang="pt-BR" altLang="en-US" sz="2800" b="1" dirty="0">
                <a:solidFill>
                  <a:schemeClr val="bg1"/>
                </a:solidFill>
                <a:latin typeface="Times New Roman" pitchFamily="18" charset="0"/>
                <a:cs typeface="Times New Roman" pitchFamily="18" charset="0"/>
              </a:rPr>
              <a:t>thế kỉ XX.?</a:t>
            </a:r>
            <a:endParaRPr lang="en-US" altLang="en-US" sz="2800" b="1" dirty="0">
              <a:solidFill>
                <a:schemeClr val="bg1"/>
              </a:solidFill>
              <a:latin typeface="Times New Roman" pitchFamily="18" charset="0"/>
              <a:ea typeface="SimSun" pitchFamily="2" charset="-122"/>
              <a:cs typeface="Times New Roman" pitchFamily="18" charset="0"/>
            </a:endParaRPr>
          </a:p>
        </p:txBody>
      </p:sp>
    </p:spTree>
    <p:extLst>
      <p:ext uri="{BB962C8B-B14F-4D97-AF65-F5344CB8AC3E}">
        <p14:creationId xmlns:p14="http://schemas.microsoft.com/office/powerpoint/2010/main" val="3966565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circle(in)">
                                      <p:cBhvr>
                                        <p:cTn id="12" dur="2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circle(in)">
                                      <p:cBhvr>
                                        <p:cTn id="17" dur="20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circle(in)">
                                      <p:cBhvr>
                                        <p:cTn id="22" dur="20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circle(in)">
                                      <p:cBhvr>
                                        <p:cTn id="27" dur="2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5527-B3A8-3ED4-6761-AF782FE0FEEC}"/>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AF6F8808-1B47-F5EE-81BE-4B4C676B677E}"/>
              </a:ext>
            </a:extLst>
          </p:cNvPr>
          <p:cNvSpPr>
            <a:spLocks noGrp="1"/>
          </p:cNvSpPr>
          <p:nvPr>
            <p:ph type="subTitle" idx="1"/>
          </p:nvPr>
        </p:nvSpPr>
        <p:spPr/>
        <p:txBody>
          <a:bodyPr/>
          <a:lstStyle/>
          <a:p>
            <a:endParaRPr lang="vi-VN"/>
          </a:p>
        </p:txBody>
      </p:sp>
      <p:pic>
        <p:nvPicPr>
          <p:cNvPr id="7" name="Picture 6">
            <a:extLst>
              <a:ext uri="{FF2B5EF4-FFF2-40B4-BE49-F238E27FC236}">
                <a16:creationId xmlns:a16="http://schemas.microsoft.com/office/drawing/2014/main" id="{0E965842-8090-3B8D-B70C-EC263AA17BD6}"/>
              </a:ext>
            </a:extLst>
          </p:cNvPr>
          <p:cNvPicPr>
            <a:picLocks noChangeAspect="1"/>
          </p:cNvPicPr>
          <p:nvPr/>
        </p:nvPicPr>
        <p:blipFill>
          <a:blip r:embed="rId2"/>
          <a:stretch>
            <a:fillRect/>
          </a:stretch>
        </p:blipFill>
        <p:spPr>
          <a:xfrm>
            <a:off x="1118493" y="561575"/>
            <a:ext cx="9955014" cy="5734850"/>
          </a:xfrm>
          <a:prstGeom prst="rect">
            <a:avLst/>
          </a:prstGeom>
        </p:spPr>
      </p:pic>
    </p:spTree>
    <p:extLst>
      <p:ext uri="{BB962C8B-B14F-4D97-AF65-F5344CB8AC3E}">
        <p14:creationId xmlns:p14="http://schemas.microsoft.com/office/powerpoint/2010/main" val="1509000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68E2-7DE3-75CD-9970-5E1864426B7B}"/>
              </a:ext>
            </a:extLst>
          </p:cNvPr>
          <p:cNvSpPr>
            <a:spLocks noGrp="1"/>
          </p:cNvSpPr>
          <p:nvPr>
            <p:ph type="title"/>
          </p:nvPr>
        </p:nvSpPr>
        <p:spPr>
          <a:xfrm>
            <a:off x="6465676" y="77146"/>
            <a:ext cx="4434720" cy="1716255"/>
          </a:xfrm>
        </p:spPr>
        <p:txBody>
          <a:bodyPr anchor="b">
            <a:normAutofit/>
          </a:bodyPr>
          <a:lstStyle/>
          <a:p>
            <a:r>
              <a:rPr lang="en-US" sz="5200" b="1" dirty="0">
                <a:solidFill>
                  <a:srgbClr val="FFF683"/>
                </a:solidFill>
                <a:latin typeface="Times New Roman" panose="02020603050405020304" pitchFamily="18" charset="0"/>
                <a:cs typeface="Times New Roman" panose="02020603050405020304" pitchFamily="18" charset="0"/>
              </a:rPr>
              <a:t>HOẠT ĐỘNG LUYỆN TẬP</a:t>
            </a:r>
          </a:p>
        </p:txBody>
      </p:sp>
      <p:pic>
        <p:nvPicPr>
          <p:cNvPr id="7" name="Picture 6" descr="Rice fields on terraced of Mu Cang Chai  YenBai  in Vietnam">
            <a:extLst>
              <a:ext uri="{FF2B5EF4-FFF2-40B4-BE49-F238E27FC236}">
                <a16:creationId xmlns:a16="http://schemas.microsoft.com/office/drawing/2014/main" id="{B25EEB4B-DD1A-3E81-8183-D6FEAAB87922}"/>
              </a:ext>
            </a:extLst>
          </p:cNvPr>
          <p:cNvPicPr>
            <a:picLocks noChangeAspect="1"/>
          </p:cNvPicPr>
          <p:nvPr/>
        </p:nvPicPr>
        <p:blipFill rotWithShape="1">
          <a:blip r:embed="rId2"/>
          <a:srcRect t="10441" b="3188"/>
          <a:stretch/>
        </p:blipFill>
        <p:spPr>
          <a:xfrm>
            <a:off x="231017" y="77146"/>
            <a:ext cx="5221625" cy="3010397"/>
          </a:xfrm>
          <a:prstGeom prst="rect">
            <a:avLst/>
          </a:prstGeom>
        </p:spPr>
      </p:pic>
      <p:pic>
        <p:nvPicPr>
          <p:cNvPr id="5" name="Content Placeholder 4">
            <a:extLst>
              <a:ext uri="{FF2B5EF4-FFF2-40B4-BE49-F238E27FC236}">
                <a16:creationId xmlns:a16="http://schemas.microsoft.com/office/drawing/2014/main" id="{1BFA22FF-A29C-3CA4-A548-291A400160B5}"/>
              </a:ext>
            </a:extLst>
          </p:cNvPr>
          <p:cNvPicPr>
            <a:picLocks noGrp="1" noChangeAspect="1"/>
            <a:extLst>
              <a:ext uri="{51228E76-BA90-4043-B771-695A4F85340A}">
                <alf:liveFeedProps xmlns:alf="http://schemas.microsoft.com/office/drawing/2021/livefeed"/>
              </a:ext>
            </a:extLst>
          </p:cNvPicPr>
          <p:nvPr>
            <p:ph idx="1"/>
          </p:nvPr>
        </p:nvPicPr>
        <p:blipFill>
          <a:blip r:embed="rId3">
            <a:extLst>
              <a:ext uri="{96DAC541-7B7A-43D3-8B79-37D633B846F1}">
                <asvg:svgBlip xmlns:asvg="http://schemas.microsoft.com/office/drawing/2016/SVG/main" r:embed="rId4"/>
              </a:ext>
            </a:extLst>
          </a:blip>
          <a:stretch>
            <a:fillRect/>
          </a:stretch>
        </p:blipFill>
        <p:spPr>
          <a:xfrm>
            <a:off x="6096000" y="2570956"/>
            <a:ext cx="5519738" cy="1716088"/>
          </a:xfrm>
        </p:spPr>
      </p:pic>
      <p:pic>
        <p:nvPicPr>
          <p:cNvPr id="14" name="Picture 13">
            <a:extLst>
              <a:ext uri="{FF2B5EF4-FFF2-40B4-BE49-F238E27FC236}">
                <a16:creationId xmlns:a16="http://schemas.microsoft.com/office/drawing/2014/main" id="{C40E49E9-9A3E-008C-B766-9C993EC44F00}"/>
              </a:ext>
            </a:extLst>
          </p:cNvPr>
          <p:cNvPicPr>
            <a:picLocks noChangeAspect="1"/>
          </p:cNvPicPr>
          <p:nvPr/>
        </p:nvPicPr>
        <p:blipFill>
          <a:blip r:embed="rId5"/>
          <a:stretch>
            <a:fillRect/>
          </a:stretch>
        </p:blipFill>
        <p:spPr>
          <a:xfrm>
            <a:off x="10678997" y="212212"/>
            <a:ext cx="1542739" cy="1380282"/>
          </a:xfrm>
          <a:prstGeom prst="rect">
            <a:avLst/>
          </a:prstGeom>
        </p:spPr>
      </p:pic>
    </p:spTree>
    <p:extLst>
      <p:ext uri="{BB962C8B-B14F-4D97-AF65-F5344CB8AC3E}">
        <p14:creationId xmlns:p14="http://schemas.microsoft.com/office/powerpoint/2010/main" val="2073203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CB2F104-1563-D16B-5189-BA091B34437A}"/>
              </a:ext>
            </a:extLst>
          </p:cNvPr>
          <p:cNvGrpSpPr>
            <a:grpSpLocks/>
          </p:cNvGrpSpPr>
          <p:nvPr/>
        </p:nvGrpSpPr>
        <p:grpSpPr bwMode="auto">
          <a:xfrm>
            <a:off x="0" y="941786"/>
            <a:ext cx="12192000" cy="1373618"/>
            <a:chOff x="160" y="1248"/>
            <a:chExt cx="4734" cy="1171"/>
          </a:xfrm>
          <a:solidFill>
            <a:srgbClr val="CCECFF"/>
          </a:solidFill>
        </p:grpSpPr>
        <p:sp>
          <p:nvSpPr>
            <p:cNvPr id="46118" name="Rectangle 3" descr="Parchment">
              <a:extLst>
                <a:ext uri="{FF2B5EF4-FFF2-40B4-BE49-F238E27FC236}">
                  <a16:creationId xmlns:a16="http://schemas.microsoft.com/office/drawing/2014/main" id="{A90C570C-8DC1-CFBE-49E3-24CB79195207}"/>
                </a:ext>
              </a:extLst>
            </p:cNvPr>
            <p:cNvSpPr>
              <a:spLocks noChangeArrowheads="1"/>
            </p:cNvSpPr>
            <p:nvPr/>
          </p:nvSpPr>
          <p:spPr bwMode="auto">
            <a:xfrm>
              <a:off x="4569" y="1438"/>
              <a:ext cx="72" cy="324"/>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9" name="AutoShape 4" descr="Parchment">
              <a:extLst>
                <a:ext uri="{FF2B5EF4-FFF2-40B4-BE49-F238E27FC236}">
                  <a16:creationId xmlns:a16="http://schemas.microsoft.com/office/drawing/2014/main" id="{C0CF3942-526E-EE9E-FCE7-3935822761C9}"/>
                </a:ext>
              </a:extLst>
            </p:cNvPr>
            <p:cNvSpPr>
              <a:spLocks noChangeArrowheads="1"/>
            </p:cNvSpPr>
            <p:nvPr/>
          </p:nvSpPr>
          <p:spPr bwMode="auto">
            <a:xfrm>
              <a:off x="160" y="1248"/>
              <a:ext cx="4734" cy="1171"/>
            </a:xfrm>
            <a:prstGeom prst="roundRect">
              <a:avLst>
                <a:gd name="adj" fmla="val 16667"/>
              </a:avLst>
            </a:prstGeom>
            <a:solidFill>
              <a:srgbClr val="FFFFCC"/>
            </a:solidFill>
            <a:ln>
              <a:headEnd/>
              <a:tailEnd/>
            </a:ln>
          </p:spPr>
          <p:style>
            <a:lnRef idx="3">
              <a:schemeClr val="lt1"/>
            </a:lnRef>
            <a:fillRef idx="1">
              <a:schemeClr val="accent5"/>
            </a:fillRef>
            <a:effectRef idx="1">
              <a:schemeClr val="accent5"/>
            </a:effectRef>
            <a:fontRef idx="minor">
              <a:schemeClr val="lt1"/>
            </a:fontRef>
          </p:style>
          <p:txBody>
            <a:bodyPr anchor="ctr">
              <a:spAutoFit/>
            </a:bodyPr>
            <a:lstStyle/>
            <a:p>
              <a:pPr algn="ctr">
                <a:defRPr/>
              </a:pPr>
              <a:r>
                <a:rPr lang="en-US" sz="3733" b="1" dirty="0">
                  <a:solidFill>
                    <a:srgbClr val="FF0000"/>
                  </a:solidFill>
                  <a:latin typeface="Times New Roman" pitchFamily="18" charset="0"/>
                  <a:cs typeface="Times New Roman" pitchFamily="18" charset="0"/>
                </a:rPr>
                <a:t>Câu 1. Cuộc khủng hoảng kinh tế (1929-1933) bùng nổ đầu tiên ở nước nào? </a:t>
              </a:r>
            </a:p>
          </p:txBody>
        </p:sp>
      </p:grpSp>
      <p:grpSp>
        <p:nvGrpSpPr>
          <p:cNvPr id="3" name="Group 5">
            <a:extLst>
              <a:ext uri="{FF2B5EF4-FFF2-40B4-BE49-F238E27FC236}">
                <a16:creationId xmlns:a16="http://schemas.microsoft.com/office/drawing/2014/main" id="{779EDFCD-9ED4-4903-E4FD-30CE01DBCF7A}"/>
              </a:ext>
            </a:extLst>
          </p:cNvPr>
          <p:cNvGrpSpPr>
            <a:grpSpLocks/>
          </p:cNvGrpSpPr>
          <p:nvPr/>
        </p:nvGrpSpPr>
        <p:grpSpPr bwMode="auto">
          <a:xfrm>
            <a:off x="901" y="3370558"/>
            <a:ext cx="12191099" cy="486141"/>
            <a:chOff x="-68" y="2038"/>
            <a:chExt cx="4854" cy="306"/>
          </a:xfrm>
          <a:solidFill>
            <a:schemeClr val="accent5">
              <a:lumMod val="20000"/>
              <a:lumOff val="80000"/>
            </a:schemeClr>
          </a:solidFill>
        </p:grpSpPr>
        <p:sp>
          <p:nvSpPr>
            <p:cNvPr id="46116" name="Rectangle 6" descr="Water droplets">
              <a:extLst>
                <a:ext uri="{FF2B5EF4-FFF2-40B4-BE49-F238E27FC236}">
                  <a16:creationId xmlns:a16="http://schemas.microsoft.com/office/drawing/2014/main" id="{F1A30562-5E33-7DC3-1486-4144FDA4C278}"/>
                </a:ext>
              </a:extLst>
            </p:cNvPr>
            <p:cNvSpPr>
              <a:spLocks noChangeArrowheads="1"/>
            </p:cNvSpPr>
            <p:nvPr/>
          </p:nvSpPr>
          <p:spPr bwMode="auto">
            <a:xfrm>
              <a:off x="4513" y="2038"/>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7" name="AutoShape 7" descr="Water droplets">
              <a:extLst>
                <a:ext uri="{FF2B5EF4-FFF2-40B4-BE49-F238E27FC236}">
                  <a16:creationId xmlns:a16="http://schemas.microsoft.com/office/drawing/2014/main" id="{8A07C24C-BB5C-A060-64CD-C01B6DFFFC5B}"/>
                </a:ext>
              </a:extLst>
            </p:cNvPr>
            <p:cNvSpPr>
              <a:spLocks noChangeArrowheads="1"/>
            </p:cNvSpPr>
            <p:nvPr/>
          </p:nvSpPr>
          <p:spPr bwMode="auto">
            <a:xfrm>
              <a:off x="-68" y="2080"/>
              <a:ext cx="4854" cy="264"/>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B</a:t>
              </a:r>
              <a:r>
                <a:rPr lang="en-US" sz="1867" b="1" dirty="0">
                  <a:latin typeface="Times New Roman" pitchFamily="18" charset="0"/>
                  <a:cs typeface="Times New Roman" pitchFamily="18" charset="0"/>
                </a:rPr>
                <a:t>. Mĩ. </a:t>
              </a:r>
            </a:p>
          </p:txBody>
        </p:sp>
      </p:grpSp>
      <p:grpSp>
        <p:nvGrpSpPr>
          <p:cNvPr id="4" name="Group 8">
            <a:extLst>
              <a:ext uri="{FF2B5EF4-FFF2-40B4-BE49-F238E27FC236}">
                <a16:creationId xmlns:a16="http://schemas.microsoft.com/office/drawing/2014/main" id="{6207C534-294D-FACD-CDE0-61A1C3D9B783}"/>
              </a:ext>
            </a:extLst>
          </p:cNvPr>
          <p:cNvGrpSpPr>
            <a:grpSpLocks/>
          </p:cNvGrpSpPr>
          <p:nvPr/>
        </p:nvGrpSpPr>
        <p:grpSpPr bwMode="auto">
          <a:xfrm>
            <a:off x="0" y="4128944"/>
            <a:ext cx="12192000" cy="467910"/>
            <a:chOff x="104" y="2038"/>
            <a:chExt cx="4782" cy="294"/>
          </a:xfrm>
          <a:solidFill>
            <a:schemeClr val="accent5">
              <a:lumMod val="20000"/>
              <a:lumOff val="80000"/>
            </a:schemeClr>
          </a:solidFill>
        </p:grpSpPr>
        <p:sp>
          <p:nvSpPr>
            <p:cNvPr id="46114" name="Rectangle 9" descr="Water droplets">
              <a:extLst>
                <a:ext uri="{FF2B5EF4-FFF2-40B4-BE49-F238E27FC236}">
                  <a16:creationId xmlns:a16="http://schemas.microsoft.com/office/drawing/2014/main" id="{5D31AB97-4EE8-D316-D07D-0B079454DF4C}"/>
                </a:ext>
              </a:extLst>
            </p:cNvPr>
            <p:cNvSpPr>
              <a:spLocks noChangeArrowheads="1"/>
            </p:cNvSpPr>
            <p:nvPr/>
          </p:nvSpPr>
          <p:spPr bwMode="auto">
            <a:xfrm>
              <a:off x="4513" y="2038"/>
              <a:ext cx="72"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5" name="AutoShape 10" descr="Water droplets">
              <a:extLst>
                <a:ext uri="{FF2B5EF4-FFF2-40B4-BE49-F238E27FC236}">
                  <a16:creationId xmlns:a16="http://schemas.microsoft.com/office/drawing/2014/main" id="{945100E9-0CE5-44E1-466B-984239846EE2}"/>
                </a:ext>
              </a:extLst>
            </p:cNvPr>
            <p:cNvSpPr>
              <a:spLocks noChangeArrowheads="1"/>
            </p:cNvSpPr>
            <p:nvPr/>
          </p:nvSpPr>
          <p:spPr bwMode="auto">
            <a:xfrm>
              <a:off x="104" y="2068"/>
              <a:ext cx="4782" cy="264"/>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C</a:t>
              </a:r>
              <a:r>
                <a:rPr lang="en-US" sz="1867" b="1" dirty="0">
                  <a:latin typeface="Times New Roman" pitchFamily="18" charset="0"/>
                  <a:cs typeface="Times New Roman" pitchFamily="18" charset="0"/>
                </a:rPr>
                <a:t>. Anh. </a:t>
              </a:r>
            </a:p>
          </p:txBody>
        </p:sp>
      </p:grpSp>
      <p:grpSp>
        <p:nvGrpSpPr>
          <p:cNvPr id="5" name="Group 11">
            <a:extLst>
              <a:ext uri="{FF2B5EF4-FFF2-40B4-BE49-F238E27FC236}">
                <a16:creationId xmlns:a16="http://schemas.microsoft.com/office/drawing/2014/main" id="{321BC7B8-BC58-4BE8-99F0-B85403D94FE3}"/>
              </a:ext>
            </a:extLst>
          </p:cNvPr>
          <p:cNvGrpSpPr>
            <a:grpSpLocks/>
          </p:cNvGrpSpPr>
          <p:nvPr/>
        </p:nvGrpSpPr>
        <p:grpSpPr bwMode="auto">
          <a:xfrm>
            <a:off x="304800" y="5578462"/>
            <a:ext cx="3860800" cy="683706"/>
            <a:chOff x="153" y="1974"/>
            <a:chExt cx="4733" cy="431"/>
          </a:xfrm>
        </p:grpSpPr>
        <p:sp>
          <p:nvSpPr>
            <p:cNvPr id="27659" name="Rectangle 12">
              <a:extLst>
                <a:ext uri="{FF2B5EF4-FFF2-40B4-BE49-F238E27FC236}">
                  <a16:creationId xmlns:a16="http://schemas.microsoft.com/office/drawing/2014/main" id="{E750EE99-151D-DEF1-C02B-68C9FA806E9D}"/>
                </a:ext>
              </a:extLst>
            </p:cNvPr>
            <p:cNvSpPr>
              <a:spLocks noChangeArrowheads="1"/>
            </p:cNvSpPr>
            <p:nvPr/>
          </p:nvSpPr>
          <p:spPr bwMode="auto">
            <a:xfrm>
              <a:off x="4513" y="1974"/>
              <a:ext cx="226" cy="369"/>
            </a:xfrm>
            <a:prstGeom prst="rect">
              <a:avLst/>
            </a:prstGeom>
            <a:solidFill>
              <a:srgbClr val="FFFF00"/>
            </a:solidFill>
            <a:ln w="9525" algn="ctr">
              <a:solidFill>
                <a:srgbClr val="008000"/>
              </a:solidFill>
              <a:miter lim="800000"/>
              <a:headEnd/>
              <a:tailEnd/>
            </a:ln>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3200">
                <a:latin typeface="MS Song"/>
              </a:endParaRPr>
            </a:p>
          </p:txBody>
        </p:sp>
        <p:sp>
          <p:nvSpPr>
            <p:cNvPr id="27660" name="AutoShape 13">
              <a:extLst>
                <a:ext uri="{FF2B5EF4-FFF2-40B4-BE49-F238E27FC236}">
                  <a16:creationId xmlns:a16="http://schemas.microsoft.com/office/drawing/2014/main" id="{597BEB91-EC51-0D7C-1919-787A67D1616F}"/>
                </a:ext>
              </a:extLst>
            </p:cNvPr>
            <p:cNvSpPr>
              <a:spLocks noChangeArrowheads="1"/>
            </p:cNvSpPr>
            <p:nvPr/>
          </p:nvSpPr>
          <p:spPr bwMode="auto">
            <a:xfrm>
              <a:off x="153" y="1997"/>
              <a:ext cx="4733" cy="408"/>
            </a:xfrm>
            <a:prstGeom prst="roundRect">
              <a:avLst>
                <a:gd name="adj" fmla="val 16667"/>
              </a:avLst>
            </a:prstGeom>
            <a:solidFill>
              <a:srgbClr val="FFFF00"/>
            </a:solidFill>
            <a:ln w="9525" algn="ctr">
              <a:solidFill>
                <a:schemeClr val="tx1"/>
              </a:solidFill>
              <a:round/>
              <a:headEnd/>
              <a:tailEnd/>
            </a:ln>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vi-VN" sz="3200" b="1">
                  <a:solidFill>
                    <a:srgbClr val="FF0000"/>
                  </a:solidFill>
                  <a:latin typeface="Times New Roman" panose="02020603050405020304" pitchFamily="18" charset="0"/>
                  <a:cs typeface="Times New Roman" panose="02020603050405020304" pitchFamily="18" charset="0"/>
                </a:rPr>
                <a:t>Đáp án: B</a:t>
              </a:r>
            </a:p>
          </p:txBody>
        </p:sp>
      </p:grpSp>
      <p:grpSp>
        <p:nvGrpSpPr>
          <p:cNvPr id="6" name="Group 14">
            <a:extLst>
              <a:ext uri="{FF2B5EF4-FFF2-40B4-BE49-F238E27FC236}">
                <a16:creationId xmlns:a16="http://schemas.microsoft.com/office/drawing/2014/main" id="{C830C309-DCF6-BF45-D8FC-A837F081CC0C}"/>
              </a:ext>
            </a:extLst>
          </p:cNvPr>
          <p:cNvGrpSpPr>
            <a:grpSpLocks/>
          </p:cNvGrpSpPr>
          <p:nvPr/>
        </p:nvGrpSpPr>
        <p:grpSpPr bwMode="auto">
          <a:xfrm>
            <a:off x="901" y="2633613"/>
            <a:ext cx="12191099" cy="466542"/>
            <a:chOff x="32" y="2039"/>
            <a:chExt cx="4854" cy="294"/>
          </a:xfrm>
          <a:solidFill>
            <a:schemeClr val="accent5">
              <a:lumMod val="20000"/>
              <a:lumOff val="80000"/>
            </a:schemeClr>
          </a:solidFill>
        </p:grpSpPr>
        <p:sp>
          <p:nvSpPr>
            <p:cNvPr id="46110" name="Rectangle 15" descr="Water droplets">
              <a:extLst>
                <a:ext uri="{FF2B5EF4-FFF2-40B4-BE49-F238E27FC236}">
                  <a16:creationId xmlns:a16="http://schemas.microsoft.com/office/drawing/2014/main" id="{362BF825-2FD0-56B5-3828-5563EF997DA0}"/>
                </a:ext>
              </a:extLst>
            </p:cNvPr>
            <p:cNvSpPr>
              <a:spLocks noChangeArrowheads="1"/>
            </p:cNvSpPr>
            <p:nvPr/>
          </p:nvSpPr>
          <p:spPr bwMode="auto">
            <a:xfrm>
              <a:off x="4513" y="2039"/>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1" name="AutoShape 16" descr="Water droplets">
              <a:extLst>
                <a:ext uri="{FF2B5EF4-FFF2-40B4-BE49-F238E27FC236}">
                  <a16:creationId xmlns:a16="http://schemas.microsoft.com/office/drawing/2014/main" id="{01C13DE9-6EF7-7974-B50D-55603E59C150}"/>
                </a:ext>
              </a:extLst>
            </p:cNvPr>
            <p:cNvSpPr>
              <a:spLocks noChangeArrowheads="1"/>
            </p:cNvSpPr>
            <p:nvPr/>
          </p:nvSpPr>
          <p:spPr bwMode="auto">
            <a:xfrm>
              <a:off x="32" y="2068"/>
              <a:ext cx="4854" cy="265"/>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A</a:t>
              </a:r>
              <a:r>
                <a:rPr lang="en-US" sz="1867" b="1" dirty="0">
                  <a:latin typeface="Times New Roman" pitchFamily="18" charset="0"/>
                  <a:cs typeface="Times New Roman" pitchFamily="18" charset="0"/>
                </a:rPr>
                <a:t>. Nhật Bản. </a:t>
              </a:r>
            </a:p>
          </p:txBody>
        </p:sp>
      </p:grpSp>
      <p:sp>
        <p:nvSpPr>
          <p:cNvPr id="24607" name="Rectangle 31">
            <a:extLst>
              <a:ext uri="{FF2B5EF4-FFF2-40B4-BE49-F238E27FC236}">
                <a16:creationId xmlns:a16="http://schemas.microsoft.com/office/drawing/2014/main" id="{B5D39B98-BEFA-937E-BFFD-34009F52AD74}"/>
              </a:ext>
            </a:extLst>
          </p:cNvPr>
          <p:cNvSpPr>
            <a:spLocks noChangeArrowheads="1"/>
          </p:cNvSpPr>
          <p:nvPr/>
        </p:nvSpPr>
        <p:spPr bwMode="auto">
          <a:xfrm>
            <a:off x="2235201" y="6283974"/>
            <a:ext cx="2207684" cy="574438"/>
          </a:xfrm>
          <a:prstGeom prst="rect">
            <a:avLst/>
          </a:prstGeom>
          <a:solidFill>
            <a:srgbClr val="0000FF"/>
          </a:solidFill>
          <a:ln w="9525" algn="ctr">
            <a:solidFill>
              <a:schemeClr val="tx1"/>
            </a:solidFill>
            <a:miter lim="800000"/>
            <a:headEnd/>
            <a:tailEnd/>
          </a:ln>
        </p:spPr>
        <p:txBody>
          <a:bodyPr lIns="121909" tIns="60953" rIns="121909" bIns="60953"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vi-VN" sz="2933" b="1">
                <a:solidFill>
                  <a:schemeClr val="bg1"/>
                </a:solidFill>
                <a:latin typeface="Times New Roman" panose="02020603050405020304" pitchFamily="18" charset="0"/>
                <a:cs typeface="Times New Roman" panose="02020603050405020304" pitchFamily="18" charset="0"/>
              </a:rPr>
              <a:t>Đáp án</a:t>
            </a:r>
          </a:p>
        </p:txBody>
      </p:sp>
      <p:grpSp>
        <p:nvGrpSpPr>
          <p:cNvPr id="7" name="Group 32">
            <a:extLst>
              <a:ext uri="{FF2B5EF4-FFF2-40B4-BE49-F238E27FC236}">
                <a16:creationId xmlns:a16="http://schemas.microsoft.com/office/drawing/2014/main" id="{44A7C769-E735-19CE-0933-BAD975E06E02}"/>
              </a:ext>
            </a:extLst>
          </p:cNvPr>
          <p:cNvGrpSpPr>
            <a:grpSpLocks/>
          </p:cNvGrpSpPr>
          <p:nvPr/>
        </p:nvGrpSpPr>
        <p:grpSpPr bwMode="auto">
          <a:xfrm>
            <a:off x="1090" y="4868813"/>
            <a:ext cx="12190911" cy="466542"/>
            <a:chOff x="-18" y="2039"/>
            <a:chExt cx="4904" cy="294"/>
          </a:xfrm>
          <a:solidFill>
            <a:schemeClr val="accent5">
              <a:lumMod val="20000"/>
              <a:lumOff val="80000"/>
            </a:schemeClr>
          </a:solidFill>
        </p:grpSpPr>
        <p:sp>
          <p:nvSpPr>
            <p:cNvPr id="46108" name="Rectangle 33" descr="Water droplets">
              <a:extLst>
                <a:ext uri="{FF2B5EF4-FFF2-40B4-BE49-F238E27FC236}">
                  <a16:creationId xmlns:a16="http://schemas.microsoft.com/office/drawing/2014/main" id="{645B72BF-341A-0A80-860C-BF31F426BEE8}"/>
                </a:ext>
              </a:extLst>
            </p:cNvPr>
            <p:cNvSpPr>
              <a:spLocks noChangeArrowheads="1"/>
            </p:cNvSpPr>
            <p:nvPr/>
          </p:nvSpPr>
          <p:spPr bwMode="auto">
            <a:xfrm>
              <a:off x="4513" y="2039"/>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09" name="AutoShape 34" descr="Water droplets">
              <a:extLst>
                <a:ext uri="{FF2B5EF4-FFF2-40B4-BE49-F238E27FC236}">
                  <a16:creationId xmlns:a16="http://schemas.microsoft.com/office/drawing/2014/main" id="{541898F3-60B5-9021-3882-CB4F2FD0B745}"/>
                </a:ext>
              </a:extLst>
            </p:cNvPr>
            <p:cNvSpPr>
              <a:spLocks noChangeArrowheads="1"/>
            </p:cNvSpPr>
            <p:nvPr/>
          </p:nvSpPr>
          <p:spPr bwMode="auto">
            <a:xfrm>
              <a:off x="-18" y="2068"/>
              <a:ext cx="4904" cy="265"/>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D</a:t>
              </a:r>
              <a:r>
                <a:rPr lang="en-US" sz="1867" b="1" dirty="0">
                  <a:latin typeface="Times New Roman" pitchFamily="18" charset="0"/>
                  <a:cs typeface="Times New Roman" pitchFamily="18" charset="0"/>
                </a:rPr>
                <a:t>. Liên Xô. </a:t>
              </a:r>
            </a:p>
          </p:txBody>
        </p:sp>
      </p:grpSp>
      <p:sp>
        <p:nvSpPr>
          <p:cNvPr id="27657" name="Text Box 36">
            <a:extLst>
              <a:ext uri="{FF2B5EF4-FFF2-40B4-BE49-F238E27FC236}">
                <a16:creationId xmlns:a16="http://schemas.microsoft.com/office/drawing/2014/main" id="{103F7894-B2A5-4DA3-3A53-8395EBBB638F}"/>
              </a:ext>
            </a:extLst>
          </p:cNvPr>
          <p:cNvSpPr txBox="1">
            <a:spLocks noChangeArrowheads="1"/>
          </p:cNvSpPr>
          <p:nvPr/>
        </p:nvSpPr>
        <p:spPr bwMode="auto">
          <a:xfrm>
            <a:off x="8331200" y="6477001"/>
            <a:ext cx="1422400" cy="61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9" tIns="60953" rIns="121909" bIns="60953">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3200">
              <a:latin typeface="MS Song"/>
            </a:endParaRPr>
          </a:p>
        </p:txBody>
      </p:sp>
      <p:sp>
        <p:nvSpPr>
          <p:cNvPr id="40" name="TextBox 39">
            <a:extLst>
              <a:ext uri="{FF2B5EF4-FFF2-40B4-BE49-F238E27FC236}">
                <a16:creationId xmlns:a16="http://schemas.microsoft.com/office/drawing/2014/main" id="{1842CDCA-0B8B-5DA5-8360-AC254EF88B7F}"/>
              </a:ext>
            </a:extLst>
          </p:cNvPr>
          <p:cNvSpPr txBox="1"/>
          <p:nvPr/>
        </p:nvSpPr>
        <p:spPr>
          <a:xfrm>
            <a:off x="2743200" y="1"/>
            <a:ext cx="5892800" cy="830997"/>
          </a:xfrm>
          <a:prstGeom prst="rect">
            <a:avLst/>
          </a:prstGeom>
          <a:solidFill>
            <a:srgbClr val="FFFF99"/>
          </a:solidFill>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4800" b="1" dirty="0">
                <a:solidFill>
                  <a:srgbClr val="002060"/>
                </a:solidFill>
                <a:latin typeface="Times New Roman" pitchFamily="18" charset="0"/>
                <a:cs typeface="Times New Roman" pitchFamily="18" charset="0"/>
              </a:rPr>
              <a:t>CÂU HỎI</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B896D85-AA5E-6666-B2C4-57282E83B403}"/>
              </a:ext>
            </a:extLst>
          </p:cNvPr>
          <p:cNvGrpSpPr>
            <a:grpSpLocks/>
          </p:cNvGrpSpPr>
          <p:nvPr/>
        </p:nvGrpSpPr>
        <p:grpSpPr bwMode="auto">
          <a:xfrm>
            <a:off x="0" y="941786"/>
            <a:ext cx="12192000" cy="1373618"/>
            <a:chOff x="160" y="1248"/>
            <a:chExt cx="4734" cy="1171"/>
          </a:xfrm>
          <a:solidFill>
            <a:srgbClr val="CCECFF"/>
          </a:solidFill>
        </p:grpSpPr>
        <p:sp>
          <p:nvSpPr>
            <p:cNvPr id="46118" name="Rectangle 3" descr="Parchment">
              <a:extLst>
                <a:ext uri="{FF2B5EF4-FFF2-40B4-BE49-F238E27FC236}">
                  <a16:creationId xmlns:a16="http://schemas.microsoft.com/office/drawing/2014/main" id="{15EA8B65-D858-FF04-C3D4-A585EAC0D5C7}"/>
                </a:ext>
              </a:extLst>
            </p:cNvPr>
            <p:cNvSpPr>
              <a:spLocks noChangeArrowheads="1"/>
            </p:cNvSpPr>
            <p:nvPr/>
          </p:nvSpPr>
          <p:spPr bwMode="auto">
            <a:xfrm>
              <a:off x="4569" y="1438"/>
              <a:ext cx="72" cy="324"/>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9" name="AutoShape 4" descr="Parchment">
              <a:extLst>
                <a:ext uri="{FF2B5EF4-FFF2-40B4-BE49-F238E27FC236}">
                  <a16:creationId xmlns:a16="http://schemas.microsoft.com/office/drawing/2014/main" id="{BD8F9517-7E12-56FB-94DC-05548955CF97}"/>
                </a:ext>
              </a:extLst>
            </p:cNvPr>
            <p:cNvSpPr>
              <a:spLocks noChangeArrowheads="1"/>
            </p:cNvSpPr>
            <p:nvPr/>
          </p:nvSpPr>
          <p:spPr bwMode="auto">
            <a:xfrm>
              <a:off x="160" y="1248"/>
              <a:ext cx="4734" cy="1171"/>
            </a:xfrm>
            <a:prstGeom prst="roundRect">
              <a:avLst>
                <a:gd name="adj" fmla="val 16667"/>
              </a:avLst>
            </a:prstGeom>
            <a:grpFill/>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algn="ctr">
                <a:defRPr/>
              </a:pPr>
              <a:r>
                <a:rPr lang="en-US" sz="3733" b="1" dirty="0">
                  <a:solidFill>
                    <a:srgbClr val="FF0000"/>
                  </a:solidFill>
                  <a:latin typeface="Times New Roman" pitchFamily="18" charset="0"/>
                  <a:cs typeface="Times New Roman" pitchFamily="18" charset="0"/>
                </a:rPr>
                <a:t>Câu 2. Ở Mĩ, cuộc khủng hoảng kinh tế 1929-1933, bắt đầu từ lĩnh vực nào? </a:t>
              </a:r>
            </a:p>
          </p:txBody>
        </p:sp>
      </p:grpSp>
      <p:grpSp>
        <p:nvGrpSpPr>
          <p:cNvPr id="3" name="Group 5">
            <a:extLst>
              <a:ext uri="{FF2B5EF4-FFF2-40B4-BE49-F238E27FC236}">
                <a16:creationId xmlns:a16="http://schemas.microsoft.com/office/drawing/2014/main" id="{96AC73AA-8D8B-CCF8-9F4D-BBF6AF932158}"/>
              </a:ext>
            </a:extLst>
          </p:cNvPr>
          <p:cNvGrpSpPr>
            <a:grpSpLocks/>
          </p:cNvGrpSpPr>
          <p:nvPr/>
        </p:nvGrpSpPr>
        <p:grpSpPr bwMode="auto">
          <a:xfrm>
            <a:off x="901" y="3370558"/>
            <a:ext cx="12191099" cy="486141"/>
            <a:chOff x="-68" y="2038"/>
            <a:chExt cx="4854" cy="306"/>
          </a:xfrm>
          <a:solidFill>
            <a:schemeClr val="accent5">
              <a:lumMod val="20000"/>
              <a:lumOff val="80000"/>
            </a:schemeClr>
          </a:solidFill>
        </p:grpSpPr>
        <p:sp>
          <p:nvSpPr>
            <p:cNvPr id="46116" name="Rectangle 6" descr="Water droplets">
              <a:extLst>
                <a:ext uri="{FF2B5EF4-FFF2-40B4-BE49-F238E27FC236}">
                  <a16:creationId xmlns:a16="http://schemas.microsoft.com/office/drawing/2014/main" id="{AC996AF7-3CD0-54D5-BF67-86F7FB1B4626}"/>
                </a:ext>
              </a:extLst>
            </p:cNvPr>
            <p:cNvSpPr>
              <a:spLocks noChangeArrowheads="1"/>
            </p:cNvSpPr>
            <p:nvPr/>
          </p:nvSpPr>
          <p:spPr bwMode="auto">
            <a:xfrm>
              <a:off x="4513" y="2038"/>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7" name="AutoShape 7" descr="Water droplets">
              <a:extLst>
                <a:ext uri="{FF2B5EF4-FFF2-40B4-BE49-F238E27FC236}">
                  <a16:creationId xmlns:a16="http://schemas.microsoft.com/office/drawing/2014/main" id="{97EED61B-E713-08C2-34FB-EDFB9E272B29}"/>
                </a:ext>
              </a:extLst>
            </p:cNvPr>
            <p:cNvSpPr>
              <a:spLocks noChangeArrowheads="1"/>
            </p:cNvSpPr>
            <p:nvPr/>
          </p:nvSpPr>
          <p:spPr bwMode="auto">
            <a:xfrm>
              <a:off x="-68" y="2080"/>
              <a:ext cx="4854" cy="264"/>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B</a:t>
              </a:r>
              <a:r>
                <a:rPr lang="en-US" sz="1867" b="1" dirty="0">
                  <a:latin typeface="Times New Roman" pitchFamily="18" charset="0"/>
                  <a:cs typeface="Times New Roman" pitchFamily="18" charset="0"/>
                </a:rPr>
                <a:t>. Công Nghiệp. </a:t>
              </a:r>
            </a:p>
          </p:txBody>
        </p:sp>
      </p:grpSp>
      <p:grpSp>
        <p:nvGrpSpPr>
          <p:cNvPr id="4" name="Group 8">
            <a:extLst>
              <a:ext uri="{FF2B5EF4-FFF2-40B4-BE49-F238E27FC236}">
                <a16:creationId xmlns:a16="http://schemas.microsoft.com/office/drawing/2014/main" id="{449024A7-32F4-A5C2-05C6-BCCE3CC58BD6}"/>
              </a:ext>
            </a:extLst>
          </p:cNvPr>
          <p:cNvGrpSpPr>
            <a:grpSpLocks/>
          </p:cNvGrpSpPr>
          <p:nvPr/>
        </p:nvGrpSpPr>
        <p:grpSpPr bwMode="auto">
          <a:xfrm>
            <a:off x="0" y="4128944"/>
            <a:ext cx="12192000" cy="467910"/>
            <a:chOff x="104" y="2038"/>
            <a:chExt cx="4782" cy="294"/>
          </a:xfrm>
          <a:solidFill>
            <a:schemeClr val="accent5">
              <a:lumMod val="20000"/>
              <a:lumOff val="80000"/>
            </a:schemeClr>
          </a:solidFill>
        </p:grpSpPr>
        <p:sp>
          <p:nvSpPr>
            <p:cNvPr id="46114" name="Rectangle 9" descr="Water droplets">
              <a:extLst>
                <a:ext uri="{FF2B5EF4-FFF2-40B4-BE49-F238E27FC236}">
                  <a16:creationId xmlns:a16="http://schemas.microsoft.com/office/drawing/2014/main" id="{A45ABF89-8D57-8D5D-A64C-314FCCCE2123}"/>
                </a:ext>
              </a:extLst>
            </p:cNvPr>
            <p:cNvSpPr>
              <a:spLocks noChangeArrowheads="1"/>
            </p:cNvSpPr>
            <p:nvPr/>
          </p:nvSpPr>
          <p:spPr bwMode="auto">
            <a:xfrm>
              <a:off x="4513" y="2038"/>
              <a:ext cx="72"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5" name="AutoShape 10" descr="Water droplets">
              <a:extLst>
                <a:ext uri="{FF2B5EF4-FFF2-40B4-BE49-F238E27FC236}">
                  <a16:creationId xmlns:a16="http://schemas.microsoft.com/office/drawing/2014/main" id="{9A94A684-53AE-CB94-AD09-673AD7CEDCDF}"/>
                </a:ext>
              </a:extLst>
            </p:cNvPr>
            <p:cNvSpPr>
              <a:spLocks noChangeArrowheads="1"/>
            </p:cNvSpPr>
            <p:nvPr/>
          </p:nvSpPr>
          <p:spPr bwMode="auto">
            <a:xfrm>
              <a:off x="104" y="2068"/>
              <a:ext cx="4782" cy="264"/>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C</a:t>
              </a:r>
              <a:r>
                <a:rPr lang="en-US" sz="1867" b="1" dirty="0">
                  <a:latin typeface="Times New Roman" pitchFamily="18" charset="0"/>
                  <a:cs typeface="Times New Roman" pitchFamily="18" charset="0"/>
                </a:rPr>
                <a:t>. Tài chính – ngân hàng. </a:t>
              </a:r>
            </a:p>
          </p:txBody>
        </p:sp>
      </p:grpSp>
      <p:grpSp>
        <p:nvGrpSpPr>
          <p:cNvPr id="5" name="Group 11">
            <a:extLst>
              <a:ext uri="{FF2B5EF4-FFF2-40B4-BE49-F238E27FC236}">
                <a16:creationId xmlns:a16="http://schemas.microsoft.com/office/drawing/2014/main" id="{F3E4A3D4-9D42-4134-E414-14C90C08B66A}"/>
              </a:ext>
            </a:extLst>
          </p:cNvPr>
          <p:cNvGrpSpPr>
            <a:grpSpLocks/>
          </p:cNvGrpSpPr>
          <p:nvPr/>
        </p:nvGrpSpPr>
        <p:grpSpPr bwMode="auto">
          <a:xfrm>
            <a:off x="304800" y="5578462"/>
            <a:ext cx="3860800" cy="683706"/>
            <a:chOff x="153" y="1974"/>
            <a:chExt cx="4733" cy="431"/>
          </a:xfrm>
        </p:grpSpPr>
        <p:sp>
          <p:nvSpPr>
            <p:cNvPr id="28683" name="Rectangle 12">
              <a:extLst>
                <a:ext uri="{FF2B5EF4-FFF2-40B4-BE49-F238E27FC236}">
                  <a16:creationId xmlns:a16="http://schemas.microsoft.com/office/drawing/2014/main" id="{07F857C3-7904-2F28-CE78-ED819EB2AA90}"/>
                </a:ext>
              </a:extLst>
            </p:cNvPr>
            <p:cNvSpPr>
              <a:spLocks noChangeArrowheads="1"/>
            </p:cNvSpPr>
            <p:nvPr/>
          </p:nvSpPr>
          <p:spPr bwMode="auto">
            <a:xfrm>
              <a:off x="4513" y="1974"/>
              <a:ext cx="226" cy="369"/>
            </a:xfrm>
            <a:prstGeom prst="rect">
              <a:avLst/>
            </a:prstGeom>
            <a:solidFill>
              <a:srgbClr val="FFFF00"/>
            </a:solidFill>
            <a:ln w="9525" algn="ctr">
              <a:solidFill>
                <a:srgbClr val="008000"/>
              </a:solidFill>
              <a:miter lim="800000"/>
              <a:headEnd/>
              <a:tailEnd/>
            </a:ln>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3200">
                <a:latin typeface="MS Song"/>
              </a:endParaRPr>
            </a:p>
          </p:txBody>
        </p:sp>
        <p:sp>
          <p:nvSpPr>
            <p:cNvPr id="28684" name="AutoShape 13">
              <a:extLst>
                <a:ext uri="{FF2B5EF4-FFF2-40B4-BE49-F238E27FC236}">
                  <a16:creationId xmlns:a16="http://schemas.microsoft.com/office/drawing/2014/main" id="{E8110D39-E2F7-E7A3-9F94-22426218DB20}"/>
                </a:ext>
              </a:extLst>
            </p:cNvPr>
            <p:cNvSpPr>
              <a:spLocks noChangeArrowheads="1"/>
            </p:cNvSpPr>
            <p:nvPr/>
          </p:nvSpPr>
          <p:spPr bwMode="auto">
            <a:xfrm>
              <a:off x="153" y="1997"/>
              <a:ext cx="4733" cy="408"/>
            </a:xfrm>
            <a:prstGeom prst="roundRect">
              <a:avLst>
                <a:gd name="adj" fmla="val 16667"/>
              </a:avLst>
            </a:prstGeom>
            <a:solidFill>
              <a:srgbClr val="FFFF00"/>
            </a:solidFill>
            <a:ln w="9525" algn="ctr">
              <a:solidFill>
                <a:schemeClr val="tx1"/>
              </a:solidFill>
              <a:round/>
              <a:headEnd/>
              <a:tailEnd/>
            </a:ln>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vi-VN" sz="3200" b="1">
                  <a:solidFill>
                    <a:srgbClr val="FF0000"/>
                  </a:solidFill>
                  <a:latin typeface="Times New Roman" panose="02020603050405020304" pitchFamily="18" charset="0"/>
                  <a:cs typeface="Times New Roman" panose="02020603050405020304" pitchFamily="18" charset="0"/>
                </a:rPr>
                <a:t>Đáp án: C</a:t>
              </a:r>
            </a:p>
          </p:txBody>
        </p:sp>
      </p:grpSp>
      <p:grpSp>
        <p:nvGrpSpPr>
          <p:cNvPr id="6" name="Group 14">
            <a:extLst>
              <a:ext uri="{FF2B5EF4-FFF2-40B4-BE49-F238E27FC236}">
                <a16:creationId xmlns:a16="http://schemas.microsoft.com/office/drawing/2014/main" id="{75B4404C-2269-036B-880A-B82461FEA021}"/>
              </a:ext>
            </a:extLst>
          </p:cNvPr>
          <p:cNvGrpSpPr>
            <a:grpSpLocks/>
          </p:cNvGrpSpPr>
          <p:nvPr/>
        </p:nvGrpSpPr>
        <p:grpSpPr bwMode="auto">
          <a:xfrm>
            <a:off x="901" y="2633613"/>
            <a:ext cx="12191099" cy="466542"/>
            <a:chOff x="32" y="2039"/>
            <a:chExt cx="4854" cy="294"/>
          </a:xfrm>
          <a:solidFill>
            <a:schemeClr val="accent5">
              <a:lumMod val="20000"/>
              <a:lumOff val="80000"/>
            </a:schemeClr>
          </a:solidFill>
        </p:grpSpPr>
        <p:sp>
          <p:nvSpPr>
            <p:cNvPr id="46110" name="Rectangle 15" descr="Water droplets">
              <a:extLst>
                <a:ext uri="{FF2B5EF4-FFF2-40B4-BE49-F238E27FC236}">
                  <a16:creationId xmlns:a16="http://schemas.microsoft.com/office/drawing/2014/main" id="{5148D918-A672-44BF-E867-F54DB6E1F075}"/>
                </a:ext>
              </a:extLst>
            </p:cNvPr>
            <p:cNvSpPr>
              <a:spLocks noChangeArrowheads="1"/>
            </p:cNvSpPr>
            <p:nvPr/>
          </p:nvSpPr>
          <p:spPr bwMode="auto">
            <a:xfrm>
              <a:off x="4513" y="2039"/>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1" name="AutoShape 16" descr="Water droplets">
              <a:extLst>
                <a:ext uri="{FF2B5EF4-FFF2-40B4-BE49-F238E27FC236}">
                  <a16:creationId xmlns:a16="http://schemas.microsoft.com/office/drawing/2014/main" id="{1739A298-7D19-891C-E6D7-0D9CDA3E3FC1}"/>
                </a:ext>
              </a:extLst>
            </p:cNvPr>
            <p:cNvSpPr>
              <a:spLocks noChangeArrowheads="1"/>
            </p:cNvSpPr>
            <p:nvPr/>
          </p:nvSpPr>
          <p:spPr bwMode="auto">
            <a:xfrm>
              <a:off x="32" y="2068"/>
              <a:ext cx="4854" cy="265"/>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A</a:t>
              </a:r>
              <a:r>
                <a:rPr lang="en-US" sz="1867" b="1" dirty="0">
                  <a:latin typeface="Times New Roman" pitchFamily="18" charset="0"/>
                  <a:cs typeface="Times New Roman" pitchFamily="18" charset="0"/>
                </a:rPr>
                <a:t>. Nông nghiệp. </a:t>
              </a:r>
            </a:p>
          </p:txBody>
        </p:sp>
      </p:grpSp>
      <p:sp>
        <p:nvSpPr>
          <p:cNvPr id="24607" name="Rectangle 31">
            <a:extLst>
              <a:ext uri="{FF2B5EF4-FFF2-40B4-BE49-F238E27FC236}">
                <a16:creationId xmlns:a16="http://schemas.microsoft.com/office/drawing/2014/main" id="{8AE3B328-A494-D1F1-ADA6-A857A3F94755}"/>
              </a:ext>
            </a:extLst>
          </p:cNvPr>
          <p:cNvSpPr>
            <a:spLocks noChangeArrowheads="1"/>
          </p:cNvSpPr>
          <p:nvPr/>
        </p:nvSpPr>
        <p:spPr bwMode="auto">
          <a:xfrm>
            <a:off x="2235201" y="6283974"/>
            <a:ext cx="2207684" cy="574438"/>
          </a:xfrm>
          <a:prstGeom prst="rect">
            <a:avLst/>
          </a:prstGeom>
          <a:solidFill>
            <a:srgbClr val="0000FF"/>
          </a:solidFill>
          <a:ln w="9525" algn="ctr">
            <a:solidFill>
              <a:schemeClr val="tx1"/>
            </a:solidFill>
            <a:miter lim="800000"/>
            <a:headEnd/>
            <a:tailEnd/>
          </a:ln>
        </p:spPr>
        <p:txBody>
          <a:bodyPr lIns="121909" tIns="60953" rIns="121909" bIns="60953"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vi-VN" sz="2933" b="1">
                <a:solidFill>
                  <a:schemeClr val="bg1"/>
                </a:solidFill>
                <a:latin typeface="Times New Roman" panose="02020603050405020304" pitchFamily="18" charset="0"/>
                <a:cs typeface="Times New Roman" panose="02020603050405020304" pitchFamily="18" charset="0"/>
              </a:rPr>
              <a:t>Đáp án</a:t>
            </a:r>
          </a:p>
        </p:txBody>
      </p:sp>
      <p:grpSp>
        <p:nvGrpSpPr>
          <p:cNvPr id="7" name="Group 32">
            <a:extLst>
              <a:ext uri="{FF2B5EF4-FFF2-40B4-BE49-F238E27FC236}">
                <a16:creationId xmlns:a16="http://schemas.microsoft.com/office/drawing/2014/main" id="{DC30DEF7-C9C5-C262-C848-EC3845FDDF81}"/>
              </a:ext>
            </a:extLst>
          </p:cNvPr>
          <p:cNvGrpSpPr>
            <a:grpSpLocks/>
          </p:cNvGrpSpPr>
          <p:nvPr/>
        </p:nvGrpSpPr>
        <p:grpSpPr bwMode="auto">
          <a:xfrm>
            <a:off x="1090" y="4868813"/>
            <a:ext cx="12190911" cy="466542"/>
            <a:chOff x="-18" y="2039"/>
            <a:chExt cx="4904" cy="294"/>
          </a:xfrm>
          <a:solidFill>
            <a:schemeClr val="accent5">
              <a:lumMod val="20000"/>
              <a:lumOff val="80000"/>
            </a:schemeClr>
          </a:solidFill>
        </p:grpSpPr>
        <p:sp>
          <p:nvSpPr>
            <p:cNvPr id="46108" name="Rectangle 33" descr="Water droplets">
              <a:extLst>
                <a:ext uri="{FF2B5EF4-FFF2-40B4-BE49-F238E27FC236}">
                  <a16:creationId xmlns:a16="http://schemas.microsoft.com/office/drawing/2014/main" id="{7A8766D8-E5E7-F290-C472-A19C1755489B}"/>
                </a:ext>
              </a:extLst>
            </p:cNvPr>
            <p:cNvSpPr>
              <a:spLocks noChangeArrowheads="1"/>
            </p:cNvSpPr>
            <p:nvPr/>
          </p:nvSpPr>
          <p:spPr bwMode="auto">
            <a:xfrm>
              <a:off x="4513" y="2039"/>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09" name="AutoShape 34" descr="Water droplets">
              <a:extLst>
                <a:ext uri="{FF2B5EF4-FFF2-40B4-BE49-F238E27FC236}">
                  <a16:creationId xmlns:a16="http://schemas.microsoft.com/office/drawing/2014/main" id="{420C8EC5-FD45-7F2D-9143-F8567BBBE4E0}"/>
                </a:ext>
              </a:extLst>
            </p:cNvPr>
            <p:cNvSpPr>
              <a:spLocks noChangeArrowheads="1"/>
            </p:cNvSpPr>
            <p:nvPr/>
          </p:nvSpPr>
          <p:spPr bwMode="auto">
            <a:xfrm>
              <a:off x="-18" y="2068"/>
              <a:ext cx="4904" cy="265"/>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D</a:t>
              </a:r>
              <a:r>
                <a:rPr lang="en-US" sz="1867" b="1" dirty="0">
                  <a:latin typeface="Times New Roman" pitchFamily="18" charset="0"/>
                  <a:cs typeface="Times New Roman" pitchFamily="18" charset="0"/>
                </a:rPr>
                <a:t>. Quốc phòng. </a:t>
              </a:r>
            </a:p>
          </p:txBody>
        </p:sp>
      </p:grpSp>
      <p:sp>
        <p:nvSpPr>
          <p:cNvPr id="28681" name="Text Box 36">
            <a:extLst>
              <a:ext uri="{FF2B5EF4-FFF2-40B4-BE49-F238E27FC236}">
                <a16:creationId xmlns:a16="http://schemas.microsoft.com/office/drawing/2014/main" id="{5996552A-4480-0D81-EC2C-0E34FDFB2D86}"/>
              </a:ext>
            </a:extLst>
          </p:cNvPr>
          <p:cNvSpPr txBox="1">
            <a:spLocks noChangeArrowheads="1"/>
          </p:cNvSpPr>
          <p:nvPr/>
        </p:nvSpPr>
        <p:spPr bwMode="auto">
          <a:xfrm>
            <a:off x="8331200" y="6477001"/>
            <a:ext cx="1422400" cy="61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9" tIns="60953" rIns="121909" bIns="60953">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3200">
              <a:latin typeface="MS Song"/>
            </a:endParaRPr>
          </a:p>
        </p:txBody>
      </p:sp>
      <p:sp>
        <p:nvSpPr>
          <p:cNvPr id="40" name="TextBox 39">
            <a:extLst>
              <a:ext uri="{FF2B5EF4-FFF2-40B4-BE49-F238E27FC236}">
                <a16:creationId xmlns:a16="http://schemas.microsoft.com/office/drawing/2014/main" id="{876EA160-0123-F606-C0A0-8295E0019C00}"/>
              </a:ext>
            </a:extLst>
          </p:cNvPr>
          <p:cNvSpPr txBox="1"/>
          <p:nvPr/>
        </p:nvSpPr>
        <p:spPr>
          <a:xfrm>
            <a:off x="2743200" y="1"/>
            <a:ext cx="5892800" cy="830997"/>
          </a:xfrm>
          <a:prstGeom prst="rect">
            <a:avLst/>
          </a:prstGeom>
          <a:solidFill>
            <a:srgbClr val="FFFF99"/>
          </a:solidFill>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4800" b="1" dirty="0">
                <a:solidFill>
                  <a:srgbClr val="002060"/>
                </a:solidFill>
                <a:latin typeface="Times New Roman" pitchFamily="18" charset="0"/>
                <a:cs typeface="Times New Roman" pitchFamily="18" charset="0"/>
              </a:rPr>
              <a:t>CÂU HỎI</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048DADD-3754-4065-9D13-13DF1F722CBD}"/>
              </a:ext>
            </a:extLst>
          </p:cNvPr>
          <p:cNvGrpSpPr>
            <a:grpSpLocks/>
          </p:cNvGrpSpPr>
          <p:nvPr/>
        </p:nvGrpSpPr>
        <p:grpSpPr bwMode="auto">
          <a:xfrm>
            <a:off x="0" y="941786"/>
            <a:ext cx="12192000" cy="1373618"/>
            <a:chOff x="160" y="1248"/>
            <a:chExt cx="4734" cy="1171"/>
          </a:xfrm>
          <a:solidFill>
            <a:srgbClr val="CCECFF"/>
          </a:solidFill>
        </p:grpSpPr>
        <p:sp>
          <p:nvSpPr>
            <p:cNvPr id="46118" name="Rectangle 3" descr="Parchment">
              <a:extLst>
                <a:ext uri="{FF2B5EF4-FFF2-40B4-BE49-F238E27FC236}">
                  <a16:creationId xmlns:a16="http://schemas.microsoft.com/office/drawing/2014/main" id="{1DFCB77B-E919-02E0-727A-1377560923B6}"/>
                </a:ext>
              </a:extLst>
            </p:cNvPr>
            <p:cNvSpPr>
              <a:spLocks noChangeArrowheads="1"/>
            </p:cNvSpPr>
            <p:nvPr/>
          </p:nvSpPr>
          <p:spPr bwMode="auto">
            <a:xfrm>
              <a:off x="4569" y="1438"/>
              <a:ext cx="72" cy="324"/>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9" name="AutoShape 4" descr="Parchment">
              <a:extLst>
                <a:ext uri="{FF2B5EF4-FFF2-40B4-BE49-F238E27FC236}">
                  <a16:creationId xmlns:a16="http://schemas.microsoft.com/office/drawing/2014/main" id="{3E4F1F68-711C-D89D-2F81-ACE64805AAF1}"/>
                </a:ext>
              </a:extLst>
            </p:cNvPr>
            <p:cNvSpPr>
              <a:spLocks noChangeArrowheads="1"/>
            </p:cNvSpPr>
            <p:nvPr/>
          </p:nvSpPr>
          <p:spPr bwMode="auto">
            <a:xfrm>
              <a:off x="160" y="1248"/>
              <a:ext cx="4734" cy="1171"/>
            </a:xfrm>
            <a:prstGeom prst="roundRect">
              <a:avLst>
                <a:gd name="adj" fmla="val 16667"/>
              </a:avLst>
            </a:prstGeom>
            <a:grpFill/>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algn="ctr">
                <a:defRPr/>
              </a:pPr>
              <a:r>
                <a:rPr lang="en-US" sz="3733" b="1" dirty="0">
                  <a:solidFill>
                    <a:srgbClr val="FF0000"/>
                  </a:solidFill>
                  <a:latin typeface="Times New Roman" pitchFamily="18" charset="0"/>
                  <a:cs typeface="Times New Roman" pitchFamily="18" charset="0"/>
                </a:rPr>
                <a:t>Câu 3. Hậu quả nghiêm trọng nhất của cuộc khủng hoảng kinh tế 1929-1933 là gì? </a:t>
              </a:r>
            </a:p>
          </p:txBody>
        </p:sp>
      </p:grpSp>
      <p:grpSp>
        <p:nvGrpSpPr>
          <p:cNvPr id="3" name="Group 5">
            <a:extLst>
              <a:ext uri="{FF2B5EF4-FFF2-40B4-BE49-F238E27FC236}">
                <a16:creationId xmlns:a16="http://schemas.microsoft.com/office/drawing/2014/main" id="{5521EEF7-8CC0-3AB5-C124-6486F41F7FDE}"/>
              </a:ext>
            </a:extLst>
          </p:cNvPr>
          <p:cNvGrpSpPr>
            <a:grpSpLocks/>
          </p:cNvGrpSpPr>
          <p:nvPr/>
        </p:nvGrpSpPr>
        <p:grpSpPr bwMode="auto">
          <a:xfrm>
            <a:off x="901" y="3370558"/>
            <a:ext cx="12191099" cy="486141"/>
            <a:chOff x="-68" y="2038"/>
            <a:chExt cx="4854" cy="306"/>
          </a:xfrm>
          <a:solidFill>
            <a:schemeClr val="accent5">
              <a:lumMod val="20000"/>
              <a:lumOff val="80000"/>
            </a:schemeClr>
          </a:solidFill>
        </p:grpSpPr>
        <p:sp>
          <p:nvSpPr>
            <p:cNvPr id="46116" name="Rectangle 6" descr="Water droplets">
              <a:extLst>
                <a:ext uri="{FF2B5EF4-FFF2-40B4-BE49-F238E27FC236}">
                  <a16:creationId xmlns:a16="http://schemas.microsoft.com/office/drawing/2014/main" id="{D482BC0B-9FBD-515B-1C1C-85563A6F5106}"/>
                </a:ext>
              </a:extLst>
            </p:cNvPr>
            <p:cNvSpPr>
              <a:spLocks noChangeArrowheads="1"/>
            </p:cNvSpPr>
            <p:nvPr/>
          </p:nvSpPr>
          <p:spPr bwMode="auto">
            <a:xfrm>
              <a:off x="4513" y="2038"/>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7" name="AutoShape 7" descr="Water droplets">
              <a:extLst>
                <a:ext uri="{FF2B5EF4-FFF2-40B4-BE49-F238E27FC236}">
                  <a16:creationId xmlns:a16="http://schemas.microsoft.com/office/drawing/2014/main" id="{795C6C9D-6086-76AC-C9F7-9D6EEB1E0674}"/>
                </a:ext>
              </a:extLst>
            </p:cNvPr>
            <p:cNvSpPr>
              <a:spLocks noChangeArrowheads="1"/>
            </p:cNvSpPr>
            <p:nvPr/>
          </p:nvSpPr>
          <p:spPr bwMode="auto">
            <a:xfrm>
              <a:off x="-68" y="2080"/>
              <a:ext cx="4854" cy="264"/>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B</a:t>
              </a:r>
              <a:r>
                <a:rPr lang="en-US" sz="1867" b="1" dirty="0">
                  <a:latin typeface="Times New Roman" pitchFamily="18" charset="0"/>
                  <a:cs typeface="Times New Roman" pitchFamily="18" charset="0"/>
                </a:rPr>
                <a:t>. Xã hội các nước tư bản không ổn định. </a:t>
              </a:r>
            </a:p>
          </p:txBody>
        </p:sp>
      </p:grpSp>
      <p:grpSp>
        <p:nvGrpSpPr>
          <p:cNvPr id="4" name="Group 8">
            <a:extLst>
              <a:ext uri="{FF2B5EF4-FFF2-40B4-BE49-F238E27FC236}">
                <a16:creationId xmlns:a16="http://schemas.microsoft.com/office/drawing/2014/main" id="{A035F1C8-B2E5-27CF-DFB8-F6C40E35E2D9}"/>
              </a:ext>
            </a:extLst>
          </p:cNvPr>
          <p:cNvGrpSpPr>
            <a:grpSpLocks/>
          </p:cNvGrpSpPr>
          <p:nvPr/>
        </p:nvGrpSpPr>
        <p:grpSpPr bwMode="auto">
          <a:xfrm>
            <a:off x="0" y="4128944"/>
            <a:ext cx="12192000" cy="467910"/>
            <a:chOff x="104" y="2038"/>
            <a:chExt cx="4782" cy="294"/>
          </a:xfrm>
          <a:solidFill>
            <a:schemeClr val="accent5">
              <a:lumMod val="20000"/>
              <a:lumOff val="80000"/>
            </a:schemeClr>
          </a:solidFill>
        </p:grpSpPr>
        <p:sp>
          <p:nvSpPr>
            <p:cNvPr id="46114" name="Rectangle 9" descr="Water droplets">
              <a:extLst>
                <a:ext uri="{FF2B5EF4-FFF2-40B4-BE49-F238E27FC236}">
                  <a16:creationId xmlns:a16="http://schemas.microsoft.com/office/drawing/2014/main" id="{C15FB8B2-13F5-E01B-BD4A-4E584173BF4C}"/>
                </a:ext>
              </a:extLst>
            </p:cNvPr>
            <p:cNvSpPr>
              <a:spLocks noChangeArrowheads="1"/>
            </p:cNvSpPr>
            <p:nvPr/>
          </p:nvSpPr>
          <p:spPr bwMode="auto">
            <a:xfrm>
              <a:off x="4513" y="2038"/>
              <a:ext cx="72"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5" name="AutoShape 10" descr="Water droplets">
              <a:extLst>
                <a:ext uri="{FF2B5EF4-FFF2-40B4-BE49-F238E27FC236}">
                  <a16:creationId xmlns:a16="http://schemas.microsoft.com/office/drawing/2014/main" id="{407A7DD5-2B00-E4AF-FBD1-6838817817BB}"/>
                </a:ext>
              </a:extLst>
            </p:cNvPr>
            <p:cNvSpPr>
              <a:spLocks noChangeArrowheads="1"/>
            </p:cNvSpPr>
            <p:nvPr/>
          </p:nvSpPr>
          <p:spPr bwMode="auto">
            <a:xfrm>
              <a:off x="104" y="2068"/>
              <a:ext cx="4782" cy="264"/>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C</a:t>
              </a:r>
              <a:r>
                <a:rPr lang="en-US" sz="1867" b="1" dirty="0">
                  <a:latin typeface="Times New Roman" pitchFamily="18" charset="0"/>
                  <a:cs typeface="Times New Roman" pitchFamily="18" charset="0"/>
                </a:rPr>
                <a:t>. Người dân đói khổ, thất nghiệp.</a:t>
              </a:r>
            </a:p>
          </p:txBody>
        </p:sp>
      </p:grpSp>
      <p:grpSp>
        <p:nvGrpSpPr>
          <p:cNvPr id="5" name="Group 11">
            <a:extLst>
              <a:ext uri="{FF2B5EF4-FFF2-40B4-BE49-F238E27FC236}">
                <a16:creationId xmlns:a16="http://schemas.microsoft.com/office/drawing/2014/main" id="{81CFF338-1BF1-CCB6-61B2-42DF54758817}"/>
              </a:ext>
            </a:extLst>
          </p:cNvPr>
          <p:cNvGrpSpPr>
            <a:grpSpLocks/>
          </p:cNvGrpSpPr>
          <p:nvPr/>
        </p:nvGrpSpPr>
        <p:grpSpPr bwMode="auto">
          <a:xfrm>
            <a:off x="304800" y="5578462"/>
            <a:ext cx="3860800" cy="683706"/>
            <a:chOff x="153" y="1974"/>
            <a:chExt cx="4733" cy="431"/>
          </a:xfrm>
        </p:grpSpPr>
        <p:sp>
          <p:nvSpPr>
            <p:cNvPr id="29707" name="Rectangle 12">
              <a:extLst>
                <a:ext uri="{FF2B5EF4-FFF2-40B4-BE49-F238E27FC236}">
                  <a16:creationId xmlns:a16="http://schemas.microsoft.com/office/drawing/2014/main" id="{E0B6E212-9C0B-AE47-2700-DDCBA4B77072}"/>
                </a:ext>
              </a:extLst>
            </p:cNvPr>
            <p:cNvSpPr>
              <a:spLocks noChangeArrowheads="1"/>
            </p:cNvSpPr>
            <p:nvPr/>
          </p:nvSpPr>
          <p:spPr bwMode="auto">
            <a:xfrm>
              <a:off x="4513" y="1974"/>
              <a:ext cx="226" cy="369"/>
            </a:xfrm>
            <a:prstGeom prst="rect">
              <a:avLst/>
            </a:prstGeom>
            <a:solidFill>
              <a:srgbClr val="FFFF00"/>
            </a:solidFill>
            <a:ln w="9525" algn="ctr">
              <a:solidFill>
                <a:srgbClr val="008000"/>
              </a:solidFill>
              <a:miter lim="800000"/>
              <a:headEnd/>
              <a:tailEnd/>
            </a:ln>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3200">
                <a:latin typeface="MS Song"/>
              </a:endParaRPr>
            </a:p>
          </p:txBody>
        </p:sp>
        <p:sp>
          <p:nvSpPr>
            <p:cNvPr id="29708" name="AutoShape 13">
              <a:extLst>
                <a:ext uri="{FF2B5EF4-FFF2-40B4-BE49-F238E27FC236}">
                  <a16:creationId xmlns:a16="http://schemas.microsoft.com/office/drawing/2014/main" id="{1E36A235-E6D6-6780-0D91-5D20F34E035F}"/>
                </a:ext>
              </a:extLst>
            </p:cNvPr>
            <p:cNvSpPr>
              <a:spLocks noChangeArrowheads="1"/>
            </p:cNvSpPr>
            <p:nvPr/>
          </p:nvSpPr>
          <p:spPr bwMode="auto">
            <a:xfrm>
              <a:off x="153" y="1997"/>
              <a:ext cx="4733" cy="408"/>
            </a:xfrm>
            <a:prstGeom prst="roundRect">
              <a:avLst>
                <a:gd name="adj" fmla="val 16667"/>
              </a:avLst>
            </a:prstGeom>
            <a:solidFill>
              <a:srgbClr val="FFFF00"/>
            </a:solidFill>
            <a:ln w="9525" algn="ctr">
              <a:solidFill>
                <a:schemeClr val="tx1"/>
              </a:solidFill>
              <a:round/>
              <a:headEnd/>
              <a:tailEnd/>
            </a:ln>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vi-VN" sz="3200" b="1">
                  <a:solidFill>
                    <a:srgbClr val="FF0000"/>
                  </a:solidFill>
                  <a:latin typeface="Times New Roman" panose="02020603050405020304" pitchFamily="18" charset="0"/>
                  <a:cs typeface="Times New Roman" panose="02020603050405020304" pitchFamily="18" charset="0"/>
                </a:rPr>
                <a:t>Đáp án: D</a:t>
              </a:r>
            </a:p>
          </p:txBody>
        </p:sp>
      </p:grpSp>
      <p:grpSp>
        <p:nvGrpSpPr>
          <p:cNvPr id="6" name="Group 14">
            <a:extLst>
              <a:ext uri="{FF2B5EF4-FFF2-40B4-BE49-F238E27FC236}">
                <a16:creationId xmlns:a16="http://schemas.microsoft.com/office/drawing/2014/main" id="{D902D834-ED02-6F12-6BA5-26AD413B72FB}"/>
              </a:ext>
            </a:extLst>
          </p:cNvPr>
          <p:cNvGrpSpPr>
            <a:grpSpLocks/>
          </p:cNvGrpSpPr>
          <p:nvPr/>
        </p:nvGrpSpPr>
        <p:grpSpPr bwMode="auto">
          <a:xfrm>
            <a:off x="901" y="2633613"/>
            <a:ext cx="12191099" cy="466542"/>
            <a:chOff x="32" y="2039"/>
            <a:chExt cx="4854" cy="294"/>
          </a:xfrm>
          <a:solidFill>
            <a:schemeClr val="accent5">
              <a:lumMod val="20000"/>
              <a:lumOff val="80000"/>
            </a:schemeClr>
          </a:solidFill>
        </p:grpSpPr>
        <p:sp>
          <p:nvSpPr>
            <p:cNvPr id="46110" name="Rectangle 15" descr="Water droplets">
              <a:extLst>
                <a:ext uri="{FF2B5EF4-FFF2-40B4-BE49-F238E27FC236}">
                  <a16:creationId xmlns:a16="http://schemas.microsoft.com/office/drawing/2014/main" id="{5B4134D4-EFC3-69DE-A9A9-D3901866815B}"/>
                </a:ext>
              </a:extLst>
            </p:cNvPr>
            <p:cNvSpPr>
              <a:spLocks noChangeArrowheads="1"/>
            </p:cNvSpPr>
            <p:nvPr/>
          </p:nvSpPr>
          <p:spPr bwMode="auto">
            <a:xfrm>
              <a:off x="4513" y="2039"/>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1" name="AutoShape 16" descr="Water droplets">
              <a:extLst>
                <a:ext uri="{FF2B5EF4-FFF2-40B4-BE49-F238E27FC236}">
                  <a16:creationId xmlns:a16="http://schemas.microsoft.com/office/drawing/2014/main" id="{5F0F1402-DCC7-A85B-0525-E6277FB20C59}"/>
                </a:ext>
              </a:extLst>
            </p:cNvPr>
            <p:cNvSpPr>
              <a:spLocks noChangeArrowheads="1"/>
            </p:cNvSpPr>
            <p:nvPr/>
          </p:nvSpPr>
          <p:spPr bwMode="auto">
            <a:xfrm>
              <a:off x="32" y="2068"/>
              <a:ext cx="4854" cy="265"/>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A</a:t>
              </a:r>
              <a:r>
                <a:rPr lang="en-US" sz="1867" b="1" dirty="0">
                  <a:latin typeface="Times New Roman" pitchFamily="18" charset="0"/>
                  <a:cs typeface="Times New Roman" pitchFamily="18" charset="0"/>
                </a:rPr>
                <a:t>. Tàn phá nặng nề nền kinh tế các nước. </a:t>
              </a:r>
            </a:p>
          </p:txBody>
        </p:sp>
      </p:grpSp>
      <p:sp>
        <p:nvSpPr>
          <p:cNvPr id="24607" name="Rectangle 31">
            <a:extLst>
              <a:ext uri="{FF2B5EF4-FFF2-40B4-BE49-F238E27FC236}">
                <a16:creationId xmlns:a16="http://schemas.microsoft.com/office/drawing/2014/main" id="{941119FA-0CC6-532B-AA6E-719B35DD4246}"/>
              </a:ext>
            </a:extLst>
          </p:cNvPr>
          <p:cNvSpPr>
            <a:spLocks noChangeArrowheads="1"/>
          </p:cNvSpPr>
          <p:nvPr/>
        </p:nvSpPr>
        <p:spPr bwMode="auto">
          <a:xfrm>
            <a:off x="2235201" y="6283974"/>
            <a:ext cx="2207684" cy="574438"/>
          </a:xfrm>
          <a:prstGeom prst="rect">
            <a:avLst/>
          </a:prstGeom>
          <a:solidFill>
            <a:srgbClr val="0000FF"/>
          </a:solidFill>
          <a:ln w="9525" algn="ctr">
            <a:solidFill>
              <a:schemeClr val="tx1"/>
            </a:solidFill>
            <a:miter lim="800000"/>
            <a:headEnd/>
            <a:tailEnd/>
          </a:ln>
        </p:spPr>
        <p:txBody>
          <a:bodyPr lIns="121909" tIns="60953" rIns="121909" bIns="60953"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vi-VN" sz="2933" b="1">
                <a:solidFill>
                  <a:schemeClr val="bg1"/>
                </a:solidFill>
                <a:latin typeface="Times New Roman" panose="02020603050405020304" pitchFamily="18" charset="0"/>
                <a:cs typeface="Times New Roman" panose="02020603050405020304" pitchFamily="18" charset="0"/>
              </a:rPr>
              <a:t>Đáp án</a:t>
            </a:r>
          </a:p>
        </p:txBody>
      </p:sp>
      <p:grpSp>
        <p:nvGrpSpPr>
          <p:cNvPr id="7" name="Group 32">
            <a:extLst>
              <a:ext uri="{FF2B5EF4-FFF2-40B4-BE49-F238E27FC236}">
                <a16:creationId xmlns:a16="http://schemas.microsoft.com/office/drawing/2014/main" id="{E49218A0-1CC9-335C-99FE-FC7DFD14A0DE}"/>
              </a:ext>
            </a:extLst>
          </p:cNvPr>
          <p:cNvGrpSpPr>
            <a:grpSpLocks/>
          </p:cNvGrpSpPr>
          <p:nvPr/>
        </p:nvGrpSpPr>
        <p:grpSpPr bwMode="auto">
          <a:xfrm>
            <a:off x="1090" y="4868813"/>
            <a:ext cx="12190911" cy="466542"/>
            <a:chOff x="-18" y="2039"/>
            <a:chExt cx="4904" cy="294"/>
          </a:xfrm>
          <a:solidFill>
            <a:schemeClr val="accent5">
              <a:lumMod val="20000"/>
              <a:lumOff val="80000"/>
            </a:schemeClr>
          </a:solidFill>
        </p:grpSpPr>
        <p:sp>
          <p:nvSpPr>
            <p:cNvPr id="46108" name="Rectangle 33" descr="Water droplets">
              <a:extLst>
                <a:ext uri="{FF2B5EF4-FFF2-40B4-BE49-F238E27FC236}">
                  <a16:creationId xmlns:a16="http://schemas.microsoft.com/office/drawing/2014/main" id="{4B1A5010-4727-2D82-24BD-41ED8E260F6B}"/>
                </a:ext>
              </a:extLst>
            </p:cNvPr>
            <p:cNvSpPr>
              <a:spLocks noChangeArrowheads="1"/>
            </p:cNvSpPr>
            <p:nvPr/>
          </p:nvSpPr>
          <p:spPr bwMode="auto">
            <a:xfrm>
              <a:off x="4513" y="2039"/>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09" name="AutoShape 34" descr="Water droplets">
              <a:extLst>
                <a:ext uri="{FF2B5EF4-FFF2-40B4-BE49-F238E27FC236}">
                  <a16:creationId xmlns:a16="http://schemas.microsoft.com/office/drawing/2014/main" id="{006A93C8-82BE-22A7-9F6E-7917C2817F3F}"/>
                </a:ext>
              </a:extLst>
            </p:cNvPr>
            <p:cNvSpPr>
              <a:spLocks noChangeArrowheads="1"/>
            </p:cNvSpPr>
            <p:nvPr/>
          </p:nvSpPr>
          <p:spPr bwMode="auto">
            <a:xfrm>
              <a:off x="-18" y="2068"/>
              <a:ext cx="4904" cy="265"/>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D</a:t>
              </a:r>
              <a:r>
                <a:rPr lang="en-US" sz="1867" b="1" dirty="0">
                  <a:latin typeface="Times New Roman" pitchFamily="18" charset="0"/>
                  <a:cs typeface="Times New Roman" pitchFamily="18" charset="0"/>
                </a:rPr>
                <a:t>. Chủ nghĩa phát xít xuất hiện, nguy cơ chiến tranh mới đến gần. </a:t>
              </a:r>
            </a:p>
          </p:txBody>
        </p:sp>
      </p:grpSp>
      <p:sp>
        <p:nvSpPr>
          <p:cNvPr id="29705" name="Text Box 36">
            <a:extLst>
              <a:ext uri="{FF2B5EF4-FFF2-40B4-BE49-F238E27FC236}">
                <a16:creationId xmlns:a16="http://schemas.microsoft.com/office/drawing/2014/main" id="{27D7C5B6-F416-7951-24A2-ED053FA0F67F}"/>
              </a:ext>
            </a:extLst>
          </p:cNvPr>
          <p:cNvSpPr txBox="1">
            <a:spLocks noChangeArrowheads="1"/>
          </p:cNvSpPr>
          <p:nvPr/>
        </p:nvSpPr>
        <p:spPr bwMode="auto">
          <a:xfrm>
            <a:off x="8331200" y="6477001"/>
            <a:ext cx="1422400" cy="61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9" tIns="60953" rIns="121909" bIns="60953">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3200">
              <a:latin typeface="MS Song"/>
            </a:endParaRPr>
          </a:p>
        </p:txBody>
      </p:sp>
      <p:sp>
        <p:nvSpPr>
          <p:cNvPr id="40" name="TextBox 39">
            <a:extLst>
              <a:ext uri="{FF2B5EF4-FFF2-40B4-BE49-F238E27FC236}">
                <a16:creationId xmlns:a16="http://schemas.microsoft.com/office/drawing/2014/main" id="{DCBC0E01-84A8-10CC-9D82-7F390BC3502A}"/>
              </a:ext>
            </a:extLst>
          </p:cNvPr>
          <p:cNvSpPr txBox="1"/>
          <p:nvPr/>
        </p:nvSpPr>
        <p:spPr>
          <a:xfrm>
            <a:off x="2743200" y="1"/>
            <a:ext cx="5892800" cy="830997"/>
          </a:xfrm>
          <a:prstGeom prst="rect">
            <a:avLst/>
          </a:prstGeom>
          <a:solidFill>
            <a:srgbClr val="FFFF99"/>
          </a:solidFill>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4800" b="1" dirty="0">
                <a:solidFill>
                  <a:srgbClr val="002060"/>
                </a:solidFill>
                <a:latin typeface="Times New Roman" pitchFamily="18" charset="0"/>
                <a:cs typeface="Times New Roman" pitchFamily="18" charset="0"/>
              </a:rPr>
              <a:t>CÂU HỎI</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3906060-DFAD-B31A-C397-5B8479C91528}"/>
              </a:ext>
            </a:extLst>
          </p:cNvPr>
          <p:cNvGrpSpPr>
            <a:grpSpLocks/>
          </p:cNvGrpSpPr>
          <p:nvPr/>
        </p:nvGrpSpPr>
        <p:grpSpPr bwMode="auto">
          <a:xfrm>
            <a:off x="0" y="940614"/>
            <a:ext cx="12192000" cy="1373617"/>
            <a:chOff x="160" y="1247"/>
            <a:chExt cx="4734" cy="1171"/>
          </a:xfrm>
          <a:solidFill>
            <a:srgbClr val="CCECFF"/>
          </a:solidFill>
        </p:grpSpPr>
        <p:sp>
          <p:nvSpPr>
            <p:cNvPr id="46118" name="Rectangle 3" descr="Parchment">
              <a:extLst>
                <a:ext uri="{FF2B5EF4-FFF2-40B4-BE49-F238E27FC236}">
                  <a16:creationId xmlns:a16="http://schemas.microsoft.com/office/drawing/2014/main" id="{51EA73A6-1001-EB84-D480-428DB06226EF}"/>
                </a:ext>
              </a:extLst>
            </p:cNvPr>
            <p:cNvSpPr>
              <a:spLocks noChangeArrowheads="1"/>
            </p:cNvSpPr>
            <p:nvPr/>
          </p:nvSpPr>
          <p:spPr bwMode="auto">
            <a:xfrm>
              <a:off x="4569" y="1438"/>
              <a:ext cx="72" cy="324"/>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9" name="AutoShape 4" descr="Parchment">
              <a:extLst>
                <a:ext uri="{FF2B5EF4-FFF2-40B4-BE49-F238E27FC236}">
                  <a16:creationId xmlns:a16="http://schemas.microsoft.com/office/drawing/2014/main" id="{759D04A6-8F43-0D8E-D212-895AB8629289}"/>
                </a:ext>
              </a:extLst>
            </p:cNvPr>
            <p:cNvSpPr>
              <a:spLocks noChangeArrowheads="1"/>
            </p:cNvSpPr>
            <p:nvPr/>
          </p:nvSpPr>
          <p:spPr bwMode="auto">
            <a:xfrm>
              <a:off x="160" y="1247"/>
              <a:ext cx="4734" cy="1171"/>
            </a:xfrm>
            <a:prstGeom prst="roundRect">
              <a:avLst>
                <a:gd name="adj" fmla="val 16667"/>
              </a:avLst>
            </a:prstGeom>
            <a:grpFill/>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algn="ctr">
                <a:defRPr/>
              </a:pPr>
              <a:r>
                <a:rPr lang="en-US" sz="3733" b="1" dirty="0" err="1">
                  <a:solidFill>
                    <a:srgbClr val="FF0000"/>
                  </a:solidFill>
                  <a:latin typeface="Times New Roman" pitchFamily="18" charset="0"/>
                  <a:cs typeface="Times New Roman" pitchFamily="18" charset="0"/>
                </a:rPr>
                <a:t>Câu</a:t>
              </a:r>
              <a:r>
                <a:rPr lang="en-US" sz="3733" b="1" dirty="0">
                  <a:solidFill>
                    <a:srgbClr val="FF0000"/>
                  </a:solidFill>
                  <a:latin typeface="Times New Roman" pitchFamily="18" charset="0"/>
                  <a:cs typeface="Times New Roman" pitchFamily="18" charset="0"/>
                </a:rPr>
                <a:t> 4. Nội dung nào </a:t>
              </a:r>
              <a:r>
                <a:rPr lang="en-US" sz="3733" b="1" dirty="0">
                  <a:solidFill>
                    <a:schemeClr val="tx1"/>
                  </a:solidFill>
                  <a:latin typeface="Times New Roman" pitchFamily="18" charset="0"/>
                  <a:cs typeface="Times New Roman" pitchFamily="18" charset="0"/>
                </a:rPr>
                <a:t>không phải </a:t>
              </a:r>
              <a:r>
                <a:rPr lang="en-US" sz="3733" b="1" dirty="0">
                  <a:solidFill>
                    <a:srgbClr val="FF0000"/>
                  </a:solidFill>
                  <a:latin typeface="Times New Roman" pitchFamily="18" charset="0"/>
                  <a:cs typeface="Times New Roman" pitchFamily="18" charset="0"/>
                </a:rPr>
                <a:t>là nguyên nhân dẫn đến cuộc khủng hoảng kinh tế 1929-1933? </a:t>
              </a:r>
            </a:p>
          </p:txBody>
        </p:sp>
      </p:grpSp>
      <p:grpSp>
        <p:nvGrpSpPr>
          <p:cNvPr id="3" name="Group 5">
            <a:extLst>
              <a:ext uri="{FF2B5EF4-FFF2-40B4-BE49-F238E27FC236}">
                <a16:creationId xmlns:a16="http://schemas.microsoft.com/office/drawing/2014/main" id="{A45AD011-B0E6-762A-74A3-55A5C8C51EF3}"/>
              </a:ext>
            </a:extLst>
          </p:cNvPr>
          <p:cNvGrpSpPr>
            <a:grpSpLocks/>
          </p:cNvGrpSpPr>
          <p:nvPr/>
        </p:nvGrpSpPr>
        <p:grpSpPr bwMode="auto">
          <a:xfrm>
            <a:off x="901" y="3370558"/>
            <a:ext cx="12191099" cy="486141"/>
            <a:chOff x="-68" y="2038"/>
            <a:chExt cx="4854" cy="306"/>
          </a:xfrm>
          <a:solidFill>
            <a:schemeClr val="accent5">
              <a:lumMod val="20000"/>
              <a:lumOff val="80000"/>
            </a:schemeClr>
          </a:solidFill>
        </p:grpSpPr>
        <p:sp>
          <p:nvSpPr>
            <p:cNvPr id="46116" name="Rectangle 6" descr="Water droplets">
              <a:extLst>
                <a:ext uri="{FF2B5EF4-FFF2-40B4-BE49-F238E27FC236}">
                  <a16:creationId xmlns:a16="http://schemas.microsoft.com/office/drawing/2014/main" id="{40429B49-2207-7EFD-8633-89E14E3F5AE7}"/>
                </a:ext>
              </a:extLst>
            </p:cNvPr>
            <p:cNvSpPr>
              <a:spLocks noChangeArrowheads="1"/>
            </p:cNvSpPr>
            <p:nvPr/>
          </p:nvSpPr>
          <p:spPr bwMode="auto">
            <a:xfrm>
              <a:off x="4513" y="2038"/>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7" name="AutoShape 7" descr="Water droplets">
              <a:extLst>
                <a:ext uri="{FF2B5EF4-FFF2-40B4-BE49-F238E27FC236}">
                  <a16:creationId xmlns:a16="http://schemas.microsoft.com/office/drawing/2014/main" id="{5D6DAC67-0928-E76E-2296-8CCE0353666E}"/>
                </a:ext>
              </a:extLst>
            </p:cNvPr>
            <p:cNvSpPr>
              <a:spLocks noChangeArrowheads="1"/>
            </p:cNvSpPr>
            <p:nvPr/>
          </p:nvSpPr>
          <p:spPr bwMode="auto">
            <a:xfrm>
              <a:off x="-68" y="2080"/>
              <a:ext cx="4854" cy="264"/>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B</a:t>
              </a:r>
              <a:r>
                <a:rPr lang="en-US" sz="1867" b="1" dirty="0">
                  <a:latin typeface="Times New Roman" pitchFamily="18" charset="0"/>
                  <a:cs typeface="Times New Roman" pitchFamily="18" charset="0"/>
                </a:rPr>
                <a:t>. </a:t>
              </a:r>
              <a:r>
                <a:rPr lang="en-US" sz="1867" b="1">
                  <a:latin typeface="Times New Roman" pitchFamily="18" charset="0"/>
                  <a:cs typeface="Times New Roman" pitchFamily="18" charset="0"/>
                </a:rPr>
                <a:t>Sức mua người dân giảm. </a:t>
              </a:r>
              <a:endParaRPr lang="en-US" sz="1867" b="1" dirty="0">
                <a:latin typeface="Times New Roman" pitchFamily="18" charset="0"/>
                <a:cs typeface="Times New Roman" pitchFamily="18" charset="0"/>
              </a:endParaRPr>
            </a:p>
          </p:txBody>
        </p:sp>
      </p:grpSp>
      <p:grpSp>
        <p:nvGrpSpPr>
          <p:cNvPr id="4" name="Group 8">
            <a:extLst>
              <a:ext uri="{FF2B5EF4-FFF2-40B4-BE49-F238E27FC236}">
                <a16:creationId xmlns:a16="http://schemas.microsoft.com/office/drawing/2014/main" id="{05BDB041-2301-09FA-B361-34DA230694B9}"/>
              </a:ext>
            </a:extLst>
          </p:cNvPr>
          <p:cNvGrpSpPr>
            <a:grpSpLocks/>
          </p:cNvGrpSpPr>
          <p:nvPr/>
        </p:nvGrpSpPr>
        <p:grpSpPr bwMode="auto">
          <a:xfrm>
            <a:off x="0" y="4128944"/>
            <a:ext cx="12192000" cy="467910"/>
            <a:chOff x="104" y="2038"/>
            <a:chExt cx="4782" cy="294"/>
          </a:xfrm>
          <a:solidFill>
            <a:schemeClr val="accent5">
              <a:lumMod val="20000"/>
              <a:lumOff val="80000"/>
            </a:schemeClr>
          </a:solidFill>
        </p:grpSpPr>
        <p:sp>
          <p:nvSpPr>
            <p:cNvPr id="46114" name="Rectangle 9" descr="Water droplets">
              <a:extLst>
                <a:ext uri="{FF2B5EF4-FFF2-40B4-BE49-F238E27FC236}">
                  <a16:creationId xmlns:a16="http://schemas.microsoft.com/office/drawing/2014/main" id="{E8E3CE98-E2FC-0F0F-2CCA-B130FD771A20}"/>
                </a:ext>
              </a:extLst>
            </p:cNvPr>
            <p:cNvSpPr>
              <a:spLocks noChangeArrowheads="1"/>
            </p:cNvSpPr>
            <p:nvPr/>
          </p:nvSpPr>
          <p:spPr bwMode="auto">
            <a:xfrm>
              <a:off x="4513" y="2038"/>
              <a:ext cx="72"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5" name="AutoShape 10" descr="Water droplets">
              <a:extLst>
                <a:ext uri="{FF2B5EF4-FFF2-40B4-BE49-F238E27FC236}">
                  <a16:creationId xmlns:a16="http://schemas.microsoft.com/office/drawing/2014/main" id="{05280B60-E3CD-9070-24F6-78871A815B7F}"/>
                </a:ext>
              </a:extLst>
            </p:cNvPr>
            <p:cNvSpPr>
              <a:spLocks noChangeArrowheads="1"/>
            </p:cNvSpPr>
            <p:nvPr/>
          </p:nvSpPr>
          <p:spPr bwMode="auto">
            <a:xfrm>
              <a:off x="104" y="2068"/>
              <a:ext cx="4782" cy="264"/>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C</a:t>
              </a:r>
              <a:r>
                <a:rPr lang="en-US" sz="1867" b="1" dirty="0">
                  <a:latin typeface="Times New Roman" pitchFamily="18" charset="0"/>
                  <a:cs typeface="Times New Roman" pitchFamily="18" charset="0"/>
                </a:rPr>
                <a:t>. Sản xuất ồ ạt, chạy theo lợi nhuận. </a:t>
              </a:r>
            </a:p>
          </p:txBody>
        </p:sp>
      </p:grpSp>
      <p:grpSp>
        <p:nvGrpSpPr>
          <p:cNvPr id="5" name="Group 11">
            <a:extLst>
              <a:ext uri="{FF2B5EF4-FFF2-40B4-BE49-F238E27FC236}">
                <a16:creationId xmlns:a16="http://schemas.microsoft.com/office/drawing/2014/main" id="{1DB73D50-2FF4-EAE5-34EB-E8C6786B2D36}"/>
              </a:ext>
            </a:extLst>
          </p:cNvPr>
          <p:cNvGrpSpPr>
            <a:grpSpLocks/>
          </p:cNvGrpSpPr>
          <p:nvPr/>
        </p:nvGrpSpPr>
        <p:grpSpPr bwMode="auto">
          <a:xfrm>
            <a:off x="304800" y="5578462"/>
            <a:ext cx="3860800" cy="683706"/>
            <a:chOff x="153" y="1974"/>
            <a:chExt cx="4733" cy="431"/>
          </a:xfrm>
        </p:grpSpPr>
        <p:sp>
          <p:nvSpPr>
            <p:cNvPr id="31755" name="Rectangle 12">
              <a:extLst>
                <a:ext uri="{FF2B5EF4-FFF2-40B4-BE49-F238E27FC236}">
                  <a16:creationId xmlns:a16="http://schemas.microsoft.com/office/drawing/2014/main" id="{86466F87-246A-6D22-084E-26E631F9669D}"/>
                </a:ext>
              </a:extLst>
            </p:cNvPr>
            <p:cNvSpPr>
              <a:spLocks noChangeArrowheads="1"/>
            </p:cNvSpPr>
            <p:nvPr/>
          </p:nvSpPr>
          <p:spPr bwMode="auto">
            <a:xfrm>
              <a:off x="4513" y="1974"/>
              <a:ext cx="226" cy="369"/>
            </a:xfrm>
            <a:prstGeom prst="rect">
              <a:avLst/>
            </a:prstGeom>
            <a:solidFill>
              <a:srgbClr val="FFFF00"/>
            </a:solidFill>
            <a:ln w="9525" algn="ctr">
              <a:solidFill>
                <a:srgbClr val="008000"/>
              </a:solidFill>
              <a:miter lim="800000"/>
              <a:headEnd/>
              <a:tailEnd/>
            </a:ln>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3200">
                <a:latin typeface="MS Song"/>
              </a:endParaRPr>
            </a:p>
          </p:txBody>
        </p:sp>
        <p:sp>
          <p:nvSpPr>
            <p:cNvPr id="31756" name="AutoShape 13">
              <a:extLst>
                <a:ext uri="{FF2B5EF4-FFF2-40B4-BE49-F238E27FC236}">
                  <a16:creationId xmlns:a16="http://schemas.microsoft.com/office/drawing/2014/main" id="{2BED4214-194E-80D7-4C73-7137E1DDBD76}"/>
                </a:ext>
              </a:extLst>
            </p:cNvPr>
            <p:cNvSpPr>
              <a:spLocks noChangeArrowheads="1"/>
            </p:cNvSpPr>
            <p:nvPr/>
          </p:nvSpPr>
          <p:spPr bwMode="auto">
            <a:xfrm>
              <a:off x="153" y="1997"/>
              <a:ext cx="4733" cy="408"/>
            </a:xfrm>
            <a:prstGeom prst="roundRect">
              <a:avLst>
                <a:gd name="adj" fmla="val 16667"/>
              </a:avLst>
            </a:prstGeom>
            <a:solidFill>
              <a:srgbClr val="FFFF00"/>
            </a:solidFill>
            <a:ln w="9525" algn="ctr">
              <a:solidFill>
                <a:schemeClr val="tx1"/>
              </a:solidFill>
              <a:round/>
              <a:headEnd/>
              <a:tailEnd/>
            </a:ln>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vi-VN" sz="3200" b="1">
                  <a:solidFill>
                    <a:srgbClr val="FF0000"/>
                  </a:solidFill>
                  <a:latin typeface="Times New Roman" panose="02020603050405020304" pitchFamily="18" charset="0"/>
                  <a:cs typeface="Times New Roman" panose="02020603050405020304" pitchFamily="18" charset="0"/>
                </a:rPr>
                <a:t>Đáp án: D</a:t>
              </a:r>
            </a:p>
          </p:txBody>
        </p:sp>
      </p:grpSp>
      <p:grpSp>
        <p:nvGrpSpPr>
          <p:cNvPr id="6" name="Group 14">
            <a:extLst>
              <a:ext uri="{FF2B5EF4-FFF2-40B4-BE49-F238E27FC236}">
                <a16:creationId xmlns:a16="http://schemas.microsoft.com/office/drawing/2014/main" id="{34C80BF2-D9D0-AAFD-9924-C4DC8B3B0B93}"/>
              </a:ext>
            </a:extLst>
          </p:cNvPr>
          <p:cNvGrpSpPr>
            <a:grpSpLocks/>
          </p:cNvGrpSpPr>
          <p:nvPr/>
        </p:nvGrpSpPr>
        <p:grpSpPr bwMode="auto">
          <a:xfrm>
            <a:off x="901" y="2633613"/>
            <a:ext cx="12191099" cy="466542"/>
            <a:chOff x="32" y="2039"/>
            <a:chExt cx="4854" cy="294"/>
          </a:xfrm>
          <a:solidFill>
            <a:schemeClr val="accent5">
              <a:lumMod val="20000"/>
              <a:lumOff val="80000"/>
            </a:schemeClr>
          </a:solidFill>
        </p:grpSpPr>
        <p:sp>
          <p:nvSpPr>
            <p:cNvPr id="46110" name="Rectangle 15" descr="Water droplets">
              <a:extLst>
                <a:ext uri="{FF2B5EF4-FFF2-40B4-BE49-F238E27FC236}">
                  <a16:creationId xmlns:a16="http://schemas.microsoft.com/office/drawing/2014/main" id="{6CDB45F0-D69D-A038-E1F4-F6503A70E916}"/>
                </a:ext>
              </a:extLst>
            </p:cNvPr>
            <p:cNvSpPr>
              <a:spLocks noChangeArrowheads="1"/>
            </p:cNvSpPr>
            <p:nvPr/>
          </p:nvSpPr>
          <p:spPr bwMode="auto">
            <a:xfrm>
              <a:off x="4513" y="2039"/>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11" name="AutoShape 16" descr="Water droplets">
              <a:extLst>
                <a:ext uri="{FF2B5EF4-FFF2-40B4-BE49-F238E27FC236}">
                  <a16:creationId xmlns:a16="http://schemas.microsoft.com/office/drawing/2014/main" id="{97FF622A-F83C-EFA0-1948-9C87AC65471F}"/>
                </a:ext>
              </a:extLst>
            </p:cNvPr>
            <p:cNvSpPr>
              <a:spLocks noChangeArrowheads="1"/>
            </p:cNvSpPr>
            <p:nvPr/>
          </p:nvSpPr>
          <p:spPr bwMode="auto">
            <a:xfrm>
              <a:off x="32" y="2068"/>
              <a:ext cx="4854" cy="265"/>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A</a:t>
              </a:r>
              <a:r>
                <a:rPr lang="en-US" sz="1867" b="1" dirty="0">
                  <a:latin typeface="Times New Roman" pitchFamily="18" charset="0"/>
                  <a:cs typeface="Times New Roman" pitchFamily="18" charset="0"/>
                </a:rPr>
                <a:t>. Cung vượt quá cầu. </a:t>
              </a:r>
            </a:p>
          </p:txBody>
        </p:sp>
      </p:grpSp>
      <p:sp>
        <p:nvSpPr>
          <p:cNvPr id="24607" name="Rectangle 31">
            <a:extLst>
              <a:ext uri="{FF2B5EF4-FFF2-40B4-BE49-F238E27FC236}">
                <a16:creationId xmlns:a16="http://schemas.microsoft.com/office/drawing/2014/main" id="{867BF016-813F-38BE-4BC5-DB8151CBCB79}"/>
              </a:ext>
            </a:extLst>
          </p:cNvPr>
          <p:cNvSpPr>
            <a:spLocks noChangeArrowheads="1"/>
          </p:cNvSpPr>
          <p:nvPr/>
        </p:nvSpPr>
        <p:spPr bwMode="auto">
          <a:xfrm>
            <a:off x="2235201" y="6283974"/>
            <a:ext cx="2207684" cy="574438"/>
          </a:xfrm>
          <a:prstGeom prst="rect">
            <a:avLst/>
          </a:prstGeom>
          <a:solidFill>
            <a:srgbClr val="0000FF"/>
          </a:solidFill>
          <a:ln w="9525" algn="ctr">
            <a:solidFill>
              <a:schemeClr val="tx1"/>
            </a:solidFill>
            <a:miter lim="800000"/>
            <a:headEnd/>
            <a:tailEnd/>
          </a:ln>
        </p:spPr>
        <p:txBody>
          <a:bodyPr lIns="121909" tIns="60953" rIns="121909" bIns="60953"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vi-VN" sz="2933" b="1">
                <a:solidFill>
                  <a:schemeClr val="bg1"/>
                </a:solidFill>
                <a:latin typeface="Times New Roman" panose="02020603050405020304" pitchFamily="18" charset="0"/>
                <a:cs typeface="Times New Roman" panose="02020603050405020304" pitchFamily="18" charset="0"/>
              </a:rPr>
              <a:t>Đáp án</a:t>
            </a:r>
          </a:p>
        </p:txBody>
      </p:sp>
      <p:grpSp>
        <p:nvGrpSpPr>
          <p:cNvPr id="7" name="Group 32">
            <a:extLst>
              <a:ext uri="{FF2B5EF4-FFF2-40B4-BE49-F238E27FC236}">
                <a16:creationId xmlns:a16="http://schemas.microsoft.com/office/drawing/2014/main" id="{CE06B71C-0EF8-F9A5-D8E9-66116DF1F39A}"/>
              </a:ext>
            </a:extLst>
          </p:cNvPr>
          <p:cNvGrpSpPr>
            <a:grpSpLocks/>
          </p:cNvGrpSpPr>
          <p:nvPr/>
        </p:nvGrpSpPr>
        <p:grpSpPr bwMode="auto">
          <a:xfrm>
            <a:off x="1090" y="4868813"/>
            <a:ext cx="12190911" cy="466542"/>
            <a:chOff x="-18" y="2039"/>
            <a:chExt cx="4904" cy="294"/>
          </a:xfrm>
          <a:solidFill>
            <a:schemeClr val="accent5">
              <a:lumMod val="20000"/>
              <a:lumOff val="80000"/>
            </a:schemeClr>
          </a:solidFill>
        </p:grpSpPr>
        <p:sp>
          <p:nvSpPr>
            <p:cNvPr id="46108" name="Rectangle 33" descr="Water droplets">
              <a:extLst>
                <a:ext uri="{FF2B5EF4-FFF2-40B4-BE49-F238E27FC236}">
                  <a16:creationId xmlns:a16="http://schemas.microsoft.com/office/drawing/2014/main" id="{2B1565B0-49E5-9518-C99A-43B4455AB2BF}"/>
                </a:ext>
              </a:extLst>
            </p:cNvPr>
            <p:cNvSpPr>
              <a:spLocks noChangeArrowheads="1"/>
            </p:cNvSpPr>
            <p:nvPr/>
          </p:nvSpPr>
          <p:spPr bwMode="auto">
            <a:xfrm>
              <a:off x="4513" y="2039"/>
              <a:ext cx="74" cy="239"/>
            </a:xfrm>
            <a:prstGeom prst="rect">
              <a:avLst/>
            </a:prstGeom>
            <a:grpFill/>
            <a:ln w="9525" algn="ctr">
              <a:solidFill>
                <a:srgbClr val="008000"/>
              </a:solidFill>
              <a:miter lim="800000"/>
              <a:headEnd/>
              <a:tailEnd/>
            </a:ln>
          </p:spPr>
          <p:txBody>
            <a:bodyPr wrap="none" anchor="ctr">
              <a:spAutoFit/>
            </a:bodyPr>
            <a:lstStyle/>
            <a:p>
              <a:pPr>
                <a:defRPr/>
              </a:pPr>
              <a:endParaRPr lang="en-US" sz="1867" dirty="0">
                <a:latin typeface="MS Song"/>
              </a:endParaRPr>
            </a:p>
          </p:txBody>
        </p:sp>
        <p:sp>
          <p:nvSpPr>
            <p:cNvPr id="46109" name="AutoShape 34" descr="Water droplets">
              <a:extLst>
                <a:ext uri="{FF2B5EF4-FFF2-40B4-BE49-F238E27FC236}">
                  <a16:creationId xmlns:a16="http://schemas.microsoft.com/office/drawing/2014/main" id="{CEEA22DB-52BE-5FB7-4F68-75B5632F43AA}"/>
                </a:ext>
              </a:extLst>
            </p:cNvPr>
            <p:cNvSpPr>
              <a:spLocks noChangeArrowheads="1"/>
            </p:cNvSpPr>
            <p:nvPr/>
          </p:nvSpPr>
          <p:spPr bwMode="auto">
            <a:xfrm>
              <a:off x="-18" y="2068"/>
              <a:ext cx="4904" cy="265"/>
            </a:xfrm>
            <a:prstGeom prst="roundRect">
              <a:avLst>
                <a:gd name="adj" fmla="val 16667"/>
              </a:avLst>
            </a:prstGeom>
            <a:grpFill/>
            <a:ln w="9525" algn="ctr">
              <a:solidFill>
                <a:schemeClr val="tx1"/>
              </a:solidFill>
              <a:round/>
              <a:headEnd/>
              <a:tailEnd/>
            </a:ln>
          </p:spPr>
          <p:txBody>
            <a:bodyPr anchor="ctr">
              <a:spAutoFit/>
            </a:bodyPr>
            <a:lstStyle/>
            <a:p>
              <a:pPr>
                <a:defRPr/>
              </a:pPr>
              <a:r>
                <a:rPr lang="vi-VN" sz="1867" b="1" dirty="0">
                  <a:latin typeface="Times New Roman" pitchFamily="18" charset="0"/>
                  <a:cs typeface="Times New Roman" pitchFamily="18" charset="0"/>
                </a:rPr>
                <a:t>D</a:t>
              </a:r>
              <a:r>
                <a:rPr lang="en-US" sz="1867" b="1" dirty="0">
                  <a:latin typeface="Times New Roman" pitchFamily="18" charset="0"/>
                  <a:cs typeface="Times New Roman" pitchFamily="18" charset="0"/>
                </a:rPr>
                <a:t>. Sự sụt giảm dầu thô trên thế giới. </a:t>
              </a:r>
            </a:p>
          </p:txBody>
        </p:sp>
      </p:grpSp>
      <p:sp>
        <p:nvSpPr>
          <p:cNvPr id="31753" name="Text Box 36">
            <a:extLst>
              <a:ext uri="{FF2B5EF4-FFF2-40B4-BE49-F238E27FC236}">
                <a16:creationId xmlns:a16="http://schemas.microsoft.com/office/drawing/2014/main" id="{AEBD54C5-0AD0-0782-0FE1-E415B7E73955}"/>
              </a:ext>
            </a:extLst>
          </p:cNvPr>
          <p:cNvSpPr txBox="1">
            <a:spLocks noChangeArrowheads="1"/>
          </p:cNvSpPr>
          <p:nvPr/>
        </p:nvSpPr>
        <p:spPr bwMode="auto">
          <a:xfrm>
            <a:off x="8331200" y="6477001"/>
            <a:ext cx="1422400" cy="61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9" tIns="60953" rIns="121909" bIns="60953">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3200">
              <a:latin typeface="MS Song"/>
            </a:endParaRPr>
          </a:p>
        </p:txBody>
      </p:sp>
      <p:sp>
        <p:nvSpPr>
          <p:cNvPr id="40" name="TextBox 39">
            <a:extLst>
              <a:ext uri="{FF2B5EF4-FFF2-40B4-BE49-F238E27FC236}">
                <a16:creationId xmlns:a16="http://schemas.microsoft.com/office/drawing/2014/main" id="{0ECCA66D-B5B4-489A-D516-95A940533EE9}"/>
              </a:ext>
            </a:extLst>
          </p:cNvPr>
          <p:cNvSpPr txBox="1"/>
          <p:nvPr/>
        </p:nvSpPr>
        <p:spPr>
          <a:xfrm>
            <a:off x="2743200" y="1"/>
            <a:ext cx="5892800" cy="830997"/>
          </a:xfrm>
          <a:prstGeom prst="rect">
            <a:avLst/>
          </a:prstGeom>
          <a:solidFill>
            <a:srgbClr val="FFFF99"/>
          </a:solidFill>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4800" b="1" dirty="0">
                <a:solidFill>
                  <a:srgbClr val="002060"/>
                </a:solidFill>
                <a:latin typeface="Times New Roman" pitchFamily="18" charset="0"/>
                <a:cs typeface="Times New Roman" pitchFamily="18" charset="0"/>
              </a:rPr>
              <a:t>CÂU HỎI</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BF5E-83DF-88F1-C0A6-74AA87FA6D69}"/>
              </a:ext>
            </a:extLst>
          </p:cNvPr>
          <p:cNvSpPr>
            <a:spLocks noGrp="1"/>
          </p:cNvSpPr>
          <p:nvPr>
            <p:ph type="title"/>
          </p:nvPr>
        </p:nvSpPr>
        <p:spPr>
          <a:xfrm>
            <a:off x="838200" y="365126"/>
            <a:ext cx="10515600" cy="693654"/>
          </a:xfrm>
        </p:spPr>
        <p:txBody>
          <a:bodyPr>
            <a:normAutofit fontScale="90000"/>
          </a:bodyPr>
          <a:lstStyle/>
          <a:p>
            <a:pPr algn="ctr"/>
            <a:r>
              <a:rPr lang="en-US" b="1" dirty="0">
                <a:solidFill>
                  <a:srgbClr val="FFF683"/>
                </a:solidFill>
                <a:latin typeface="Times New Roman" panose="02020603050405020304" pitchFamily="18" charset="0"/>
                <a:cs typeface="Times New Roman" panose="02020603050405020304" pitchFamily="18" charset="0"/>
              </a:rPr>
              <a:t>HOẠT ĐỘNG VẬN DỤNG</a:t>
            </a:r>
          </a:p>
        </p:txBody>
      </p:sp>
      <p:sp>
        <p:nvSpPr>
          <p:cNvPr id="3" name="Speech Bubble: Rectangle with Corners Rounded 2">
            <a:extLst>
              <a:ext uri="{FF2B5EF4-FFF2-40B4-BE49-F238E27FC236}">
                <a16:creationId xmlns:a16="http://schemas.microsoft.com/office/drawing/2014/main" id="{4B86A1A2-CDE1-98A0-175E-37F299EB947D}"/>
              </a:ext>
            </a:extLst>
          </p:cNvPr>
          <p:cNvSpPr/>
          <p:nvPr/>
        </p:nvSpPr>
        <p:spPr>
          <a:xfrm>
            <a:off x="838199" y="1058780"/>
            <a:ext cx="10515600" cy="1026580"/>
          </a:xfrm>
          <a:prstGeom prst="wedgeRoundRectCallout">
            <a:avLst>
              <a:gd name="adj1" fmla="val -31"/>
              <a:gd name="adj2" fmla="val 8687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rgbClr val="FFF683"/>
                </a:solidFill>
                <a:effectLst/>
                <a:latin typeface="Times New Roman" panose="02020603050405020304" pitchFamily="18" charset="0"/>
                <a:ea typeface="Times New Roman" panose="02020603050405020304" pitchFamily="18" charset="0"/>
              </a:rPr>
              <a:t>Tại sao gọi cuộc khủng hoảng kinh tế thế giới (1929 - 1933) là cuộc khủng hoảng kinh tế lớn nhất, kéo dài nhất, gây thiệt hại nặng nề nhất?</a:t>
            </a:r>
          </a:p>
        </p:txBody>
      </p:sp>
      <p:sp>
        <p:nvSpPr>
          <p:cNvPr id="7" name="TextBox 6">
            <a:extLst>
              <a:ext uri="{FF2B5EF4-FFF2-40B4-BE49-F238E27FC236}">
                <a16:creationId xmlns:a16="http://schemas.microsoft.com/office/drawing/2014/main" id="{91C25BFE-B3A1-7A37-4AFF-90ECD7175852}"/>
              </a:ext>
            </a:extLst>
          </p:cNvPr>
          <p:cNvSpPr txBox="1"/>
          <p:nvPr/>
        </p:nvSpPr>
        <p:spPr>
          <a:xfrm>
            <a:off x="619626" y="2456795"/>
            <a:ext cx="10952747" cy="4401205"/>
          </a:xfrm>
          <a:prstGeom prst="rect">
            <a:avLst/>
          </a:prstGeom>
          <a:noFill/>
        </p:spPr>
        <p:txBody>
          <a:bodyPr wrap="square">
            <a:spAutoFit/>
          </a:bodyPr>
          <a:lstStyle/>
          <a:p>
            <a:pPr algn="just"/>
            <a:r>
              <a:rPr lang="vi-VN" sz="2800" dirty="0">
                <a:solidFill>
                  <a:srgbClr val="FFF683"/>
                </a:solidFill>
                <a:effectLst/>
                <a:latin typeface="Times New Roman" panose="02020603050405020304" pitchFamily="18" charset="0"/>
                <a:ea typeface="Times New Roman" panose="02020603050405020304" pitchFamily="18" charset="0"/>
              </a:rPr>
              <a:t>- Đây là cuộc khủng hoảng lớn nhất vì làm ảnh hưởng và lan rộng đến tất cả các nước, dù là nước tư bản phát triển như Anh, Pháp ... hay các nước thuộc địa, phụ thuộc </a:t>
            </a:r>
          </a:p>
          <a:p>
            <a:pPr algn="just"/>
            <a:r>
              <a:rPr lang="vi-VN" sz="2800" dirty="0">
                <a:solidFill>
                  <a:srgbClr val="FFF683"/>
                </a:solidFill>
                <a:effectLst/>
                <a:latin typeface="Times New Roman" panose="02020603050405020304" pitchFamily="18" charset="0"/>
                <a:ea typeface="Times New Roman" panose="02020603050405020304" pitchFamily="18" charset="0"/>
              </a:rPr>
              <a:t>- Kéo dài nhất vì đây là cuộc </a:t>
            </a:r>
            <a:r>
              <a:rPr lang="vi-VN" sz="2800" dirty="0" err="1">
                <a:solidFill>
                  <a:srgbClr val="FFF683"/>
                </a:solidFill>
                <a:effectLst/>
                <a:latin typeface="Times New Roman" panose="02020603050405020304" pitchFamily="18" charset="0"/>
                <a:ea typeface="Times New Roman" panose="02020603050405020304" pitchFamily="18" charset="0"/>
              </a:rPr>
              <a:t>khủnge</a:t>
            </a:r>
            <a:r>
              <a:rPr lang="vi-VN" sz="2800" dirty="0">
                <a:solidFill>
                  <a:srgbClr val="FFF683"/>
                </a:solidFill>
                <a:effectLst/>
                <a:latin typeface="Times New Roman" panose="02020603050405020304" pitchFamily="18" charset="0"/>
                <a:ea typeface="Times New Roman" panose="02020603050405020304" pitchFamily="18" charset="0"/>
              </a:rPr>
              <a:t> hoảng kéo dài 5 năm (từ 1929 - 1933), dài hơn các cuộc khủng hoảng trước đó</a:t>
            </a:r>
          </a:p>
          <a:p>
            <a:pPr algn="just"/>
            <a:r>
              <a:rPr lang="vi-VN" sz="2800" dirty="0">
                <a:solidFill>
                  <a:srgbClr val="FFF683"/>
                </a:solidFill>
                <a:effectLst/>
                <a:latin typeface="Times New Roman" panose="02020603050405020304" pitchFamily="18" charset="0"/>
                <a:ea typeface="Times New Roman" panose="02020603050405020304" pitchFamily="18" charset="0"/>
              </a:rPr>
              <a:t>- Gây thiệt hại nặng nề nhất vì những thiệt hại do cuộc khủng hoảng đưa đến là không thể tính được. Cuộc khủng hoảng diễn ra trên tất cả các mặt của nền kinh tế thế giới. Đặc biệt ,hậu quả chính trị - xã hội tai hại nhất là nạn thất nghiệp, phong trào đấu tranh ngày càng tăng của nhân dân các nước, dẫn </a:t>
            </a:r>
            <a:r>
              <a:rPr lang="vi-VN" sz="2800" dirty="0" err="1">
                <a:solidFill>
                  <a:srgbClr val="FFF683"/>
                </a:solidFill>
                <a:effectLst/>
                <a:latin typeface="Times New Roman" panose="02020603050405020304" pitchFamily="18" charset="0"/>
                <a:ea typeface="Times New Roman" panose="02020603050405020304" pitchFamily="18" charset="0"/>
              </a:rPr>
              <a:t>đén</a:t>
            </a:r>
            <a:r>
              <a:rPr lang="vi-VN" sz="2800" dirty="0">
                <a:solidFill>
                  <a:srgbClr val="FFF683"/>
                </a:solidFill>
                <a:effectLst/>
                <a:latin typeface="Times New Roman" panose="02020603050405020304" pitchFamily="18" charset="0"/>
                <a:ea typeface="Times New Roman" panose="02020603050405020304" pitchFamily="18" charset="0"/>
              </a:rPr>
              <a:t> việc chủ nghĩa phát xít lên nắm chính quyền ở nhiều nước ... </a:t>
            </a:r>
          </a:p>
        </p:txBody>
      </p:sp>
    </p:spTree>
    <p:extLst>
      <p:ext uri="{BB962C8B-B14F-4D97-AF65-F5344CB8AC3E}">
        <p14:creationId xmlns:p14="http://schemas.microsoft.com/office/powerpoint/2010/main" val="2802311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30"/>
          <p:cNvPicPr preferRelativeResize="0"/>
          <p:nvPr/>
        </p:nvPicPr>
        <p:blipFill rotWithShape="1">
          <a:blip r:embed="rId3">
            <a:alphaModFix/>
          </a:blip>
          <a:srcRect/>
          <a:stretch/>
        </p:blipFill>
        <p:spPr>
          <a:xfrm rot="-385888">
            <a:off x="1386989" y="-201446"/>
            <a:ext cx="9828150" cy="7539309"/>
          </a:xfrm>
          <a:prstGeom prst="rect">
            <a:avLst/>
          </a:prstGeom>
          <a:noFill/>
          <a:ln>
            <a:noFill/>
          </a:ln>
        </p:spPr>
      </p:pic>
      <p:pic>
        <p:nvPicPr>
          <p:cNvPr id="586" name="Google Shape;586;p30"/>
          <p:cNvPicPr preferRelativeResize="0"/>
          <p:nvPr/>
        </p:nvPicPr>
        <p:blipFill rotWithShape="1">
          <a:blip r:embed="rId4">
            <a:alphaModFix/>
          </a:blip>
          <a:srcRect/>
          <a:stretch/>
        </p:blipFill>
        <p:spPr>
          <a:xfrm rot="-422626">
            <a:off x="4129265" y="4922670"/>
            <a:ext cx="1064848" cy="1064848"/>
          </a:xfrm>
          <a:prstGeom prst="rect">
            <a:avLst/>
          </a:prstGeom>
          <a:noFill/>
          <a:ln>
            <a:noFill/>
          </a:ln>
        </p:spPr>
      </p:pic>
      <p:pic>
        <p:nvPicPr>
          <p:cNvPr id="587" name="Google Shape;587;p30"/>
          <p:cNvPicPr preferRelativeResize="0"/>
          <p:nvPr/>
        </p:nvPicPr>
        <p:blipFill rotWithShape="1">
          <a:blip r:embed="rId5">
            <a:alphaModFix/>
          </a:blip>
          <a:srcRect/>
          <a:stretch/>
        </p:blipFill>
        <p:spPr>
          <a:xfrm>
            <a:off x="35063" y="-497173"/>
            <a:ext cx="1997964" cy="2157801"/>
          </a:xfrm>
          <a:prstGeom prst="rect">
            <a:avLst/>
          </a:prstGeom>
          <a:noFill/>
          <a:ln>
            <a:noFill/>
          </a:ln>
        </p:spPr>
      </p:pic>
      <p:pic>
        <p:nvPicPr>
          <p:cNvPr id="588" name="Google Shape;588;p30"/>
          <p:cNvPicPr preferRelativeResize="0"/>
          <p:nvPr/>
        </p:nvPicPr>
        <p:blipFill rotWithShape="1">
          <a:blip r:embed="rId6">
            <a:alphaModFix/>
          </a:blip>
          <a:srcRect/>
          <a:stretch/>
        </p:blipFill>
        <p:spPr>
          <a:xfrm>
            <a:off x="10709310" y="-2221"/>
            <a:ext cx="1480487" cy="1888642"/>
          </a:xfrm>
          <a:prstGeom prst="rect">
            <a:avLst/>
          </a:prstGeom>
          <a:noFill/>
          <a:ln>
            <a:noFill/>
          </a:ln>
        </p:spPr>
      </p:pic>
      <p:pic>
        <p:nvPicPr>
          <p:cNvPr id="589" name="Google Shape;589;p30"/>
          <p:cNvPicPr preferRelativeResize="0"/>
          <p:nvPr/>
        </p:nvPicPr>
        <p:blipFill rotWithShape="1">
          <a:blip r:embed="rId7">
            <a:alphaModFix/>
          </a:blip>
          <a:srcRect/>
          <a:stretch/>
        </p:blipFill>
        <p:spPr>
          <a:xfrm>
            <a:off x="-202038" y="4968008"/>
            <a:ext cx="2395394" cy="2006613"/>
          </a:xfrm>
          <a:prstGeom prst="rect">
            <a:avLst/>
          </a:prstGeom>
          <a:noFill/>
          <a:ln>
            <a:noFill/>
          </a:ln>
        </p:spPr>
      </p:pic>
      <p:pic>
        <p:nvPicPr>
          <p:cNvPr id="590" name="Google Shape;590;p30"/>
          <p:cNvPicPr preferRelativeResize="0"/>
          <p:nvPr/>
        </p:nvPicPr>
        <p:blipFill rotWithShape="1">
          <a:blip r:embed="rId8">
            <a:alphaModFix/>
          </a:blip>
          <a:srcRect/>
          <a:stretch/>
        </p:blipFill>
        <p:spPr>
          <a:xfrm>
            <a:off x="9676456" y="4982934"/>
            <a:ext cx="2622788" cy="2041068"/>
          </a:xfrm>
          <a:prstGeom prst="rect">
            <a:avLst/>
          </a:prstGeom>
          <a:noFill/>
          <a:ln>
            <a:noFill/>
          </a:ln>
        </p:spPr>
      </p:pic>
      <p:sp>
        <p:nvSpPr>
          <p:cNvPr id="591" name="Google Shape;591;p30"/>
          <p:cNvSpPr/>
          <p:nvPr/>
        </p:nvSpPr>
        <p:spPr>
          <a:xfrm>
            <a:off x="3831672" y="1286256"/>
            <a:ext cx="380104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dirty="0">
                <a:solidFill>
                  <a:srgbClr val="004026"/>
                </a:solidFill>
                <a:latin typeface="Times New Roman"/>
                <a:ea typeface="Times New Roman"/>
                <a:cs typeface="Times New Roman"/>
                <a:sym typeface="Times New Roman"/>
              </a:rPr>
              <a:t>DẶN DÒ</a:t>
            </a:r>
            <a:endParaRPr dirty="0">
              <a:solidFill>
                <a:srgbClr val="004026"/>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6"/>
                                        </p:tgtEl>
                                        <p:attrNameLst>
                                          <p:attrName>style.visibility</p:attrName>
                                        </p:attrNameLst>
                                      </p:cBhvr>
                                      <p:to>
                                        <p:strVal val="visible"/>
                                      </p:to>
                                    </p:set>
                                    <p:animEffect transition="in" filter="fade">
                                      <p:cBhvr>
                                        <p:cTn id="7" dur="500"/>
                                        <p:tgtEl>
                                          <p:spTgt spid="586"/>
                                        </p:tgtEl>
                                      </p:cBhvr>
                                    </p:animEffect>
                                  </p:childTnLst>
                                </p:cTn>
                              </p:par>
                              <p:par>
                                <p:cTn id="8" presetID="10" presetClass="entr" presetSubtype="0" fill="hold" nodeType="withEffect">
                                  <p:stCondLst>
                                    <p:cond delay="0"/>
                                  </p:stCondLst>
                                  <p:childTnLst>
                                    <p:set>
                                      <p:cBhvr>
                                        <p:cTn id="9" dur="1" fill="hold">
                                          <p:stCondLst>
                                            <p:cond delay="0"/>
                                          </p:stCondLst>
                                        </p:cTn>
                                        <p:tgtEl>
                                          <p:spTgt spid="587"/>
                                        </p:tgtEl>
                                        <p:attrNameLst>
                                          <p:attrName>style.visibility</p:attrName>
                                        </p:attrNameLst>
                                      </p:cBhvr>
                                      <p:to>
                                        <p:strVal val="visible"/>
                                      </p:to>
                                    </p:set>
                                    <p:animEffect transition="in" filter="fade">
                                      <p:cBhvr>
                                        <p:cTn id="10" dur="1367"/>
                                        <p:tgtEl>
                                          <p:spTgt spid="587"/>
                                        </p:tgtEl>
                                      </p:cBhvr>
                                    </p:animEffect>
                                  </p:childTnLst>
                                </p:cTn>
                              </p:par>
                              <p:par>
                                <p:cTn id="11" presetID="10" presetClass="entr" presetSubtype="0" fill="hold" nodeType="withEffect">
                                  <p:stCondLst>
                                    <p:cond delay="0"/>
                                  </p:stCondLst>
                                  <p:childTnLst>
                                    <p:set>
                                      <p:cBhvr>
                                        <p:cTn id="12" dur="1" fill="hold">
                                          <p:stCondLst>
                                            <p:cond delay="0"/>
                                          </p:stCondLst>
                                        </p:cTn>
                                        <p:tgtEl>
                                          <p:spTgt spid="588"/>
                                        </p:tgtEl>
                                        <p:attrNameLst>
                                          <p:attrName>style.visibility</p:attrName>
                                        </p:attrNameLst>
                                      </p:cBhvr>
                                      <p:to>
                                        <p:strVal val="visible"/>
                                      </p:to>
                                    </p:set>
                                    <p:animEffect transition="in" filter="fade">
                                      <p:cBhvr>
                                        <p:cTn id="13" dur="1000"/>
                                        <p:tgtEl>
                                          <p:spTgt spid="588"/>
                                        </p:tgtEl>
                                      </p:cBhvr>
                                    </p:animEffect>
                                  </p:childTnLst>
                                </p:cTn>
                              </p:par>
                              <p:par>
                                <p:cTn id="14" presetID="2" presetClass="entr" presetSubtype="2" fill="hold" nodeType="withEffect">
                                  <p:stCondLst>
                                    <p:cond delay="0"/>
                                  </p:stCondLst>
                                  <p:childTnLst>
                                    <p:set>
                                      <p:cBhvr>
                                        <p:cTn id="15" dur="1" fill="hold">
                                          <p:stCondLst>
                                            <p:cond delay="0"/>
                                          </p:stCondLst>
                                        </p:cTn>
                                        <p:tgtEl>
                                          <p:spTgt spid="589"/>
                                        </p:tgtEl>
                                        <p:attrNameLst>
                                          <p:attrName>style.visibility</p:attrName>
                                        </p:attrNameLst>
                                      </p:cBhvr>
                                      <p:to>
                                        <p:strVal val="visible"/>
                                      </p:to>
                                    </p:set>
                                    <p:anim calcmode="lin" valueType="num">
                                      <p:cBhvr additive="base">
                                        <p:cTn id="16" dur="1250"/>
                                        <p:tgtEl>
                                          <p:spTgt spid="589"/>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0"/>
                                  </p:stCondLst>
                                  <p:childTnLst>
                                    <p:set>
                                      <p:cBhvr>
                                        <p:cTn id="18" dur="1" fill="hold">
                                          <p:stCondLst>
                                            <p:cond delay="0"/>
                                          </p:stCondLst>
                                        </p:cTn>
                                        <p:tgtEl>
                                          <p:spTgt spid="590"/>
                                        </p:tgtEl>
                                        <p:attrNameLst>
                                          <p:attrName>style.visibility</p:attrName>
                                        </p:attrNameLst>
                                      </p:cBhvr>
                                      <p:to>
                                        <p:strVal val="visible"/>
                                      </p:to>
                                    </p:set>
                                    <p:anim calcmode="lin" valueType="num">
                                      <p:cBhvr additive="base">
                                        <p:cTn id="19" dur="1500"/>
                                        <p:tgtEl>
                                          <p:spTgt spid="590"/>
                                        </p:tgtEl>
                                        <p:attrNameLst>
                                          <p:attrName>ppt_x</p:attrName>
                                        </p:attrNameLst>
                                      </p:cBhvr>
                                      <p:tavLst>
                                        <p:tav tm="0">
                                          <p:val>
                                            <p:strVal val="#ppt_x+1"/>
                                          </p:val>
                                        </p:tav>
                                        <p:tav tm="100000">
                                          <p:val>
                                            <p:strVal val="#ppt_x"/>
                                          </p:val>
                                        </p:tav>
                                      </p:tavLst>
                                    </p:anim>
                                  </p:childTnLst>
                                </p:cTn>
                              </p:par>
                              <p:par>
                                <p:cTn id="20" presetID="10" presetClass="entr" presetSubtype="0" fill="hold" nodeType="withEffect">
                                  <p:stCondLst>
                                    <p:cond delay="0"/>
                                  </p:stCondLst>
                                  <p:childTnLst>
                                    <p:set>
                                      <p:cBhvr>
                                        <p:cTn id="21" dur="1" fill="hold">
                                          <p:stCondLst>
                                            <p:cond delay="0"/>
                                          </p:stCondLst>
                                        </p:cTn>
                                        <p:tgtEl>
                                          <p:spTgt spid="585"/>
                                        </p:tgtEl>
                                        <p:attrNameLst>
                                          <p:attrName>style.visibility</p:attrName>
                                        </p:attrNameLst>
                                      </p:cBhvr>
                                      <p:to>
                                        <p:strVal val="visible"/>
                                      </p:to>
                                    </p:set>
                                    <p:animEffect transition="in" filter="fade">
                                      <p:cBhvr>
                                        <p:cTn id="22" dur="5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9C5F-21BE-1078-E9EC-524F7C61A833}"/>
              </a:ext>
            </a:extLst>
          </p:cNvPr>
          <p:cNvSpPr>
            <a:spLocks noGrp="1"/>
          </p:cNvSpPr>
          <p:nvPr>
            <p:ph type="title"/>
          </p:nvPr>
        </p:nvSpPr>
        <p:spPr>
          <a:xfrm>
            <a:off x="982361" y="605311"/>
            <a:ext cx="10515600" cy="1325563"/>
          </a:xfrm>
        </p:spPr>
        <p:txBody>
          <a:bodyPr>
            <a:normAutofit/>
          </a:bodyPr>
          <a:lstStyle/>
          <a:p>
            <a:pPr algn="ctr"/>
            <a:r>
              <a:rPr lang="en-US" sz="6600" b="1" dirty="0">
                <a:solidFill>
                  <a:srgbClr val="FFFF00"/>
                </a:solidFill>
                <a:latin typeface="Times New Roman" panose="02020603050405020304" pitchFamily="18" charset="0"/>
                <a:cs typeface="Times New Roman" panose="02020603050405020304" pitchFamily="18" charset="0"/>
              </a:rPr>
              <a:t>KHỞI ĐỘNG</a:t>
            </a:r>
            <a:endParaRPr lang="vi-VN" sz="6600" b="1" dirty="0">
              <a:solidFill>
                <a:srgbClr val="FFFF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9482BA68-E136-8ADB-478B-78EFF4E1E310}"/>
              </a:ext>
            </a:extLst>
          </p:cNvPr>
          <p:cNvGrpSpPr/>
          <p:nvPr/>
        </p:nvGrpSpPr>
        <p:grpSpPr>
          <a:xfrm>
            <a:off x="5806934" y="3514501"/>
            <a:ext cx="587027" cy="1984381"/>
            <a:chOff x="5714547" y="3290776"/>
            <a:chExt cx="743513" cy="3591643"/>
          </a:xfrm>
        </p:grpSpPr>
        <p:sp>
          <p:nvSpPr>
            <p:cNvPr id="5" name="Trapezoid 11">
              <a:extLst>
                <a:ext uri="{FF2B5EF4-FFF2-40B4-BE49-F238E27FC236}">
                  <a16:creationId xmlns:a16="http://schemas.microsoft.com/office/drawing/2014/main" id="{90E1E519-0BB7-CAA3-8CCF-107172F1AF2C}"/>
                </a:ext>
              </a:extLst>
            </p:cNvPr>
            <p:cNvSpPr/>
            <p:nvPr/>
          </p:nvSpPr>
          <p:spPr>
            <a:xfrm>
              <a:off x="5714547" y="3290776"/>
              <a:ext cx="743513" cy="3591643"/>
            </a:xfrm>
            <a:custGeom>
              <a:avLst/>
              <a:gdLst>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513" h="3591643">
                  <a:moveTo>
                    <a:pt x="0" y="3591643"/>
                  </a:moveTo>
                  <a:cubicBezTo>
                    <a:pt x="100780" y="2946879"/>
                    <a:pt x="230135" y="1349614"/>
                    <a:pt x="216615" y="0"/>
                  </a:cubicBezTo>
                  <a:lnTo>
                    <a:pt x="526898" y="0"/>
                  </a:lnTo>
                  <a:cubicBezTo>
                    <a:pt x="541953" y="1349614"/>
                    <a:pt x="661783" y="2899254"/>
                    <a:pt x="743513" y="3591643"/>
                  </a:cubicBezTo>
                  <a:lnTo>
                    <a:pt x="0" y="3591643"/>
                  </a:lnTo>
                  <a:close/>
                </a:path>
              </a:pathLst>
            </a:custGeom>
            <a:solidFill>
              <a:schemeClr val="accent3">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apezoid 11">
              <a:extLst>
                <a:ext uri="{FF2B5EF4-FFF2-40B4-BE49-F238E27FC236}">
                  <a16:creationId xmlns:a16="http://schemas.microsoft.com/office/drawing/2014/main" id="{896774B5-2FFA-F8F5-0AC0-CCAB11DAA181}"/>
                </a:ext>
              </a:extLst>
            </p:cNvPr>
            <p:cNvSpPr/>
            <p:nvPr/>
          </p:nvSpPr>
          <p:spPr>
            <a:xfrm>
              <a:off x="5845404" y="3290776"/>
              <a:ext cx="479555" cy="3591643"/>
            </a:xfrm>
            <a:custGeom>
              <a:avLst/>
              <a:gdLst>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513" h="3591643">
                  <a:moveTo>
                    <a:pt x="0" y="3591643"/>
                  </a:moveTo>
                  <a:cubicBezTo>
                    <a:pt x="100780" y="2946879"/>
                    <a:pt x="230135" y="1349614"/>
                    <a:pt x="216615" y="0"/>
                  </a:cubicBezTo>
                  <a:lnTo>
                    <a:pt x="526898" y="0"/>
                  </a:lnTo>
                  <a:cubicBezTo>
                    <a:pt x="541953" y="1349614"/>
                    <a:pt x="661783" y="2899254"/>
                    <a:pt x="743513" y="3591643"/>
                  </a:cubicBezTo>
                  <a:lnTo>
                    <a:pt x="0" y="3591643"/>
                  </a:lnTo>
                  <a:close/>
                </a:path>
              </a:pathLst>
            </a:custGeom>
            <a:solidFill>
              <a:schemeClr val="accent1">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2AC1400A-75FB-E64C-A269-56354E90BBC6}"/>
              </a:ext>
            </a:extLst>
          </p:cNvPr>
          <p:cNvGrpSpPr/>
          <p:nvPr/>
        </p:nvGrpSpPr>
        <p:grpSpPr>
          <a:xfrm>
            <a:off x="5624433" y="1705547"/>
            <a:ext cx="955639" cy="2212523"/>
            <a:chOff x="5331153" y="575008"/>
            <a:chExt cx="1507917" cy="3491170"/>
          </a:xfrm>
        </p:grpSpPr>
        <p:grpSp>
          <p:nvGrpSpPr>
            <p:cNvPr id="8" name="Group 7">
              <a:extLst>
                <a:ext uri="{FF2B5EF4-FFF2-40B4-BE49-F238E27FC236}">
                  <a16:creationId xmlns:a16="http://schemas.microsoft.com/office/drawing/2014/main" id="{6680725C-E64F-990D-D817-31B1AE9AABAE}"/>
                </a:ext>
              </a:extLst>
            </p:cNvPr>
            <p:cNvGrpSpPr/>
            <p:nvPr/>
          </p:nvGrpSpPr>
          <p:grpSpPr>
            <a:xfrm>
              <a:off x="6404987" y="3268551"/>
              <a:ext cx="207521" cy="447013"/>
              <a:chOff x="5282863" y="4265998"/>
              <a:chExt cx="524099" cy="1110552"/>
            </a:xfrm>
          </p:grpSpPr>
          <p:sp>
            <p:nvSpPr>
              <p:cNvPr id="40" name="Graphic 2">
                <a:extLst>
                  <a:ext uri="{FF2B5EF4-FFF2-40B4-BE49-F238E27FC236}">
                    <a16:creationId xmlns:a16="http://schemas.microsoft.com/office/drawing/2014/main" id="{A426C573-ACAB-7BD0-8853-5BD229DD437B}"/>
                  </a:ext>
                </a:extLst>
              </p:cNvPr>
              <p:cNvSpPr/>
              <p:nvPr/>
            </p:nvSpPr>
            <p:spPr>
              <a:xfrm>
                <a:off x="5282863" y="4265998"/>
                <a:ext cx="524099" cy="1110552"/>
              </a:xfrm>
              <a:custGeom>
                <a:avLst/>
                <a:gdLst>
                  <a:gd name="connsiteX0" fmla="*/ 747722 w 778877"/>
                  <a:gd name="connsiteY0" fmla="*/ 0 h 1110552"/>
                  <a:gd name="connsiteX1" fmla="*/ 680583 w 778877"/>
                  <a:gd name="connsiteY1" fmla="*/ 25833 h 1110552"/>
                  <a:gd name="connsiteX2" fmla="*/ 133417 w 778877"/>
                  <a:gd name="connsiteY2" fmla="*/ 28630 h 1110552"/>
                  <a:gd name="connsiteX3" fmla="*/ 31704 w 778877"/>
                  <a:gd name="connsiteY3" fmla="*/ 131 h 1110552"/>
                  <a:gd name="connsiteX4" fmla="*/ 1675 w 778877"/>
                  <a:gd name="connsiteY4" fmla="*/ 179911 h 1110552"/>
                  <a:gd name="connsiteX5" fmla="*/ 47920 w 778877"/>
                  <a:gd name="connsiteY5" fmla="*/ 503105 h 1110552"/>
                  <a:gd name="connsiteX6" fmla="*/ 379375 w 778877"/>
                  <a:gd name="connsiteY6" fmla="*/ 1102461 h 1110552"/>
                  <a:gd name="connsiteX7" fmla="*/ 400881 w 778877"/>
                  <a:gd name="connsiteY7" fmla="*/ 1100756 h 1110552"/>
                  <a:gd name="connsiteX8" fmla="*/ 536295 w 778877"/>
                  <a:gd name="connsiteY8" fmla="*/ 903054 h 1110552"/>
                  <a:gd name="connsiteX9" fmla="*/ 749907 w 778877"/>
                  <a:gd name="connsiteY9" fmla="*/ 440687 h 1110552"/>
                  <a:gd name="connsiteX10" fmla="*/ 747722 w 778877"/>
                  <a:gd name="connsiteY10" fmla="*/ 0 h 11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77" h="1110552">
                    <a:moveTo>
                      <a:pt x="747722" y="0"/>
                    </a:moveTo>
                    <a:cubicBezTo>
                      <a:pt x="717824" y="14381"/>
                      <a:pt x="680670" y="25527"/>
                      <a:pt x="680583" y="25833"/>
                    </a:cubicBezTo>
                    <a:cubicBezTo>
                      <a:pt x="640675" y="31996"/>
                      <a:pt x="204053" y="28761"/>
                      <a:pt x="133417" y="28630"/>
                    </a:cubicBezTo>
                    <a:cubicBezTo>
                      <a:pt x="95914" y="28630"/>
                      <a:pt x="69513" y="17353"/>
                      <a:pt x="31704" y="131"/>
                    </a:cubicBezTo>
                    <a:cubicBezTo>
                      <a:pt x="12427" y="58528"/>
                      <a:pt x="5740" y="119111"/>
                      <a:pt x="1675" y="179911"/>
                    </a:cubicBezTo>
                    <a:cubicBezTo>
                      <a:pt x="-5800" y="290761"/>
                      <a:pt x="12121" y="398244"/>
                      <a:pt x="47920" y="503105"/>
                    </a:cubicBezTo>
                    <a:cubicBezTo>
                      <a:pt x="122883" y="722531"/>
                      <a:pt x="242431" y="917260"/>
                      <a:pt x="379375" y="1102461"/>
                    </a:cubicBezTo>
                    <a:cubicBezTo>
                      <a:pt x="389210" y="1115792"/>
                      <a:pt x="393275" y="1110809"/>
                      <a:pt x="400881" y="1100756"/>
                    </a:cubicBezTo>
                    <a:cubicBezTo>
                      <a:pt x="448962" y="1036852"/>
                      <a:pt x="494202" y="971024"/>
                      <a:pt x="536295" y="903054"/>
                    </a:cubicBezTo>
                    <a:cubicBezTo>
                      <a:pt x="626295" y="757630"/>
                      <a:pt x="704055" y="606611"/>
                      <a:pt x="749907" y="440687"/>
                    </a:cubicBezTo>
                    <a:cubicBezTo>
                      <a:pt x="790470" y="293515"/>
                      <a:pt x="787236" y="146735"/>
                      <a:pt x="747722" y="0"/>
                    </a:cubicBezTo>
                    <a:close/>
                  </a:path>
                </a:pathLst>
              </a:custGeom>
              <a:solidFill>
                <a:srgbClr val="FFCD07"/>
              </a:solidFill>
              <a:ln w="4369"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41" name="Graphic 2">
                <a:extLst>
                  <a:ext uri="{FF2B5EF4-FFF2-40B4-BE49-F238E27FC236}">
                    <a16:creationId xmlns:a16="http://schemas.microsoft.com/office/drawing/2014/main" id="{E57BEBE2-F6A9-66F2-6592-EEA7E79EC427}"/>
                  </a:ext>
                </a:extLst>
              </p:cNvPr>
              <p:cNvSpPr/>
              <p:nvPr/>
            </p:nvSpPr>
            <p:spPr>
              <a:xfrm>
                <a:off x="5343217" y="4291044"/>
                <a:ext cx="403391" cy="766285"/>
              </a:xfrm>
              <a:custGeom>
                <a:avLst/>
                <a:gdLst>
                  <a:gd name="connsiteX0" fmla="*/ 469623 w 599490"/>
                  <a:gd name="connsiteY0" fmla="*/ 4502 h 766285"/>
                  <a:gd name="connsiteX1" fmla="*/ 592055 w 599490"/>
                  <a:gd name="connsiteY1" fmla="*/ 481 h 766285"/>
                  <a:gd name="connsiteX2" fmla="*/ 597781 w 599490"/>
                  <a:gd name="connsiteY2" fmla="*/ 132049 h 766285"/>
                  <a:gd name="connsiteX3" fmla="*/ 566135 w 599490"/>
                  <a:gd name="connsiteY3" fmla="*/ 288969 h 766285"/>
                  <a:gd name="connsiteX4" fmla="*/ 523211 w 599490"/>
                  <a:gd name="connsiteY4" fmla="*/ 402790 h 766285"/>
                  <a:gd name="connsiteX5" fmla="*/ 315806 w 599490"/>
                  <a:gd name="connsiteY5" fmla="*/ 751948 h 766285"/>
                  <a:gd name="connsiteX6" fmla="*/ 282324 w 599490"/>
                  <a:gd name="connsiteY6" fmla="*/ 752036 h 766285"/>
                  <a:gd name="connsiteX7" fmla="*/ 89737 w 599490"/>
                  <a:gd name="connsiteY7" fmla="*/ 436797 h 766285"/>
                  <a:gd name="connsiteX8" fmla="*/ 2797 w 599490"/>
                  <a:gd name="connsiteY8" fmla="*/ 166886 h 766285"/>
                  <a:gd name="connsiteX9" fmla="*/ 1923 w 599490"/>
                  <a:gd name="connsiteY9" fmla="*/ 0 h 766285"/>
                  <a:gd name="connsiteX10" fmla="*/ 469623 w 599490"/>
                  <a:gd name="connsiteY10" fmla="*/ 4502 h 76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490" h="766285">
                    <a:moveTo>
                      <a:pt x="469623" y="4502"/>
                    </a:moveTo>
                    <a:cubicBezTo>
                      <a:pt x="510404" y="1530"/>
                      <a:pt x="551448" y="7212"/>
                      <a:pt x="592055" y="481"/>
                    </a:cubicBezTo>
                    <a:cubicBezTo>
                      <a:pt x="596776" y="44191"/>
                      <a:pt x="602371" y="87377"/>
                      <a:pt x="597781" y="132049"/>
                    </a:cubicBezTo>
                    <a:cubicBezTo>
                      <a:pt x="592274" y="185681"/>
                      <a:pt x="582177" y="237740"/>
                      <a:pt x="566135" y="288969"/>
                    </a:cubicBezTo>
                    <a:cubicBezTo>
                      <a:pt x="553984" y="327740"/>
                      <a:pt x="539952" y="365768"/>
                      <a:pt x="523211" y="402790"/>
                    </a:cubicBezTo>
                    <a:cubicBezTo>
                      <a:pt x="467087" y="526884"/>
                      <a:pt x="395709" y="641929"/>
                      <a:pt x="315806" y="751948"/>
                    </a:cubicBezTo>
                    <a:cubicBezTo>
                      <a:pt x="301994" y="771006"/>
                      <a:pt x="296311" y="771093"/>
                      <a:pt x="282324" y="752036"/>
                    </a:cubicBezTo>
                    <a:cubicBezTo>
                      <a:pt x="209197" y="652376"/>
                      <a:pt x="143107" y="548433"/>
                      <a:pt x="89737" y="436797"/>
                    </a:cubicBezTo>
                    <a:cubicBezTo>
                      <a:pt x="48605" y="350819"/>
                      <a:pt x="15648" y="261781"/>
                      <a:pt x="2797" y="166886"/>
                    </a:cubicBezTo>
                    <a:cubicBezTo>
                      <a:pt x="-2886" y="124793"/>
                      <a:pt x="1835" y="13113"/>
                      <a:pt x="1923" y="0"/>
                    </a:cubicBezTo>
                    <a:cubicBezTo>
                      <a:pt x="43972" y="6994"/>
                      <a:pt x="426437" y="44"/>
                      <a:pt x="469623" y="4502"/>
                    </a:cubicBezTo>
                    <a:close/>
                  </a:path>
                </a:pathLst>
              </a:custGeom>
              <a:solidFill>
                <a:srgbClr val="F6AF1B"/>
              </a:solidFill>
              <a:ln w="4369" cap="flat">
                <a:noFill/>
                <a:prstDash val="solid"/>
                <a:miter/>
              </a:ln>
            </p:spPr>
            <p:txBody>
              <a:bodyPr rtlCol="0" anchor="ctr"/>
              <a:lstStyle/>
              <a:p>
                <a:endParaRPr lang="en-US"/>
              </a:p>
            </p:txBody>
          </p:sp>
          <p:sp>
            <p:nvSpPr>
              <p:cNvPr id="42" name="Graphic 2">
                <a:extLst>
                  <a:ext uri="{FF2B5EF4-FFF2-40B4-BE49-F238E27FC236}">
                    <a16:creationId xmlns:a16="http://schemas.microsoft.com/office/drawing/2014/main" id="{449EC343-C7F3-B10F-105C-544620511488}"/>
                  </a:ext>
                </a:extLst>
              </p:cNvPr>
              <p:cNvSpPr/>
              <p:nvPr/>
            </p:nvSpPr>
            <p:spPr>
              <a:xfrm>
                <a:off x="5428981" y="4292966"/>
                <a:ext cx="231862" cy="548288"/>
              </a:xfrm>
              <a:custGeom>
                <a:avLst/>
                <a:gdLst>
                  <a:gd name="connsiteX0" fmla="*/ 334003 w 344576"/>
                  <a:gd name="connsiteY0" fmla="*/ 242943 h 548288"/>
                  <a:gd name="connsiteX1" fmla="*/ 177651 w 344576"/>
                  <a:gd name="connsiteY1" fmla="*/ 539736 h 548288"/>
                  <a:gd name="connsiteX2" fmla="*/ 156495 w 344576"/>
                  <a:gd name="connsiteY2" fmla="*/ 539299 h 548288"/>
                  <a:gd name="connsiteX3" fmla="*/ 11071 w 344576"/>
                  <a:gd name="connsiteY3" fmla="*/ 235556 h 548288"/>
                  <a:gd name="connsiteX4" fmla="*/ 21212 w 344576"/>
                  <a:gd name="connsiteY4" fmla="*/ 701 h 548288"/>
                  <a:gd name="connsiteX5" fmla="*/ 316038 w 344576"/>
                  <a:gd name="connsiteY5" fmla="*/ 963 h 548288"/>
                  <a:gd name="connsiteX6" fmla="*/ 334003 w 344576"/>
                  <a:gd name="connsiteY6" fmla="*/ 242943 h 54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76" h="548288">
                    <a:moveTo>
                      <a:pt x="334003" y="242943"/>
                    </a:moveTo>
                    <a:cubicBezTo>
                      <a:pt x="308957" y="346056"/>
                      <a:pt x="228573" y="468095"/>
                      <a:pt x="177651" y="539736"/>
                    </a:cubicBezTo>
                    <a:cubicBezTo>
                      <a:pt x="168647" y="552412"/>
                      <a:pt x="164232" y="549920"/>
                      <a:pt x="156495" y="539299"/>
                    </a:cubicBezTo>
                    <a:cubicBezTo>
                      <a:pt x="84941" y="440820"/>
                      <a:pt x="42237" y="354536"/>
                      <a:pt x="11071" y="235556"/>
                    </a:cubicBezTo>
                    <a:cubicBezTo>
                      <a:pt x="-7812" y="163478"/>
                      <a:pt x="-1299" y="72211"/>
                      <a:pt x="21212" y="701"/>
                    </a:cubicBezTo>
                    <a:cubicBezTo>
                      <a:pt x="67632" y="2799"/>
                      <a:pt x="278272" y="-1922"/>
                      <a:pt x="316038" y="963"/>
                    </a:cubicBezTo>
                    <a:cubicBezTo>
                      <a:pt x="326222" y="28981"/>
                      <a:pt x="362196" y="161642"/>
                      <a:pt x="334003" y="242943"/>
                    </a:cubicBezTo>
                    <a:close/>
                  </a:path>
                </a:pathLst>
              </a:custGeom>
              <a:solidFill>
                <a:srgbClr val="F38821"/>
              </a:solidFill>
              <a:ln w="4369"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6DAE1370-B72C-6EFB-86FE-AD2C689E82DC}"/>
                </a:ext>
              </a:extLst>
            </p:cNvPr>
            <p:cNvGrpSpPr/>
            <p:nvPr/>
          </p:nvGrpSpPr>
          <p:grpSpPr>
            <a:xfrm>
              <a:off x="5561202" y="3274206"/>
              <a:ext cx="207521" cy="447013"/>
              <a:chOff x="5282863" y="4265998"/>
              <a:chExt cx="524099" cy="1110552"/>
            </a:xfrm>
          </p:grpSpPr>
          <p:sp>
            <p:nvSpPr>
              <p:cNvPr id="37" name="Graphic 2">
                <a:extLst>
                  <a:ext uri="{FF2B5EF4-FFF2-40B4-BE49-F238E27FC236}">
                    <a16:creationId xmlns:a16="http://schemas.microsoft.com/office/drawing/2014/main" id="{8754B782-3C95-FE5C-DEED-9FE38EC338C0}"/>
                  </a:ext>
                </a:extLst>
              </p:cNvPr>
              <p:cNvSpPr/>
              <p:nvPr/>
            </p:nvSpPr>
            <p:spPr>
              <a:xfrm>
                <a:off x="5282863" y="4265998"/>
                <a:ext cx="524099" cy="1110552"/>
              </a:xfrm>
              <a:custGeom>
                <a:avLst/>
                <a:gdLst>
                  <a:gd name="connsiteX0" fmla="*/ 747722 w 778877"/>
                  <a:gd name="connsiteY0" fmla="*/ 0 h 1110552"/>
                  <a:gd name="connsiteX1" fmla="*/ 680583 w 778877"/>
                  <a:gd name="connsiteY1" fmla="*/ 25833 h 1110552"/>
                  <a:gd name="connsiteX2" fmla="*/ 133417 w 778877"/>
                  <a:gd name="connsiteY2" fmla="*/ 28630 h 1110552"/>
                  <a:gd name="connsiteX3" fmla="*/ 31704 w 778877"/>
                  <a:gd name="connsiteY3" fmla="*/ 131 h 1110552"/>
                  <a:gd name="connsiteX4" fmla="*/ 1675 w 778877"/>
                  <a:gd name="connsiteY4" fmla="*/ 179911 h 1110552"/>
                  <a:gd name="connsiteX5" fmla="*/ 47920 w 778877"/>
                  <a:gd name="connsiteY5" fmla="*/ 503105 h 1110552"/>
                  <a:gd name="connsiteX6" fmla="*/ 379375 w 778877"/>
                  <a:gd name="connsiteY6" fmla="*/ 1102461 h 1110552"/>
                  <a:gd name="connsiteX7" fmla="*/ 400881 w 778877"/>
                  <a:gd name="connsiteY7" fmla="*/ 1100756 h 1110552"/>
                  <a:gd name="connsiteX8" fmla="*/ 536295 w 778877"/>
                  <a:gd name="connsiteY8" fmla="*/ 903054 h 1110552"/>
                  <a:gd name="connsiteX9" fmla="*/ 749907 w 778877"/>
                  <a:gd name="connsiteY9" fmla="*/ 440687 h 1110552"/>
                  <a:gd name="connsiteX10" fmla="*/ 747722 w 778877"/>
                  <a:gd name="connsiteY10" fmla="*/ 0 h 11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77" h="1110552">
                    <a:moveTo>
                      <a:pt x="747722" y="0"/>
                    </a:moveTo>
                    <a:cubicBezTo>
                      <a:pt x="717824" y="14381"/>
                      <a:pt x="680670" y="25527"/>
                      <a:pt x="680583" y="25833"/>
                    </a:cubicBezTo>
                    <a:cubicBezTo>
                      <a:pt x="640675" y="31996"/>
                      <a:pt x="204053" y="28761"/>
                      <a:pt x="133417" y="28630"/>
                    </a:cubicBezTo>
                    <a:cubicBezTo>
                      <a:pt x="95914" y="28630"/>
                      <a:pt x="69513" y="17353"/>
                      <a:pt x="31704" y="131"/>
                    </a:cubicBezTo>
                    <a:cubicBezTo>
                      <a:pt x="12427" y="58528"/>
                      <a:pt x="5740" y="119111"/>
                      <a:pt x="1675" y="179911"/>
                    </a:cubicBezTo>
                    <a:cubicBezTo>
                      <a:pt x="-5800" y="290761"/>
                      <a:pt x="12121" y="398244"/>
                      <a:pt x="47920" y="503105"/>
                    </a:cubicBezTo>
                    <a:cubicBezTo>
                      <a:pt x="122883" y="722531"/>
                      <a:pt x="242431" y="917260"/>
                      <a:pt x="379375" y="1102461"/>
                    </a:cubicBezTo>
                    <a:cubicBezTo>
                      <a:pt x="389210" y="1115792"/>
                      <a:pt x="393275" y="1110809"/>
                      <a:pt x="400881" y="1100756"/>
                    </a:cubicBezTo>
                    <a:cubicBezTo>
                      <a:pt x="448962" y="1036852"/>
                      <a:pt x="494202" y="971024"/>
                      <a:pt x="536295" y="903054"/>
                    </a:cubicBezTo>
                    <a:cubicBezTo>
                      <a:pt x="626295" y="757630"/>
                      <a:pt x="704055" y="606611"/>
                      <a:pt x="749907" y="440687"/>
                    </a:cubicBezTo>
                    <a:cubicBezTo>
                      <a:pt x="790470" y="293515"/>
                      <a:pt x="787236" y="146735"/>
                      <a:pt x="747722" y="0"/>
                    </a:cubicBezTo>
                    <a:close/>
                  </a:path>
                </a:pathLst>
              </a:custGeom>
              <a:solidFill>
                <a:srgbClr val="FFCD07"/>
              </a:solidFill>
              <a:ln w="4369"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38" name="Graphic 2">
                <a:extLst>
                  <a:ext uri="{FF2B5EF4-FFF2-40B4-BE49-F238E27FC236}">
                    <a16:creationId xmlns:a16="http://schemas.microsoft.com/office/drawing/2014/main" id="{D9F1E63A-D356-CA80-28C2-89E818401466}"/>
                  </a:ext>
                </a:extLst>
              </p:cNvPr>
              <p:cNvSpPr/>
              <p:nvPr/>
            </p:nvSpPr>
            <p:spPr>
              <a:xfrm>
                <a:off x="5343217" y="4291044"/>
                <a:ext cx="403391" cy="766285"/>
              </a:xfrm>
              <a:custGeom>
                <a:avLst/>
                <a:gdLst>
                  <a:gd name="connsiteX0" fmla="*/ 469623 w 599490"/>
                  <a:gd name="connsiteY0" fmla="*/ 4502 h 766285"/>
                  <a:gd name="connsiteX1" fmla="*/ 592055 w 599490"/>
                  <a:gd name="connsiteY1" fmla="*/ 481 h 766285"/>
                  <a:gd name="connsiteX2" fmla="*/ 597781 w 599490"/>
                  <a:gd name="connsiteY2" fmla="*/ 132049 h 766285"/>
                  <a:gd name="connsiteX3" fmla="*/ 566135 w 599490"/>
                  <a:gd name="connsiteY3" fmla="*/ 288969 h 766285"/>
                  <a:gd name="connsiteX4" fmla="*/ 523211 w 599490"/>
                  <a:gd name="connsiteY4" fmla="*/ 402790 h 766285"/>
                  <a:gd name="connsiteX5" fmla="*/ 315806 w 599490"/>
                  <a:gd name="connsiteY5" fmla="*/ 751948 h 766285"/>
                  <a:gd name="connsiteX6" fmla="*/ 282324 w 599490"/>
                  <a:gd name="connsiteY6" fmla="*/ 752036 h 766285"/>
                  <a:gd name="connsiteX7" fmla="*/ 89737 w 599490"/>
                  <a:gd name="connsiteY7" fmla="*/ 436797 h 766285"/>
                  <a:gd name="connsiteX8" fmla="*/ 2797 w 599490"/>
                  <a:gd name="connsiteY8" fmla="*/ 166886 h 766285"/>
                  <a:gd name="connsiteX9" fmla="*/ 1923 w 599490"/>
                  <a:gd name="connsiteY9" fmla="*/ 0 h 766285"/>
                  <a:gd name="connsiteX10" fmla="*/ 469623 w 599490"/>
                  <a:gd name="connsiteY10" fmla="*/ 4502 h 76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490" h="766285">
                    <a:moveTo>
                      <a:pt x="469623" y="4502"/>
                    </a:moveTo>
                    <a:cubicBezTo>
                      <a:pt x="510404" y="1530"/>
                      <a:pt x="551448" y="7212"/>
                      <a:pt x="592055" y="481"/>
                    </a:cubicBezTo>
                    <a:cubicBezTo>
                      <a:pt x="596776" y="44191"/>
                      <a:pt x="602371" y="87377"/>
                      <a:pt x="597781" y="132049"/>
                    </a:cubicBezTo>
                    <a:cubicBezTo>
                      <a:pt x="592274" y="185681"/>
                      <a:pt x="582177" y="237740"/>
                      <a:pt x="566135" y="288969"/>
                    </a:cubicBezTo>
                    <a:cubicBezTo>
                      <a:pt x="553984" y="327740"/>
                      <a:pt x="539952" y="365768"/>
                      <a:pt x="523211" y="402790"/>
                    </a:cubicBezTo>
                    <a:cubicBezTo>
                      <a:pt x="467087" y="526884"/>
                      <a:pt x="395709" y="641929"/>
                      <a:pt x="315806" y="751948"/>
                    </a:cubicBezTo>
                    <a:cubicBezTo>
                      <a:pt x="301994" y="771006"/>
                      <a:pt x="296311" y="771093"/>
                      <a:pt x="282324" y="752036"/>
                    </a:cubicBezTo>
                    <a:cubicBezTo>
                      <a:pt x="209197" y="652376"/>
                      <a:pt x="143107" y="548433"/>
                      <a:pt x="89737" y="436797"/>
                    </a:cubicBezTo>
                    <a:cubicBezTo>
                      <a:pt x="48605" y="350819"/>
                      <a:pt x="15648" y="261781"/>
                      <a:pt x="2797" y="166886"/>
                    </a:cubicBezTo>
                    <a:cubicBezTo>
                      <a:pt x="-2886" y="124793"/>
                      <a:pt x="1835" y="13113"/>
                      <a:pt x="1923" y="0"/>
                    </a:cubicBezTo>
                    <a:cubicBezTo>
                      <a:pt x="43972" y="6994"/>
                      <a:pt x="426437" y="44"/>
                      <a:pt x="469623" y="4502"/>
                    </a:cubicBezTo>
                    <a:close/>
                  </a:path>
                </a:pathLst>
              </a:custGeom>
              <a:solidFill>
                <a:srgbClr val="F6AF1B"/>
              </a:solidFill>
              <a:ln w="4369" cap="flat">
                <a:noFill/>
                <a:prstDash val="solid"/>
                <a:miter/>
              </a:ln>
            </p:spPr>
            <p:txBody>
              <a:bodyPr rtlCol="0" anchor="ctr"/>
              <a:lstStyle/>
              <a:p>
                <a:endParaRPr lang="en-US"/>
              </a:p>
            </p:txBody>
          </p:sp>
          <p:sp>
            <p:nvSpPr>
              <p:cNvPr id="39" name="Graphic 2">
                <a:extLst>
                  <a:ext uri="{FF2B5EF4-FFF2-40B4-BE49-F238E27FC236}">
                    <a16:creationId xmlns:a16="http://schemas.microsoft.com/office/drawing/2014/main" id="{CF748B86-77AB-388A-8EC1-688EBA86C5D5}"/>
                  </a:ext>
                </a:extLst>
              </p:cNvPr>
              <p:cNvSpPr/>
              <p:nvPr/>
            </p:nvSpPr>
            <p:spPr>
              <a:xfrm>
                <a:off x="5428981" y="4292966"/>
                <a:ext cx="231862" cy="548288"/>
              </a:xfrm>
              <a:custGeom>
                <a:avLst/>
                <a:gdLst>
                  <a:gd name="connsiteX0" fmla="*/ 334003 w 344576"/>
                  <a:gd name="connsiteY0" fmla="*/ 242943 h 548288"/>
                  <a:gd name="connsiteX1" fmla="*/ 177651 w 344576"/>
                  <a:gd name="connsiteY1" fmla="*/ 539736 h 548288"/>
                  <a:gd name="connsiteX2" fmla="*/ 156495 w 344576"/>
                  <a:gd name="connsiteY2" fmla="*/ 539299 h 548288"/>
                  <a:gd name="connsiteX3" fmla="*/ 11071 w 344576"/>
                  <a:gd name="connsiteY3" fmla="*/ 235556 h 548288"/>
                  <a:gd name="connsiteX4" fmla="*/ 21212 w 344576"/>
                  <a:gd name="connsiteY4" fmla="*/ 701 h 548288"/>
                  <a:gd name="connsiteX5" fmla="*/ 316038 w 344576"/>
                  <a:gd name="connsiteY5" fmla="*/ 963 h 548288"/>
                  <a:gd name="connsiteX6" fmla="*/ 334003 w 344576"/>
                  <a:gd name="connsiteY6" fmla="*/ 242943 h 54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76" h="548288">
                    <a:moveTo>
                      <a:pt x="334003" y="242943"/>
                    </a:moveTo>
                    <a:cubicBezTo>
                      <a:pt x="308957" y="346056"/>
                      <a:pt x="228573" y="468095"/>
                      <a:pt x="177651" y="539736"/>
                    </a:cubicBezTo>
                    <a:cubicBezTo>
                      <a:pt x="168647" y="552412"/>
                      <a:pt x="164232" y="549920"/>
                      <a:pt x="156495" y="539299"/>
                    </a:cubicBezTo>
                    <a:cubicBezTo>
                      <a:pt x="84941" y="440820"/>
                      <a:pt x="42237" y="354536"/>
                      <a:pt x="11071" y="235556"/>
                    </a:cubicBezTo>
                    <a:cubicBezTo>
                      <a:pt x="-7812" y="163478"/>
                      <a:pt x="-1299" y="72211"/>
                      <a:pt x="21212" y="701"/>
                    </a:cubicBezTo>
                    <a:cubicBezTo>
                      <a:pt x="67632" y="2799"/>
                      <a:pt x="278272" y="-1922"/>
                      <a:pt x="316038" y="963"/>
                    </a:cubicBezTo>
                    <a:cubicBezTo>
                      <a:pt x="326222" y="28981"/>
                      <a:pt x="362196" y="161642"/>
                      <a:pt x="334003" y="242943"/>
                    </a:cubicBezTo>
                    <a:close/>
                  </a:path>
                </a:pathLst>
              </a:custGeom>
              <a:solidFill>
                <a:srgbClr val="F38821"/>
              </a:solidFill>
              <a:ln w="4369"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5E598DB5-1488-FC7E-838C-FB52C2625C82}"/>
                </a:ext>
              </a:extLst>
            </p:cNvPr>
            <p:cNvGrpSpPr/>
            <p:nvPr/>
          </p:nvGrpSpPr>
          <p:grpSpPr>
            <a:xfrm>
              <a:off x="5903929" y="3247764"/>
              <a:ext cx="351612" cy="818414"/>
              <a:chOff x="5282863" y="4265998"/>
              <a:chExt cx="524099" cy="1110552"/>
            </a:xfrm>
          </p:grpSpPr>
          <p:sp>
            <p:nvSpPr>
              <p:cNvPr id="34" name="Graphic 2">
                <a:extLst>
                  <a:ext uri="{FF2B5EF4-FFF2-40B4-BE49-F238E27FC236}">
                    <a16:creationId xmlns:a16="http://schemas.microsoft.com/office/drawing/2014/main" id="{708DA183-91BC-5B93-CE46-1EF9797CDD98}"/>
                  </a:ext>
                </a:extLst>
              </p:cNvPr>
              <p:cNvSpPr/>
              <p:nvPr/>
            </p:nvSpPr>
            <p:spPr>
              <a:xfrm>
                <a:off x="5282863" y="4265998"/>
                <a:ext cx="524099" cy="1110552"/>
              </a:xfrm>
              <a:custGeom>
                <a:avLst/>
                <a:gdLst>
                  <a:gd name="connsiteX0" fmla="*/ 747722 w 778877"/>
                  <a:gd name="connsiteY0" fmla="*/ 0 h 1110552"/>
                  <a:gd name="connsiteX1" fmla="*/ 680583 w 778877"/>
                  <a:gd name="connsiteY1" fmla="*/ 25833 h 1110552"/>
                  <a:gd name="connsiteX2" fmla="*/ 133417 w 778877"/>
                  <a:gd name="connsiteY2" fmla="*/ 28630 h 1110552"/>
                  <a:gd name="connsiteX3" fmla="*/ 31704 w 778877"/>
                  <a:gd name="connsiteY3" fmla="*/ 131 h 1110552"/>
                  <a:gd name="connsiteX4" fmla="*/ 1675 w 778877"/>
                  <a:gd name="connsiteY4" fmla="*/ 179911 h 1110552"/>
                  <a:gd name="connsiteX5" fmla="*/ 47920 w 778877"/>
                  <a:gd name="connsiteY5" fmla="*/ 503105 h 1110552"/>
                  <a:gd name="connsiteX6" fmla="*/ 379375 w 778877"/>
                  <a:gd name="connsiteY6" fmla="*/ 1102461 h 1110552"/>
                  <a:gd name="connsiteX7" fmla="*/ 400881 w 778877"/>
                  <a:gd name="connsiteY7" fmla="*/ 1100756 h 1110552"/>
                  <a:gd name="connsiteX8" fmla="*/ 536295 w 778877"/>
                  <a:gd name="connsiteY8" fmla="*/ 903054 h 1110552"/>
                  <a:gd name="connsiteX9" fmla="*/ 749907 w 778877"/>
                  <a:gd name="connsiteY9" fmla="*/ 440687 h 1110552"/>
                  <a:gd name="connsiteX10" fmla="*/ 747722 w 778877"/>
                  <a:gd name="connsiteY10" fmla="*/ 0 h 11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77" h="1110552">
                    <a:moveTo>
                      <a:pt x="747722" y="0"/>
                    </a:moveTo>
                    <a:cubicBezTo>
                      <a:pt x="717824" y="14381"/>
                      <a:pt x="680670" y="25527"/>
                      <a:pt x="680583" y="25833"/>
                    </a:cubicBezTo>
                    <a:cubicBezTo>
                      <a:pt x="640675" y="31996"/>
                      <a:pt x="204053" y="28761"/>
                      <a:pt x="133417" y="28630"/>
                    </a:cubicBezTo>
                    <a:cubicBezTo>
                      <a:pt x="95914" y="28630"/>
                      <a:pt x="69513" y="17353"/>
                      <a:pt x="31704" y="131"/>
                    </a:cubicBezTo>
                    <a:cubicBezTo>
                      <a:pt x="12427" y="58528"/>
                      <a:pt x="5740" y="119111"/>
                      <a:pt x="1675" y="179911"/>
                    </a:cubicBezTo>
                    <a:cubicBezTo>
                      <a:pt x="-5800" y="290761"/>
                      <a:pt x="12121" y="398244"/>
                      <a:pt x="47920" y="503105"/>
                    </a:cubicBezTo>
                    <a:cubicBezTo>
                      <a:pt x="122883" y="722531"/>
                      <a:pt x="242431" y="917260"/>
                      <a:pt x="379375" y="1102461"/>
                    </a:cubicBezTo>
                    <a:cubicBezTo>
                      <a:pt x="389210" y="1115792"/>
                      <a:pt x="393275" y="1110809"/>
                      <a:pt x="400881" y="1100756"/>
                    </a:cubicBezTo>
                    <a:cubicBezTo>
                      <a:pt x="448962" y="1036852"/>
                      <a:pt x="494202" y="971024"/>
                      <a:pt x="536295" y="903054"/>
                    </a:cubicBezTo>
                    <a:cubicBezTo>
                      <a:pt x="626295" y="757630"/>
                      <a:pt x="704055" y="606611"/>
                      <a:pt x="749907" y="440687"/>
                    </a:cubicBezTo>
                    <a:cubicBezTo>
                      <a:pt x="790470" y="293515"/>
                      <a:pt x="787236" y="146735"/>
                      <a:pt x="747722" y="0"/>
                    </a:cubicBezTo>
                    <a:close/>
                  </a:path>
                </a:pathLst>
              </a:custGeom>
              <a:solidFill>
                <a:srgbClr val="FFCD07"/>
              </a:solidFill>
              <a:ln w="4369"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35" name="Graphic 2">
                <a:extLst>
                  <a:ext uri="{FF2B5EF4-FFF2-40B4-BE49-F238E27FC236}">
                    <a16:creationId xmlns:a16="http://schemas.microsoft.com/office/drawing/2014/main" id="{4A359208-6997-7233-9D98-C397D9AE5317}"/>
                  </a:ext>
                </a:extLst>
              </p:cNvPr>
              <p:cNvSpPr/>
              <p:nvPr/>
            </p:nvSpPr>
            <p:spPr>
              <a:xfrm>
                <a:off x="5343217" y="4291044"/>
                <a:ext cx="403391" cy="766285"/>
              </a:xfrm>
              <a:custGeom>
                <a:avLst/>
                <a:gdLst>
                  <a:gd name="connsiteX0" fmla="*/ 469623 w 599490"/>
                  <a:gd name="connsiteY0" fmla="*/ 4502 h 766285"/>
                  <a:gd name="connsiteX1" fmla="*/ 592055 w 599490"/>
                  <a:gd name="connsiteY1" fmla="*/ 481 h 766285"/>
                  <a:gd name="connsiteX2" fmla="*/ 597781 w 599490"/>
                  <a:gd name="connsiteY2" fmla="*/ 132049 h 766285"/>
                  <a:gd name="connsiteX3" fmla="*/ 566135 w 599490"/>
                  <a:gd name="connsiteY3" fmla="*/ 288969 h 766285"/>
                  <a:gd name="connsiteX4" fmla="*/ 523211 w 599490"/>
                  <a:gd name="connsiteY4" fmla="*/ 402790 h 766285"/>
                  <a:gd name="connsiteX5" fmla="*/ 315806 w 599490"/>
                  <a:gd name="connsiteY5" fmla="*/ 751948 h 766285"/>
                  <a:gd name="connsiteX6" fmla="*/ 282324 w 599490"/>
                  <a:gd name="connsiteY6" fmla="*/ 752036 h 766285"/>
                  <a:gd name="connsiteX7" fmla="*/ 89737 w 599490"/>
                  <a:gd name="connsiteY7" fmla="*/ 436797 h 766285"/>
                  <a:gd name="connsiteX8" fmla="*/ 2797 w 599490"/>
                  <a:gd name="connsiteY8" fmla="*/ 166886 h 766285"/>
                  <a:gd name="connsiteX9" fmla="*/ 1923 w 599490"/>
                  <a:gd name="connsiteY9" fmla="*/ 0 h 766285"/>
                  <a:gd name="connsiteX10" fmla="*/ 469623 w 599490"/>
                  <a:gd name="connsiteY10" fmla="*/ 4502 h 76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490" h="766285">
                    <a:moveTo>
                      <a:pt x="469623" y="4502"/>
                    </a:moveTo>
                    <a:cubicBezTo>
                      <a:pt x="510404" y="1530"/>
                      <a:pt x="551448" y="7212"/>
                      <a:pt x="592055" y="481"/>
                    </a:cubicBezTo>
                    <a:cubicBezTo>
                      <a:pt x="596776" y="44191"/>
                      <a:pt x="602371" y="87377"/>
                      <a:pt x="597781" y="132049"/>
                    </a:cubicBezTo>
                    <a:cubicBezTo>
                      <a:pt x="592274" y="185681"/>
                      <a:pt x="582177" y="237740"/>
                      <a:pt x="566135" y="288969"/>
                    </a:cubicBezTo>
                    <a:cubicBezTo>
                      <a:pt x="553984" y="327740"/>
                      <a:pt x="539952" y="365768"/>
                      <a:pt x="523211" y="402790"/>
                    </a:cubicBezTo>
                    <a:cubicBezTo>
                      <a:pt x="467087" y="526884"/>
                      <a:pt x="395709" y="641929"/>
                      <a:pt x="315806" y="751948"/>
                    </a:cubicBezTo>
                    <a:cubicBezTo>
                      <a:pt x="301994" y="771006"/>
                      <a:pt x="296311" y="771093"/>
                      <a:pt x="282324" y="752036"/>
                    </a:cubicBezTo>
                    <a:cubicBezTo>
                      <a:pt x="209197" y="652376"/>
                      <a:pt x="143107" y="548433"/>
                      <a:pt x="89737" y="436797"/>
                    </a:cubicBezTo>
                    <a:cubicBezTo>
                      <a:pt x="48605" y="350819"/>
                      <a:pt x="15648" y="261781"/>
                      <a:pt x="2797" y="166886"/>
                    </a:cubicBezTo>
                    <a:cubicBezTo>
                      <a:pt x="-2886" y="124793"/>
                      <a:pt x="1835" y="13113"/>
                      <a:pt x="1923" y="0"/>
                    </a:cubicBezTo>
                    <a:cubicBezTo>
                      <a:pt x="43972" y="6994"/>
                      <a:pt x="426437" y="44"/>
                      <a:pt x="469623" y="4502"/>
                    </a:cubicBezTo>
                    <a:close/>
                  </a:path>
                </a:pathLst>
              </a:custGeom>
              <a:solidFill>
                <a:srgbClr val="F6AF1B"/>
              </a:solidFill>
              <a:ln w="4369" cap="flat">
                <a:noFill/>
                <a:prstDash val="solid"/>
                <a:miter/>
              </a:ln>
            </p:spPr>
            <p:txBody>
              <a:bodyPr rtlCol="0" anchor="ctr"/>
              <a:lstStyle/>
              <a:p>
                <a:endParaRPr lang="en-US"/>
              </a:p>
            </p:txBody>
          </p:sp>
          <p:sp>
            <p:nvSpPr>
              <p:cNvPr id="36" name="Graphic 2">
                <a:extLst>
                  <a:ext uri="{FF2B5EF4-FFF2-40B4-BE49-F238E27FC236}">
                    <a16:creationId xmlns:a16="http://schemas.microsoft.com/office/drawing/2014/main" id="{7836415D-C1FE-7DAA-0CC2-70844889F43B}"/>
                  </a:ext>
                </a:extLst>
              </p:cNvPr>
              <p:cNvSpPr/>
              <p:nvPr/>
            </p:nvSpPr>
            <p:spPr>
              <a:xfrm>
                <a:off x="5428981" y="4292966"/>
                <a:ext cx="231862" cy="548288"/>
              </a:xfrm>
              <a:custGeom>
                <a:avLst/>
                <a:gdLst>
                  <a:gd name="connsiteX0" fmla="*/ 334003 w 344576"/>
                  <a:gd name="connsiteY0" fmla="*/ 242943 h 548288"/>
                  <a:gd name="connsiteX1" fmla="*/ 177651 w 344576"/>
                  <a:gd name="connsiteY1" fmla="*/ 539736 h 548288"/>
                  <a:gd name="connsiteX2" fmla="*/ 156495 w 344576"/>
                  <a:gd name="connsiteY2" fmla="*/ 539299 h 548288"/>
                  <a:gd name="connsiteX3" fmla="*/ 11071 w 344576"/>
                  <a:gd name="connsiteY3" fmla="*/ 235556 h 548288"/>
                  <a:gd name="connsiteX4" fmla="*/ 21212 w 344576"/>
                  <a:gd name="connsiteY4" fmla="*/ 701 h 548288"/>
                  <a:gd name="connsiteX5" fmla="*/ 316038 w 344576"/>
                  <a:gd name="connsiteY5" fmla="*/ 963 h 548288"/>
                  <a:gd name="connsiteX6" fmla="*/ 334003 w 344576"/>
                  <a:gd name="connsiteY6" fmla="*/ 242943 h 54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76" h="548288">
                    <a:moveTo>
                      <a:pt x="334003" y="242943"/>
                    </a:moveTo>
                    <a:cubicBezTo>
                      <a:pt x="308957" y="346056"/>
                      <a:pt x="228573" y="468095"/>
                      <a:pt x="177651" y="539736"/>
                    </a:cubicBezTo>
                    <a:cubicBezTo>
                      <a:pt x="168647" y="552412"/>
                      <a:pt x="164232" y="549920"/>
                      <a:pt x="156495" y="539299"/>
                    </a:cubicBezTo>
                    <a:cubicBezTo>
                      <a:pt x="84941" y="440820"/>
                      <a:pt x="42237" y="354536"/>
                      <a:pt x="11071" y="235556"/>
                    </a:cubicBezTo>
                    <a:cubicBezTo>
                      <a:pt x="-7812" y="163478"/>
                      <a:pt x="-1299" y="72211"/>
                      <a:pt x="21212" y="701"/>
                    </a:cubicBezTo>
                    <a:cubicBezTo>
                      <a:pt x="67632" y="2799"/>
                      <a:pt x="278272" y="-1922"/>
                      <a:pt x="316038" y="963"/>
                    </a:cubicBezTo>
                    <a:cubicBezTo>
                      <a:pt x="326222" y="28981"/>
                      <a:pt x="362196" y="161642"/>
                      <a:pt x="334003" y="242943"/>
                    </a:cubicBezTo>
                    <a:close/>
                  </a:path>
                </a:pathLst>
              </a:custGeom>
              <a:solidFill>
                <a:srgbClr val="F38821"/>
              </a:solidFill>
              <a:ln w="4369"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650AF92D-0437-78F0-E451-1B0E9C3AB516}"/>
                </a:ext>
              </a:extLst>
            </p:cNvPr>
            <p:cNvGrpSpPr/>
            <p:nvPr/>
          </p:nvGrpSpPr>
          <p:grpSpPr>
            <a:xfrm>
              <a:off x="5331153" y="575008"/>
              <a:ext cx="1507917" cy="2723755"/>
              <a:chOff x="5350725" y="913710"/>
              <a:chExt cx="1507917" cy="2723755"/>
            </a:xfrm>
          </p:grpSpPr>
          <p:sp>
            <p:nvSpPr>
              <p:cNvPr id="12" name="Freeform: Shape 11">
                <a:extLst>
                  <a:ext uri="{FF2B5EF4-FFF2-40B4-BE49-F238E27FC236}">
                    <a16:creationId xmlns:a16="http://schemas.microsoft.com/office/drawing/2014/main" id="{79DF1353-844C-95A2-1854-FB75EF6BE569}"/>
                  </a:ext>
                </a:extLst>
              </p:cNvPr>
              <p:cNvSpPr/>
              <p:nvPr/>
            </p:nvSpPr>
            <p:spPr>
              <a:xfrm>
                <a:off x="5763669" y="1171705"/>
                <a:ext cx="680698" cy="2272550"/>
              </a:xfrm>
              <a:custGeom>
                <a:avLst/>
                <a:gdLst>
                  <a:gd name="connsiteX0" fmla="*/ 542062 w 680698"/>
                  <a:gd name="connsiteY0" fmla="*/ 0 h 2272550"/>
                  <a:gd name="connsiteX1" fmla="*/ 605998 w 680698"/>
                  <a:gd name="connsiteY1" fmla="*/ 121363 h 2272550"/>
                  <a:gd name="connsiteX2" fmla="*/ 666313 w 680698"/>
                  <a:gd name="connsiteY2" fmla="*/ 264359 h 2272550"/>
                  <a:gd name="connsiteX3" fmla="*/ 679843 w 680698"/>
                  <a:gd name="connsiteY3" fmla="*/ 345113 h 2272550"/>
                  <a:gd name="connsiteX4" fmla="*/ 680026 w 680698"/>
                  <a:gd name="connsiteY4" fmla="*/ 508514 h 2272550"/>
                  <a:gd name="connsiteX5" fmla="*/ 680698 w 680698"/>
                  <a:gd name="connsiteY5" fmla="*/ 519510 h 2272550"/>
                  <a:gd name="connsiteX6" fmla="*/ 680698 w 680698"/>
                  <a:gd name="connsiteY6" fmla="*/ 2173318 h 2272550"/>
                  <a:gd name="connsiteX7" fmla="*/ 581466 w 680698"/>
                  <a:gd name="connsiteY7" fmla="*/ 2272550 h 2272550"/>
                  <a:gd name="connsiteX8" fmla="*/ 99232 w 680698"/>
                  <a:gd name="connsiteY8" fmla="*/ 2272550 h 2272550"/>
                  <a:gd name="connsiteX9" fmla="*/ 0 w 680698"/>
                  <a:gd name="connsiteY9" fmla="*/ 2173318 h 2272550"/>
                  <a:gd name="connsiteX10" fmla="*/ 0 w 680698"/>
                  <a:gd name="connsiteY10" fmla="*/ 519540 h 2272550"/>
                  <a:gd name="connsiteX11" fmla="*/ 1619 w 680698"/>
                  <a:gd name="connsiteY11" fmla="*/ 501887 h 2272550"/>
                  <a:gd name="connsiteX12" fmla="*/ 764 w 680698"/>
                  <a:gd name="connsiteY12" fmla="*/ 394011 h 2272550"/>
                  <a:gd name="connsiteX13" fmla="*/ 42851 w 680698"/>
                  <a:gd name="connsiteY13" fmla="*/ 187636 h 2272550"/>
                  <a:gd name="connsiteX14" fmla="*/ 97513 w 680698"/>
                  <a:gd name="connsiteY14" fmla="*/ 70669 h 2272550"/>
                  <a:gd name="connsiteX15" fmla="*/ 136692 w 680698"/>
                  <a:gd name="connsiteY15" fmla="*/ 1421 h 2272550"/>
                  <a:gd name="connsiteX16" fmla="*/ 332331 w 680698"/>
                  <a:gd name="connsiteY16" fmla="*/ 21143 h 227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698" h="2272550">
                    <a:moveTo>
                      <a:pt x="542062" y="0"/>
                    </a:moveTo>
                    <a:lnTo>
                      <a:pt x="605998" y="121363"/>
                    </a:lnTo>
                    <a:cubicBezTo>
                      <a:pt x="628022" y="167906"/>
                      <a:pt x="648132" y="215567"/>
                      <a:pt x="666313" y="264359"/>
                    </a:cubicBezTo>
                    <a:cubicBezTo>
                      <a:pt x="676117" y="290656"/>
                      <a:pt x="679782" y="317502"/>
                      <a:pt x="679843" y="345113"/>
                    </a:cubicBezTo>
                    <a:cubicBezTo>
                      <a:pt x="679996" y="399600"/>
                      <a:pt x="680026" y="454057"/>
                      <a:pt x="680026" y="508514"/>
                    </a:cubicBezTo>
                    <a:cubicBezTo>
                      <a:pt x="680454" y="512118"/>
                      <a:pt x="680668" y="515784"/>
                      <a:pt x="680698" y="519510"/>
                    </a:cubicBezTo>
                    <a:lnTo>
                      <a:pt x="680698" y="2173318"/>
                    </a:lnTo>
                    <a:cubicBezTo>
                      <a:pt x="680698" y="2227897"/>
                      <a:pt x="636046" y="2272550"/>
                      <a:pt x="581466" y="2272550"/>
                    </a:cubicBezTo>
                    <a:lnTo>
                      <a:pt x="99232" y="2272550"/>
                    </a:lnTo>
                    <a:cubicBezTo>
                      <a:pt x="44653" y="2272550"/>
                      <a:pt x="0" y="2227897"/>
                      <a:pt x="0" y="2173318"/>
                    </a:cubicBezTo>
                    <a:lnTo>
                      <a:pt x="0" y="519540"/>
                    </a:lnTo>
                    <a:cubicBezTo>
                      <a:pt x="0" y="513493"/>
                      <a:pt x="581" y="507629"/>
                      <a:pt x="1619" y="501887"/>
                    </a:cubicBezTo>
                    <a:cubicBezTo>
                      <a:pt x="2108" y="465877"/>
                      <a:pt x="3116" y="429837"/>
                      <a:pt x="764" y="394011"/>
                    </a:cubicBezTo>
                    <a:cubicBezTo>
                      <a:pt x="-4062" y="320923"/>
                      <a:pt x="14997" y="254066"/>
                      <a:pt x="42851" y="187636"/>
                    </a:cubicBezTo>
                    <a:cubicBezTo>
                      <a:pt x="59589" y="147717"/>
                      <a:pt x="77841" y="108751"/>
                      <a:pt x="97513" y="70669"/>
                    </a:cubicBezTo>
                    <a:lnTo>
                      <a:pt x="136692" y="1421"/>
                    </a:lnTo>
                    <a:lnTo>
                      <a:pt x="332331" y="21143"/>
                    </a:lnTo>
                    <a:close/>
                  </a:path>
                </a:pathLst>
              </a:custGeom>
              <a:gradFill flip="none" rotWithShape="1">
                <a:gsLst>
                  <a:gs pos="0">
                    <a:schemeClr val="bg1">
                      <a:lumMod val="65000"/>
                    </a:schemeClr>
                  </a:gs>
                  <a:gs pos="28000">
                    <a:schemeClr val="bg1">
                      <a:lumMod val="75000"/>
                    </a:schemeClr>
                  </a:gs>
                  <a:gs pos="97345">
                    <a:schemeClr val="bg1">
                      <a:lumMod val="85000"/>
                    </a:schemeClr>
                  </a:gs>
                  <a:gs pos="70000">
                    <a:schemeClr val="bg1">
                      <a:lumMod val="95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id="{7188A011-B84F-C27F-6B4B-45F000C95B73}"/>
                  </a:ext>
                </a:extLst>
              </p:cNvPr>
              <p:cNvSpPr/>
              <p:nvPr/>
            </p:nvSpPr>
            <p:spPr>
              <a:xfrm>
                <a:off x="6414314" y="3468688"/>
                <a:ext cx="218347" cy="168777"/>
              </a:xfrm>
              <a:custGeom>
                <a:avLst/>
                <a:gdLst>
                  <a:gd name="connsiteX0" fmla="*/ 305949 w 322314"/>
                  <a:gd name="connsiteY0" fmla="*/ 249141 h 249141"/>
                  <a:gd name="connsiteX1" fmla="*/ 16411 w 322314"/>
                  <a:gd name="connsiteY1" fmla="*/ 249141 h 249141"/>
                  <a:gd name="connsiteX2" fmla="*/ 0 w 322314"/>
                  <a:gd name="connsiteY2" fmla="*/ 232730 h 249141"/>
                  <a:gd name="connsiteX3" fmla="*/ 0 w 322314"/>
                  <a:gd name="connsiteY3" fmla="*/ 0 h 249141"/>
                  <a:gd name="connsiteX4" fmla="*/ 322315 w 322314"/>
                  <a:gd name="connsiteY4" fmla="*/ 0 h 249141"/>
                  <a:gd name="connsiteX5" fmla="*/ 322315 w 322314"/>
                  <a:gd name="connsiteY5" fmla="*/ 232730 h 249141"/>
                  <a:gd name="connsiteX6" fmla="*/ 305949 w 322314"/>
                  <a:gd name="connsiteY6" fmla="*/ 249141 h 24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314" h="249141">
                    <a:moveTo>
                      <a:pt x="305949" y="249141"/>
                    </a:moveTo>
                    <a:lnTo>
                      <a:pt x="16411" y="249141"/>
                    </a:lnTo>
                    <a:cubicBezTo>
                      <a:pt x="7394" y="249141"/>
                      <a:pt x="0" y="241747"/>
                      <a:pt x="0" y="232730"/>
                    </a:cubicBezTo>
                    <a:lnTo>
                      <a:pt x="0" y="0"/>
                    </a:lnTo>
                    <a:lnTo>
                      <a:pt x="322315" y="0"/>
                    </a:lnTo>
                    <a:lnTo>
                      <a:pt x="322315" y="232730"/>
                    </a:lnTo>
                    <a:cubicBezTo>
                      <a:pt x="322315" y="241792"/>
                      <a:pt x="314966" y="249141"/>
                      <a:pt x="305949" y="249141"/>
                    </a:cubicBezTo>
                    <a:close/>
                  </a:path>
                </a:pathLst>
              </a:custGeom>
              <a:gradFill flip="none" rotWithShape="1">
                <a:gsLst>
                  <a:gs pos="0">
                    <a:schemeClr val="accent3">
                      <a:lumMod val="50000"/>
                    </a:schemeClr>
                  </a:gs>
                  <a:gs pos="35000">
                    <a:schemeClr val="accent3">
                      <a:lumMod val="75000"/>
                    </a:schemeClr>
                  </a:gs>
                  <a:gs pos="78745">
                    <a:schemeClr val="accent3">
                      <a:lumMod val="40000"/>
                      <a:lumOff val="60000"/>
                    </a:schemeClr>
                  </a:gs>
                  <a:gs pos="100000">
                    <a:schemeClr val="accent3">
                      <a:lumMod val="60000"/>
                      <a:lumOff val="40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id="{3B427826-9D21-ADF9-22F2-E3D52D5F46E9}"/>
                  </a:ext>
                </a:extLst>
              </p:cNvPr>
              <p:cNvSpPr/>
              <p:nvPr/>
            </p:nvSpPr>
            <p:spPr>
              <a:xfrm>
                <a:off x="5575895" y="3468688"/>
                <a:ext cx="218347" cy="168777"/>
              </a:xfrm>
              <a:custGeom>
                <a:avLst/>
                <a:gdLst>
                  <a:gd name="connsiteX0" fmla="*/ 305949 w 322314"/>
                  <a:gd name="connsiteY0" fmla="*/ 249141 h 249141"/>
                  <a:gd name="connsiteX1" fmla="*/ 16411 w 322314"/>
                  <a:gd name="connsiteY1" fmla="*/ 249141 h 249141"/>
                  <a:gd name="connsiteX2" fmla="*/ 0 w 322314"/>
                  <a:gd name="connsiteY2" fmla="*/ 232730 h 249141"/>
                  <a:gd name="connsiteX3" fmla="*/ 0 w 322314"/>
                  <a:gd name="connsiteY3" fmla="*/ 0 h 249141"/>
                  <a:gd name="connsiteX4" fmla="*/ 322315 w 322314"/>
                  <a:gd name="connsiteY4" fmla="*/ 0 h 249141"/>
                  <a:gd name="connsiteX5" fmla="*/ 322315 w 322314"/>
                  <a:gd name="connsiteY5" fmla="*/ 232730 h 249141"/>
                  <a:gd name="connsiteX6" fmla="*/ 305949 w 322314"/>
                  <a:gd name="connsiteY6" fmla="*/ 249141 h 24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314" h="249141">
                    <a:moveTo>
                      <a:pt x="305949" y="249141"/>
                    </a:moveTo>
                    <a:lnTo>
                      <a:pt x="16411" y="249141"/>
                    </a:lnTo>
                    <a:cubicBezTo>
                      <a:pt x="7394" y="249141"/>
                      <a:pt x="0" y="241747"/>
                      <a:pt x="0" y="232730"/>
                    </a:cubicBezTo>
                    <a:lnTo>
                      <a:pt x="0" y="0"/>
                    </a:lnTo>
                    <a:lnTo>
                      <a:pt x="322315" y="0"/>
                    </a:lnTo>
                    <a:lnTo>
                      <a:pt x="322315" y="232730"/>
                    </a:lnTo>
                    <a:cubicBezTo>
                      <a:pt x="322315" y="241792"/>
                      <a:pt x="314966" y="249141"/>
                      <a:pt x="305949" y="249141"/>
                    </a:cubicBezTo>
                    <a:close/>
                  </a:path>
                </a:pathLst>
              </a:custGeom>
              <a:gradFill flip="none" rotWithShape="1">
                <a:gsLst>
                  <a:gs pos="0">
                    <a:schemeClr val="accent3">
                      <a:lumMod val="50000"/>
                    </a:schemeClr>
                  </a:gs>
                  <a:gs pos="35000">
                    <a:schemeClr val="accent3">
                      <a:lumMod val="75000"/>
                    </a:schemeClr>
                  </a:gs>
                  <a:gs pos="78745">
                    <a:schemeClr val="accent3">
                      <a:lumMod val="40000"/>
                      <a:lumOff val="60000"/>
                    </a:schemeClr>
                  </a:gs>
                  <a:gs pos="100000">
                    <a:schemeClr val="accent3">
                      <a:lumMod val="60000"/>
                      <a:lumOff val="40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Shape 14">
                <a:extLst>
                  <a:ext uri="{FF2B5EF4-FFF2-40B4-BE49-F238E27FC236}">
                    <a16:creationId xmlns:a16="http://schemas.microsoft.com/office/drawing/2014/main" id="{8F9136A1-6F3D-AF66-9314-18EC97418BD2}"/>
                  </a:ext>
                </a:extLst>
              </p:cNvPr>
              <p:cNvSpPr/>
              <p:nvPr/>
            </p:nvSpPr>
            <p:spPr>
              <a:xfrm>
                <a:off x="5575493" y="1588828"/>
                <a:ext cx="219748" cy="1855441"/>
              </a:xfrm>
              <a:custGeom>
                <a:avLst/>
                <a:gdLst>
                  <a:gd name="connsiteX0" fmla="*/ 323630 w 324382"/>
                  <a:gd name="connsiteY0" fmla="*/ 524984 h 2738918"/>
                  <a:gd name="connsiteX1" fmla="*/ 321601 w 324382"/>
                  <a:gd name="connsiteY1" fmla="*/ 478682 h 2738918"/>
                  <a:gd name="connsiteX2" fmla="*/ 315334 w 324382"/>
                  <a:gd name="connsiteY2" fmla="*/ 415968 h 2738918"/>
                  <a:gd name="connsiteX3" fmla="*/ 179041 w 324382"/>
                  <a:gd name="connsiteY3" fmla="*/ 25530 h 2738918"/>
                  <a:gd name="connsiteX4" fmla="*/ 161773 w 324382"/>
                  <a:gd name="connsiteY4" fmla="*/ 11 h 2738918"/>
                  <a:gd name="connsiteX5" fmla="*/ 128275 w 324382"/>
                  <a:gd name="connsiteY5" fmla="*/ 51138 h 2738918"/>
                  <a:gd name="connsiteX6" fmla="*/ 93379 w 324382"/>
                  <a:gd name="connsiteY6" fmla="*/ 125213 h 2738918"/>
                  <a:gd name="connsiteX7" fmla="*/ 8438 w 324382"/>
                  <a:gd name="connsiteY7" fmla="*/ 435670 h 2738918"/>
                  <a:gd name="connsiteX8" fmla="*/ 549 w 324382"/>
                  <a:gd name="connsiteY8" fmla="*/ 984403 h 2738918"/>
                  <a:gd name="connsiteX9" fmla="*/ 549 w 324382"/>
                  <a:gd name="connsiteY9" fmla="*/ 1547383 h 2738918"/>
                  <a:gd name="connsiteX10" fmla="*/ 503 w 324382"/>
                  <a:gd name="connsiteY10" fmla="*/ 2110362 h 2738918"/>
                  <a:gd name="connsiteX11" fmla="*/ 368 w 324382"/>
                  <a:gd name="connsiteY11" fmla="*/ 2645164 h 2738918"/>
                  <a:gd name="connsiteX12" fmla="*/ 549 w 324382"/>
                  <a:gd name="connsiteY12" fmla="*/ 2722936 h 2738918"/>
                  <a:gd name="connsiteX13" fmla="*/ 21468 w 324382"/>
                  <a:gd name="connsiteY13" fmla="*/ 2738671 h 2738918"/>
                  <a:gd name="connsiteX14" fmla="*/ 302079 w 324382"/>
                  <a:gd name="connsiteY14" fmla="*/ 2738626 h 2738918"/>
                  <a:gd name="connsiteX15" fmla="*/ 322683 w 324382"/>
                  <a:gd name="connsiteY15" fmla="*/ 2720997 h 2738918"/>
                  <a:gd name="connsiteX16" fmla="*/ 322683 w 324382"/>
                  <a:gd name="connsiteY16" fmla="*/ 2158198 h 2738918"/>
                  <a:gd name="connsiteX17" fmla="*/ 322683 w 324382"/>
                  <a:gd name="connsiteY17" fmla="*/ 1595399 h 2738918"/>
                  <a:gd name="connsiteX18" fmla="*/ 322683 w 324382"/>
                  <a:gd name="connsiteY18" fmla="*/ 1032599 h 2738918"/>
                  <a:gd name="connsiteX19" fmla="*/ 322683 w 324382"/>
                  <a:gd name="connsiteY19" fmla="*/ 751222 h 2738918"/>
                  <a:gd name="connsiteX20" fmla="*/ 323630 w 324382"/>
                  <a:gd name="connsiteY20" fmla="*/ 524984 h 273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4382" h="2738918">
                    <a:moveTo>
                      <a:pt x="323630" y="524984"/>
                    </a:moveTo>
                    <a:cubicBezTo>
                      <a:pt x="323179" y="509520"/>
                      <a:pt x="322548" y="494056"/>
                      <a:pt x="321601" y="478682"/>
                    </a:cubicBezTo>
                    <a:cubicBezTo>
                      <a:pt x="320338" y="457717"/>
                      <a:pt x="318355" y="436752"/>
                      <a:pt x="315334" y="415968"/>
                    </a:cubicBezTo>
                    <a:cubicBezTo>
                      <a:pt x="295722" y="281163"/>
                      <a:pt x="237562" y="147711"/>
                      <a:pt x="179041" y="25530"/>
                    </a:cubicBezTo>
                    <a:cubicBezTo>
                      <a:pt x="175254" y="17640"/>
                      <a:pt x="171286" y="643"/>
                      <a:pt x="161773" y="11"/>
                    </a:cubicBezTo>
                    <a:cubicBezTo>
                      <a:pt x="148879" y="-800"/>
                      <a:pt x="132829" y="42121"/>
                      <a:pt x="128275" y="51138"/>
                    </a:cubicBezTo>
                    <a:cubicBezTo>
                      <a:pt x="115967" y="75484"/>
                      <a:pt x="104335" y="100191"/>
                      <a:pt x="93379" y="125213"/>
                    </a:cubicBezTo>
                    <a:cubicBezTo>
                      <a:pt x="49556" y="225483"/>
                      <a:pt x="16328" y="326429"/>
                      <a:pt x="8438" y="435670"/>
                    </a:cubicBezTo>
                    <a:cubicBezTo>
                      <a:pt x="-3103" y="595137"/>
                      <a:pt x="549" y="802259"/>
                      <a:pt x="549" y="984403"/>
                    </a:cubicBezTo>
                    <a:cubicBezTo>
                      <a:pt x="549" y="1172048"/>
                      <a:pt x="549" y="1359693"/>
                      <a:pt x="549" y="1547383"/>
                    </a:cubicBezTo>
                    <a:cubicBezTo>
                      <a:pt x="549" y="1735073"/>
                      <a:pt x="503" y="1922672"/>
                      <a:pt x="503" y="2110362"/>
                    </a:cubicBezTo>
                    <a:cubicBezTo>
                      <a:pt x="458" y="2288630"/>
                      <a:pt x="413" y="2466897"/>
                      <a:pt x="368" y="2645164"/>
                    </a:cubicBezTo>
                    <a:cubicBezTo>
                      <a:pt x="368" y="2671088"/>
                      <a:pt x="3479" y="2697012"/>
                      <a:pt x="549" y="2722936"/>
                    </a:cubicBezTo>
                    <a:cubicBezTo>
                      <a:pt x="6635" y="2739843"/>
                      <a:pt x="14164" y="2738671"/>
                      <a:pt x="21468" y="2738671"/>
                    </a:cubicBezTo>
                    <a:cubicBezTo>
                      <a:pt x="115020" y="2738986"/>
                      <a:pt x="208527" y="2739031"/>
                      <a:pt x="302079" y="2738626"/>
                    </a:cubicBezTo>
                    <a:cubicBezTo>
                      <a:pt x="309383" y="2738580"/>
                      <a:pt x="317002" y="2740158"/>
                      <a:pt x="322683" y="2720997"/>
                    </a:cubicBezTo>
                    <a:cubicBezTo>
                      <a:pt x="322683" y="2533397"/>
                      <a:pt x="322683" y="2345798"/>
                      <a:pt x="322683" y="2158198"/>
                    </a:cubicBezTo>
                    <a:cubicBezTo>
                      <a:pt x="322683" y="1970598"/>
                      <a:pt x="322683" y="1782998"/>
                      <a:pt x="322683" y="1595399"/>
                    </a:cubicBezTo>
                    <a:cubicBezTo>
                      <a:pt x="322683" y="1407799"/>
                      <a:pt x="322683" y="1220199"/>
                      <a:pt x="322683" y="1032599"/>
                    </a:cubicBezTo>
                    <a:cubicBezTo>
                      <a:pt x="322683" y="938822"/>
                      <a:pt x="322683" y="844999"/>
                      <a:pt x="322683" y="751222"/>
                    </a:cubicBezTo>
                    <a:cubicBezTo>
                      <a:pt x="322728" y="676020"/>
                      <a:pt x="325749" y="600277"/>
                      <a:pt x="323630" y="524984"/>
                    </a:cubicBezTo>
                    <a:close/>
                  </a:path>
                </a:pathLst>
              </a:custGeom>
              <a:gradFill flip="none" rotWithShape="1">
                <a:gsLst>
                  <a:gs pos="0">
                    <a:schemeClr val="accent3">
                      <a:lumMod val="50000"/>
                    </a:schemeClr>
                  </a:gs>
                  <a:gs pos="35000">
                    <a:schemeClr val="accent3">
                      <a:lumMod val="75000"/>
                    </a:schemeClr>
                  </a:gs>
                  <a:gs pos="81410">
                    <a:schemeClr val="accent3">
                      <a:lumMod val="40000"/>
                      <a:lumOff val="60000"/>
                    </a:schemeClr>
                  </a:gs>
                  <a:gs pos="100000">
                    <a:schemeClr val="accent3">
                      <a:lumMod val="60000"/>
                      <a:lumOff val="40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id="{589D349A-42D1-C883-EAD0-646CD002204A}"/>
                  </a:ext>
                </a:extLst>
              </p:cNvPr>
              <p:cNvSpPr/>
              <p:nvPr/>
            </p:nvSpPr>
            <p:spPr>
              <a:xfrm>
                <a:off x="6412849" y="1592862"/>
                <a:ext cx="220165" cy="1851376"/>
              </a:xfrm>
              <a:custGeom>
                <a:avLst/>
                <a:gdLst>
                  <a:gd name="connsiteX0" fmla="*/ 323845 w 324997"/>
                  <a:gd name="connsiteY0" fmla="*/ 2658640 h 2732918"/>
                  <a:gd name="connsiteX1" fmla="*/ 323665 w 324997"/>
                  <a:gd name="connsiteY1" fmla="*/ 2098231 h 2732918"/>
                  <a:gd name="connsiteX2" fmla="*/ 323575 w 324997"/>
                  <a:gd name="connsiteY2" fmla="*/ 1535025 h 2732918"/>
                  <a:gd name="connsiteX3" fmla="*/ 323394 w 324997"/>
                  <a:gd name="connsiteY3" fmla="*/ 977636 h 2732918"/>
                  <a:gd name="connsiteX4" fmla="*/ 323980 w 324997"/>
                  <a:gd name="connsiteY4" fmla="*/ 697296 h 2732918"/>
                  <a:gd name="connsiteX5" fmla="*/ 317308 w 324997"/>
                  <a:gd name="connsiteY5" fmla="*/ 436974 h 2732918"/>
                  <a:gd name="connsiteX6" fmla="*/ 176416 w 324997"/>
                  <a:gd name="connsiteY6" fmla="*/ 11685 h 2732918"/>
                  <a:gd name="connsiteX7" fmla="*/ 133675 w 324997"/>
                  <a:gd name="connsiteY7" fmla="*/ 36031 h 2732918"/>
                  <a:gd name="connsiteX8" fmla="*/ 93054 w 324997"/>
                  <a:gd name="connsiteY8" fmla="*/ 116147 h 2732918"/>
                  <a:gd name="connsiteX9" fmla="*/ 4822 w 324997"/>
                  <a:gd name="connsiteY9" fmla="*/ 437515 h 2732918"/>
                  <a:gd name="connsiteX10" fmla="*/ 944 w 324997"/>
                  <a:gd name="connsiteY10" fmla="*/ 673626 h 2732918"/>
                  <a:gd name="connsiteX11" fmla="*/ 854 w 324997"/>
                  <a:gd name="connsiteY11" fmla="*/ 688234 h 2732918"/>
                  <a:gd name="connsiteX12" fmla="*/ 854 w 324997"/>
                  <a:gd name="connsiteY12" fmla="*/ 2378977 h 2732918"/>
                  <a:gd name="connsiteX13" fmla="*/ 1305 w 324997"/>
                  <a:gd name="connsiteY13" fmla="*/ 2715087 h 2732918"/>
                  <a:gd name="connsiteX14" fmla="*/ 21954 w 324997"/>
                  <a:gd name="connsiteY14" fmla="*/ 2732625 h 2732918"/>
                  <a:gd name="connsiteX15" fmla="*/ 302745 w 324997"/>
                  <a:gd name="connsiteY15" fmla="*/ 2732671 h 2732918"/>
                  <a:gd name="connsiteX16" fmla="*/ 323665 w 324997"/>
                  <a:gd name="connsiteY16" fmla="*/ 2716620 h 2732918"/>
                  <a:gd name="connsiteX17" fmla="*/ 323845 w 324997"/>
                  <a:gd name="connsiteY17" fmla="*/ 2658640 h 273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4997" h="2732918">
                    <a:moveTo>
                      <a:pt x="323845" y="2658640"/>
                    </a:moveTo>
                    <a:cubicBezTo>
                      <a:pt x="323845" y="2471852"/>
                      <a:pt x="323710" y="2285064"/>
                      <a:pt x="323665" y="2098231"/>
                    </a:cubicBezTo>
                    <a:cubicBezTo>
                      <a:pt x="323620" y="1910495"/>
                      <a:pt x="323575" y="1722761"/>
                      <a:pt x="323575" y="1535025"/>
                    </a:cubicBezTo>
                    <a:cubicBezTo>
                      <a:pt x="323530" y="1349229"/>
                      <a:pt x="322989" y="1163388"/>
                      <a:pt x="323394" y="977636"/>
                    </a:cubicBezTo>
                    <a:cubicBezTo>
                      <a:pt x="323575" y="884175"/>
                      <a:pt x="323800" y="790713"/>
                      <a:pt x="323980" y="697296"/>
                    </a:cubicBezTo>
                    <a:cubicBezTo>
                      <a:pt x="324161" y="610552"/>
                      <a:pt x="328624" y="523132"/>
                      <a:pt x="317308" y="436974"/>
                    </a:cubicBezTo>
                    <a:cubicBezTo>
                      <a:pt x="297651" y="287516"/>
                      <a:pt x="238544" y="147842"/>
                      <a:pt x="176416" y="11685"/>
                    </a:cubicBezTo>
                    <a:cubicBezTo>
                      <a:pt x="161899" y="-20055"/>
                      <a:pt x="142467" y="21333"/>
                      <a:pt x="133675" y="36031"/>
                    </a:cubicBezTo>
                    <a:cubicBezTo>
                      <a:pt x="118301" y="61774"/>
                      <a:pt x="104956" y="88645"/>
                      <a:pt x="93054" y="116147"/>
                    </a:cubicBezTo>
                    <a:cubicBezTo>
                      <a:pt x="49727" y="216191"/>
                      <a:pt x="13974" y="328499"/>
                      <a:pt x="4822" y="437515"/>
                    </a:cubicBezTo>
                    <a:cubicBezTo>
                      <a:pt x="-1761" y="516099"/>
                      <a:pt x="-2" y="594863"/>
                      <a:pt x="944" y="673626"/>
                    </a:cubicBezTo>
                    <a:cubicBezTo>
                      <a:pt x="899" y="678496"/>
                      <a:pt x="854" y="683365"/>
                      <a:pt x="854" y="688234"/>
                    </a:cubicBezTo>
                    <a:cubicBezTo>
                      <a:pt x="854" y="1251800"/>
                      <a:pt x="809" y="1815411"/>
                      <a:pt x="854" y="2378977"/>
                    </a:cubicBezTo>
                    <a:cubicBezTo>
                      <a:pt x="854" y="2491013"/>
                      <a:pt x="1170" y="2603050"/>
                      <a:pt x="1305" y="2715087"/>
                    </a:cubicBezTo>
                    <a:cubicBezTo>
                      <a:pt x="7076" y="2733843"/>
                      <a:pt x="14650" y="2732625"/>
                      <a:pt x="21954" y="2732625"/>
                    </a:cubicBezTo>
                    <a:cubicBezTo>
                      <a:pt x="115551" y="2733031"/>
                      <a:pt x="209148" y="2732986"/>
                      <a:pt x="302745" y="2732671"/>
                    </a:cubicBezTo>
                    <a:cubicBezTo>
                      <a:pt x="310094" y="2732625"/>
                      <a:pt x="317623" y="2733617"/>
                      <a:pt x="323665" y="2716620"/>
                    </a:cubicBezTo>
                    <a:cubicBezTo>
                      <a:pt x="320509" y="2697324"/>
                      <a:pt x="323890" y="2677982"/>
                      <a:pt x="323845" y="2658640"/>
                    </a:cubicBezTo>
                    <a:close/>
                  </a:path>
                </a:pathLst>
              </a:custGeom>
              <a:gradFill flip="none" rotWithShape="1">
                <a:gsLst>
                  <a:gs pos="0">
                    <a:schemeClr val="accent3">
                      <a:lumMod val="50000"/>
                    </a:schemeClr>
                  </a:gs>
                  <a:gs pos="35000">
                    <a:schemeClr val="accent3">
                      <a:lumMod val="75000"/>
                    </a:schemeClr>
                  </a:gs>
                  <a:gs pos="78745">
                    <a:schemeClr val="accent3">
                      <a:lumMod val="40000"/>
                      <a:lumOff val="60000"/>
                    </a:schemeClr>
                  </a:gs>
                  <a:gs pos="100000">
                    <a:schemeClr val="accent3">
                      <a:lumMod val="60000"/>
                      <a:lumOff val="40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id="{D30AEA10-AB8A-DBD8-6ACC-6AC994B77C20}"/>
                  </a:ext>
                </a:extLst>
              </p:cNvPr>
              <p:cNvSpPr/>
              <p:nvPr/>
            </p:nvSpPr>
            <p:spPr>
              <a:xfrm>
                <a:off x="5350725" y="2339690"/>
                <a:ext cx="576651" cy="1136810"/>
              </a:xfrm>
              <a:custGeom>
                <a:avLst/>
                <a:gdLst>
                  <a:gd name="connsiteX0" fmla="*/ 850370 w 851226"/>
                  <a:gd name="connsiteY0" fmla="*/ 0 h 1678107"/>
                  <a:gd name="connsiteX1" fmla="*/ 850866 w 851226"/>
                  <a:gd name="connsiteY1" fmla="*/ 1662474 h 1678107"/>
                  <a:gd name="connsiteX2" fmla="*/ 851227 w 851226"/>
                  <a:gd name="connsiteY2" fmla="*/ 1675098 h 1678107"/>
                  <a:gd name="connsiteX3" fmla="*/ 834771 w 851226"/>
                  <a:gd name="connsiteY3" fmla="*/ 1677533 h 1678107"/>
                  <a:gd name="connsiteX4" fmla="*/ 47988 w 851226"/>
                  <a:gd name="connsiteY4" fmla="*/ 1678028 h 1678107"/>
                  <a:gd name="connsiteX5" fmla="*/ 24724 w 851226"/>
                  <a:gd name="connsiteY5" fmla="*/ 1662700 h 1678107"/>
                  <a:gd name="connsiteX6" fmla="*/ 30359 w 851226"/>
                  <a:gd name="connsiteY6" fmla="*/ 1434388 h 1678107"/>
                  <a:gd name="connsiteX7" fmla="*/ 174362 w 851226"/>
                  <a:gd name="connsiteY7" fmla="*/ 1245480 h 1678107"/>
                  <a:gd name="connsiteX8" fmla="*/ 367823 w 851226"/>
                  <a:gd name="connsiteY8" fmla="*/ 1060090 h 1678107"/>
                  <a:gd name="connsiteX9" fmla="*/ 607406 w 851226"/>
                  <a:gd name="connsiteY9" fmla="*/ 766765 h 1678107"/>
                  <a:gd name="connsiteX10" fmla="*/ 711823 w 851226"/>
                  <a:gd name="connsiteY10" fmla="*/ 494676 h 1678107"/>
                  <a:gd name="connsiteX11" fmla="*/ 768270 w 851226"/>
                  <a:gd name="connsiteY11" fmla="*/ 231152 h 1678107"/>
                  <a:gd name="connsiteX12" fmla="*/ 845050 w 851226"/>
                  <a:gd name="connsiteY12" fmla="*/ 7665 h 1678107"/>
                  <a:gd name="connsiteX13" fmla="*/ 850370 w 851226"/>
                  <a:gd name="connsiteY13" fmla="*/ 0 h 16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226" h="1678107">
                    <a:moveTo>
                      <a:pt x="850370" y="0"/>
                    </a:moveTo>
                    <a:cubicBezTo>
                      <a:pt x="850505" y="6853"/>
                      <a:pt x="850821" y="1115139"/>
                      <a:pt x="850866" y="1662474"/>
                    </a:cubicBezTo>
                    <a:cubicBezTo>
                      <a:pt x="850866" y="1666667"/>
                      <a:pt x="851092" y="1670905"/>
                      <a:pt x="851227" y="1675098"/>
                    </a:cubicBezTo>
                    <a:cubicBezTo>
                      <a:pt x="846358" y="1679922"/>
                      <a:pt x="840271" y="1677487"/>
                      <a:pt x="834771" y="1677533"/>
                    </a:cubicBezTo>
                    <a:cubicBezTo>
                      <a:pt x="774852" y="1677848"/>
                      <a:pt x="141765" y="1677352"/>
                      <a:pt x="47988" y="1678028"/>
                    </a:cubicBezTo>
                    <a:cubicBezTo>
                      <a:pt x="35184" y="1678119"/>
                      <a:pt x="29863" y="1673610"/>
                      <a:pt x="24724" y="1662700"/>
                    </a:cubicBezTo>
                    <a:cubicBezTo>
                      <a:pt x="-11615" y="1585469"/>
                      <a:pt x="-6340" y="1509500"/>
                      <a:pt x="30359" y="1434388"/>
                    </a:cubicBezTo>
                    <a:cubicBezTo>
                      <a:pt x="65796" y="1361891"/>
                      <a:pt x="119177" y="1303009"/>
                      <a:pt x="174362" y="1245480"/>
                    </a:cubicBezTo>
                    <a:cubicBezTo>
                      <a:pt x="224046" y="1193723"/>
                      <a:pt x="358219" y="1068836"/>
                      <a:pt x="367823" y="1060090"/>
                    </a:cubicBezTo>
                    <a:cubicBezTo>
                      <a:pt x="462141" y="974112"/>
                      <a:pt x="543475" y="877494"/>
                      <a:pt x="607406" y="766765"/>
                    </a:cubicBezTo>
                    <a:cubicBezTo>
                      <a:pt x="641400" y="715323"/>
                      <a:pt x="697576" y="556172"/>
                      <a:pt x="711823" y="494676"/>
                    </a:cubicBezTo>
                    <a:cubicBezTo>
                      <a:pt x="732066" y="407165"/>
                      <a:pt x="746088" y="318302"/>
                      <a:pt x="768270" y="231152"/>
                    </a:cubicBezTo>
                    <a:cubicBezTo>
                      <a:pt x="787792" y="154507"/>
                      <a:pt x="813310" y="80026"/>
                      <a:pt x="845050" y="7665"/>
                    </a:cubicBezTo>
                    <a:cubicBezTo>
                      <a:pt x="846313" y="4869"/>
                      <a:pt x="848612" y="2525"/>
                      <a:pt x="850370" y="0"/>
                    </a:cubicBezTo>
                    <a:close/>
                  </a:path>
                </a:pathLst>
              </a:custGeom>
              <a:gradFill flip="none" rotWithShape="1">
                <a:gsLst>
                  <a:gs pos="0">
                    <a:schemeClr val="accent6">
                      <a:lumMod val="50000"/>
                    </a:schemeClr>
                  </a:gs>
                  <a:gs pos="28000">
                    <a:schemeClr val="accent6">
                      <a:lumMod val="75000"/>
                    </a:schemeClr>
                  </a:gs>
                  <a:gs pos="97345">
                    <a:schemeClr val="accent6">
                      <a:lumMod val="60000"/>
                      <a:lumOff val="40000"/>
                    </a:schemeClr>
                  </a:gs>
                  <a:gs pos="70000">
                    <a:schemeClr val="accent6">
                      <a:lumMod val="20000"/>
                      <a:lumOff val="80000"/>
                    </a:schemeClr>
                  </a:gs>
                </a:gsLst>
                <a:lin ang="0" scaled="1"/>
                <a:tileRect/>
              </a:gradFill>
              <a:ln w="4493" cap="flat">
                <a:noFill/>
                <a:prstDash val="solid"/>
                <a:miter/>
              </a:ln>
              <a:effectLst>
                <a:outerShdw blurRad="63500" sx="102000" sy="102000" algn="ctr" rotWithShape="0">
                  <a:schemeClr val="accent4">
                    <a:lumMod val="50000"/>
                    <a:alpha val="40000"/>
                  </a:schemeClr>
                </a:outerShdw>
              </a:effectLst>
            </p:spPr>
            <p:txBody>
              <a:bodyPr rtlCol="0" anchor="ctr"/>
              <a:lstStyle/>
              <a:p>
                <a:endParaRPr lang="en-US"/>
              </a:p>
            </p:txBody>
          </p:sp>
          <p:sp>
            <p:nvSpPr>
              <p:cNvPr id="18" name="Freeform: Shape 17">
                <a:extLst>
                  <a:ext uri="{FF2B5EF4-FFF2-40B4-BE49-F238E27FC236}">
                    <a16:creationId xmlns:a16="http://schemas.microsoft.com/office/drawing/2014/main" id="{77AECB7E-01CF-5E9D-4C2A-08B3A0FCEE09}"/>
                  </a:ext>
                </a:extLst>
              </p:cNvPr>
              <p:cNvSpPr/>
              <p:nvPr/>
            </p:nvSpPr>
            <p:spPr>
              <a:xfrm>
                <a:off x="6277789" y="2339720"/>
                <a:ext cx="580853" cy="1136799"/>
              </a:xfrm>
              <a:custGeom>
                <a:avLst/>
                <a:gdLst>
                  <a:gd name="connsiteX0" fmla="*/ 4825 w 857429"/>
                  <a:gd name="connsiteY0" fmla="*/ 0 h 1678091"/>
                  <a:gd name="connsiteX1" fmla="*/ 45491 w 857429"/>
                  <a:gd name="connsiteY1" fmla="*/ 95310 h 1678091"/>
                  <a:gd name="connsiteX2" fmla="*/ 121280 w 857429"/>
                  <a:gd name="connsiteY2" fmla="*/ 387824 h 1678091"/>
                  <a:gd name="connsiteX3" fmla="*/ 197248 w 857429"/>
                  <a:gd name="connsiteY3" fmla="*/ 670328 h 1678091"/>
                  <a:gd name="connsiteX4" fmla="*/ 354866 w 857429"/>
                  <a:gd name="connsiteY4" fmla="*/ 920461 h 1678091"/>
                  <a:gd name="connsiteX5" fmla="*/ 464965 w 857429"/>
                  <a:gd name="connsiteY5" fmla="*/ 1040207 h 1678091"/>
                  <a:gd name="connsiteX6" fmla="*/ 612213 w 857429"/>
                  <a:gd name="connsiteY6" fmla="*/ 1177717 h 1678091"/>
                  <a:gd name="connsiteX7" fmla="*/ 775151 w 857429"/>
                  <a:gd name="connsiteY7" fmla="*/ 1353640 h 1678091"/>
                  <a:gd name="connsiteX8" fmla="*/ 853284 w 857429"/>
                  <a:gd name="connsiteY8" fmla="*/ 1523882 h 1678091"/>
                  <a:gd name="connsiteX9" fmla="*/ 855178 w 857429"/>
                  <a:gd name="connsiteY9" fmla="*/ 1586370 h 1678091"/>
                  <a:gd name="connsiteX10" fmla="*/ 829524 w 857429"/>
                  <a:gd name="connsiteY10" fmla="*/ 1665314 h 1678091"/>
                  <a:gd name="connsiteX11" fmla="*/ 809191 w 857429"/>
                  <a:gd name="connsiteY11" fmla="*/ 1677848 h 1678091"/>
                  <a:gd name="connsiteX12" fmla="*/ 4058 w 857429"/>
                  <a:gd name="connsiteY12" fmla="*/ 1675008 h 1678091"/>
                  <a:gd name="connsiteX13" fmla="*/ 4825 w 857429"/>
                  <a:gd name="connsiteY13" fmla="*/ 0 h 167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429" h="1678091">
                    <a:moveTo>
                      <a:pt x="4825" y="0"/>
                    </a:moveTo>
                    <a:cubicBezTo>
                      <a:pt x="22723" y="29892"/>
                      <a:pt x="33499" y="62939"/>
                      <a:pt x="45491" y="95310"/>
                    </a:cubicBezTo>
                    <a:cubicBezTo>
                      <a:pt x="80658" y="190215"/>
                      <a:pt x="102118" y="288771"/>
                      <a:pt x="121280" y="387824"/>
                    </a:cubicBezTo>
                    <a:cubicBezTo>
                      <a:pt x="139855" y="483810"/>
                      <a:pt x="159783" y="579436"/>
                      <a:pt x="197248" y="670328"/>
                    </a:cubicBezTo>
                    <a:cubicBezTo>
                      <a:pt x="220873" y="728758"/>
                      <a:pt x="295264" y="849361"/>
                      <a:pt x="354866" y="920461"/>
                    </a:cubicBezTo>
                    <a:cubicBezTo>
                      <a:pt x="389717" y="962029"/>
                      <a:pt x="426237" y="1002110"/>
                      <a:pt x="464965" y="1040207"/>
                    </a:cubicBezTo>
                    <a:cubicBezTo>
                      <a:pt x="477363" y="1052425"/>
                      <a:pt x="580293" y="1147240"/>
                      <a:pt x="612213" y="1177717"/>
                    </a:cubicBezTo>
                    <a:cubicBezTo>
                      <a:pt x="670148" y="1232947"/>
                      <a:pt x="727226" y="1289123"/>
                      <a:pt x="775151" y="1353640"/>
                    </a:cubicBezTo>
                    <a:cubicBezTo>
                      <a:pt x="813158" y="1404857"/>
                      <a:pt x="843771" y="1459545"/>
                      <a:pt x="853284" y="1523882"/>
                    </a:cubicBezTo>
                    <a:cubicBezTo>
                      <a:pt x="853419" y="1524739"/>
                      <a:pt x="861129" y="1561708"/>
                      <a:pt x="855178" y="1586370"/>
                    </a:cubicBezTo>
                    <a:cubicBezTo>
                      <a:pt x="847513" y="1612970"/>
                      <a:pt x="841878" y="1640157"/>
                      <a:pt x="829524" y="1665314"/>
                    </a:cubicBezTo>
                    <a:cubicBezTo>
                      <a:pt x="824925" y="1674692"/>
                      <a:pt x="819741" y="1677893"/>
                      <a:pt x="809191" y="1677848"/>
                    </a:cubicBezTo>
                    <a:cubicBezTo>
                      <a:pt x="713835" y="1677487"/>
                      <a:pt x="8972" y="1679787"/>
                      <a:pt x="4058" y="1675008"/>
                    </a:cubicBezTo>
                    <a:cubicBezTo>
                      <a:pt x="406" y="1670815"/>
                      <a:pt x="-3201" y="8341"/>
                      <a:pt x="4825" y="0"/>
                    </a:cubicBezTo>
                    <a:close/>
                  </a:path>
                </a:pathLst>
              </a:custGeom>
              <a:gradFill>
                <a:gsLst>
                  <a:gs pos="0">
                    <a:schemeClr val="accent6">
                      <a:lumMod val="50000"/>
                    </a:schemeClr>
                  </a:gs>
                  <a:gs pos="28000">
                    <a:schemeClr val="accent6">
                      <a:lumMod val="75000"/>
                    </a:schemeClr>
                  </a:gs>
                  <a:gs pos="97345">
                    <a:schemeClr val="accent6">
                      <a:lumMod val="60000"/>
                      <a:lumOff val="40000"/>
                    </a:schemeClr>
                  </a:gs>
                  <a:gs pos="70000">
                    <a:schemeClr val="accent6">
                      <a:lumMod val="20000"/>
                      <a:lumOff val="80000"/>
                    </a:schemeClr>
                  </a:gs>
                </a:gsLst>
                <a:lin ang="10800000" scaled="1"/>
              </a:gradFill>
              <a:ln w="4493" cap="flat">
                <a:noFill/>
                <a:prstDash val="solid"/>
                <a:miter/>
              </a:ln>
              <a:effectLst>
                <a:outerShdw blurRad="63500" sx="102000" sy="102000" algn="ctr" rotWithShape="0">
                  <a:schemeClr val="accent4">
                    <a:lumMod val="50000"/>
                    <a:alpha val="40000"/>
                  </a:schemeClr>
                </a:outerShdw>
              </a:effectLst>
            </p:spPr>
            <p:txBody>
              <a:bodyPr rtlCol="0" anchor="ctr"/>
              <a:lstStyle/>
              <a:p>
                <a:endParaRPr lang="en-US"/>
              </a:p>
            </p:txBody>
          </p:sp>
          <p:sp>
            <p:nvSpPr>
              <p:cNvPr id="19" name="Freeform: Shape 18">
                <a:extLst>
                  <a:ext uri="{FF2B5EF4-FFF2-40B4-BE49-F238E27FC236}">
                    <a16:creationId xmlns:a16="http://schemas.microsoft.com/office/drawing/2014/main" id="{66874994-837F-91FD-ABAF-136B60F97689}"/>
                  </a:ext>
                </a:extLst>
              </p:cNvPr>
              <p:cNvSpPr/>
              <p:nvPr/>
            </p:nvSpPr>
            <p:spPr>
              <a:xfrm>
                <a:off x="6412954" y="3549412"/>
                <a:ext cx="219736" cy="48569"/>
              </a:xfrm>
              <a:custGeom>
                <a:avLst/>
                <a:gdLst>
                  <a:gd name="connsiteX0" fmla="*/ 2863 w 324365"/>
                  <a:gd name="connsiteY0" fmla="*/ 3427 h 71696"/>
                  <a:gd name="connsiteX1" fmla="*/ 299344 w 324365"/>
                  <a:gd name="connsiteY1" fmla="*/ 2930 h 71696"/>
                  <a:gd name="connsiteX2" fmla="*/ 324366 w 324365"/>
                  <a:gd name="connsiteY2" fmla="*/ 0 h 71696"/>
                  <a:gd name="connsiteX3" fmla="*/ 324186 w 324365"/>
                  <a:gd name="connsiteY3" fmla="*/ 66906 h 71696"/>
                  <a:gd name="connsiteX4" fmla="*/ 303086 w 324365"/>
                  <a:gd name="connsiteY4" fmla="*/ 71595 h 71696"/>
                  <a:gd name="connsiteX5" fmla="*/ 21122 w 324365"/>
                  <a:gd name="connsiteY5" fmla="*/ 71595 h 71696"/>
                  <a:gd name="connsiteX6" fmla="*/ 113 w 324365"/>
                  <a:gd name="connsiteY6" fmla="*/ 66636 h 71696"/>
                  <a:gd name="connsiteX7" fmla="*/ 23 w 324365"/>
                  <a:gd name="connsiteY7" fmla="*/ 20108 h 71696"/>
                  <a:gd name="connsiteX8" fmla="*/ 2863 w 324365"/>
                  <a:gd name="connsiteY8" fmla="*/ 3427 h 7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365" h="71696">
                    <a:moveTo>
                      <a:pt x="2863" y="3427"/>
                    </a:moveTo>
                    <a:cubicBezTo>
                      <a:pt x="101690" y="3246"/>
                      <a:pt x="200517" y="3021"/>
                      <a:pt x="299344" y="2930"/>
                    </a:cubicBezTo>
                    <a:cubicBezTo>
                      <a:pt x="307820" y="2930"/>
                      <a:pt x="316251" y="2886"/>
                      <a:pt x="324366" y="0"/>
                    </a:cubicBezTo>
                    <a:cubicBezTo>
                      <a:pt x="324321" y="22317"/>
                      <a:pt x="324231" y="44634"/>
                      <a:pt x="324186" y="66906"/>
                    </a:cubicBezTo>
                    <a:cubicBezTo>
                      <a:pt x="318054" y="72362"/>
                      <a:pt x="310389" y="71595"/>
                      <a:pt x="303086" y="71595"/>
                    </a:cubicBezTo>
                    <a:cubicBezTo>
                      <a:pt x="209083" y="71731"/>
                      <a:pt x="115125" y="71731"/>
                      <a:pt x="21122" y="71595"/>
                    </a:cubicBezTo>
                    <a:cubicBezTo>
                      <a:pt x="13773" y="71595"/>
                      <a:pt x="6199" y="72091"/>
                      <a:pt x="113" y="66636"/>
                    </a:cubicBezTo>
                    <a:cubicBezTo>
                      <a:pt x="113" y="51127"/>
                      <a:pt x="158" y="35617"/>
                      <a:pt x="23" y="20108"/>
                    </a:cubicBezTo>
                    <a:cubicBezTo>
                      <a:pt x="-68" y="14337"/>
                      <a:pt x="-23" y="8656"/>
                      <a:pt x="2863" y="3427"/>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A4EA654-BA39-920D-F0EC-2DE566D9864A}"/>
                  </a:ext>
                </a:extLst>
              </p:cNvPr>
              <p:cNvSpPr/>
              <p:nvPr/>
            </p:nvSpPr>
            <p:spPr>
              <a:xfrm>
                <a:off x="5928051" y="3474614"/>
                <a:ext cx="351611" cy="146390"/>
              </a:xfrm>
              <a:custGeom>
                <a:avLst/>
                <a:gdLst>
                  <a:gd name="connsiteX0" fmla="*/ 53333 w 519032"/>
                  <a:gd name="connsiteY0" fmla="*/ 0 h 216094"/>
                  <a:gd name="connsiteX1" fmla="*/ 465728 w 519032"/>
                  <a:gd name="connsiteY1" fmla="*/ 180 h 216094"/>
                  <a:gd name="connsiteX2" fmla="*/ 517756 w 519032"/>
                  <a:gd name="connsiteY2" fmla="*/ 201711 h 216094"/>
                  <a:gd name="connsiteX3" fmla="*/ 506079 w 519032"/>
                  <a:gd name="connsiteY3" fmla="*/ 216094 h 216094"/>
                  <a:gd name="connsiteX4" fmla="*/ 13478 w 519032"/>
                  <a:gd name="connsiteY4" fmla="*/ 216094 h 216094"/>
                  <a:gd name="connsiteX5" fmla="*/ 1485 w 519032"/>
                  <a:gd name="connsiteY5" fmla="*/ 200629 h 216094"/>
                  <a:gd name="connsiteX6" fmla="*/ 53333 w 519032"/>
                  <a:gd name="connsiteY6" fmla="*/ 0 h 2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032" h="216094">
                    <a:moveTo>
                      <a:pt x="53333" y="0"/>
                    </a:moveTo>
                    <a:cubicBezTo>
                      <a:pt x="190798" y="45"/>
                      <a:pt x="328263" y="135"/>
                      <a:pt x="465728" y="180"/>
                    </a:cubicBezTo>
                    <a:cubicBezTo>
                      <a:pt x="482950" y="67403"/>
                      <a:pt x="499812" y="134715"/>
                      <a:pt x="517756" y="201711"/>
                    </a:cubicBezTo>
                    <a:cubicBezTo>
                      <a:pt x="521183" y="214606"/>
                      <a:pt x="517846" y="216094"/>
                      <a:pt x="506079" y="216094"/>
                    </a:cubicBezTo>
                    <a:cubicBezTo>
                      <a:pt x="341879" y="215778"/>
                      <a:pt x="177678" y="215733"/>
                      <a:pt x="13478" y="216094"/>
                    </a:cubicBezTo>
                    <a:cubicBezTo>
                      <a:pt x="583" y="216139"/>
                      <a:pt x="-2167" y="213930"/>
                      <a:pt x="1485" y="200629"/>
                    </a:cubicBezTo>
                    <a:cubicBezTo>
                      <a:pt x="17580" y="141342"/>
                      <a:pt x="47517" y="6402"/>
                      <a:pt x="53333" y="0"/>
                    </a:cubicBezTo>
                    <a:close/>
                  </a:path>
                </a:pathLst>
              </a:custGeom>
              <a:gradFill>
                <a:gsLst>
                  <a:gs pos="0">
                    <a:schemeClr val="tx1">
                      <a:lumMod val="95000"/>
                      <a:lumOff val="5000"/>
                    </a:schemeClr>
                  </a:gs>
                  <a:gs pos="28000">
                    <a:schemeClr val="tx1">
                      <a:lumMod val="75000"/>
                      <a:lumOff val="25000"/>
                    </a:schemeClr>
                  </a:gs>
                  <a:gs pos="97345">
                    <a:schemeClr val="bg1">
                      <a:lumMod val="75000"/>
                    </a:schemeClr>
                  </a:gs>
                  <a:gs pos="70000">
                    <a:schemeClr val="bg1">
                      <a:lumMod val="95000"/>
                    </a:schemeClr>
                  </a:gs>
                </a:gsLst>
                <a:lin ang="10800000" scaled="1"/>
              </a:gradFill>
              <a:ln w="449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0E38C30-E91B-64AF-33BD-4183E3E77320}"/>
                  </a:ext>
                </a:extLst>
              </p:cNvPr>
              <p:cNvSpPr/>
              <p:nvPr/>
            </p:nvSpPr>
            <p:spPr>
              <a:xfrm>
                <a:off x="5574536" y="3549412"/>
                <a:ext cx="219736" cy="48569"/>
              </a:xfrm>
              <a:custGeom>
                <a:avLst/>
                <a:gdLst>
                  <a:gd name="connsiteX0" fmla="*/ 2863 w 324365"/>
                  <a:gd name="connsiteY0" fmla="*/ 3427 h 71696"/>
                  <a:gd name="connsiteX1" fmla="*/ 299344 w 324365"/>
                  <a:gd name="connsiteY1" fmla="*/ 2930 h 71696"/>
                  <a:gd name="connsiteX2" fmla="*/ 324366 w 324365"/>
                  <a:gd name="connsiteY2" fmla="*/ 0 h 71696"/>
                  <a:gd name="connsiteX3" fmla="*/ 324186 w 324365"/>
                  <a:gd name="connsiteY3" fmla="*/ 66906 h 71696"/>
                  <a:gd name="connsiteX4" fmla="*/ 303086 w 324365"/>
                  <a:gd name="connsiteY4" fmla="*/ 71595 h 71696"/>
                  <a:gd name="connsiteX5" fmla="*/ 21122 w 324365"/>
                  <a:gd name="connsiteY5" fmla="*/ 71595 h 71696"/>
                  <a:gd name="connsiteX6" fmla="*/ 113 w 324365"/>
                  <a:gd name="connsiteY6" fmla="*/ 66636 h 71696"/>
                  <a:gd name="connsiteX7" fmla="*/ 22 w 324365"/>
                  <a:gd name="connsiteY7" fmla="*/ 20108 h 71696"/>
                  <a:gd name="connsiteX8" fmla="*/ 2863 w 324365"/>
                  <a:gd name="connsiteY8" fmla="*/ 3427 h 7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365" h="71696">
                    <a:moveTo>
                      <a:pt x="2863" y="3427"/>
                    </a:moveTo>
                    <a:cubicBezTo>
                      <a:pt x="101690" y="3246"/>
                      <a:pt x="200517" y="3021"/>
                      <a:pt x="299344" y="2930"/>
                    </a:cubicBezTo>
                    <a:cubicBezTo>
                      <a:pt x="307820" y="2930"/>
                      <a:pt x="316251" y="2886"/>
                      <a:pt x="324366" y="0"/>
                    </a:cubicBezTo>
                    <a:cubicBezTo>
                      <a:pt x="324321" y="22317"/>
                      <a:pt x="324231" y="44634"/>
                      <a:pt x="324186" y="66906"/>
                    </a:cubicBezTo>
                    <a:cubicBezTo>
                      <a:pt x="318054" y="72362"/>
                      <a:pt x="310389" y="71595"/>
                      <a:pt x="303086" y="71595"/>
                    </a:cubicBezTo>
                    <a:cubicBezTo>
                      <a:pt x="209083" y="71731"/>
                      <a:pt x="115125" y="71731"/>
                      <a:pt x="21122" y="71595"/>
                    </a:cubicBezTo>
                    <a:cubicBezTo>
                      <a:pt x="13774" y="71595"/>
                      <a:pt x="6199" y="72091"/>
                      <a:pt x="113" y="66636"/>
                    </a:cubicBezTo>
                    <a:cubicBezTo>
                      <a:pt x="113" y="51127"/>
                      <a:pt x="158" y="35617"/>
                      <a:pt x="22" y="20108"/>
                    </a:cubicBezTo>
                    <a:cubicBezTo>
                      <a:pt x="-68" y="14337"/>
                      <a:pt x="-23" y="8656"/>
                      <a:pt x="2863" y="3427"/>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1A97ABCF-5800-434E-CBF4-6C3C0436A5F4}"/>
                  </a:ext>
                </a:extLst>
              </p:cNvPr>
              <p:cNvGrpSpPr/>
              <p:nvPr/>
            </p:nvGrpSpPr>
            <p:grpSpPr>
              <a:xfrm>
                <a:off x="5575416" y="2099749"/>
                <a:ext cx="1056756" cy="650063"/>
                <a:chOff x="5575416" y="2099749"/>
                <a:chExt cx="1056756" cy="650063"/>
              </a:xfrm>
            </p:grpSpPr>
            <p:sp>
              <p:nvSpPr>
                <p:cNvPr id="28" name="Freeform: Shape 27">
                  <a:extLst>
                    <a:ext uri="{FF2B5EF4-FFF2-40B4-BE49-F238E27FC236}">
                      <a16:creationId xmlns:a16="http://schemas.microsoft.com/office/drawing/2014/main" id="{6A576FF1-166A-120A-8377-000D1AE67BDE}"/>
                    </a:ext>
                  </a:extLst>
                </p:cNvPr>
                <p:cNvSpPr/>
                <p:nvPr/>
              </p:nvSpPr>
              <p:spPr>
                <a:xfrm>
                  <a:off x="5575865" y="2099779"/>
                  <a:ext cx="218256" cy="43003"/>
                </a:xfrm>
                <a:custGeom>
                  <a:avLst/>
                  <a:gdLst>
                    <a:gd name="connsiteX0" fmla="*/ 322179 w 322179"/>
                    <a:gd name="connsiteY0" fmla="*/ 63480 h 63479"/>
                    <a:gd name="connsiteX1" fmla="*/ 225 w 322179"/>
                    <a:gd name="connsiteY1" fmla="*/ 63119 h 63479"/>
                    <a:gd name="connsiteX2" fmla="*/ 0 w 322179"/>
                    <a:gd name="connsiteY2" fmla="*/ 271 h 63479"/>
                    <a:gd name="connsiteX3" fmla="*/ 322179 w 322179"/>
                    <a:gd name="connsiteY3" fmla="*/ 0 h 63479"/>
                    <a:gd name="connsiteX4" fmla="*/ 322179 w 322179"/>
                    <a:gd name="connsiteY4" fmla="*/ 63480 h 63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179" h="63479">
                      <a:moveTo>
                        <a:pt x="322179" y="63480"/>
                      </a:moveTo>
                      <a:cubicBezTo>
                        <a:pt x="214876" y="63345"/>
                        <a:pt x="107528" y="63255"/>
                        <a:pt x="225" y="63119"/>
                      </a:cubicBezTo>
                      <a:cubicBezTo>
                        <a:pt x="135" y="42155"/>
                        <a:pt x="45" y="21235"/>
                        <a:pt x="0" y="271"/>
                      </a:cubicBezTo>
                      <a:cubicBezTo>
                        <a:pt x="107393" y="180"/>
                        <a:pt x="214786" y="90"/>
                        <a:pt x="322179" y="0"/>
                      </a:cubicBezTo>
                      <a:cubicBezTo>
                        <a:pt x="322179" y="21145"/>
                        <a:pt x="322179" y="42335"/>
                        <a:pt x="322179" y="63480"/>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F4F3DE3-5A39-2D2E-828F-40CB6E6423E3}"/>
                    </a:ext>
                  </a:extLst>
                </p:cNvPr>
                <p:cNvSpPr/>
                <p:nvPr/>
              </p:nvSpPr>
              <p:spPr>
                <a:xfrm>
                  <a:off x="5575416" y="2213488"/>
                  <a:ext cx="218703" cy="43308"/>
                </a:xfrm>
                <a:custGeom>
                  <a:avLst/>
                  <a:gdLst>
                    <a:gd name="connsiteX0" fmla="*/ 752 w 322840"/>
                    <a:gd name="connsiteY0" fmla="*/ 406 h 63930"/>
                    <a:gd name="connsiteX1" fmla="*/ 322841 w 322840"/>
                    <a:gd name="connsiteY1" fmla="*/ 0 h 63930"/>
                    <a:gd name="connsiteX2" fmla="*/ 322841 w 322840"/>
                    <a:gd name="connsiteY2" fmla="*/ 63435 h 63930"/>
                    <a:gd name="connsiteX3" fmla="*/ 3727 w 322840"/>
                    <a:gd name="connsiteY3" fmla="*/ 63931 h 63930"/>
                    <a:gd name="connsiteX4" fmla="*/ 752 w 322840"/>
                    <a:gd name="connsiteY4" fmla="*/ 406 h 63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40" h="63930">
                      <a:moveTo>
                        <a:pt x="752" y="406"/>
                      </a:moveTo>
                      <a:cubicBezTo>
                        <a:pt x="108100" y="271"/>
                        <a:pt x="215493" y="135"/>
                        <a:pt x="322841" y="0"/>
                      </a:cubicBezTo>
                      <a:cubicBezTo>
                        <a:pt x="322841" y="21145"/>
                        <a:pt x="322841" y="42290"/>
                        <a:pt x="322841" y="63435"/>
                      </a:cubicBezTo>
                      <a:cubicBezTo>
                        <a:pt x="216485" y="63615"/>
                        <a:pt x="110084" y="63796"/>
                        <a:pt x="3727" y="63931"/>
                      </a:cubicBezTo>
                      <a:cubicBezTo>
                        <a:pt x="-3306" y="43056"/>
                        <a:pt x="2014" y="21596"/>
                        <a:pt x="752" y="406"/>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610AFBA-0280-9EAA-4FA4-652589CCBECF}"/>
                    </a:ext>
                  </a:extLst>
                </p:cNvPr>
                <p:cNvSpPr/>
                <p:nvPr/>
              </p:nvSpPr>
              <p:spPr>
                <a:xfrm>
                  <a:off x="5575834" y="2706299"/>
                  <a:ext cx="218286" cy="43513"/>
                </a:xfrm>
                <a:custGeom>
                  <a:avLst/>
                  <a:gdLst>
                    <a:gd name="connsiteX0" fmla="*/ 322224 w 322224"/>
                    <a:gd name="connsiteY0" fmla="*/ 63781 h 64232"/>
                    <a:gd name="connsiteX1" fmla="*/ 3111 w 322224"/>
                    <a:gd name="connsiteY1" fmla="*/ 64232 h 64232"/>
                    <a:gd name="connsiteX2" fmla="*/ 0 w 322224"/>
                    <a:gd name="connsiteY2" fmla="*/ 707 h 64232"/>
                    <a:gd name="connsiteX3" fmla="*/ 219475 w 322224"/>
                    <a:gd name="connsiteY3" fmla="*/ 31 h 64232"/>
                    <a:gd name="connsiteX4" fmla="*/ 322134 w 322224"/>
                    <a:gd name="connsiteY4" fmla="*/ 76 h 64232"/>
                    <a:gd name="connsiteX5" fmla="*/ 322224 w 322224"/>
                    <a:gd name="connsiteY5" fmla="*/ 63781 h 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224" h="64232">
                      <a:moveTo>
                        <a:pt x="322224" y="63781"/>
                      </a:moveTo>
                      <a:cubicBezTo>
                        <a:pt x="215868" y="63917"/>
                        <a:pt x="109512" y="64097"/>
                        <a:pt x="3111" y="64232"/>
                      </a:cubicBezTo>
                      <a:cubicBezTo>
                        <a:pt x="-631" y="40022"/>
                        <a:pt x="1488" y="21897"/>
                        <a:pt x="0" y="707"/>
                      </a:cubicBezTo>
                      <a:cubicBezTo>
                        <a:pt x="73173" y="482"/>
                        <a:pt x="146302" y="211"/>
                        <a:pt x="219475" y="31"/>
                      </a:cubicBezTo>
                      <a:cubicBezTo>
                        <a:pt x="253695" y="-59"/>
                        <a:pt x="287915" y="76"/>
                        <a:pt x="322134" y="76"/>
                      </a:cubicBezTo>
                      <a:cubicBezTo>
                        <a:pt x="322179" y="21356"/>
                        <a:pt x="322224" y="42591"/>
                        <a:pt x="322224" y="63781"/>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667B1B3-F95F-CB96-B42E-492F1A0D0AD7}"/>
                    </a:ext>
                  </a:extLst>
                </p:cNvPr>
                <p:cNvSpPr/>
                <p:nvPr/>
              </p:nvSpPr>
              <p:spPr>
                <a:xfrm>
                  <a:off x="6413672" y="2099749"/>
                  <a:ext cx="218438" cy="43004"/>
                </a:xfrm>
                <a:custGeom>
                  <a:avLst/>
                  <a:gdLst>
                    <a:gd name="connsiteX0" fmla="*/ 322270 w 322449"/>
                    <a:gd name="connsiteY0" fmla="*/ 63210 h 63480"/>
                    <a:gd name="connsiteX1" fmla="*/ 0 w 322449"/>
                    <a:gd name="connsiteY1" fmla="*/ 63480 h 63480"/>
                    <a:gd name="connsiteX2" fmla="*/ 135 w 322449"/>
                    <a:gd name="connsiteY2" fmla="*/ 0 h 63480"/>
                    <a:gd name="connsiteX3" fmla="*/ 322450 w 322449"/>
                    <a:gd name="connsiteY3" fmla="*/ 451 h 63480"/>
                    <a:gd name="connsiteX4" fmla="*/ 322270 w 322449"/>
                    <a:gd name="connsiteY4" fmla="*/ 63210 h 6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49" h="63480">
                      <a:moveTo>
                        <a:pt x="322270" y="63210"/>
                      </a:moveTo>
                      <a:cubicBezTo>
                        <a:pt x="214831" y="63300"/>
                        <a:pt x="107438" y="63390"/>
                        <a:pt x="0" y="63480"/>
                      </a:cubicBezTo>
                      <a:cubicBezTo>
                        <a:pt x="45" y="42335"/>
                        <a:pt x="90" y="21145"/>
                        <a:pt x="135" y="0"/>
                      </a:cubicBezTo>
                      <a:cubicBezTo>
                        <a:pt x="107574" y="135"/>
                        <a:pt x="215012" y="271"/>
                        <a:pt x="322450" y="451"/>
                      </a:cubicBezTo>
                      <a:cubicBezTo>
                        <a:pt x="322405" y="21371"/>
                        <a:pt x="322315" y="42290"/>
                        <a:pt x="322270" y="63210"/>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57AD10B-254E-38A7-AF32-0BEACE5B0B22}"/>
                    </a:ext>
                  </a:extLst>
                </p:cNvPr>
                <p:cNvSpPr/>
                <p:nvPr/>
              </p:nvSpPr>
              <p:spPr>
                <a:xfrm>
                  <a:off x="6413703" y="2213488"/>
                  <a:ext cx="218377" cy="43003"/>
                </a:xfrm>
                <a:custGeom>
                  <a:avLst/>
                  <a:gdLst>
                    <a:gd name="connsiteX0" fmla="*/ 45 w 322359"/>
                    <a:gd name="connsiteY0" fmla="*/ 0 h 63479"/>
                    <a:gd name="connsiteX1" fmla="*/ 322360 w 322359"/>
                    <a:gd name="connsiteY1" fmla="*/ 406 h 63479"/>
                    <a:gd name="connsiteX2" fmla="*/ 322270 w 322359"/>
                    <a:gd name="connsiteY2" fmla="*/ 63164 h 63479"/>
                    <a:gd name="connsiteX3" fmla="*/ 0 w 322359"/>
                    <a:gd name="connsiteY3" fmla="*/ 63480 h 63479"/>
                    <a:gd name="connsiteX4" fmla="*/ 45 w 322359"/>
                    <a:gd name="connsiteY4" fmla="*/ 0 h 63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359" h="63479">
                      <a:moveTo>
                        <a:pt x="45" y="0"/>
                      </a:moveTo>
                      <a:cubicBezTo>
                        <a:pt x="107483" y="135"/>
                        <a:pt x="214922" y="271"/>
                        <a:pt x="322360" y="406"/>
                      </a:cubicBezTo>
                      <a:cubicBezTo>
                        <a:pt x="322315" y="21325"/>
                        <a:pt x="322270" y="42245"/>
                        <a:pt x="322270" y="63164"/>
                      </a:cubicBezTo>
                      <a:cubicBezTo>
                        <a:pt x="214831" y="63255"/>
                        <a:pt x="107438" y="63390"/>
                        <a:pt x="0" y="63480"/>
                      </a:cubicBezTo>
                      <a:cubicBezTo>
                        <a:pt x="0" y="42290"/>
                        <a:pt x="45" y="21145"/>
                        <a:pt x="45" y="0"/>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EE2F617-0C0B-1AC8-909F-55CC37BB2651}"/>
                    </a:ext>
                  </a:extLst>
                </p:cNvPr>
                <p:cNvSpPr/>
                <p:nvPr/>
              </p:nvSpPr>
              <p:spPr>
                <a:xfrm>
                  <a:off x="6413672" y="2706412"/>
                  <a:ext cx="218500" cy="43065"/>
                </a:xfrm>
                <a:custGeom>
                  <a:avLst/>
                  <a:gdLst>
                    <a:gd name="connsiteX0" fmla="*/ 322224 w 322540"/>
                    <a:gd name="connsiteY0" fmla="*/ 63345 h 63570"/>
                    <a:gd name="connsiteX1" fmla="*/ 0 w 322540"/>
                    <a:gd name="connsiteY1" fmla="*/ 63570 h 63570"/>
                    <a:gd name="connsiteX2" fmla="*/ 135 w 322540"/>
                    <a:gd name="connsiteY2" fmla="*/ 0 h 63570"/>
                    <a:gd name="connsiteX3" fmla="*/ 322540 w 322540"/>
                    <a:gd name="connsiteY3" fmla="*/ 496 h 63570"/>
                    <a:gd name="connsiteX4" fmla="*/ 322224 w 322540"/>
                    <a:gd name="connsiteY4" fmla="*/ 63345 h 6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540" h="63570">
                      <a:moveTo>
                        <a:pt x="322224" y="63345"/>
                      </a:moveTo>
                      <a:cubicBezTo>
                        <a:pt x="214831" y="63435"/>
                        <a:pt x="107393" y="63525"/>
                        <a:pt x="0" y="63570"/>
                      </a:cubicBezTo>
                      <a:cubicBezTo>
                        <a:pt x="45" y="42380"/>
                        <a:pt x="90" y="21190"/>
                        <a:pt x="135" y="0"/>
                      </a:cubicBezTo>
                      <a:cubicBezTo>
                        <a:pt x="107619" y="180"/>
                        <a:pt x="215057" y="316"/>
                        <a:pt x="322540" y="496"/>
                      </a:cubicBezTo>
                      <a:cubicBezTo>
                        <a:pt x="322405" y="21461"/>
                        <a:pt x="322315" y="42380"/>
                        <a:pt x="322224" y="63345"/>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grpSp>
          <p:sp>
            <p:nvSpPr>
              <p:cNvPr id="23" name="Freeform: Shape 22">
                <a:extLst>
                  <a:ext uri="{FF2B5EF4-FFF2-40B4-BE49-F238E27FC236}">
                    <a16:creationId xmlns:a16="http://schemas.microsoft.com/office/drawing/2014/main" id="{5C80304F-4C79-5F2B-41F2-2D5E0ABE2594}"/>
                  </a:ext>
                </a:extLst>
              </p:cNvPr>
              <p:cNvSpPr/>
              <p:nvPr/>
            </p:nvSpPr>
            <p:spPr>
              <a:xfrm>
                <a:off x="6508323" y="3196189"/>
                <a:ext cx="125071" cy="120489"/>
              </a:xfrm>
              <a:custGeom>
                <a:avLst/>
                <a:gdLst>
                  <a:gd name="connsiteX0" fmla="*/ 32552 w 184624"/>
                  <a:gd name="connsiteY0" fmla="*/ 175292 h 177861"/>
                  <a:gd name="connsiteX1" fmla="*/ 42876 w 184624"/>
                  <a:gd name="connsiteY1" fmla="*/ 123489 h 177861"/>
                  <a:gd name="connsiteX2" fmla="*/ 37150 w 184624"/>
                  <a:gd name="connsiteY2" fmla="*/ 103831 h 177861"/>
                  <a:gd name="connsiteX3" fmla="*/ 0 w 184624"/>
                  <a:gd name="connsiteY3" fmla="*/ 70063 h 177861"/>
                  <a:gd name="connsiteX4" fmla="*/ 2705 w 184624"/>
                  <a:gd name="connsiteY4" fmla="*/ 65058 h 177861"/>
                  <a:gd name="connsiteX5" fmla="*/ 51848 w 184624"/>
                  <a:gd name="connsiteY5" fmla="*/ 59377 h 177861"/>
                  <a:gd name="connsiteX6" fmla="*/ 68845 w 184624"/>
                  <a:gd name="connsiteY6" fmla="*/ 48241 h 177861"/>
                  <a:gd name="connsiteX7" fmla="*/ 93687 w 184624"/>
                  <a:gd name="connsiteY7" fmla="*/ 0 h 177861"/>
                  <a:gd name="connsiteX8" fmla="*/ 116410 w 184624"/>
                  <a:gd name="connsiteY8" fmla="*/ 48737 h 177861"/>
                  <a:gd name="connsiteX9" fmla="*/ 131063 w 184624"/>
                  <a:gd name="connsiteY9" fmla="*/ 60369 h 177861"/>
                  <a:gd name="connsiteX10" fmla="*/ 184624 w 184624"/>
                  <a:gd name="connsiteY10" fmla="*/ 69612 h 177861"/>
                  <a:gd name="connsiteX11" fmla="*/ 147789 w 184624"/>
                  <a:gd name="connsiteY11" fmla="*/ 104102 h 177861"/>
                  <a:gd name="connsiteX12" fmla="*/ 139719 w 184624"/>
                  <a:gd name="connsiteY12" fmla="*/ 128944 h 177861"/>
                  <a:gd name="connsiteX13" fmla="*/ 147203 w 184624"/>
                  <a:gd name="connsiteY13" fmla="*/ 177861 h 177861"/>
                  <a:gd name="connsiteX14" fmla="*/ 100585 w 184624"/>
                  <a:gd name="connsiteY14" fmla="*/ 151757 h 177861"/>
                  <a:gd name="connsiteX15" fmla="*/ 80207 w 184624"/>
                  <a:gd name="connsiteY15" fmla="*/ 151396 h 177861"/>
                  <a:gd name="connsiteX16" fmla="*/ 32552 w 184624"/>
                  <a:gd name="connsiteY16" fmla="*/ 175292 h 17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624" h="177861">
                    <a:moveTo>
                      <a:pt x="32552" y="175292"/>
                    </a:moveTo>
                    <a:cubicBezTo>
                      <a:pt x="36339" y="156175"/>
                      <a:pt x="39359" y="139764"/>
                      <a:pt x="42876" y="123489"/>
                    </a:cubicBezTo>
                    <a:cubicBezTo>
                      <a:pt x="44544" y="115689"/>
                      <a:pt x="43733" y="109467"/>
                      <a:pt x="37150" y="103831"/>
                    </a:cubicBezTo>
                    <a:cubicBezTo>
                      <a:pt x="24436" y="92966"/>
                      <a:pt x="12353" y="81379"/>
                      <a:pt x="0" y="70063"/>
                    </a:cubicBezTo>
                    <a:cubicBezTo>
                      <a:pt x="902" y="68395"/>
                      <a:pt x="1803" y="66726"/>
                      <a:pt x="2705" y="65058"/>
                    </a:cubicBezTo>
                    <a:cubicBezTo>
                      <a:pt x="19071" y="63074"/>
                      <a:pt x="35392" y="60595"/>
                      <a:pt x="51848" y="59377"/>
                    </a:cubicBezTo>
                    <a:cubicBezTo>
                      <a:pt x="60189" y="58746"/>
                      <a:pt x="65193" y="55861"/>
                      <a:pt x="68845" y="48241"/>
                    </a:cubicBezTo>
                    <a:cubicBezTo>
                      <a:pt x="76239" y="32777"/>
                      <a:pt x="84535" y="17674"/>
                      <a:pt x="93687" y="0"/>
                    </a:cubicBezTo>
                    <a:cubicBezTo>
                      <a:pt x="101983" y="17674"/>
                      <a:pt x="109512" y="33093"/>
                      <a:pt x="116410" y="48737"/>
                    </a:cubicBezTo>
                    <a:cubicBezTo>
                      <a:pt x="119386" y="55500"/>
                      <a:pt x="122812" y="59422"/>
                      <a:pt x="131063" y="60369"/>
                    </a:cubicBezTo>
                    <a:cubicBezTo>
                      <a:pt x="148150" y="62398"/>
                      <a:pt x="165012" y="66140"/>
                      <a:pt x="184624" y="69612"/>
                    </a:cubicBezTo>
                    <a:cubicBezTo>
                      <a:pt x="171369" y="82145"/>
                      <a:pt x="160143" y="93868"/>
                      <a:pt x="147789" y="104102"/>
                    </a:cubicBezTo>
                    <a:cubicBezTo>
                      <a:pt x="139223" y="111180"/>
                      <a:pt x="137645" y="118619"/>
                      <a:pt x="139719" y="128944"/>
                    </a:cubicBezTo>
                    <a:cubicBezTo>
                      <a:pt x="142830" y="144273"/>
                      <a:pt x="144543" y="159872"/>
                      <a:pt x="147203" y="177861"/>
                    </a:cubicBezTo>
                    <a:cubicBezTo>
                      <a:pt x="130296" y="168484"/>
                      <a:pt x="115193" y="160549"/>
                      <a:pt x="100585" y="151757"/>
                    </a:cubicBezTo>
                    <a:cubicBezTo>
                      <a:pt x="93417" y="147474"/>
                      <a:pt x="87465" y="147474"/>
                      <a:pt x="80207" y="151396"/>
                    </a:cubicBezTo>
                    <a:cubicBezTo>
                      <a:pt x="65419" y="159377"/>
                      <a:pt x="50270" y="166455"/>
                      <a:pt x="32552" y="175292"/>
                    </a:cubicBezTo>
                    <a:close/>
                  </a:path>
                </a:pathLst>
              </a:custGeom>
              <a:solidFill>
                <a:schemeClr val="accent1"/>
              </a:solidFill>
              <a:ln w="449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881C3A2-B0F9-886C-6FE5-A48437481D29}"/>
                  </a:ext>
                </a:extLst>
              </p:cNvPr>
              <p:cNvSpPr/>
              <p:nvPr/>
            </p:nvSpPr>
            <p:spPr>
              <a:xfrm>
                <a:off x="6011967" y="2112695"/>
                <a:ext cx="184610" cy="75196"/>
              </a:xfrm>
              <a:custGeom>
                <a:avLst/>
                <a:gdLst>
                  <a:gd name="connsiteX0" fmla="*/ 272514 w 272513"/>
                  <a:gd name="connsiteY0" fmla="*/ 46264 h 111001"/>
                  <a:gd name="connsiteX1" fmla="*/ 270034 w 272513"/>
                  <a:gd name="connsiteY1" fmla="*/ 52982 h 111001"/>
                  <a:gd name="connsiteX2" fmla="*/ 249385 w 272513"/>
                  <a:gd name="connsiteY2" fmla="*/ 102395 h 111001"/>
                  <a:gd name="connsiteX3" fmla="*/ 233605 w 272513"/>
                  <a:gd name="connsiteY3" fmla="*/ 109068 h 111001"/>
                  <a:gd name="connsiteX4" fmla="*/ 144111 w 272513"/>
                  <a:gd name="connsiteY4" fmla="*/ 85623 h 111001"/>
                  <a:gd name="connsiteX5" fmla="*/ 41948 w 272513"/>
                  <a:gd name="connsiteY5" fmla="*/ 108617 h 111001"/>
                  <a:gd name="connsiteX6" fmla="*/ 22922 w 272513"/>
                  <a:gd name="connsiteY6" fmla="*/ 100501 h 111001"/>
                  <a:gd name="connsiteX7" fmla="*/ 2768 w 272513"/>
                  <a:gd name="connsiteY7" fmla="*/ 56002 h 111001"/>
                  <a:gd name="connsiteX8" fmla="*/ 7638 w 272513"/>
                  <a:gd name="connsiteY8" fmla="*/ 37698 h 111001"/>
                  <a:gd name="connsiteX9" fmla="*/ 263001 w 272513"/>
                  <a:gd name="connsiteY9" fmla="*/ 38013 h 111001"/>
                  <a:gd name="connsiteX10" fmla="*/ 272514 w 272513"/>
                  <a:gd name="connsiteY10" fmla="*/ 46264 h 11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513" h="111001">
                    <a:moveTo>
                      <a:pt x="272514" y="46264"/>
                    </a:moveTo>
                    <a:cubicBezTo>
                      <a:pt x="271477" y="49059"/>
                      <a:pt x="270846" y="51043"/>
                      <a:pt x="270034" y="52982"/>
                    </a:cubicBezTo>
                    <a:cubicBezTo>
                      <a:pt x="263091" y="69438"/>
                      <a:pt x="255517" y="85668"/>
                      <a:pt x="249385" y="102395"/>
                    </a:cubicBezTo>
                    <a:cubicBezTo>
                      <a:pt x="246049" y="111457"/>
                      <a:pt x="242622" y="112629"/>
                      <a:pt x="233605" y="109068"/>
                    </a:cubicBezTo>
                    <a:cubicBezTo>
                      <a:pt x="204796" y="97571"/>
                      <a:pt x="175580" y="87201"/>
                      <a:pt x="144111" y="85623"/>
                    </a:cubicBezTo>
                    <a:cubicBezTo>
                      <a:pt x="107907" y="83820"/>
                      <a:pt x="74499" y="94956"/>
                      <a:pt x="41948" y="108617"/>
                    </a:cubicBezTo>
                    <a:cubicBezTo>
                      <a:pt x="30812" y="113306"/>
                      <a:pt x="26934" y="111322"/>
                      <a:pt x="22922" y="100501"/>
                    </a:cubicBezTo>
                    <a:cubicBezTo>
                      <a:pt x="17331" y="85263"/>
                      <a:pt x="10117" y="70520"/>
                      <a:pt x="2768" y="56002"/>
                    </a:cubicBezTo>
                    <a:cubicBezTo>
                      <a:pt x="-1379" y="47752"/>
                      <a:pt x="-1695" y="43243"/>
                      <a:pt x="7638" y="37698"/>
                    </a:cubicBezTo>
                    <a:cubicBezTo>
                      <a:pt x="92984" y="-12888"/>
                      <a:pt x="177970" y="-12347"/>
                      <a:pt x="263001" y="38013"/>
                    </a:cubicBezTo>
                    <a:cubicBezTo>
                      <a:pt x="266698" y="40222"/>
                      <a:pt x="272243" y="41079"/>
                      <a:pt x="272514" y="46264"/>
                    </a:cubicBezTo>
                    <a:close/>
                  </a:path>
                </a:pathLst>
              </a:custGeom>
              <a:solidFill>
                <a:srgbClr val="273248"/>
              </a:solidFill>
              <a:ln w="449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E633ECC-F85F-02DD-86BC-727EB9F32783}"/>
                  </a:ext>
                </a:extLst>
              </p:cNvPr>
              <p:cNvSpPr/>
              <p:nvPr/>
            </p:nvSpPr>
            <p:spPr>
              <a:xfrm>
                <a:off x="5574521" y="3196250"/>
                <a:ext cx="125498" cy="120337"/>
              </a:xfrm>
              <a:custGeom>
                <a:avLst/>
                <a:gdLst>
                  <a:gd name="connsiteX0" fmla="*/ 0 w 185255"/>
                  <a:gd name="connsiteY0" fmla="*/ 69521 h 177636"/>
                  <a:gd name="connsiteX1" fmla="*/ 54193 w 185255"/>
                  <a:gd name="connsiteY1" fmla="*/ 60189 h 177636"/>
                  <a:gd name="connsiteX2" fmla="*/ 67898 w 185255"/>
                  <a:gd name="connsiteY2" fmla="*/ 49639 h 177636"/>
                  <a:gd name="connsiteX3" fmla="*/ 90892 w 185255"/>
                  <a:gd name="connsiteY3" fmla="*/ 0 h 177636"/>
                  <a:gd name="connsiteX4" fmla="*/ 114787 w 185255"/>
                  <a:gd name="connsiteY4" fmla="*/ 45717 h 177636"/>
                  <a:gd name="connsiteX5" fmla="*/ 134985 w 185255"/>
                  <a:gd name="connsiteY5" fmla="*/ 59467 h 177636"/>
                  <a:gd name="connsiteX6" fmla="*/ 185255 w 185255"/>
                  <a:gd name="connsiteY6" fmla="*/ 65238 h 177636"/>
                  <a:gd name="connsiteX7" fmla="*/ 149458 w 185255"/>
                  <a:gd name="connsiteY7" fmla="*/ 101757 h 177636"/>
                  <a:gd name="connsiteX8" fmla="*/ 142379 w 185255"/>
                  <a:gd name="connsiteY8" fmla="*/ 125337 h 177636"/>
                  <a:gd name="connsiteX9" fmla="*/ 152208 w 185255"/>
                  <a:gd name="connsiteY9" fmla="*/ 175156 h 177636"/>
                  <a:gd name="connsiteX10" fmla="*/ 118394 w 185255"/>
                  <a:gd name="connsiteY10" fmla="*/ 157979 h 177636"/>
                  <a:gd name="connsiteX11" fmla="*/ 70017 w 185255"/>
                  <a:gd name="connsiteY11" fmla="*/ 159557 h 177636"/>
                  <a:gd name="connsiteX12" fmla="*/ 37781 w 185255"/>
                  <a:gd name="connsiteY12" fmla="*/ 177636 h 177636"/>
                  <a:gd name="connsiteX13" fmla="*/ 44860 w 185255"/>
                  <a:gd name="connsiteY13" fmla="*/ 129891 h 177636"/>
                  <a:gd name="connsiteX14" fmla="*/ 35482 w 185255"/>
                  <a:gd name="connsiteY14" fmla="*/ 102524 h 177636"/>
                  <a:gd name="connsiteX15" fmla="*/ 0 w 185255"/>
                  <a:gd name="connsiteY15" fmla="*/ 69521 h 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255" h="177636">
                    <a:moveTo>
                      <a:pt x="0" y="69521"/>
                    </a:moveTo>
                    <a:cubicBezTo>
                      <a:pt x="20063" y="65960"/>
                      <a:pt x="37060" y="62308"/>
                      <a:pt x="54193" y="60189"/>
                    </a:cubicBezTo>
                    <a:cubicBezTo>
                      <a:pt x="61722" y="59242"/>
                      <a:pt x="65103" y="55906"/>
                      <a:pt x="67898" y="49639"/>
                    </a:cubicBezTo>
                    <a:cubicBezTo>
                      <a:pt x="74887" y="33904"/>
                      <a:pt x="82326" y="18350"/>
                      <a:pt x="90892" y="0"/>
                    </a:cubicBezTo>
                    <a:cubicBezTo>
                      <a:pt x="99729" y="16682"/>
                      <a:pt x="108069" y="30838"/>
                      <a:pt x="114787" y="45717"/>
                    </a:cubicBezTo>
                    <a:cubicBezTo>
                      <a:pt x="119025" y="55139"/>
                      <a:pt x="124616" y="58972"/>
                      <a:pt x="134985" y="59467"/>
                    </a:cubicBezTo>
                    <a:cubicBezTo>
                      <a:pt x="150630" y="60234"/>
                      <a:pt x="166184" y="62939"/>
                      <a:pt x="185255" y="65238"/>
                    </a:cubicBezTo>
                    <a:cubicBezTo>
                      <a:pt x="171955" y="78944"/>
                      <a:pt x="161270" y="90937"/>
                      <a:pt x="149458" y="101757"/>
                    </a:cubicBezTo>
                    <a:cubicBezTo>
                      <a:pt x="141928" y="108655"/>
                      <a:pt x="139900" y="115508"/>
                      <a:pt x="142379" y="125337"/>
                    </a:cubicBezTo>
                    <a:cubicBezTo>
                      <a:pt x="146166" y="140531"/>
                      <a:pt x="148556" y="156085"/>
                      <a:pt x="152208" y="175156"/>
                    </a:cubicBezTo>
                    <a:cubicBezTo>
                      <a:pt x="139043" y="168574"/>
                      <a:pt x="127862" y="164561"/>
                      <a:pt x="118394" y="157979"/>
                    </a:cubicBezTo>
                    <a:cubicBezTo>
                      <a:pt x="101352" y="146121"/>
                      <a:pt x="86248" y="147474"/>
                      <a:pt x="70017" y="159557"/>
                    </a:cubicBezTo>
                    <a:cubicBezTo>
                      <a:pt x="60910" y="166320"/>
                      <a:pt x="50135" y="170828"/>
                      <a:pt x="37781" y="177636"/>
                    </a:cubicBezTo>
                    <a:cubicBezTo>
                      <a:pt x="40261" y="160323"/>
                      <a:pt x="41569" y="144859"/>
                      <a:pt x="44860" y="129891"/>
                    </a:cubicBezTo>
                    <a:cubicBezTo>
                      <a:pt x="47475" y="118123"/>
                      <a:pt x="44860" y="110143"/>
                      <a:pt x="35482" y="102524"/>
                    </a:cubicBezTo>
                    <a:cubicBezTo>
                      <a:pt x="23805" y="93056"/>
                      <a:pt x="13255" y="82010"/>
                      <a:pt x="0" y="69521"/>
                    </a:cubicBezTo>
                    <a:close/>
                  </a:path>
                </a:pathLst>
              </a:custGeom>
              <a:solidFill>
                <a:schemeClr val="accent1"/>
              </a:solidFill>
              <a:ln w="449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019739A-8DA4-E100-0ABA-53CA612AD80C}"/>
                  </a:ext>
                </a:extLst>
              </p:cNvPr>
              <p:cNvSpPr/>
              <p:nvPr/>
            </p:nvSpPr>
            <p:spPr>
              <a:xfrm>
                <a:off x="5926763" y="1735188"/>
                <a:ext cx="354304" cy="1739330"/>
              </a:xfrm>
              <a:custGeom>
                <a:avLst/>
                <a:gdLst>
                  <a:gd name="connsiteX0" fmla="*/ 522272 w 523007"/>
                  <a:gd name="connsiteY0" fmla="*/ 2567437 h 2567521"/>
                  <a:gd name="connsiteX1" fmla="*/ 906 w 523007"/>
                  <a:gd name="connsiteY1" fmla="*/ 2567437 h 2567521"/>
                  <a:gd name="connsiteX2" fmla="*/ 4 w 523007"/>
                  <a:gd name="connsiteY2" fmla="*/ 637607 h 2567521"/>
                  <a:gd name="connsiteX3" fmla="*/ 29490 w 523007"/>
                  <a:gd name="connsiteY3" fmla="*/ 498113 h 2567521"/>
                  <a:gd name="connsiteX4" fmla="*/ 212040 w 523007"/>
                  <a:gd name="connsiteY4" fmla="*/ 79993 h 2567521"/>
                  <a:gd name="connsiteX5" fmla="*/ 248108 w 523007"/>
                  <a:gd name="connsiteY5" fmla="*/ 13357 h 2567521"/>
                  <a:gd name="connsiteX6" fmla="*/ 275159 w 523007"/>
                  <a:gd name="connsiteY6" fmla="*/ 13627 h 2567521"/>
                  <a:gd name="connsiteX7" fmla="*/ 330163 w 523007"/>
                  <a:gd name="connsiteY7" fmla="*/ 125484 h 2567521"/>
                  <a:gd name="connsiteX8" fmla="*/ 498061 w 523007"/>
                  <a:gd name="connsiteY8" fmla="*/ 508708 h 2567521"/>
                  <a:gd name="connsiteX9" fmla="*/ 522993 w 523007"/>
                  <a:gd name="connsiteY9" fmla="*/ 628229 h 2567521"/>
                  <a:gd name="connsiteX10" fmla="*/ 522272 w 523007"/>
                  <a:gd name="connsiteY10" fmla="*/ 2567437 h 256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007" h="2567521">
                    <a:moveTo>
                      <a:pt x="522272" y="2567437"/>
                    </a:moveTo>
                    <a:cubicBezTo>
                      <a:pt x="504057" y="2567572"/>
                      <a:pt x="18985" y="2567527"/>
                      <a:pt x="906" y="2567437"/>
                    </a:cubicBezTo>
                    <a:cubicBezTo>
                      <a:pt x="1852" y="2520638"/>
                      <a:pt x="410" y="722503"/>
                      <a:pt x="4" y="637607"/>
                    </a:cubicBezTo>
                    <a:cubicBezTo>
                      <a:pt x="-222" y="588870"/>
                      <a:pt x="9337" y="542387"/>
                      <a:pt x="29490" y="498113"/>
                    </a:cubicBezTo>
                    <a:cubicBezTo>
                      <a:pt x="92474" y="359656"/>
                      <a:pt x="151040" y="219306"/>
                      <a:pt x="212040" y="79993"/>
                    </a:cubicBezTo>
                    <a:cubicBezTo>
                      <a:pt x="222184" y="56819"/>
                      <a:pt x="234718" y="34817"/>
                      <a:pt x="248108" y="13357"/>
                    </a:cubicBezTo>
                    <a:cubicBezTo>
                      <a:pt x="259199" y="-4407"/>
                      <a:pt x="263933" y="-4587"/>
                      <a:pt x="275159" y="13627"/>
                    </a:cubicBezTo>
                    <a:cubicBezTo>
                      <a:pt x="297026" y="49154"/>
                      <a:pt x="314023" y="87161"/>
                      <a:pt x="330163" y="125484"/>
                    </a:cubicBezTo>
                    <a:cubicBezTo>
                      <a:pt x="384356" y="254022"/>
                      <a:pt x="441298" y="381297"/>
                      <a:pt x="498061" y="508708"/>
                    </a:cubicBezTo>
                    <a:cubicBezTo>
                      <a:pt x="515103" y="546941"/>
                      <a:pt x="523399" y="586255"/>
                      <a:pt x="522993" y="628229"/>
                    </a:cubicBezTo>
                    <a:cubicBezTo>
                      <a:pt x="522181" y="716236"/>
                      <a:pt x="522362" y="2563740"/>
                      <a:pt x="522272" y="2567437"/>
                    </a:cubicBezTo>
                    <a:close/>
                  </a:path>
                </a:pathLst>
              </a:custGeom>
              <a:gradFill flip="none" rotWithShape="1">
                <a:gsLst>
                  <a:gs pos="0">
                    <a:schemeClr val="accent3">
                      <a:lumMod val="50000"/>
                    </a:schemeClr>
                  </a:gs>
                  <a:gs pos="35000">
                    <a:schemeClr val="accent3">
                      <a:lumMod val="75000"/>
                    </a:schemeClr>
                  </a:gs>
                  <a:gs pos="73480">
                    <a:schemeClr val="accent3">
                      <a:lumMod val="40000"/>
                      <a:lumOff val="60000"/>
                    </a:schemeClr>
                  </a:gs>
                  <a:gs pos="100000">
                    <a:schemeClr val="accent3">
                      <a:lumMod val="60000"/>
                      <a:lumOff val="40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id="{3CFA7DAF-7688-C59F-29BC-9649BCC7544C}"/>
                  </a:ext>
                </a:extLst>
              </p:cNvPr>
              <p:cNvSpPr/>
              <p:nvPr/>
            </p:nvSpPr>
            <p:spPr>
              <a:xfrm>
                <a:off x="5915520" y="913710"/>
                <a:ext cx="376997" cy="279137"/>
              </a:xfrm>
              <a:custGeom>
                <a:avLst/>
                <a:gdLst>
                  <a:gd name="connsiteX0" fmla="*/ 197107 w 405271"/>
                  <a:gd name="connsiteY0" fmla="*/ 0 h 300072"/>
                  <a:gd name="connsiteX1" fmla="*/ 205689 w 405271"/>
                  <a:gd name="connsiteY1" fmla="*/ 0 h 300072"/>
                  <a:gd name="connsiteX2" fmla="*/ 218334 w 405271"/>
                  <a:gd name="connsiteY2" fmla="*/ 11301 h 300072"/>
                  <a:gd name="connsiteX3" fmla="*/ 395984 w 405271"/>
                  <a:gd name="connsiteY3" fmla="*/ 264008 h 300072"/>
                  <a:gd name="connsiteX4" fmla="*/ 405271 w 405271"/>
                  <a:gd name="connsiteY4" fmla="*/ 281638 h 300072"/>
                  <a:gd name="connsiteX5" fmla="*/ 222407 w 405271"/>
                  <a:gd name="connsiteY5" fmla="*/ 300072 h 300072"/>
                  <a:gd name="connsiteX6" fmla="*/ 0 w 405271"/>
                  <a:gd name="connsiteY6" fmla="*/ 277652 h 300072"/>
                  <a:gd name="connsiteX7" fmla="*/ 22470 w 405271"/>
                  <a:gd name="connsiteY7" fmla="*/ 237937 h 300072"/>
                  <a:gd name="connsiteX8" fmla="*/ 172032 w 405271"/>
                  <a:gd name="connsiteY8" fmla="*/ 28893 h 300072"/>
                  <a:gd name="connsiteX9" fmla="*/ 197107 w 405271"/>
                  <a:gd name="connsiteY9" fmla="*/ 0 h 30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271" h="300072">
                    <a:moveTo>
                      <a:pt x="197107" y="0"/>
                    </a:moveTo>
                    <a:cubicBezTo>
                      <a:pt x="199978" y="0"/>
                      <a:pt x="202818" y="0"/>
                      <a:pt x="205689" y="0"/>
                    </a:cubicBezTo>
                    <a:cubicBezTo>
                      <a:pt x="210332" y="3268"/>
                      <a:pt x="214608" y="6842"/>
                      <a:pt x="218334" y="11301"/>
                    </a:cubicBezTo>
                    <a:cubicBezTo>
                      <a:pt x="285054" y="91169"/>
                      <a:pt x="344314" y="175374"/>
                      <a:pt x="395984" y="264008"/>
                    </a:cubicBezTo>
                    <a:lnTo>
                      <a:pt x="405271" y="281638"/>
                    </a:lnTo>
                    <a:lnTo>
                      <a:pt x="222407" y="300072"/>
                    </a:lnTo>
                    <a:lnTo>
                      <a:pt x="0" y="277652"/>
                    </a:lnTo>
                    <a:lnTo>
                      <a:pt x="22470" y="237937"/>
                    </a:lnTo>
                    <a:cubicBezTo>
                      <a:pt x="67294" y="165173"/>
                      <a:pt x="117407" y="95674"/>
                      <a:pt x="172032" y="28893"/>
                    </a:cubicBezTo>
                    <a:cubicBezTo>
                      <a:pt x="180095" y="19028"/>
                      <a:pt x="188739" y="9621"/>
                      <a:pt x="197107" y="0"/>
                    </a:cubicBezTo>
                    <a:close/>
                  </a:path>
                </a:pathLst>
              </a:custGeom>
              <a:gradFill flip="none" rotWithShape="1">
                <a:gsLst>
                  <a:gs pos="62000">
                    <a:schemeClr val="accent3">
                      <a:lumMod val="40000"/>
                      <a:lumOff val="60000"/>
                    </a:schemeClr>
                  </a:gs>
                  <a:gs pos="0">
                    <a:schemeClr val="accent3">
                      <a:lumMod val="50000"/>
                    </a:schemeClr>
                  </a:gs>
                  <a:gs pos="35000">
                    <a:schemeClr val="accent3">
                      <a:lumMod val="75000"/>
                    </a:schemeClr>
                  </a:gs>
                  <a:gs pos="100000">
                    <a:schemeClr val="accent3">
                      <a:lumMod val="60000"/>
                      <a:lumOff val="40000"/>
                    </a:schemeClr>
                  </a:gs>
                </a:gsLst>
                <a:lin ang="12000000" scaled="0"/>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43" name="Group 42">
            <a:extLst>
              <a:ext uri="{FF2B5EF4-FFF2-40B4-BE49-F238E27FC236}">
                <a16:creationId xmlns:a16="http://schemas.microsoft.com/office/drawing/2014/main" id="{BBF2C266-C0D6-2BC2-C1DA-616ADD08D743}"/>
              </a:ext>
            </a:extLst>
          </p:cNvPr>
          <p:cNvGrpSpPr/>
          <p:nvPr/>
        </p:nvGrpSpPr>
        <p:grpSpPr>
          <a:xfrm>
            <a:off x="3935707" y="4767020"/>
            <a:ext cx="4204010" cy="1792245"/>
            <a:chOff x="1418640" y="4102855"/>
            <a:chExt cx="5324685" cy="2270008"/>
          </a:xfrm>
        </p:grpSpPr>
        <p:sp>
          <p:nvSpPr>
            <p:cNvPr id="44" name="Oval 43">
              <a:extLst>
                <a:ext uri="{FF2B5EF4-FFF2-40B4-BE49-F238E27FC236}">
                  <a16:creationId xmlns:a16="http://schemas.microsoft.com/office/drawing/2014/main" id="{73310121-C433-DC85-A37E-41EA2A83DB85}"/>
                </a:ext>
              </a:extLst>
            </p:cNvPr>
            <p:cNvSpPr/>
            <p:nvPr/>
          </p:nvSpPr>
          <p:spPr>
            <a:xfrm>
              <a:off x="4514680" y="5445235"/>
              <a:ext cx="544632" cy="544632"/>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45" name="Oval 44">
              <a:extLst>
                <a:ext uri="{FF2B5EF4-FFF2-40B4-BE49-F238E27FC236}">
                  <a16:creationId xmlns:a16="http://schemas.microsoft.com/office/drawing/2014/main" id="{1D2961AD-0534-74E7-4AA4-CB5157A3FB15}"/>
                </a:ext>
              </a:extLst>
            </p:cNvPr>
            <p:cNvSpPr/>
            <p:nvPr/>
          </p:nvSpPr>
          <p:spPr>
            <a:xfrm>
              <a:off x="4780440" y="5127138"/>
              <a:ext cx="699580" cy="699580"/>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46" name="Oval 45">
              <a:extLst>
                <a:ext uri="{FF2B5EF4-FFF2-40B4-BE49-F238E27FC236}">
                  <a16:creationId xmlns:a16="http://schemas.microsoft.com/office/drawing/2014/main" id="{B6780476-5A9F-55F0-BB29-B845171CD57E}"/>
                </a:ext>
              </a:extLst>
            </p:cNvPr>
            <p:cNvSpPr/>
            <p:nvPr/>
          </p:nvSpPr>
          <p:spPr>
            <a:xfrm>
              <a:off x="5176251" y="5444370"/>
              <a:ext cx="643967" cy="643967"/>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47" name="Oval 46">
              <a:extLst>
                <a:ext uri="{FF2B5EF4-FFF2-40B4-BE49-F238E27FC236}">
                  <a16:creationId xmlns:a16="http://schemas.microsoft.com/office/drawing/2014/main" id="{062DD483-0D10-4562-3AD4-4F9B25236B21}"/>
                </a:ext>
              </a:extLst>
            </p:cNvPr>
            <p:cNvSpPr/>
            <p:nvPr/>
          </p:nvSpPr>
          <p:spPr>
            <a:xfrm>
              <a:off x="5655807" y="5395567"/>
              <a:ext cx="643967" cy="643967"/>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48" name="Oval 47">
              <a:extLst>
                <a:ext uri="{FF2B5EF4-FFF2-40B4-BE49-F238E27FC236}">
                  <a16:creationId xmlns:a16="http://schemas.microsoft.com/office/drawing/2014/main" id="{F1EBF615-6387-B1BE-3F76-1E08DBE81BA3}"/>
                </a:ext>
              </a:extLst>
            </p:cNvPr>
            <p:cNvSpPr/>
            <p:nvPr/>
          </p:nvSpPr>
          <p:spPr>
            <a:xfrm>
              <a:off x="2683098" y="4905490"/>
              <a:ext cx="751408" cy="751408"/>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49" name="Oval 48">
              <a:extLst>
                <a:ext uri="{FF2B5EF4-FFF2-40B4-BE49-F238E27FC236}">
                  <a16:creationId xmlns:a16="http://schemas.microsoft.com/office/drawing/2014/main" id="{0724EAA2-33AB-82EB-D35D-EA383A4B14D4}"/>
                </a:ext>
              </a:extLst>
            </p:cNvPr>
            <p:cNvSpPr/>
            <p:nvPr/>
          </p:nvSpPr>
          <p:spPr>
            <a:xfrm>
              <a:off x="3314394" y="4946151"/>
              <a:ext cx="548616" cy="54861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50" name="Oval 49">
              <a:extLst>
                <a:ext uri="{FF2B5EF4-FFF2-40B4-BE49-F238E27FC236}">
                  <a16:creationId xmlns:a16="http://schemas.microsoft.com/office/drawing/2014/main" id="{35986930-D405-7277-A1C9-BA46E46D2BDC}"/>
                </a:ext>
              </a:extLst>
            </p:cNvPr>
            <p:cNvSpPr/>
            <p:nvPr/>
          </p:nvSpPr>
          <p:spPr>
            <a:xfrm>
              <a:off x="3679829" y="5173735"/>
              <a:ext cx="657571" cy="657571"/>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51" name="Oval 50">
              <a:extLst>
                <a:ext uri="{FF2B5EF4-FFF2-40B4-BE49-F238E27FC236}">
                  <a16:creationId xmlns:a16="http://schemas.microsoft.com/office/drawing/2014/main" id="{2B6FC8A5-76A8-C046-745B-BCB698BD28DF}"/>
                </a:ext>
              </a:extLst>
            </p:cNvPr>
            <p:cNvSpPr/>
            <p:nvPr/>
          </p:nvSpPr>
          <p:spPr>
            <a:xfrm>
              <a:off x="4127774" y="4960942"/>
              <a:ext cx="769163" cy="769163"/>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52" name="Oval 51">
              <a:extLst>
                <a:ext uri="{FF2B5EF4-FFF2-40B4-BE49-F238E27FC236}">
                  <a16:creationId xmlns:a16="http://schemas.microsoft.com/office/drawing/2014/main" id="{B06A44E2-F843-2907-7A6A-4C8F41CF4ECE}"/>
                </a:ext>
              </a:extLst>
            </p:cNvPr>
            <p:cNvSpPr/>
            <p:nvPr/>
          </p:nvSpPr>
          <p:spPr>
            <a:xfrm>
              <a:off x="3688783" y="4539662"/>
              <a:ext cx="800222" cy="800222"/>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53" name="Oval 52">
              <a:extLst>
                <a:ext uri="{FF2B5EF4-FFF2-40B4-BE49-F238E27FC236}">
                  <a16:creationId xmlns:a16="http://schemas.microsoft.com/office/drawing/2014/main" id="{8E003E80-48BA-4420-C948-0DE900C726BD}"/>
                </a:ext>
              </a:extLst>
            </p:cNvPr>
            <p:cNvSpPr/>
            <p:nvPr/>
          </p:nvSpPr>
          <p:spPr>
            <a:xfrm>
              <a:off x="4642116" y="4739286"/>
              <a:ext cx="594928" cy="594928"/>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54" name="Oval 53">
              <a:extLst>
                <a:ext uri="{FF2B5EF4-FFF2-40B4-BE49-F238E27FC236}">
                  <a16:creationId xmlns:a16="http://schemas.microsoft.com/office/drawing/2014/main" id="{71871296-B1A3-06FE-150C-AD06998AE3FC}"/>
                </a:ext>
              </a:extLst>
            </p:cNvPr>
            <p:cNvSpPr/>
            <p:nvPr/>
          </p:nvSpPr>
          <p:spPr>
            <a:xfrm>
              <a:off x="1896877" y="5484341"/>
              <a:ext cx="544632" cy="544632"/>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55" name="Oval 54">
              <a:extLst>
                <a:ext uri="{FF2B5EF4-FFF2-40B4-BE49-F238E27FC236}">
                  <a16:creationId xmlns:a16="http://schemas.microsoft.com/office/drawing/2014/main" id="{CF9AC7AD-4BFD-368B-8160-860B443E52CB}"/>
                </a:ext>
              </a:extLst>
            </p:cNvPr>
            <p:cNvSpPr/>
            <p:nvPr/>
          </p:nvSpPr>
          <p:spPr>
            <a:xfrm>
              <a:off x="2238355" y="5267852"/>
              <a:ext cx="699580" cy="699580"/>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56" name="Oval 55">
              <a:extLst>
                <a:ext uri="{FF2B5EF4-FFF2-40B4-BE49-F238E27FC236}">
                  <a16:creationId xmlns:a16="http://schemas.microsoft.com/office/drawing/2014/main" id="{14A01F77-1905-483C-2048-7BF06B0DC166}"/>
                </a:ext>
              </a:extLst>
            </p:cNvPr>
            <p:cNvSpPr/>
            <p:nvPr/>
          </p:nvSpPr>
          <p:spPr>
            <a:xfrm>
              <a:off x="2624176" y="5484341"/>
              <a:ext cx="643967" cy="643967"/>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57" name="Oval 56">
              <a:extLst>
                <a:ext uri="{FF2B5EF4-FFF2-40B4-BE49-F238E27FC236}">
                  <a16:creationId xmlns:a16="http://schemas.microsoft.com/office/drawing/2014/main" id="{A3869502-4469-6BB7-2CE9-939573423F87}"/>
                </a:ext>
              </a:extLst>
            </p:cNvPr>
            <p:cNvSpPr/>
            <p:nvPr/>
          </p:nvSpPr>
          <p:spPr>
            <a:xfrm>
              <a:off x="3145883" y="5368468"/>
              <a:ext cx="643967" cy="643967"/>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58" name="Oval 57">
              <a:extLst>
                <a:ext uri="{FF2B5EF4-FFF2-40B4-BE49-F238E27FC236}">
                  <a16:creationId xmlns:a16="http://schemas.microsoft.com/office/drawing/2014/main" id="{020CDEC4-3FB1-02E5-D0F8-222322FA444E}"/>
                </a:ext>
              </a:extLst>
            </p:cNvPr>
            <p:cNvSpPr/>
            <p:nvPr/>
          </p:nvSpPr>
          <p:spPr>
            <a:xfrm>
              <a:off x="4033604" y="5535685"/>
              <a:ext cx="657571" cy="657571"/>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59" name="Oval 58">
              <a:extLst>
                <a:ext uri="{FF2B5EF4-FFF2-40B4-BE49-F238E27FC236}">
                  <a16:creationId xmlns:a16="http://schemas.microsoft.com/office/drawing/2014/main" id="{D455D9D4-5094-462E-0010-57FCAF392663}"/>
                </a:ext>
              </a:extLst>
            </p:cNvPr>
            <p:cNvSpPr/>
            <p:nvPr/>
          </p:nvSpPr>
          <p:spPr>
            <a:xfrm>
              <a:off x="3645147" y="5719382"/>
              <a:ext cx="479556" cy="47955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60" name="Oval 59">
              <a:extLst>
                <a:ext uri="{FF2B5EF4-FFF2-40B4-BE49-F238E27FC236}">
                  <a16:creationId xmlns:a16="http://schemas.microsoft.com/office/drawing/2014/main" id="{18EF42E2-83CD-0529-B026-BE354CA23AC3}"/>
                </a:ext>
              </a:extLst>
            </p:cNvPr>
            <p:cNvSpPr/>
            <p:nvPr/>
          </p:nvSpPr>
          <p:spPr>
            <a:xfrm>
              <a:off x="4836414" y="5656523"/>
              <a:ext cx="479556" cy="47955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61" name="Oval 60">
              <a:extLst>
                <a:ext uri="{FF2B5EF4-FFF2-40B4-BE49-F238E27FC236}">
                  <a16:creationId xmlns:a16="http://schemas.microsoft.com/office/drawing/2014/main" id="{8C184F58-58B8-4CFB-AFBE-1B51C1706A2C}"/>
                </a:ext>
              </a:extLst>
            </p:cNvPr>
            <p:cNvSpPr/>
            <p:nvPr/>
          </p:nvSpPr>
          <p:spPr>
            <a:xfrm>
              <a:off x="5340662" y="4557194"/>
              <a:ext cx="479556" cy="47955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62" name="Oval 61">
              <a:extLst>
                <a:ext uri="{FF2B5EF4-FFF2-40B4-BE49-F238E27FC236}">
                  <a16:creationId xmlns:a16="http://schemas.microsoft.com/office/drawing/2014/main" id="{8B62D8A8-296F-112C-7A9A-B045B9530400}"/>
                </a:ext>
              </a:extLst>
            </p:cNvPr>
            <p:cNvSpPr/>
            <p:nvPr/>
          </p:nvSpPr>
          <p:spPr>
            <a:xfrm>
              <a:off x="2618674" y="4525723"/>
              <a:ext cx="295274" cy="295274"/>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63" name="Oval 62">
              <a:extLst>
                <a:ext uri="{FF2B5EF4-FFF2-40B4-BE49-F238E27FC236}">
                  <a16:creationId xmlns:a16="http://schemas.microsoft.com/office/drawing/2014/main" id="{CF0BD59F-F869-211B-D21A-3C56DE2394D8}"/>
                </a:ext>
              </a:extLst>
            </p:cNvPr>
            <p:cNvSpPr/>
            <p:nvPr/>
          </p:nvSpPr>
          <p:spPr>
            <a:xfrm>
              <a:off x="3476351" y="4102855"/>
              <a:ext cx="224828" cy="224828"/>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64" name="Oval 63">
              <a:extLst>
                <a:ext uri="{FF2B5EF4-FFF2-40B4-BE49-F238E27FC236}">
                  <a16:creationId xmlns:a16="http://schemas.microsoft.com/office/drawing/2014/main" id="{0C8896A8-9E3D-0F03-7BB9-F0494CA81EEE}"/>
                </a:ext>
              </a:extLst>
            </p:cNvPr>
            <p:cNvSpPr/>
            <p:nvPr/>
          </p:nvSpPr>
          <p:spPr>
            <a:xfrm>
              <a:off x="6134469" y="4717321"/>
              <a:ext cx="207353" cy="207353"/>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65" name="Oval 64">
              <a:extLst>
                <a:ext uri="{FF2B5EF4-FFF2-40B4-BE49-F238E27FC236}">
                  <a16:creationId xmlns:a16="http://schemas.microsoft.com/office/drawing/2014/main" id="{9AAB4852-5501-2404-54DD-FAC9DEBBF516}"/>
                </a:ext>
              </a:extLst>
            </p:cNvPr>
            <p:cNvSpPr/>
            <p:nvPr/>
          </p:nvSpPr>
          <p:spPr>
            <a:xfrm>
              <a:off x="6026370" y="5695203"/>
              <a:ext cx="410335" cy="410335"/>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66" name="Oval 65">
              <a:extLst>
                <a:ext uri="{FF2B5EF4-FFF2-40B4-BE49-F238E27FC236}">
                  <a16:creationId xmlns:a16="http://schemas.microsoft.com/office/drawing/2014/main" id="{E9B58B0E-5FE8-F482-7834-ABA4977CB8EC}"/>
                </a:ext>
              </a:extLst>
            </p:cNvPr>
            <p:cNvSpPr/>
            <p:nvPr/>
          </p:nvSpPr>
          <p:spPr>
            <a:xfrm>
              <a:off x="6518399" y="5505179"/>
              <a:ext cx="224926" cy="22492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67" name="Oval 66">
              <a:extLst>
                <a:ext uri="{FF2B5EF4-FFF2-40B4-BE49-F238E27FC236}">
                  <a16:creationId xmlns:a16="http://schemas.microsoft.com/office/drawing/2014/main" id="{E6DBC1D9-5E91-9EFA-78FC-557DE693E47C}"/>
                </a:ext>
              </a:extLst>
            </p:cNvPr>
            <p:cNvSpPr/>
            <p:nvPr/>
          </p:nvSpPr>
          <p:spPr>
            <a:xfrm>
              <a:off x="6559657" y="5208409"/>
              <a:ext cx="137114" cy="137114"/>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68" name="Oval 67">
              <a:extLst>
                <a:ext uri="{FF2B5EF4-FFF2-40B4-BE49-F238E27FC236}">
                  <a16:creationId xmlns:a16="http://schemas.microsoft.com/office/drawing/2014/main" id="{55DA7E86-1459-6715-9B1B-1EE5FC96C29F}"/>
                </a:ext>
              </a:extLst>
            </p:cNvPr>
            <p:cNvSpPr/>
            <p:nvPr/>
          </p:nvSpPr>
          <p:spPr>
            <a:xfrm>
              <a:off x="3317145" y="6088337"/>
              <a:ext cx="224926" cy="22492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69" name="Oval 68">
              <a:extLst>
                <a:ext uri="{FF2B5EF4-FFF2-40B4-BE49-F238E27FC236}">
                  <a16:creationId xmlns:a16="http://schemas.microsoft.com/office/drawing/2014/main" id="{BD13265C-BDC3-3C1B-3D97-D106CF4C6887}"/>
                </a:ext>
              </a:extLst>
            </p:cNvPr>
            <p:cNvSpPr/>
            <p:nvPr/>
          </p:nvSpPr>
          <p:spPr>
            <a:xfrm>
              <a:off x="3020327" y="6235749"/>
              <a:ext cx="137114" cy="137114"/>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70" name="Freeform: Shape 69">
              <a:extLst>
                <a:ext uri="{FF2B5EF4-FFF2-40B4-BE49-F238E27FC236}">
                  <a16:creationId xmlns:a16="http://schemas.microsoft.com/office/drawing/2014/main" id="{8B51787E-388C-F61C-319F-43050BBADCF4}"/>
                </a:ext>
              </a:extLst>
            </p:cNvPr>
            <p:cNvSpPr/>
            <p:nvPr/>
          </p:nvSpPr>
          <p:spPr>
            <a:xfrm>
              <a:off x="1896877" y="5290986"/>
              <a:ext cx="4539829" cy="931086"/>
            </a:xfrm>
            <a:custGeom>
              <a:avLst/>
              <a:gdLst>
                <a:gd name="connsiteX0" fmla="*/ 691268 w 4539829"/>
                <a:gd name="connsiteY0" fmla="*/ 0 h 931086"/>
                <a:gd name="connsiteX1" fmla="*/ 1013570 w 4539829"/>
                <a:gd name="connsiteY1" fmla="*/ 213636 h 931086"/>
                <a:gd name="connsiteX2" fmla="*/ 1014847 w 4539829"/>
                <a:gd name="connsiteY2" fmla="*/ 219961 h 931086"/>
                <a:gd name="connsiteX3" fmla="*/ 1049283 w 4539829"/>
                <a:gd name="connsiteY3" fmla="*/ 216489 h 931086"/>
                <a:gd name="connsiteX4" fmla="*/ 1229307 w 4539829"/>
                <a:gd name="connsiteY4" fmla="*/ 271479 h 931086"/>
                <a:gd name="connsiteX5" fmla="*/ 1272347 w 4539829"/>
                <a:gd name="connsiteY5" fmla="*/ 306990 h 931086"/>
                <a:gd name="connsiteX6" fmla="*/ 1274309 w 4539829"/>
                <a:gd name="connsiteY6" fmla="*/ 297269 h 931086"/>
                <a:gd name="connsiteX7" fmla="*/ 1570990 w 4539829"/>
                <a:gd name="connsiteY7" fmla="*/ 100616 h 931086"/>
                <a:gd name="connsiteX8" fmla="*/ 1892974 w 4539829"/>
                <a:gd name="connsiteY8" fmla="*/ 422600 h 931086"/>
                <a:gd name="connsiteX9" fmla="*/ 1881928 w 4539829"/>
                <a:gd name="connsiteY9" fmla="*/ 477314 h 931086"/>
                <a:gd name="connsiteX10" fmla="*/ 1894715 w 4539829"/>
                <a:gd name="connsiteY10" fmla="*/ 470373 h 931086"/>
                <a:gd name="connsiteX11" fmla="*/ 1988048 w 4539829"/>
                <a:gd name="connsiteY11" fmla="*/ 451530 h 931086"/>
                <a:gd name="connsiteX12" fmla="*/ 2122110 w 4539829"/>
                <a:gd name="connsiteY12" fmla="*/ 492481 h 931086"/>
                <a:gd name="connsiteX13" fmla="*/ 2152662 w 4539829"/>
                <a:gd name="connsiteY13" fmla="*/ 517688 h 931086"/>
                <a:gd name="connsiteX14" fmla="*/ 2162564 w 4539829"/>
                <a:gd name="connsiteY14" fmla="*/ 468641 h 931086"/>
                <a:gd name="connsiteX15" fmla="*/ 2465513 w 4539829"/>
                <a:gd name="connsiteY15" fmla="*/ 267833 h 931086"/>
                <a:gd name="connsiteX16" fmla="*/ 2649340 w 4539829"/>
                <a:gd name="connsiteY16" fmla="*/ 323985 h 931086"/>
                <a:gd name="connsiteX17" fmla="*/ 2651368 w 4539829"/>
                <a:gd name="connsiteY17" fmla="*/ 325658 h 931086"/>
                <a:gd name="connsiteX18" fmla="*/ 2697563 w 4539829"/>
                <a:gd name="connsiteY18" fmla="*/ 257143 h 931086"/>
                <a:gd name="connsiteX19" fmla="*/ 2890119 w 4539829"/>
                <a:gd name="connsiteY19" fmla="*/ 177383 h 931086"/>
                <a:gd name="connsiteX20" fmla="*/ 3141035 w 4539829"/>
                <a:gd name="connsiteY20" fmla="*/ 343702 h 931086"/>
                <a:gd name="connsiteX21" fmla="*/ 3150697 w 4539829"/>
                <a:gd name="connsiteY21" fmla="*/ 391556 h 931086"/>
                <a:gd name="connsiteX22" fmla="*/ 3179315 w 4539829"/>
                <a:gd name="connsiteY22" fmla="*/ 388671 h 931086"/>
                <a:gd name="connsiteX23" fmla="*/ 3272648 w 4539829"/>
                <a:gd name="connsiteY23" fmla="*/ 407514 h 931086"/>
                <a:gd name="connsiteX24" fmla="*/ 3295265 w 4539829"/>
                <a:gd name="connsiteY24" fmla="*/ 419791 h 931086"/>
                <a:gd name="connsiteX25" fmla="*/ 3304677 w 4539829"/>
                <a:gd name="connsiteY25" fmla="*/ 373171 h 931086"/>
                <a:gd name="connsiteX26" fmla="*/ 3601358 w 4539829"/>
                <a:gd name="connsiteY26" fmla="*/ 176518 h 931086"/>
                <a:gd name="connsiteX27" fmla="*/ 3781383 w 4539829"/>
                <a:gd name="connsiteY27" fmla="*/ 231508 h 931086"/>
                <a:gd name="connsiteX28" fmla="*/ 3819477 w 4539829"/>
                <a:gd name="connsiteY28" fmla="*/ 262939 h 931086"/>
                <a:gd name="connsiteX29" fmla="*/ 3853237 w 4539829"/>
                <a:gd name="connsiteY29" fmla="*/ 222022 h 931086"/>
                <a:gd name="connsiteX30" fmla="*/ 4080914 w 4539829"/>
                <a:gd name="connsiteY30" fmla="*/ 127715 h 931086"/>
                <a:gd name="connsiteX31" fmla="*/ 4377595 w 4539829"/>
                <a:gd name="connsiteY31" fmla="*/ 324368 h 931086"/>
                <a:gd name="connsiteX32" fmla="*/ 4400780 w 4539829"/>
                <a:gd name="connsiteY32" fmla="*/ 439209 h 931086"/>
                <a:gd name="connsiteX33" fmla="*/ 4414522 w 4539829"/>
                <a:gd name="connsiteY33" fmla="*/ 443474 h 931086"/>
                <a:gd name="connsiteX34" fmla="*/ 4539829 w 4539829"/>
                <a:gd name="connsiteY34" fmla="*/ 632519 h 931086"/>
                <a:gd name="connsiteX35" fmla="*/ 4334661 w 4539829"/>
                <a:gd name="connsiteY35" fmla="*/ 837687 h 931086"/>
                <a:gd name="connsiteX36" fmla="*/ 4189586 w 4539829"/>
                <a:gd name="connsiteY36" fmla="*/ 777595 h 931086"/>
                <a:gd name="connsiteX37" fmla="*/ 4175066 w 4539829"/>
                <a:gd name="connsiteY37" fmla="*/ 756059 h 931086"/>
                <a:gd name="connsiteX38" fmla="*/ 4145805 w 4539829"/>
                <a:gd name="connsiteY38" fmla="*/ 765142 h 931086"/>
                <a:gd name="connsiteX39" fmla="*/ 4080914 w 4539829"/>
                <a:gd name="connsiteY39" fmla="*/ 771683 h 931086"/>
                <a:gd name="connsiteX40" fmla="*/ 3900890 w 4539829"/>
                <a:gd name="connsiteY40" fmla="*/ 716693 h 931086"/>
                <a:gd name="connsiteX41" fmla="*/ 3862795 w 4539829"/>
                <a:gd name="connsiteY41" fmla="*/ 685262 h 931086"/>
                <a:gd name="connsiteX42" fmla="*/ 3829035 w 4539829"/>
                <a:gd name="connsiteY42" fmla="*/ 726179 h 931086"/>
                <a:gd name="connsiteX43" fmla="*/ 3601358 w 4539829"/>
                <a:gd name="connsiteY43" fmla="*/ 820486 h 931086"/>
                <a:gd name="connsiteX44" fmla="*/ 3421334 w 4539829"/>
                <a:gd name="connsiteY44" fmla="*/ 765496 h 931086"/>
                <a:gd name="connsiteX45" fmla="*/ 3388848 w 4539829"/>
                <a:gd name="connsiteY45" fmla="*/ 738693 h 931086"/>
                <a:gd name="connsiteX46" fmla="*/ 3348864 w 4539829"/>
                <a:gd name="connsiteY46" fmla="*/ 797998 h 931086"/>
                <a:gd name="connsiteX47" fmla="*/ 3179315 w 4539829"/>
                <a:gd name="connsiteY47" fmla="*/ 868227 h 931086"/>
                <a:gd name="connsiteX48" fmla="*/ 2958380 w 4539829"/>
                <a:gd name="connsiteY48" fmla="*/ 721782 h 931086"/>
                <a:gd name="connsiteX49" fmla="*/ 2956584 w 4539829"/>
                <a:gd name="connsiteY49" fmla="*/ 712887 h 931086"/>
                <a:gd name="connsiteX50" fmla="*/ 2945000 w 4539829"/>
                <a:gd name="connsiteY50" fmla="*/ 716483 h 931086"/>
                <a:gd name="connsiteX51" fmla="*/ 2890119 w 4539829"/>
                <a:gd name="connsiteY51" fmla="*/ 722015 h 931086"/>
                <a:gd name="connsiteX52" fmla="*/ 2784122 w 4539829"/>
                <a:gd name="connsiteY52" fmla="*/ 700615 h 931086"/>
                <a:gd name="connsiteX53" fmla="*/ 2774372 w 4539829"/>
                <a:gd name="connsiteY53" fmla="*/ 695323 h 931086"/>
                <a:gd name="connsiteX54" fmla="*/ 2768462 w 4539829"/>
                <a:gd name="connsiteY54" fmla="*/ 724597 h 931086"/>
                <a:gd name="connsiteX55" fmla="*/ 2465513 w 4539829"/>
                <a:gd name="connsiteY55" fmla="*/ 925405 h 931086"/>
                <a:gd name="connsiteX56" fmla="*/ 2233026 w 4539829"/>
                <a:gd name="connsiteY56" fmla="*/ 829106 h 931086"/>
                <a:gd name="connsiteX57" fmla="*/ 2203297 w 4539829"/>
                <a:gd name="connsiteY57" fmla="*/ 793074 h 931086"/>
                <a:gd name="connsiteX58" fmla="*/ 2157597 w 4539829"/>
                <a:gd name="connsiteY58" fmla="*/ 860857 h 931086"/>
                <a:gd name="connsiteX59" fmla="*/ 1988048 w 4539829"/>
                <a:gd name="connsiteY59" fmla="*/ 931086 h 931086"/>
                <a:gd name="connsiteX60" fmla="*/ 1748270 w 4539829"/>
                <a:gd name="connsiteY60" fmla="*/ 691308 h 931086"/>
                <a:gd name="connsiteX61" fmla="*/ 1748321 w 4539829"/>
                <a:gd name="connsiteY61" fmla="*/ 691057 h 931086"/>
                <a:gd name="connsiteX62" fmla="*/ 1696321 w 4539829"/>
                <a:gd name="connsiteY62" fmla="*/ 719281 h 931086"/>
                <a:gd name="connsiteX63" fmla="*/ 1570990 w 4539829"/>
                <a:gd name="connsiteY63" fmla="*/ 744584 h 931086"/>
                <a:gd name="connsiteX64" fmla="*/ 1390966 w 4539829"/>
                <a:gd name="connsiteY64" fmla="*/ 689594 h 931086"/>
                <a:gd name="connsiteX65" fmla="*/ 1347926 w 4539829"/>
                <a:gd name="connsiteY65" fmla="*/ 654084 h 931086"/>
                <a:gd name="connsiteX66" fmla="*/ 1345964 w 4539829"/>
                <a:gd name="connsiteY66" fmla="*/ 663804 h 931086"/>
                <a:gd name="connsiteX67" fmla="*/ 1049283 w 4539829"/>
                <a:gd name="connsiteY67" fmla="*/ 860457 h 931086"/>
                <a:gd name="connsiteX68" fmla="*/ 782289 w 4539829"/>
                <a:gd name="connsiteY68" fmla="*/ 718498 h 931086"/>
                <a:gd name="connsiteX69" fmla="*/ 767241 w 4539829"/>
                <a:gd name="connsiteY69" fmla="*/ 690773 h 931086"/>
                <a:gd name="connsiteX70" fmla="*/ 761763 w 4539829"/>
                <a:gd name="connsiteY70" fmla="*/ 692474 h 931086"/>
                <a:gd name="connsiteX71" fmla="*/ 691268 w 4539829"/>
                <a:gd name="connsiteY71" fmla="*/ 699580 h 931086"/>
                <a:gd name="connsiteX72" fmla="*/ 495697 w 4539829"/>
                <a:gd name="connsiteY72" fmla="*/ 639842 h 931086"/>
                <a:gd name="connsiteX73" fmla="*/ 493878 w 4539829"/>
                <a:gd name="connsiteY73" fmla="*/ 638341 h 931086"/>
                <a:gd name="connsiteX74" fmla="*/ 464872 w 4539829"/>
                <a:gd name="connsiteY74" fmla="*/ 681362 h 931086"/>
                <a:gd name="connsiteX75" fmla="*/ 272316 w 4539829"/>
                <a:gd name="connsiteY75" fmla="*/ 761121 h 931086"/>
                <a:gd name="connsiteX76" fmla="*/ 0 w 4539829"/>
                <a:gd name="connsiteY76" fmla="*/ 488805 h 931086"/>
                <a:gd name="connsiteX77" fmla="*/ 272316 w 4539829"/>
                <a:gd name="connsiteY77" fmla="*/ 216489 h 931086"/>
                <a:gd name="connsiteX78" fmla="*/ 327197 w 4539829"/>
                <a:gd name="connsiteY78" fmla="*/ 222022 h 931086"/>
                <a:gd name="connsiteX79" fmla="*/ 364910 w 4539829"/>
                <a:gd name="connsiteY79" fmla="*/ 233728 h 931086"/>
                <a:gd name="connsiteX80" fmla="*/ 368966 w 4539829"/>
                <a:gd name="connsiteY80" fmla="*/ 213636 h 931086"/>
                <a:gd name="connsiteX81" fmla="*/ 691268 w 4539829"/>
                <a:gd name="connsiteY81" fmla="*/ 0 h 93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539829" h="931086">
                  <a:moveTo>
                    <a:pt x="691268" y="0"/>
                  </a:moveTo>
                  <a:cubicBezTo>
                    <a:pt x="836156" y="0"/>
                    <a:pt x="960469" y="88091"/>
                    <a:pt x="1013570" y="213636"/>
                  </a:cubicBezTo>
                  <a:lnTo>
                    <a:pt x="1014847" y="219961"/>
                  </a:lnTo>
                  <a:lnTo>
                    <a:pt x="1049283" y="216489"/>
                  </a:lnTo>
                  <a:cubicBezTo>
                    <a:pt x="1115968" y="216489"/>
                    <a:pt x="1177918" y="236761"/>
                    <a:pt x="1229307" y="271479"/>
                  </a:cubicBezTo>
                  <a:lnTo>
                    <a:pt x="1272347" y="306990"/>
                  </a:lnTo>
                  <a:lnTo>
                    <a:pt x="1274309" y="297269"/>
                  </a:lnTo>
                  <a:cubicBezTo>
                    <a:pt x="1323189" y="181705"/>
                    <a:pt x="1437620" y="100616"/>
                    <a:pt x="1570990" y="100616"/>
                  </a:cubicBezTo>
                  <a:cubicBezTo>
                    <a:pt x="1748817" y="100616"/>
                    <a:pt x="1892974" y="244773"/>
                    <a:pt x="1892974" y="422600"/>
                  </a:cubicBezTo>
                  <a:lnTo>
                    <a:pt x="1881928" y="477314"/>
                  </a:lnTo>
                  <a:lnTo>
                    <a:pt x="1894715" y="470373"/>
                  </a:lnTo>
                  <a:cubicBezTo>
                    <a:pt x="1923402" y="458240"/>
                    <a:pt x="1954941" y="451530"/>
                    <a:pt x="1988048" y="451530"/>
                  </a:cubicBezTo>
                  <a:cubicBezTo>
                    <a:pt x="2037708" y="451530"/>
                    <a:pt x="2083841" y="466627"/>
                    <a:pt x="2122110" y="492481"/>
                  </a:cubicBezTo>
                  <a:lnTo>
                    <a:pt x="2152662" y="517688"/>
                  </a:lnTo>
                  <a:lnTo>
                    <a:pt x="2162564" y="468641"/>
                  </a:lnTo>
                  <a:cubicBezTo>
                    <a:pt x="2212477" y="350635"/>
                    <a:pt x="2329325" y="267833"/>
                    <a:pt x="2465513" y="267833"/>
                  </a:cubicBezTo>
                  <a:cubicBezTo>
                    <a:pt x="2533606" y="267833"/>
                    <a:pt x="2596865" y="288534"/>
                    <a:pt x="2649340" y="323985"/>
                  </a:cubicBezTo>
                  <a:lnTo>
                    <a:pt x="2651368" y="325658"/>
                  </a:lnTo>
                  <a:lnTo>
                    <a:pt x="2697563" y="257143"/>
                  </a:lnTo>
                  <a:cubicBezTo>
                    <a:pt x="2746842" y="207863"/>
                    <a:pt x="2814921" y="177383"/>
                    <a:pt x="2890119" y="177383"/>
                  </a:cubicBezTo>
                  <a:cubicBezTo>
                    <a:pt x="3002916" y="177383"/>
                    <a:pt x="3099695" y="245963"/>
                    <a:pt x="3141035" y="343702"/>
                  </a:cubicBezTo>
                  <a:lnTo>
                    <a:pt x="3150697" y="391556"/>
                  </a:lnTo>
                  <a:lnTo>
                    <a:pt x="3179315" y="388671"/>
                  </a:lnTo>
                  <a:cubicBezTo>
                    <a:pt x="3212422" y="388671"/>
                    <a:pt x="3243961" y="395381"/>
                    <a:pt x="3272648" y="407514"/>
                  </a:cubicBezTo>
                  <a:lnTo>
                    <a:pt x="3295265" y="419791"/>
                  </a:lnTo>
                  <a:lnTo>
                    <a:pt x="3304677" y="373171"/>
                  </a:lnTo>
                  <a:cubicBezTo>
                    <a:pt x="3353557" y="257607"/>
                    <a:pt x="3467988" y="176518"/>
                    <a:pt x="3601358" y="176518"/>
                  </a:cubicBezTo>
                  <a:cubicBezTo>
                    <a:pt x="3668043" y="176518"/>
                    <a:pt x="3729994" y="196790"/>
                    <a:pt x="3781383" y="231508"/>
                  </a:cubicBezTo>
                  <a:lnTo>
                    <a:pt x="3819477" y="262939"/>
                  </a:lnTo>
                  <a:lnTo>
                    <a:pt x="3853237" y="222022"/>
                  </a:lnTo>
                  <a:cubicBezTo>
                    <a:pt x="3911505" y="163754"/>
                    <a:pt x="3992001" y="127715"/>
                    <a:pt x="4080914" y="127715"/>
                  </a:cubicBezTo>
                  <a:cubicBezTo>
                    <a:pt x="4214285" y="127715"/>
                    <a:pt x="4328715" y="208804"/>
                    <a:pt x="4377595" y="324368"/>
                  </a:cubicBezTo>
                  <a:lnTo>
                    <a:pt x="4400780" y="439209"/>
                  </a:lnTo>
                  <a:lnTo>
                    <a:pt x="4414522" y="443474"/>
                  </a:lnTo>
                  <a:cubicBezTo>
                    <a:pt x="4488160" y="474621"/>
                    <a:pt x="4539829" y="547536"/>
                    <a:pt x="4539829" y="632519"/>
                  </a:cubicBezTo>
                  <a:cubicBezTo>
                    <a:pt x="4539829" y="745830"/>
                    <a:pt x="4447972" y="837687"/>
                    <a:pt x="4334661" y="837687"/>
                  </a:cubicBezTo>
                  <a:cubicBezTo>
                    <a:pt x="4278006" y="837687"/>
                    <a:pt x="4226714" y="814723"/>
                    <a:pt x="4189586" y="777595"/>
                  </a:cubicBezTo>
                  <a:lnTo>
                    <a:pt x="4175066" y="756059"/>
                  </a:lnTo>
                  <a:lnTo>
                    <a:pt x="4145805" y="765142"/>
                  </a:lnTo>
                  <a:cubicBezTo>
                    <a:pt x="4124845" y="769431"/>
                    <a:pt x="4103143" y="771683"/>
                    <a:pt x="4080914" y="771683"/>
                  </a:cubicBezTo>
                  <a:cubicBezTo>
                    <a:pt x="4014229" y="771683"/>
                    <a:pt x="3952279" y="751411"/>
                    <a:pt x="3900890" y="716693"/>
                  </a:cubicBezTo>
                  <a:lnTo>
                    <a:pt x="3862795" y="685262"/>
                  </a:lnTo>
                  <a:lnTo>
                    <a:pt x="3829035" y="726179"/>
                  </a:lnTo>
                  <a:cubicBezTo>
                    <a:pt x="3770768" y="784447"/>
                    <a:pt x="3690272" y="820486"/>
                    <a:pt x="3601358" y="820486"/>
                  </a:cubicBezTo>
                  <a:cubicBezTo>
                    <a:pt x="3534673" y="820486"/>
                    <a:pt x="3472723" y="800214"/>
                    <a:pt x="3421334" y="765496"/>
                  </a:cubicBezTo>
                  <a:lnTo>
                    <a:pt x="3388848" y="738693"/>
                  </a:lnTo>
                  <a:lnTo>
                    <a:pt x="3348864" y="797998"/>
                  </a:lnTo>
                  <a:cubicBezTo>
                    <a:pt x="3305473" y="841389"/>
                    <a:pt x="3245528" y="868227"/>
                    <a:pt x="3179315" y="868227"/>
                  </a:cubicBezTo>
                  <a:cubicBezTo>
                    <a:pt x="3079996" y="868227"/>
                    <a:pt x="2994780" y="807842"/>
                    <a:pt x="2958380" y="721782"/>
                  </a:cubicBezTo>
                  <a:lnTo>
                    <a:pt x="2956584" y="712887"/>
                  </a:lnTo>
                  <a:lnTo>
                    <a:pt x="2945000" y="716483"/>
                  </a:lnTo>
                  <a:cubicBezTo>
                    <a:pt x="2927273" y="720110"/>
                    <a:pt x="2908919" y="722015"/>
                    <a:pt x="2890119" y="722015"/>
                  </a:cubicBezTo>
                  <a:cubicBezTo>
                    <a:pt x="2852520" y="722015"/>
                    <a:pt x="2816701" y="714395"/>
                    <a:pt x="2784122" y="700615"/>
                  </a:cubicBezTo>
                  <a:lnTo>
                    <a:pt x="2774372" y="695323"/>
                  </a:lnTo>
                  <a:lnTo>
                    <a:pt x="2768462" y="724597"/>
                  </a:lnTo>
                  <a:cubicBezTo>
                    <a:pt x="2718549" y="842604"/>
                    <a:pt x="2601700" y="925405"/>
                    <a:pt x="2465513" y="925405"/>
                  </a:cubicBezTo>
                  <a:cubicBezTo>
                    <a:pt x="2374721" y="925405"/>
                    <a:pt x="2292525" y="888605"/>
                    <a:pt x="2233026" y="829106"/>
                  </a:cubicBezTo>
                  <a:lnTo>
                    <a:pt x="2203297" y="793074"/>
                  </a:lnTo>
                  <a:lnTo>
                    <a:pt x="2157597" y="860857"/>
                  </a:lnTo>
                  <a:cubicBezTo>
                    <a:pt x="2114205" y="904248"/>
                    <a:pt x="2054261" y="931086"/>
                    <a:pt x="1988048" y="931086"/>
                  </a:cubicBezTo>
                  <a:cubicBezTo>
                    <a:pt x="1855622" y="931086"/>
                    <a:pt x="1748270" y="823734"/>
                    <a:pt x="1748270" y="691308"/>
                  </a:cubicBezTo>
                  <a:lnTo>
                    <a:pt x="1748321" y="691057"/>
                  </a:lnTo>
                  <a:lnTo>
                    <a:pt x="1696321" y="719281"/>
                  </a:lnTo>
                  <a:cubicBezTo>
                    <a:pt x="1657799" y="735574"/>
                    <a:pt x="1615447" y="744584"/>
                    <a:pt x="1570990" y="744584"/>
                  </a:cubicBezTo>
                  <a:cubicBezTo>
                    <a:pt x="1504305" y="744584"/>
                    <a:pt x="1442355" y="724312"/>
                    <a:pt x="1390966" y="689594"/>
                  </a:cubicBezTo>
                  <a:lnTo>
                    <a:pt x="1347926" y="654084"/>
                  </a:lnTo>
                  <a:lnTo>
                    <a:pt x="1345964" y="663804"/>
                  </a:lnTo>
                  <a:cubicBezTo>
                    <a:pt x="1297084" y="779369"/>
                    <a:pt x="1182653" y="860457"/>
                    <a:pt x="1049283" y="860457"/>
                  </a:cubicBezTo>
                  <a:cubicBezTo>
                    <a:pt x="938141" y="860457"/>
                    <a:pt x="840152" y="804146"/>
                    <a:pt x="782289" y="718498"/>
                  </a:cubicBezTo>
                  <a:lnTo>
                    <a:pt x="767241" y="690773"/>
                  </a:lnTo>
                  <a:lnTo>
                    <a:pt x="761763" y="692474"/>
                  </a:lnTo>
                  <a:cubicBezTo>
                    <a:pt x="738992" y="697133"/>
                    <a:pt x="715416" y="699580"/>
                    <a:pt x="691268" y="699580"/>
                  </a:cubicBezTo>
                  <a:cubicBezTo>
                    <a:pt x="618824" y="699580"/>
                    <a:pt x="551524" y="677558"/>
                    <a:pt x="495697" y="639842"/>
                  </a:cubicBezTo>
                  <a:lnTo>
                    <a:pt x="493878" y="638341"/>
                  </a:lnTo>
                  <a:lnTo>
                    <a:pt x="464872" y="681362"/>
                  </a:lnTo>
                  <a:cubicBezTo>
                    <a:pt x="415593" y="730641"/>
                    <a:pt x="347514" y="761121"/>
                    <a:pt x="272316" y="761121"/>
                  </a:cubicBezTo>
                  <a:cubicBezTo>
                    <a:pt x="121920" y="761121"/>
                    <a:pt x="0" y="639201"/>
                    <a:pt x="0" y="488805"/>
                  </a:cubicBezTo>
                  <a:cubicBezTo>
                    <a:pt x="0" y="338409"/>
                    <a:pt x="121920" y="216489"/>
                    <a:pt x="272316" y="216489"/>
                  </a:cubicBezTo>
                  <a:cubicBezTo>
                    <a:pt x="291115" y="216489"/>
                    <a:pt x="309470" y="218394"/>
                    <a:pt x="327197" y="222022"/>
                  </a:cubicBezTo>
                  <a:lnTo>
                    <a:pt x="364910" y="233728"/>
                  </a:lnTo>
                  <a:lnTo>
                    <a:pt x="368966" y="213636"/>
                  </a:lnTo>
                  <a:cubicBezTo>
                    <a:pt x="422067" y="88091"/>
                    <a:pt x="546380" y="0"/>
                    <a:pt x="691268" y="0"/>
                  </a:cubicBezTo>
                  <a:close/>
                </a:path>
              </a:pathLst>
            </a:custGeom>
            <a:gradFill flip="none" rotWithShape="1">
              <a:gsLst>
                <a:gs pos="29000">
                  <a:schemeClr val="bg1">
                    <a:alpha val="0"/>
                  </a:schemeClr>
                </a:gs>
                <a:gs pos="0">
                  <a:schemeClr val="bg1">
                    <a:alpha val="0"/>
                  </a:schemeClr>
                </a:gs>
                <a:gs pos="100000">
                  <a:schemeClr val="bg1">
                    <a:lumMod val="50000"/>
                    <a:alpha val="50000"/>
                  </a:schemeClr>
                </a:gs>
              </a:gsLst>
              <a:lin ang="5400000" scaled="1"/>
              <a:tileRect/>
            </a:gradFill>
            <a:ln w="4030" cap="flat">
              <a:noFill/>
              <a:prstDash val="solid"/>
              <a:miter/>
            </a:ln>
            <a:effectLst/>
          </p:spPr>
          <p:txBody>
            <a:bodyPr wrap="square" rtlCol="0" anchor="ctr">
              <a:noAutofit/>
            </a:bodyPr>
            <a:lstStyle/>
            <a:p>
              <a:endParaRPr lang="en-US">
                <a:solidFill>
                  <a:schemeClr val="tx1"/>
                </a:solidFill>
              </a:endParaRPr>
            </a:p>
          </p:txBody>
        </p:sp>
        <p:sp>
          <p:nvSpPr>
            <p:cNvPr id="71" name="Oval 70">
              <a:extLst>
                <a:ext uri="{FF2B5EF4-FFF2-40B4-BE49-F238E27FC236}">
                  <a16:creationId xmlns:a16="http://schemas.microsoft.com/office/drawing/2014/main" id="{02E4C4E3-4F3F-FC5A-DB19-5A10ABF7E77B}"/>
                </a:ext>
              </a:extLst>
            </p:cNvPr>
            <p:cNvSpPr/>
            <p:nvPr/>
          </p:nvSpPr>
          <p:spPr>
            <a:xfrm>
              <a:off x="1722989" y="5290986"/>
              <a:ext cx="192707" cy="19270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72" name="Oval 71">
              <a:extLst>
                <a:ext uri="{FF2B5EF4-FFF2-40B4-BE49-F238E27FC236}">
                  <a16:creationId xmlns:a16="http://schemas.microsoft.com/office/drawing/2014/main" id="{6904B486-EDEA-4B6E-8A62-2B4A63EFCD5F}"/>
                </a:ext>
              </a:extLst>
            </p:cNvPr>
            <p:cNvSpPr/>
            <p:nvPr/>
          </p:nvSpPr>
          <p:spPr>
            <a:xfrm>
              <a:off x="1418640" y="5431144"/>
              <a:ext cx="298961" cy="298960"/>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grpSp>
    </p:spTree>
    <p:extLst>
      <p:ext uri="{BB962C8B-B14F-4D97-AF65-F5344CB8AC3E}">
        <p14:creationId xmlns:p14="http://schemas.microsoft.com/office/powerpoint/2010/main" val="3843175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8" name="Google Shape;508;p29"/>
          <p:cNvSpPr txBox="1"/>
          <p:nvPr/>
        </p:nvSpPr>
        <p:spPr>
          <a:xfrm>
            <a:off x="1828800" y="762000"/>
            <a:ext cx="8610600" cy="4278312"/>
          </a:xfrm>
          <a:prstGeom prst="rect">
            <a:avLst/>
          </a:prstGeom>
          <a:noFill/>
          <a:ln>
            <a:noFill/>
          </a:ln>
        </p:spPr>
        <p:txBody>
          <a:bodyPr spcFirstLastPara="1" wrap="square" lIns="91425" tIns="45700" rIns="91425" bIns="45700" anchor="t" anchorCtr="0">
            <a:spAutoFit/>
          </a:bodyPr>
          <a:lstStyle/>
          <a:p>
            <a:pPr>
              <a:buSzPts val="2800"/>
            </a:pPr>
            <a:r>
              <a:rPr lang="en-US" sz="2800" dirty="0" err="1">
                <a:solidFill>
                  <a:schemeClr val="bg1"/>
                </a:solidFill>
                <a:latin typeface="Times New Roman"/>
                <a:ea typeface="Times New Roman"/>
                <a:cs typeface="Times New Roman"/>
                <a:sym typeface="Times New Roman"/>
              </a:rPr>
              <a:t>Học</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bài</a:t>
            </a:r>
            <a:endParaRPr dirty="0">
              <a:solidFill>
                <a:schemeClr val="bg1"/>
              </a:solidFill>
            </a:endParaRPr>
          </a:p>
          <a:p>
            <a:pPr>
              <a:buSzPts val="2800"/>
            </a:pPr>
            <a:r>
              <a:rPr lang="en-US" sz="2800" dirty="0" err="1">
                <a:solidFill>
                  <a:schemeClr val="bg1"/>
                </a:solidFill>
                <a:latin typeface="Times New Roman"/>
                <a:ea typeface="Times New Roman"/>
                <a:cs typeface="Times New Roman"/>
                <a:sym typeface="Times New Roman"/>
              </a:rPr>
              <a:t>Chuẩn</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bị</a:t>
            </a:r>
            <a:r>
              <a:rPr lang="en-US" sz="2400" dirty="0" err="1">
                <a:solidFill>
                  <a:schemeClr val="bg1"/>
                </a:solidFill>
                <a:latin typeface="Times New Roman"/>
                <a:ea typeface="Times New Roman"/>
                <a:cs typeface="Times New Roman"/>
                <a:sym typeface="Times New Roman"/>
              </a:rPr>
              <a:t>.NƯỚC</a:t>
            </a:r>
            <a:r>
              <a:rPr lang="en-US" sz="2400" dirty="0">
                <a:solidFill>
                  <a:schemeClr val="bg1"/>
                </a:solidFill>
                <a:latin typeface="Times New Roman"/>
                <a:ea typeface="Times New Roman"/>
                <a:cs typeface="Times New Roman"/>
                <a:sym typeface="Times New Roman"/>
              </a:rPr>
              <a:t> MĨ GIỮA HAI CUỘC CHIẾN TRANH THẾ GIỚI (1918-1939)</a:t>
            </a:r>
            <a:endParaRPr dirty="0">
              <a:solidFill>
                <a:schemeClr val="bg1"/>
              </a:solidFill>
            </a:endParaRPr>
          </a:p>
          <a:p>
            <a:pPr>
              <a:buSzPts val="2400"/>
            </a:pPr>
            <a:r>
              <a:rPr lang="en-US" sz="2400" dirty="0">
                <a:solidFill>
                  <a:schemeClr val="bg1"/>
                </a:solidFill>
                <a:latin typeface="Times New Roman"/>
                <a:ea typeface="Times New Roman"/>
                <a:cs typeface="Times New Roman"/>
                <a:sym typeface="Times New Roman"/>
              </a:rPr>
              <a:t> - </a:t>
            </a:r>
            <a:r>
              <a:rPr lang="en-US" sz="2400" dirty="0" err="1">
                <a:solidFill>
                  <a:schemeClr val="bg1"/>
                </a:solidFill>
                <a:latin typeface="Times New Roman"/>
                <a:ea typeface="Times New Roman"/>
                <a:cs typeface="Times New Roman"/>
                <a:sym typeface="Times New Roman"/>
              </a:rPr>
              <a:t>Tình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hình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chính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trị</a:t>
            </a:r>
            <a:endParaRPr dirty="0">
              <a:solidFill>
                <a:schemeClr val="bg1"/>
              </a:solidFill>
            </a:endParaRPr>
          </a:p>
          <a:p>
            <a:pPr>
              <a:buClr>
                <a:schemeClr val="dk2"/>
              </a:buClr>
              <a:buSzPts val="2400"/>
            </a:pPr>
            <a:endParaRPr sz="2400" dirty="0">
              <a:solidFill>
                <a:schemeClr val="bg1"/>
              </a:solidFill>
              <a:latin typeface="Times New Roman"/>
              <a:ea typeface="Times New Roman"/>
              <a:cs typeface="Times New Roman"/>
              <a:sym typeface="Times New Roman"/>
            </a:endParaRPr>
          </a:p>
          <a:p>
            <a:pPr>
              <a:buClr>
                <a:schemeClr val="dk2"/>
              </a:buClr>
              <a:buSzPts val="2400"/>
            </a:pPr>
            <a:endParaRPr sz="2400" dirty="0">
              <a:solidFill>
                <a:schemeClr val="bg1"/>
              </a:solidFill>
              <a:latin typeface="Times New Roman"/>
              <a:ea typeface="Times New Roman"/>
              <a:cs typeface="Times New Roman"/>
              <a:sym typeface="Times New Roman"/>
            </a:endParaRPr>
          </a:p>
          <a:p>
            <a:pPr>
              <a:buClr>
                <a:schemeClr val="dk2"/>
              </a:buClr>
              <a:buSzPts val="2400"/>
            </a:pPr>
            <a:endParaRPr sz="2400" dirty="0">
              <a:solidFill>
                <a:schemeClr val="bg1"/>
              </a:solidFill>
              <a:latin typeface="Times New Roman"/>
              <a:ea typeface="Times New Roman"/>
              <a:cs typeface="Times New Roman"/>
              <a:sym typeface="Times New Roman"/>
            </a:endParaRPr>
          </a:p>
          <a:p>
            <a:pPr>
              <a:buClr>
                <a:schemeClr val="dk2"/>
              </a:buClr>
              <a:buSzPts val="2400"/>
            </a:pPr>
            <a:endParaRPr sz="2400" dirty="0">
              <a:solidFill>
                <a:schemeClr val="bg1"/>
              </a:solidFill>
              <a:latin typeface="Times New Roman"/>
              <a:ea typeface="Times New Roman"/>
              <a:cs typeface="Times New Roman"/>
              <a:sym typeface="Times New Roman"/>
            </a:endParaRPr>
          </a:p>
          <a:p>
            <a:pPr>
              <a:buClr>
                <a:schemeClr val="dk2"/>
              </a:buClr>
              <a:buSzPts val="2400"/>
            </a:pPr>
            <a:endParaRPr sz="2400" dirty="0">
              <a:solidFill>
                <a:schemeClr val="bg1"/>
              </a:solidFill>
              <a:latin typeface="Times New Roman"/>
              <a:ea typeface="Times New Roman"/>
              <a:cs typeface="Times New Roman"/>
              <a:sym typeface="Times New Roman"/>
            </a:endParaRPr>
          </a:p>
          <a:p>
            <a:pPr>
              <a:buClr>
                <a:schemeClr val="dk2"/>
              </a:buClr>
              <a:buSzPts val="2400"/>
            </a:pPr>
            <a:endParaRPr sz="2400" dirty="0">
              <a:solidFill>
                <a:schemeClr val="bg1"/>
              </a:solidFill>
              <a:latin typeface="Times New Roman"/>
              <a:ea typeface="Times New Roman"/>
              <a:cs typeface="Times New Roman"/>
              <a:sym typeface="Times New Roman"/>
            </a:endParaRPr>
          </a:p>
          <a:p>
            <a:pPr>
              <a:buSzPts val="2400"/>
            </a:pP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Nhận</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xét</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gì</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về</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kinh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tế</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xã</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hội</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của</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nước</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Mĩ</a:t>
            </a:r>
            <a:r>
              <a:rPr lang="en-US" sz="2400" dirty="0">
                <a:solidFill>
                  <a:schemeClr val="bg1"/>
                </a:solidFill>
                <a:latin typeface="Times New Roman"/>
                <a:ea typeface="Times New Roman"/>
                <a:cs typeface="Times New Roman"/>
                <a:sym typeface="Times New Roman"/>
              </a:rPr>
              <a:t> ?</a:t>
            </a:r>
            <a:endParaRPr dirty="0">
              <a:solidFill>
                <a:schemeClr val="bg1"/>
              </a:solidFill>
            </a:endParaRPr>
          </a:p>
        </p:txBody>
      </p:sp>
      <p:grpSp>
        <p:nvGrpSpPr>
          <p:cNvPr id="509" name="Google Shape;509;p29"/>
          <p:cNvGrpSpPr/>
          <p:nvPr/>
        </p:nvGrpSpPr>
        <p:grpSpPr>
          <a:xfrm>
            <a:off x="2057400" y="2590801"/>
            <a:ext cx="8001000" cy="1882775"/>
            <a:chOff x="533400" y="2590800"/>
            <a:chExt cx="8001000" cy="1883470"/>
          </a:xfrm>
        </p:grpSpPr>
        <p:pic>
          <p:nvPicPr>
            <p:cNvPr id="510" name="Google Shape;510;p29" descr="Bai do o to o Niu Ooc nam 1928"/>
            <p:cNvPicPr preferRelativeResize="0"/>
            <p:nvPr/>
          </p:nvPicPr>
          <p:blipFill rotWithShape="1">
            <a:blip r:embed="rId3">
              <a:alphaModFix/>
            </a:blip>
            <a:srcRect/>
            <a:stretch/>
          </p:blipFill>
          <p:spPr>
            <a:xfrm>
              <a:off x="533400" y="2590800"/>
              <a:ext cx="2209800" cy="1845370"/>
            </a:xfrm>
            <a:prstGeom prst="rect">
              <a:avLst/>
            </a:prstGeom>
            <a:noFill/>
            <a:ln w="38100" cap="flat" cmpd="sng">
              <a:solidFill>
                <a:schemeClr val="dk1"/>
              </a:solidFill>
              <a:prstDash val="solid"/>
              <a:miter lim="800000"/>
              <a:headEnd type="none" w="sm" len="sm"/>
              <a:tailEnd type="none" w="sm" len="sm"/>
            </a:ln>
          </p:spPr>
        </p:pic>
        <p:pic>
          <p:nvPicPr>
            <p:cNvPr id="511" name="Google Shape;511;p29" descr="cong_nhan_xay_dung_cao_oc_o_mi"/>
            <p:cNvPicPr preferRelativeResize="0"/>
            <p:nvPr/>
          </p:nvPicPr>
          <p:blipFill rotWithShape="1">
            <a:blip r:embed="rId4">
              <a:alphaModFix/>
            </a:blip>
            <a:srcRect/>
            <a:stretch/>
          </p:blipFill>
          <p:spPr>
            <a:xfrm>
              <a:off x="3200400" y="2590800"/>
              <a:ext cx="2286000" cy="1883470"/>
            </a:xfrm>
            <a:prstGeom prst="rect">
              <a:avLst/>
            </a:prstGeom>
            <a:noFill/>
            <a:ln w="38100" cap="flat" cmpd="dbl">
              <a:solidFill>
                <a:schemeClr val="dk1"/>
              </a:solidFill>
              <a:prstDash val="solid"/>
              <a:miter lim="800000"/>
              <a:headEnd type="none" w="sm" len="sm"/>
              <a:tailEnd type="none" w="sm" len="sm"/>
            </a:ln>
          </p:spPr>
        </p:pic>
        <p:pic>
          <p:nvPicPr>
            <p:cNvPr id="512" name="Google Shape;512;p29" descr="nha_cua_nguoi_lao_dong_mi_trong_nhung_nam_20_500"/>
            <p:cNvPicPr preferRelativeResize="0"/>
            <p:nvPr/>
          </p:nvPicPr>
          <p:blipFill rotWithShape="1">
            <a:blip r:embed="rId5">
              <a:alphaModFix/>
            </a:blip>
            <a:srcRect/>
            <a:stretch/>
          </p:blipFill>
          <p:spPr>
            <a:xfrm>
              <a:off x="6019800" y="2590800"/>
              <a:ext cx="2514600" cy="1883470"/>
            </a:xfrm>
            <a:prstGeom prst="rect">
              <a:avLst/>
            </a:prstGeom>
            <a:noFill/>
            <a:ln w="19050" cap="flat" cmpd="sng">
              <a:solidFill>
                <a:schemeClr val="dk1"/>
              </a:solidFill>
              <a:prstDash val="solid"/>
              <a:miter lim="800000"/>
              <a:headEnd type="none" w="sm" len="sm"/>
              <a:tailEnd type="none" w="sm" len="sm"/>
            </a:ln>
          </p:spPr>
        </p:pic>
      </p:grpSp>
      <p:sp>
        <p:nvSpPr>
          <p:cNvPr id="513" name="Google Shape;513;p29"/>
          <p:cNvSpPr txBox="1"/>
          <p:nvPr/>
        </p:nvSpPr>
        <p:spPr>
          <a:xfrm>
            <a:off x="1905000" y="5105400"/>
            <a:ext cx="8991600" cy="1200150"/>
          </a:xfrm>
          <a:prstGeom prst="rect">
            <a:avLst/>
          </a:prstGeom>
          <a:noFill/>
          <a:ln>
            <a:noFill/>
          </a:ln>
        </p:spPr>
        <p:txBody>
          <a:bodyPr spcFirstLastPara="1" wrap="square" lIns="91425" tIns="45700" rIns="91425" bIns="45700" anchor="t" anchorCtr="0">
            <a:spAutoFit/>
          </a:bodyPr>
          <a:lstStyle/>
          <a:p>
            <a:pPr>
              <a:buSzPts val="2400"/>
            </a:pPr>
            <a:r>
              <a:rPr lang="en-US" sz="2400" dirty="0" err="1">
                <a:solidFill>
                  <a:schemeClr val="bg1"/>
                </a:solidFill>
                <a:latin typeface="Times New Roman"/>
                <a:ea typeface="Times New Roman"/>
                <a:cs typeface="Times New Roman"/>
                <a:sym typeface="Times New Roman"/>
              </a:rPr>
              <a:t>Tình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hình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kinh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tế</a:t>
            </a:r>
            <a:endParaRPr dirty="0">
              <a:solidFill>
                <a:schemeClr val="bg1"/>
              </a:solidFill>
            </a:endParaRPr>
          </a:p>
          <a:p>
            <a:pPr>
              <a:buSzPts val="2400"/>
            </a:pP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Cuộc</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khủng</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hoảng</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kinh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tế</a:t>
            </a:r>
            <a:r>
              <a:rPr lang="en-US" sz="2400" dirty="0">
                <a:solidFill>
                  <a:schemeClr val="bg1"/>
                </a:solidFill>
                <a:latin typeface="Times New Roman"/>
                <a:ea typeface="Times New Roman"/>
                <a:cs typeface="Times New Roman"/>
                <a:sym typeface="Times New Roman"/>
              </a:rPr>
              <a:t> ở </a:t>
            </a:r>
            <a:r>
              <a:rPr lang="en-US" sz="2400" dirty="0" err="1">
                <a:solidFill>
                  <a:schemeClr val="bg1"/>
                </a:solidFill>
                <a:latin typeface="Times New Roman"/>
                <a:ea typeface="Times New Roman"/>
                <a:cs typeface="Times New Roman"/>
                <a:sym typeface="Times New Roman"/>
              </a:rPr>
              <a:t>Mĩ</a:t>
            </a:r>
            <a:r>
              <a:rPr lang="en-US" sz="2400" dirty="0">
                <a:solidFill>
                  <a:schemeClr val="bg1"/>
                </a:solidFill>
                <a:latin typeface="Times New Roman"/>
                <a:ea typeface="Times New Roman"/>
                <a:cs typeface="Times New Roman"/>
                <a:sym typeface="Times New Roman"/>
              </a:rPr>
              <a:t>.</a:t>
            </a:r>
            <a:endParaRPr dirty="0">
              <a:solidFill>
                <a:schemeClr val="bg1"/>
              </a:solidFill>
            </a:endParaRPr>
          </a:p>
          <a:p>
            <a:pPr>
              <a:buSzPts val="2400"/>
            </a:pPr>
            <a:r>
              <a:rPr lang="en-US" sz="2400" dirty="0">
                <a:solidFill>
                  <a:schemeClr val="bg1"/>
                </a:solidFill>
                <a:latin typeface="Times New Roman"/>
                <a:ea typeface="Times New Roman"/>
                <a:cs typeface="Times New Roman"/>
                <a:sym typeface="Times New Roman"/>
              </a:rPr>
              <a:t>+</a:t>
            </a:r>
            <a:r>
              <a:rPr lang="en-US" sz="2400" dirty="0" err="1">
                <a:solidFill>
                  <a:schemeClr val="bg1"/>
                </a:solidFill>
                <a:latin typeface="Times New Roman"/>
                <a:ea typeface="Times New Roman"/>
                <a:cs typeface="Times New Roman"/>
                <a:sym typeface="Times New Roman"/>
              </a:rPr>
              <a:t>Vì</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sao</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nước</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Mĩ</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thoát</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ra</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khỏi</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cuộc</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khủng</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hoảng</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kinh</a:t>
            </a:r>
            <a:r>
              <a:rPr lang="en-US" sz="2400" dirty="0">
                <a:solidFill>
                  <a:schemeClr val="bg1"/>
                </a:solidFill>
                <a:latin typeface="Times New Roman"/>
                <a:ea typeface="Times New Roman"/>
                <a:cs typeface="Times New Roman"/>
                <a:sym typeface="Times New Roman"/>
              </a:rPr>
              <a:t> </a:t>
            </a:r>
            <a:r>
              <a:rPr lang="en-US" sz="2400" dirty="0" err="1">
                <a:solidFill>
                  <a:schemeClr val="bg1"/>
                </a:solidFill>
                <a:latin typeface="Times New Roman"/>
                <a:ea typeface="Times New Roman"/>
                <a:cs typeface="Times New Roman"/>
                <a:sym typeface="Times New Roman"/>
              </a:rPr>
              <a:t>tế</a:t>
            </a:r>
            <a:r>
              <a:rPr lang="en-US" sz="2400" dirty="0">
                <a:solidFill>
                  <a:schemeClr val="bg1"/>
                </a:solidFill>
                <a:latin typeface="Times New Roman"/>
                <a:ea typeface="Times New Roman"/>
                <a:cs typeface="Times New Roman"/>
                <a:sym typeface="Times New Roman"/>
              </a:rPr>
              <a:t> 1929-1933? </a:t>
            </a:r>
            <a:endParaRP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animEffect transition="in" filter="fade">
                                      <p:cBhvr>
                                        <p:cTn id="7" dur="5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051E37-CC8F-E675-5FDA-B62B10CFA86E}"/>
              </a:ext>
            </a:extLst>
          </p:cNvPr>
          <p:cNvPicPr>
            <a:picLocks noChangeAspect="1"/>
          </p:cNvPicPr>
          <p:nvPr/>
        </p:nvPicPr>
        <p:blipFill>
          <a:blip r:embed="rId2"/>
          <a:stretch>
            <a:fillRect/>
          </a:stretch>
        </p:blipFill>
        <p:spPr>
          <a:xfrm>
            <a:off x="360948" y="272019"/>
            <a:ext cx="4596064" cy="4757181"/>
          </a:xfrm>
          <a:prstGeom prst="rect">
            <a:avLst/>
          </a:prstGeom>
        </p:spPr>
      </p:pic>
      <p:sp>
        <p:nvSpPr>
          <p:cNvPr id="6" name="Speech Bubble: Rectangle with Corners Rounded 5">
            <a:extLst>
              <a:ext uri="{FF2B5EF4-FFF2-40B4-BE49-F238E27FC236}">
                <a16:creationId xmlns:a16="http://schemas.microsoft.com/office/drawing/2014/main" id="{70FDAE39-C3D0-42D3-84AA-1AB6EF084D5D}"/>
              </a:ext>
            </a:extLst>
          </p:cNvPr>
          <p:cNvSpPr/>
          <p:nvPr/>
        </p:nvSpPr>
        <p:spPr>
          <a:xfrm>
            <a:off x="6472989" y="1017976"/>
            <a:ext cx="4596064" cy="1419726"/>
          </a:xfrm>
          <a:prstGeom prst="wedgeRoundRectCallout">
            <a:avLst>
              <a:gd name="adj1" fmla="val -95178"/>
              <a:gd name="adj2" fmla="val 116114"/>
              <a:gd name="adj3" fmla="val 16667"/>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F759E8D-6E68-F380-1363-E5D01AD329EF}"/>
              </a:ext>
            </a:extLst>
          </p:cNvPr>
          <p:cNvSpPr txBox="1"/>
          <p:nvPr/>
        </p:nvSpPr>
        <p:spPr>
          <a:xfrm>
            <a:off x="192506" y="5219920"/>
            <a:ext cx="6689557" cy="1384995"/>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“Khi nào cuộc khủng hoảng sẽ kết thúc?”,  </a:t>
            </a:r>
          </a:p>
          <a:p>
            <a:r>
              <a:rPr lang="vi-VN" sz="2800" dirty="0">
                <a:solidFill>
                  <a:schemeClr val="bg1"/>
                </a:solidFill>
                <a:latin typeface="Times New Roman" panose="02020603050405020304" pitchFamily="18" charset="0"/>
                <a:cs typeface="Times New Roman" panose="02020603050405020304" pitchFamily="18" charset="0"/>
              </a:rPr>
              <a:t>hình minh </a:t>
            </a:r>
            <a:r>
              <a:rPr lang="vi-VN" sz="2800" dirty="0" err="1">
                <a:solidFill>
                  <a:schemeClr val="bg1"/>
                </a:solidFill>
                <a:latin typeface="Times New Roman" panose="02020603050405020304" pitchFamily="18" charset="0"/>
                <a:cs typeface="Times New Roman" panose="02020603050405020304" pitchFamily="18" charset="0"/>
              </a:rPr>
              <a:t>hoạ</a:t>
            </a:r>
            <a:r>
              <a:rPr lang="vi-VN" sz="2800" dirty="0">
                <a:solidFill>
                  <a:schemeClr val="bg1"/>
                </a:solidFill>
                <a:latin typeface="Times New Roman" panose="02020603050405020304" pitchFamily="18" charset="0"/>
                <a:cs typeface="Times New Roman" panose="02020603050405020304" pitchFamily="18" charset="0"/>
              </a:rPr>
              <a:t> đăng trên một tạp chí của Pháp,  tháng 10 – 1931</a:t>
            </a:r>
          </a:p>
        </p:txBody>
      </p:sp>
      <p:sp>
        <p:nvSpPr>
          <p:cNvPr id="8" name="TextBox 7">
            <a:extLst>
              <a:ext uri="{FF2B5EF4-FFF2-40B4-BE49-F238E27FC236}">
                <a16:creationId xmlns:a16="http://schemas.microsoft.com/office/drawing/2014/main" id="{800F33B6-BD3F-36D5-08D0-E62623D290ED}"/>
              </a:ext>
            </a:extLst>
          </p:cNvPr>
          <p:cNvSpPr txBox="1"/>
          <p:nvPr/>
        </p:nvSpPr>
        <p:spPr>
          <a:xfrm>
            <a:off x="6400798" y="2888755"/>
            <a:ext cx="5598696" cy="3539430"/>
          </a:xfrm>
          <a:prstGeom prst="rect">
            <a:avLst/>
          </a:prstGeom>
          <a:noFill/>
        </p:spPr>
        <p:txBody>
          <a:bodyPr wrap="square" rtlCol="0">
            <a:spAutoFit/>
          </a:bodyPr>
          <a:lstStyle/>
          <a:p>
            <a:pPr algn="just"/>
            <a:r>
              <a:rPr lang="vi-VN" sz="2800" i="1" dirty="0">
                <a:solidFill>
                  <a:schemeClr val="bg1"/>
                </a:solidFill>
                <a:latin typeface="Times New Roman" panose="02020603050405020304" pitchFamily="18" charset="0"/>
                <a:cs typeface="Times New Roman" panose="02020603050405020304" pitchFamily="18" charset="0"/>
              </a:rPr>
              <a:t>Đứng  trước  cổng  nhà  máy  đã  bị  </a:t>
            </a:r>
            <a:r>
              <a:rPr lang="vi-VN" sz="2800" i="1" dirty="0" err="1">
                <a:solidFill>
                  <a:schemeClr val="bg1"/>
                </a:solidFill>
                <a:latin typeface="Times New Roman" panose="02020603050405020304" pitchFamily="18" charset="0"/>
                <a:cs typeface="Times New Roman" panose="02020603050405020304" pitchFamily="18" charset="0"/>
              </a:rPr>
              <a:t>khoá</a:t>
            </a:r>
            <a:r>
              <a:rPr lang="vi-VN" sz="2800" i="1" dirty="0">
                <a:solidFill>
                  <a:schemeClr val="bg1"/>
                </a:solidFill>
                <a:latin typeface="Times New Roman" panose="02020603050405020304" pitchFamily="18" charset="0"/>
                <a:cs typeface="Times New Roman" panose="02020603050405020304" pitchFamily="18" charset="0"/>
              </a:rPr>
              <a:t>,  người  thợ  tuyệt vọng nhìn vào và tự hỏi: “Khi nào cuộc khủng hoảng sẽ kết thúc?”. Hình ảnh này phản ánh tâm trạng chung của người dân Âu Mỹ trước một loạt các biến động của lịch sử diễn ra dồn dập trong thập niên 1930</a:t>
            </a:r>
            <a:r>
              <a:rPr lang="vi-VN" i="1" dirty="0"/>
              <a:t>.</a:t>
            </a:r>
          </a:p>
        </p:txBody>
      </p:sp>
    </p:spTree>
    <p:extLst>
      <p:ext uri="{BB962C8B-B14F-4D97-AF65-F5344CB8AC3E}">
        <p14:creationId xmlns:p14="http://schemas.microsoft.com/office/powerpoint/2010/main" val="2643002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3B69929C-03F3-1940-8D65-155CF2542501}"/>
              </a:ext>
            </a:extLst>
          </p:cNvPr>
          <p:cNvSpPr txBox="1"/>
          <p:nvPr/>
        </p:nvSpPr>
        <p:spPr>
          <a:xfrm>
            <a:off x="195369" y="92867"/>
            <a:ext cx="11801262" cy="1569660"/>
          </a:xfrm>
          <a:prstGeom prst="rect">
            <a:avLst/>
          </a:prstGeom>
          <a:noFill/>
        </p:spPr>
        <p:txBody>
          <a:bodyPr wrap="square" rtlCol="0">
            <a:sp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BÀI 2. </a:t>
            </a:r>
          </a:p>
          <a:p>
            <a:pPr algn="ctr"/>
            <a:r>
              <a:rPr lang="vi-VN" sz="32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a:p>
            <a:pPr algn="just"/>
            <a:endParaRPr lang="vi-VN" sz="3200" b="1" dirty="0">
              <a:solidFill>
                <a:srgbClr val="FFFF00"/>
              </a:solidFill>
              <a:latin typeface="Times New Roman" panose="02020603050405020304" pitchFamily="18" charset="0"/>
              <a:cs typeface="Times New Roman" panose="02020603050405020304" pitchFamily="18" charset="0"/>
            </a:endParaRPr>
          </a:p>
        </p:txBody>
      </p:sp>
      <p:grpSp>
        <p:nvGrpSpPr>
          <p:cNvPr id="77" name="Group 76">
            <a:extLst>
              <a:ext uri="{FF2B5EF4-FFF2-40B4-BE49-F238E27FC236}">
                <a16:creationId xmlns:a16="http://schemas.microsoft.com/office/drawing/2014/main" id="{CB50579F-CF63-F163-71DE-F756C46AC1C9}"/>
              </a:ext>
            </a:extLst>
          </p:cNvPr>
          <p:cNvGrpSpPr/>
          <p:nvPr/>
        </p:nvGrpSpPr>
        <p:grpSpPr>
          <a:xfrm rot="14094012">
            <a:off x="1847356" y="1879420"/>
            <a:ext cx="1337002" cy="2536802"/>
            <a:chOff x="10005609" y="1805637"/>
            <a:chExt cx="738966" cy="1378557"/>
          </a:xfrm>
        </p:grpSpPr>
        <p:grpSp>
          <p:nvGrpSpPr>
            <p:cNvPr id="78" name="Group 77">
              <a:extLst>
                <a:ext uri="{FF2B5EF4-FFF2-40B4-BE49-F238E27FC236}">
                  <a16:creationId xmlns:a16="http://schemas.microsoft.com/office/drawing/2014/main" id="{37001784-DEB4-3146-9A87-1FA6B6D58B9C}"/>
                </a:ext>
              </a:extLst>
            </p:cNvPr>
            <p:cNvGrpSpPr/>
            <p:nvPr/>
          </p:nvGrpSpPr>
          <p:grpSpPr>
            <a:xfrm>
              <a:off x="10250863" y="2665526"/>
              <a:ext cx="222834" cy="518668"/>
              <a:chOff x="1677709" y="4117659"/>
              <a:chExt cx="222834" cy="518668"/>
            </a:xfrm>
            <a:effectLst/>
          </p:grpSpPr>
          <p:sp>
            <p:nvSpPr>
              <p:cNvPr id="85" name="Graphic 2">
                <a:extLst>
                  <a:ext uri="{FF2B5EF4-FFF2-40B4-BE49-F238E27FC236}">
                    <a16:creationId xmlns:a16="http://schemas.microsoft.com/office/drawing/2014/main" id="{7CEDF8DD-C1D7-A365-E3E0-70B2AA642D29}"/>
                  </a:ext>
                </a:extLst>
              </p:cNvPr>
              <p:cNvSpPr/>
              <p:nvPr/>
            </p:nvSpPr>
            <p:spPr>
              <a:xfrm>
                <a:off x="1677709" y="4117659"/>
                <a:ext cx="222834" cy="518668"/>
              </a:xfrm>
              <a:custGeom>
                <a:avLst/>
                <a:gdLst>
                  <a:gd name="connsiteX0" fmla="*/ 747722 w 778877"/>
                  <a:gd name="connsiteY0" fmla="*/ 0 h 1110552"/>
                  <a:gd name="connsiteX1" fmla="*/ 680583 w 778877"/>
                  <a:gd name="connsiteY1" fmla="*/ 25833 h 1110552"/>
                  <a:gd name="connsiteX2" fmla="*/ 133417 w 778877"/>
                  <a:gd name="connsiteY2" fmla="*/ 28630 h 1110552"/>
                  <a:gd name="connsiteX3" fmla="*/ 31704 w 778877"/>
                  <a:gd name="connsiteY3" fmla="*/ 131 h 1110552"/>
                  <a:gd name="connsiteX4" fmla="*/ 1675 w 778877"/>
                  <a:gd name="connsiteY4" fmla="*/ 179911 h 1110552"/>
                  <a:gd name="connsiteX5" fmla="*/ 47920 w 778877"/>
                  <a:gd name="connsiteY5" fmla="*/ 503105 h 1110552"/>
                  <a:gd name="connsiteX6" fmla="*/ 379375 w 778877"/>
                  <a:gd name="connsiteY6" fmla="*/ 1102461 h 1110552"/>
                  <a:gd name="connsiteX7" fmla="*/ 400881 w 778877"/>
                  <a:gd name="connsiteY7" fmla="*/ 1100756 h 1110552"/>
                  <a:gd name="connsiteX8" fmla="*/ 536295 w 778877"/>
                  <a:gd name="connsiteY8" fmla="*/ 903054 h 1110552"/>
                  <a:gd name="connsiteX9" fmla="*/ 749907 w 778877"/>
                  <a:gd name="connsiteY9" fmla="*/ 440687 h 1110552"/>
                  <a:gd name="connsiteX10" fmla="*/ 747722 w 778877"/>
                  <a:gd name="connsiteY10" fmla="*/ 0 h 11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77" h="1110552">
                    <a:moveTo>
                      <a:pt x="747722" y="0"/>
                    </a:moveTo>
                    <a:cubicBezTo>
                      <a:pt x="717824" y="14381"/>
                      <a:pt x="680670" y="25527"/>
                      <a:pt x="680583" y="25833"/>
                    </a:cubicBezTo>
                    <a:cubicBezTo>
                      <a:pt x="640675" y="31996"/>
                      <a:pt x="204053" y="28761"/>
                      <a:pt x="133417" y="28630"/>
                    </a:cubicBezTo>
                    <a:cubicBezTo>
                      <a:pt x="95914" y="28630"/>
                      <a:pt x="69513" y="17353"/>
                      <a:pt x="31704" y="131"/>
                    </a:cubicBezTo>
                    <a:cubicBezTo>
                      <a:pt x="12427" y="58528"/>
                      <a:pt x="5740" y="119111"/>
                      <a:pt x="1675" y="179911"/>
                    </a:cubicBezTo>
                    <a:cubicBezTo>
                      <a:pt x="-5800" y="290761"/>
                      <a:pt x="12121" y="398244"/>
                      <a:pt x="47920" y="503105"/>
                    </a:cubicBezTo>
                    <a:cubicBezTo>
                      <a:pt x="122883" y="722531"/>
                      <a:pt x="242431" y="917260"/>
                      <a:pt x="379375" y="1102461"/>
                    </a:cubicBezTo>
                    <a:cubicBezTo>
                      <a:pt x="389210" y="1115792"/>
                      <a:pt x="393275" y="1110809"/>
                      <a:pt x="400881" y="1100756"/>
                    </a:cubicBezTo>
                    <a:cubicBezTo>
                      <a:pt x="448962" y="1036852"/>
                      <a:pt x="494202" y="971024"/>
                      <a:pt x="536295" y="903054"/>
                    </a:cubicBezTo>
                    <a:cubicBezTo>
                      <a:pt x="626295" y="757630"/>
                      <a:pt x="704055" y="606611"/>
                      <a:pt x="749907" y="440687"/>
                    </a:cubicBezTo>
                    <a:cubicBezTo>
                      <a:pt x="790470" y="293515"/>
                      <a:pt x="787236" y="146735"/>
                      <a:pt x="747722" y="0"/>
                    </a:cubicBezTo>
                    <a:close/>
                  </a:path>
                </a:pathLst>
              </a:custGeom>
              <a:solidFill>
                <a:srgbClr val="FFCD07"/>
              </a:solidFill>
              <a:ln w="4369" cap="flat">
                <a:noFill/>
                <a:prstDash val="solid"/>
                <a:miter/>
              </a:ln>
              <a:effectLst/>
            </p:spPr>
            <p:txBody>
              <a:bodyPr rtlCol="0" anchor="ctr"/>
              <a:lstStyle/>
              <a:p>
                <a:endParaRPr lang="en-US"/>
              </a:p>
            </p:txBody>
          </p:sp>
          <p:sp>
            <p:nvSpPr>
              <p:cNvPr id="86" name="Graphic 2">
                <a:extLst>
                  <a:ext uri="{FF2B5EF4-FFF2-40B4-BE49-F238E27FC236}">
                    <a16:creationId xmlns:a16="http://schemas.microsoft.com/office/drawing/2014/main" id="{A162CA9B-8D0E-3810-A2E0-08436A38118E}"/>
                  </a:ext>
                </a:extLst>
              </p:cNvPr>
              <p:cNvSpPr/>
              <p:nvPr/>
            </p:nvSpPr>
            <p:spPr>
              <a:xfrm>
                <a:off x="1703370" y="4129356"/>
                <a:ext cx="171512" cy="357883"/>
              </a:xfrm>
              <a:custGeom>
                <a:avLst/>
                <a:gdLst>
                  <a:gd name="connsiteX0" fmla="*/ 469623 w 599490"/>
                  <a:gd name="connsiteY0" fmla="*/ 4502 h 766285"/>
                  <a:gd name="connsiteX1" fmla="*/ 592055 w 599490"/>
                  <a:gd name="connsiteY1" fmla="*/ 481 h 766285"/>
                  <a:gd name="connsiteX2" fmla="*/ 597781 w 599490"/>
                  <a:gd name="connsiteY2" fmla="*/ 132049 h 766285"/>
                  <a:gd name="connsiteX3" fmla="*/ 566135 w 599490"/>
                  <a:gd name="connsiteY3" fmla="*/ 288969 h 766285"/>
                  <a:gd name="connsiteX4" fmla="*/ 523211 w 599490"/>
                  <a:gd name="connsiteY4" fmla="*/ 402790 h 766285"/>
                  <a:gd name="connsiteX5" fmla="*/ 315806 w 599490"/>
                  <a:gd name="connsiteY5" fmla="*/ 751948 h 766285"/>
                  <a:gd name="connsiteX6" fmla="*/ 282324 w 599490"/>
                  <a:gd name="connsiteY6" fmla="*/ 752036 h 766285"/>
                  <a:gd name="connsiteX7" fmla="*/ 89737 w 599490"/>
                  <a:gd name="connsiteY7" fmla="*/ 436797 h 766285"/>
                  <a:gd name="connsiteX8" fmla="*/ 2797 w 599490"/>
                  <a:gd name="connsiteY8" fmla="*/ 166886 h 766285"/>
                  <a:gd name="connsiteX9" fmla="*/ 1923 w 599490"/>
                  <a:gd name="connsiteY9" fmla="*/ 0 h 766285"/>
                  <a:gd name="connsiteX10" fmla="*/ 469623 w 599490"/>
                  <a:gd name="connsiteY10" fmla="*/ 4502 h 76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490" h="766285">
                    <a:moveTo>
                      <a:pt x="469623" y="4502"/>
                    </a:moveTo>
                    <a:cubicBezTo>
                      <a:pt x="510404" y="1530"/>
                      <a:pt x="551448" y="7212"/>
                      <a:pt x="592055" y="481"/>
                    </a:cubicBezTo>
                    <a:cubicBezTo>
                      <a:pt x="596776" y="44191"/>
                      <a:pt x="602371" y="87377"/>
                      <a:pt x="597781" y="132049"/>
                    </a:cubicBezTo>
                    <a:cubicBezTo>
                      <a:pt x="592274" y="185681"/>
                      <a:pt x="582177" y="237740"/>
                      <a:pt x="566135" y="288969"/>
                    </a:cubicBezTo>
                    <a:cubicBezTo>
                      <a:pt x="553984" y="327740"/>
                      <a:pt x="539952" y="365768"/>
                      <a:pt x="523211" y="402790"/>
                    </a:cubicBezTo>
                    <a:cubicBezTo>
                      <a:pt x="467087" y="526884"/>
                      <a:pt x="395709" y="641929"/>
                      <a:pt x="315806" y="751948"/>
                    </a:cubicBezTo>
                    <a:cubicBezTo>
                      <a:pt x="301994" y="771006"/>
                      <a:pt x="296311" y="771093"/>
                      <a:pt x="282324" y="752036"/>
                    </a:cubicBezTo>
                    <a:cubicBezTo>
                      <a:pt x="209197" y="652376"/>
                      <a:pt x="143107" y="548433"/>
                      <a:pt x="89737" y="436797"/>
                    </a:cubicBezTo>
                    <a:cubicBezTo>
                      <a:pt x="48605" y="350819"/>
                      <a:pt x="15648" y="261781"/>
                      <a:pt x="2797" y="166886"/>
                    </a:cubicBezTo>
                    <a:cubicBezTo>
                      <a:pt x="-2886" y="124793"/>
                      <a:pt x="1835" y="13113"/>
                      <a:pt x="1923" y="0"/>
                    </a:cubicBezTo>
                    <a:cubicBezTo>
                      <a:pt x="43972" y="6994"/>
                      <a:pt x="426437" y="44"/>
                      <a:pt x="469623" y="4502"/>
                    </a:cubicBezTo>
                    <a:close/>
                  </a:path>
                </a:pathLst>
              </a:custGeom>
              <a:solidFill>
                <a:srgbClr val="F6AF1B"/>
              </a:solidFill>
              <a:ln w="4369" cap="flat">
                <a:noFill/>
                <a:prstDash val="solid"/>
                <a:miter/>
              </a:ln>
            </p:spPr>
            <p:txBody>
              <a:bodyPr rtlCol="0" anchor="ctr"/>
              <a:lstStyle/>
              <a:p>
                <a:endParaRPr lang="en-US"/>
              </a:p>
            </p:txBody>
          </p:sp>
          <p:sp>
            <p:nvSpPr>
              <p:cNvPr id="87" name="Graphic 2">
                <a:extLst>
                  <a:ext uri="{FF2B5EF4-FFF2-40B4-BE49-F238E27FC236}">
                    <a16:creationId xmlns:a16="http://schemas.microsoft.com/office/drawing/2014/main" id="{5B74C3FC-CA4B-2050-64B4-F077C3FCEE7F}"/>
                  </a:ext>
                </a:extLst>
              </p:cNvPr>
              <p:cNvSpPr/>
              <p:nvPr/>
            </p:nvSpPr>
            <p:spPr>
              <a:xfrm>
                <a:off x="1739835" y="4130254"/>
                <a:ext cx="98582" cy="256070"/>
              </a:xfrm>
              <a:custGeom>
                <a:avLst/>
                <a:gdLst>
                  <a:gd name="connsiteX0" fmla="*/ 334003 w 344576"/>
                  <a:gd name="connsiteY0" fmla="*/ 242943 h 548288"/>
                  <a:gd name="connsiteX1" fmla="*/ 177651 w 344576"/>
                  <a:gd name="connsiteY1" fmla="*/ 539736 h 548288"/>
                  <a:gd name="connsiteX2" fmla="*/ 156495 w 344576"/>
                  <a:gd name="connsiteY2" fmla="*/ 539299 h 548288"/>
                  <a:gd name="connsiteX3" fmla="*/ 11071 w 344576"/>
                  <a:gd name="connsiteY3" fmla="*/ 235556 h 548288"/>
                  <a:gd name="connsiteX4" fmla="*/ 21212 w 344576"/>
                  <a:gd name="connsiteY4" fmla="*/ 701 h 548288"/>
                  <a:gd name="connsiteX5" fmla="*/ 316038 w 344576"/>
                  <a:gd name="connsiteY5" fmla="*/ 963 h 548288"/>
                  <a:gd name="connsiteX6" fmla="*/ 334003 w 344576"/>
                  <a:gd name="connsiteY6" fmla="*/ 242943 h 54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76" h="548288">
                    <a:moveTo>
                      <a:pt x="334003" y="242943"/>
                    </a:moveTo>
                    <a:cubicBezTo>
                      <a:pt x="308957" y="346056"/>
                      <a:pt x="228573" y="468095"/>
                      <a:pt x="177651" y="539736"/>
                    </a:cubicBezTo>
                    <a:cubicBezTo>
                      <a:pt x="168647" y="552412"/>
                      <a:pt x="164232" y="549920"/>
                      <a:pt x="156495" y="539299"/>
                    </a:cubicBezTo>
                    <a:cubicBezTo>
                      <a:pt x="84941" y="440820"/>
                      <a:pt x="42237" y="354536"/>
                      <a:pt x="11071" y="235556"/>
                    </a:cubicBezTo>
                    <a:cubicBezTo>
                      <a:pt x="-7812" y="163478"/>
                      <a:pt x="-1299" y="72211"/>
                      <a:pt x="21212" y="701"/>
                    </a:cubicBezTo>
                    <a:cubicBezTo>
                      <a:pt x="67632" y="2799"/>
                      <a:pt x="278272" y="-1922"/>
                      <a:pt x="316038" y="963"/>
                    </a:cubicBezTo>
                    <a:cubicBezTo>
                      <a:pt x="326222" y="28981"/>
                      <a:pt x="362196" y="161642"/>
                      <a:pt x="334003" y="242943"/>
                    </a:cubicBezTo>
                    <a:close/>
                  </a:path>
                </a:pathLst>
              </a:custGeom>
              <a:solidFill>
                <a:srgbClr val="F38821"/>
              </a:solidFill>
              <a:ln w="4369" cap="flat">
                <a:noFill/>
                <a:prstDash val="solid"/>
                <a:miter/>
              </a:ln>
            </p:spPr>
            <p:txBody>
              <a:bodyPr rtlCol="0" anchor="ctr"/>
              <a:lstStyle/>
              <a:p>
                <a:endParaRPr lang="en-US"/>
              </a:p>
            </p:txBody>
          </p:sp>
        </p:grpSp>
        <p:grpSp>
          <p:nvGrpSpPr>
            <p:cNvPr id="79" name="Group 78">
              <a:extLst>
                <a:ext uri="{FF2B5EF4-FFF2-40B4-BE49-F238E27FC236}">
                  <a16:creationId xmlns:a16="http://schemas.microsoft.com/office/drawing/2014/main" id="{6BD9C372-D492-2D14-07C1-E0C70EDF26B3}"/>
                </a:ext>
              </a:extLst>
            </p:cNvPr>
            <p:cNvGrpSpPr/>
            <p:nvPr/>
          </p:nvGrpSpPr>
          <p:grpSpPr>
            <a:xfrm rot="18236977">
              <a:off x="9935727" y="1875519"/>
              <a:ext cx="878729" cy="738966"/>
              <a:chOff x="8768009" y="-131342"/>
              <a:chExt cx="2605668" cy="2191232"/>
            </a:xfrm>
          </p:grpSpPr>
          <p:sp>
            <p:nvSpPr>
              <p:cNvPr id="80" name="Freeform: Shape 79">
                <a:extLst>
                  <a:ext uri="{FF2B5EF4-FFF2-40B4-BE49-F238E27FC236}">
                    <a16:creationId xmlns:a16="http://schemas.microsoft.com/office/drawing/2014/main" id="{6209818E-5F16-A2EC-B269-33831D4D6C48}"/>
                  </a:ext>
                </a:extLst>
              </p:cNvPr>
              <p:cNvSpPr/>
              <p:nvPr/>
            </p:nvSpPr>
            <p:spPr>
              <a:xfrm>
                <a:off x="8774168" y="-131342"/>
                <a:ext cx="2594209" cy="2188201"/>
              </a:xfrm>
              <a:custGeom>
                <a:avLst/>
                <a:gdLst>
                  <a:gd name="connsiteX0" fmla="*/ 2517826 w 2546370"/>
                  <a:gd name="connsiteY0" fmla="*/ 72718 h 2147850"/>
                  <a:gd name="connsiteX1" fmla="*/ 2287009 w 2546370"/>
                  <a:gd name="connsiteY1" fmla="*/ 3994 h 2147850"/>
                  <a:gd name="connsiteX2" fmla="*/ 1806226 w 2546370"/>
                  <a:gd name="connsiteY2" fmla="*/ 54146 h 2147850"/>
                  <a:gd name="connsiteX3" fmla="*/ 1175204 w 2546370"/>
                  <a:gd name="connsiteY3" fmla="*/ 313507 h 2147850"/>
                  <a:gd name="connsiteX4" fmla="*/ 1117608 w 2546370"/>
                  <a:gd name="connsiteY4" fmla="*/ 280120 h 2147850"/>
                  <a:gd name="connsiteX5" fmla="*/ 666888 w 2546370"/>
                  <a:gd name="connsiteY5" fmla="*/ 378112 h 2147850"/>
                  <a:gd name="connsiteX6" fmla="*/ 232644 w 2546370"/>
                  <a:gd name="connsiteY6" fmla="*/ 515489 h 2147850"/>
                  <a:gd name="connsiteX7" fmla="*/ 204894 w 2546370"/>
                  <a:gd name="connsiteY7" fmla="*/ 586093 h 2147850"/>
                  <a:gd name="connsiteX8" fmla="*/ 366119 w 2546370"/>
                  <a:gd name="connsiteY8" fmla="*/ 840250 h 2147850"/>
                  <a:gd name="connsiteX9" fmla="*/ 310113 w 2546370"/>
                  <a:gd name="connsiteY9" fmla="*/ 885489 h 2147850"/>
                  <a:gd name="connsiteX10" fmla="*/ 238787 w 2546370"/>
                  <a:gd name="connsiteY10" fmla="*/ 1043606 h 2147850"/>
                  <a:gd name="connsiteX11" fmla="*/ 227947 w 2546370"/>
                  <a:gd name="connsiteY11" fmla="*/ 1185680 h 2147850"/>
                  <a:gd name="connsiteX12" fmla="*/ 124029 w 2546370"/>
                  <a:gd name="connsiteY12" fmla="*/ 1264377 h 2147850"/>
                  <a:gd name="connsiteX13" fmla="*/ 34565 w 2546370"/>
                  <a:gd name="connsiteY13" fmla="*/ 1363308 h 2147850"/>
                  <a:gd name="connsiteX14" fmla="*/ 323627 w 2546370"/>
                  <a:gd name="connsiteY14" fmla="*/ 2005099 h 2147850"/>
                  <a:gd name="connsiteX15" fmla="*/ 548372 w 2546370"/>
                  <a:gd name="connsiteY15" fmla="*/ 2069054 h 2147850"/>
                  <a:gd name="connsiteX16" fmla="*/ 746886 w 2546370"/>
                  <a:gd name="connsiteY16" fmla="*/ 1994259 h 2147850"/>
                  <a:gd name="connsiteX17" fmla="*/ 804409 w 2546370"/>
                  <a:gd name="connsiteY17" fmla="*/ 1972507 h 2147850"/>
                  <a:gd name="connsiteX18" fmla="*/ 833099 w 2546370"/>
                  <a:gd name="connsiteY18" fmla="*/ 1983202 h 2147850"/>
                  <a:gd name="connsiteX19" fmla="*/ 984929 w 2546370"/>
                  <a:gd name="connsiteY19" fmla="*/ 2034439 h 2147850"/>
                  <a:gd name="connsiteX20" fmla="*/ 1187633 w 2546370"/>
                  <a:gd name="connsiteY20" fmla="*/ 1969183 h 2147850"/>
                  <a:gd name="connsiteX21" fmla="*/ 1369598 w 2546370"/>
                  <a:gd name="connsiteY21" fmla="*/ 2124626 h 2147850"/>
                  <a:gd name="connsiteX22" fmla="*/ 1565582 w 2546370"/>
                  <a:gd name="connsiteY22" fmla="*/ 2082495 h 2147850"/>
                  <a:gd name="connsiteX23" fmla="*/ 1957551 w 2546370"/>
                  <a:gd name="connsiteY23" fmla="*/ 1386795 h 2147850"/>
                  <a:gd name="connsiteX24" fmla="*/ 1959790 w 2546370"/>
                  <a:gd name="connsiteY24" fmla="*/ 1314674 h 2147850"/>
                  <a:gd name="connsiteX25" fmla="*/ 2181140 w 2546370"/>
                  <a:gd name="connsiteY25" fmla="*/ 1066948 h 2147850"/>
                  <a:gd name="connsiteX26" fmla="*/ 2382328 w 2546370"/>
                  <a:gd name="connsiteY26" fmla="*/ 774633 h 2147850"/>
                  <a:gd name="connsiteX27" fmla="*/ 2510960 w 2546370"/>
                  <a:gd name="connsiteY27" fmla="*/ 482681 h 2147850"/>
                  <a:gd name="connsiteX28" fmla="*/ 2546370 w 2546370"/>
                  <a:gd name="connsiteY28" fmla="*/ 139997 h 2147850"/>
                  <a:gd name="connsiteX29" fmla="*/ 2517826 w 2546370"/>
                  <a:gd name="connsiteY29" fmla="*/ 72718 h 2147850"/>
                  <a:gd name="connsiteX30" fmla="*/ 1099253 w 2546370"/>
                  <a:gd name="connsiteY30" fmla="*/ 1095059 h 2147850"/>
                  <a:gd name="connsiteX31" fmla="*/ 1099036 w 2546370"/>
                  <a:gd name="connsiteY31" fmla="*/ 1094119 h 2147850"/>
                  <a:gd name="connsiteX32" fmla="*/ 1100409 w 2546370"/>
                  <a:gd name="connsiteY32" fmla="*/ 1094192 h 2147850"/>
                  <a:gd name="connsiteX33" fmla="*/ 1099253 w 2546370"/>
                  <a:gd name="connsiteY33" fmla="*/ 1095059 h 21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46370" h="2147850">
                    <a:moveTo>
                      <a:pt x="2517826" y="72718"/>
                    </a:moveTo>
                    <a:cubicBezTo>
                      <a:pt x="2446138" y="31671"/>
                      <a:pt x="2368018" y="10208"/>
                      <a:pt x="2287009" y="3994"/>
                    </a:cubicBezTo>
                    <a:cubicBezTo>
                      <a:pt x="2124122" y="-8436"/>
                      <a:pt x="1963188" y="8113"/>
                      <a:pt x="1806226" y="54146"/>
                    </a:cubicBezTo>
                    <a:cubicBezTo>
                      <a:pt x="1586106" y="118679"/>
                      <a:pt x="1377186" y="204675"/>
                      <a:pt x="1175204" y="313507"/>
                    </a:cubicBezTo>
                    <a:cubicBezTo>
                      <a:pt x="1163135" y="290021"/>
                      <a:pt x="1147237" y="273905"/>
                      <a:pt x="1117608" y="280120"/>
                    </a:cubicBezTo>
                    <a:cubicBezTo>
                      <a:pt x="969030" y="311194"/>
                      <a:pt x="816116" y="342558"/>
                      <a:pt x="666888" y="378112"/>
                    </a:cubicBezTo>
                    <a:cubicBezTo>
                      <a:pt x="523657" y="412222"/>
                      <a:pt x="360048" y="438671"/>
                      <a:pt x="232644" y="515489"/>
                    </a:cubicBezTo>
                    <a:cubicBezTo>
                      <a:pt x="205834" y="531677"/>
                      <a:pt x="195499" y="555958"/>
                      <a:pt x="204894" y="586093"/>
                    </a:cubicBezTo>
                    <a:cubicBezTo>
                      <a:pt x="231488" y="671221"/>
                      <a:pt x="271307" y="805708"/>
                      <a:pt x="366119" y="840250"/>
                    </a:cubicBezTo>
                    <a:cubicBezTo>
                      <a:pt x="360988" y="838372"/>
                      <a:pt x="317701" y="878913"/>
                      <a:pt x="310113" y="885489"/>
                    </a:cubicBezTo>
                    <a:cubicBezTo>
                      <a:pt x="265163" y="924801"/>
                      <a:pt x="237558" y="983481"/>
                      <a:pt x="238787" y="1043606"/>
                    </a:cubicBezTo>
                    <a:cubicBezTo>
                      <a:pt x="235174" y="1090940"/>
                      <a:pt x="231561" y="1138274"/>
                      <a:pt x="227947" y="1185680"/>
                    </a:cubicBezTo>
                    <a:cubicBezTo>
                      <a:pt x="226791" y="1200928"/>
                      <a:pt x="139493" y="1251803"/>
                      <a:pt x="124029" y="1264377"/>
                    </a:cubicBezTo>
                    <a:cubicBezTo>
                      <a:pt x="88764" y="1292994"/>
                      <a:pt x="56244" y="1322623"/>
                      <a:pt x="34565" y="1363308"/>
                    </a:cubicBezTo>
                    <a:cubicBezTo>
                      <a:pt x="-88576" y="1594414"/>
                      <a:pt x="143179" y="1879574"/>
                      <a:pt x="323627" y="2005099"/>
                    </a:cubicBezTo>
                    <a:cubicBezTo>
                      <a:pt x="384908" y="2047735"/>
                      <a:pt x="472711" y="2080327"/>
                      <a:pt x="548372" y="2069054"/>
                    </a:cubicBezTo>
                    <a:cubicBezTo>
                      <a:pt x="619843" y="2058431"/>
                      <a:pt x="687989" y="2036607"/>
                      <a:pt x="746886" y="1994259"/>
                    </a:cubicBezTo>
                    <a:cubicBezTo>
                      <a:pt x="765386" y="1980962"/>
                      <a:pt x="781357" y="1969905"/>
                      <a:pt x="804409" y="1972507"/>
                    </a:cubicBezTo>
                    <a:cubicBezTo>
                      <a:pt x="813948" y="1976048"/>
                      <a:pt x="823559" y="1979445"/>
                      <a:pt x="833099" y="1983202"/>
                    </a:cubicBezTo>
                    <a:cubicBezTo>
                      <a:pt x="882818" y="2002859"/>
                      <a:pt x="931958" y="2025116"/>
                      <a:pt x="984929" y="2034439"/>
                    </a:cubicBezTo>
                    <a:cubicBezTo>
                      <a:pt x="1063409" y="2048314"/>
                      <a:pt x="1127942" y="2015505"/>
                      <a:pt x="1187633" y="1969183"/>
                    </a:cubicBezTo>
                    <a:cubicBezTo>
                      <a:pt x="1183297" y="1972579"/>
                      <a:pt x="1350520" y="2113642"/>
                      <a:pt x="1369598" y="2124626"/>
                    </a:cubicBezTo>
                    <a:cubicBezTo>
                      <a:pt x="1439334" y="2165095"/>
                      <a:pt x="1518537" y="2153677"/>
                      <a:pt x="1565582" y="2082495"/>
                    </a:cubicBezTo>
                    <a:cubicBezTo>
                      <a:pt x="1712281" y="1860568"/>
                      <a:pt x="1817428" y="1612914"/>
                      <a:pt x="1957551" y="1386795"/>
                    </a:cubicBezTo>
                    <a:cubicBezTo>
                      <a:pt x="1973449" y="1361141"/>
                      <a:pt x="1978001" y="1339389"/>
                      <a:pt x="1959790" y="1314674"/>
                    </a:cubicBezTo>
                    <a:cubicBezTo>
                      <a:pt x="1960080" y="1315107"/>
                      <a:pt x="2163290" y="1088627"/>
                      <a:pt x="2181140" y="1066948"/>
                    </a:cubicBezTo>
                    <a:cubicBezTo>
                      <a:pt x="2255574" y="976182"/>
                      <a:pt x="2325816" y="877684"/>
                      <a:pt x="2382328" y="774633"/>
                    </a:cubicBezTo>
                    <a:cubicBezTo>
                      <a:pt x="2432624" y="682928"/>
                      <a:pt x="2480681" y="584792"/>
                      <a:pt x="2510960" y="482681"/>
                    </a:cubicBezTo>
                    <a:cubicBezTo>
                      <a:pt x="2543841" y="371681"/>
                      <a:pt x="2545648" y="254827"/>
                      <a:pt x="2546370" y="139997"/>
                    </a:cubicBezTo>
                    <a:cubicBezTo>
                      <a:pt x="2543190" y="114993"/>
                      <a:pt x="2545286" y="88472"/>
                      <a:pt x="2517826" y="72718"/>
                    </a:cubicBezTo>
                    <a:close/>
                    <a:moveTo>
                      <a:pt x="1099253" y="1095059"/>
                    </a:moveTo>
                    <a:cubicBezTo>
                      <a:pt x="1099180" y="1094770"/>
                      <a:pt x="1099108" y="1094408"/>
                      <a:pt x="1099036" y="1094119"/>
                    </a:cubicBezTo>
                    <a:cubicBezTo>
                      <a:pt x="1099470" y="1094119"/>
                      <a:pt x="1099903" y="1094192"/>
                      <a:pt x="1100409" y="1094192"/>
                    </a:cubicBezTo>
                    <a:cubicBezTo>
                      <a:pt x="1100047" y="1094481"/>
                      <a:pt x="1099686" y="1094770"/>
                      <a:pt x="1099253" y="1095059"/>
                    </a:cubicBezTo>
                    <a:close/>
                  </a:path>
                </a:pathLst>
              </a:custGeom>
              <a:solidFill>
                <a:schemeClr val="accent2">
                  <a:lumMod val="40000"/>
                  <a:lumOff val="60000"/>
                </a:schemeClr>
              </a:solidFill>
              <a:ln w="722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1FB4AA3-7E6B-DC25-65F6-7F97BE337DAE}"/>
                  </a:ext>
                </a:extLst>
              </p:cNvPr>
              <p:cNvSpPr/>
              <p:nvPr/>
            </p:nvSpPr>
            <p:spPr>
              <a:xfrm>
                <a:off x="8930713" y="-56305"/>
                <a:ext cx="2437663" cy="2116158"/>
              </a:xfrm>
              <a:custGeom>
                <a:avLst/>
                <a:gdLst>
                  <a:gd name="connsiteX0" fmla="*/ 2365613 w 2392711"/>
                  <a:gd name="connsiteY0" fmla="*/ 0 h 2077135"/>
                  <a:gd name="connsiteX1" fmla="*/ 0 w 2392711"/>
                  <a:gd name="connsiteY1" fmla="*/ 1766459 h 2077135"/>
                  <a:gd name="connsiteX2" fmla="*/ 97775 w 2392711"/>
                  <a:gd name="connsiteY2" fmla="*/ 1873557 h 2077135"/>
                  <a:gd name="connsiteX3" fmla="*/ 110855 w 2392711"/>
                  <a:gd name="connsiteY3" fmla="*/ 1880494 h 2077135"/>
                  <a:gd name="connsiteX4" fmla="*/ 236380 w 2392711"/>
                  <a:gd name="connsiteY4" fmla="*/ 1967646 h 2077135"/>
                  <a:gd name="connsiteX5" fmla="*/ 368048 w 2392711"/>
                  <a:gd name="connsiteY5" fmla="*/ 1999443 h 2077135"/>
                  <a:gd name="connsiteX6" fmla="*/ 436556 w 2392711"/>
                  <a:gd name="connsiteY6" fmla="*/ 1986435 h 2077135"/>
                  <a:gd name="connsiteX7" fmla="*/ 593300 w 2392711"/>
                  <a:gd name="connsiteY7" fmla="*/ 1920529 h 2077135"/>
                  <a:gd name="connsiteX8" fmla="*/ 650823 w 2392711"/>
                  <a:gd name="connsiteY8" fmla="*/ 1898777 h 2077135"/>
                  <a:gd name="connsiteX9" fmla="*/ 650823 w 2392711"/>
                  <a:gd name="connsiteY9" fmla="*/ 1898777 h 2077135"/>
                  <a:gd name="connsiteX10" fmla="*/ 650823 w 2392711"/>
                  <a:gd name="connsiteY10" fmla="*/ 1898777 h 2077135"/>
                  <a:gd name="connsiteX11" fmla="*/ 679513 w 2392711"/>
                  <a:gd name="connsiteY11" fmla="*/ 1909473 h 2077135"/>
                  <a:gd name="connsiteX12" fmla="*/ 831342 w 2392711"/>
                  <a:gd name="connsiteY12" fmla="*/ 1960709 h 2077135"/>
                  <a:gd name="connsiteX13" fmla="*/ 1034047 w 2392711"/>
                  <a:gd name="connsiteY13" fmla="*/ 1895453 h 2077135"/>
                  <a:gd name="connsiteX14" fmla="*/ 1034047 w 2392711"/>
                  <a:gd name="connsiteY14" fmla="*/ 1895453 h 2077135"/>
                  <a:gd name="connsiteX15" fmla="*/ 1132762 w 2392711"/>
                  <a:gd name="connsiteY15" fmla="*/ 1990699 h 2077135"/>
                  <a:gd name="connsiteX16" fmla="*/ 1257565 w 2392711"/>
                  <a:gd name="connsiteY16" fmla="*/ 2072070 h 2077135"/>
                  <a:gd name="connsiteX17" fmla="*/ 1419439 w 2392711"/>
                  <a:gd name="connsiteY17" fmla="*/ 1998937 h 2077135"/>
                  <a:gd name="connsiteX18" fmla="*/ 1499655 w 2392711"/>
                  <a:gd name="connsiteY18" fmla="*/ 1852383 h 2077135"/>
                  <a:gd name="connsiteX19" fmla="*/ 1706551 w 2392711"/>
                  <a:gd name="connsiteY19" fmla="*/ 1484045 h 2077135"/>
                  <a:gd name="connsiteX20" fmla="*/ 1803965 w 2392711"/>
                  <a:gd name="connsiteY20" fmla="*/ 1313282 h 2077135"/>
                  <a:gd name="connsiteX21" fmla="*/ 1806205 w 2392711"/>
                  <a:gd name="connsiteY21" fmla="*/ 1241161 h 2077135"/>
                  <a:gd name="connsiteX22" fmla="*/ 1806205 w 2392711"/>
                  <a:gd name="connsiteY22" fmla="*/ 1241161 h 2077135"/>
                  <a:gd name="connsiteX23" fmla="*/ 1806205 w 2392711"/>
                  <a:gd name="connsiteY23" fmla="*/ 1241161 h 2077135"/>
                  <a:gd name="connsiteX24" fmla="*/ 2085728 w 2392711"/>
                  <a:gd name="connsiteY24" fmla="*/ 920808 h 2077135"/>
                  <a:gd name="connsiteX25" fmla="*/ 2164136 w 2392711"/>
                  <a:gd name="connsiteY25" fmla="*/ 803376 h 2077135"/>
                  <a:gd name="connsiteX26" fmla="*/ 2164136 w 2392711"/>
                  <a:gd name="connsiteY26" fmla="*/ 803376 h 2077135"/>
                  <a:gd name="connsiteX27" fmla="*/ 2228670 w 2392711"/>
                  <a:gd name="connsiteY27" fmla="*/ 701193 h 2077135"/>
                  <a:gd name="connsiteX28" fmla="*/ 2361927 w 2392711"/>
                  <a:gd name="connsiteY28" fmla="*/ 393486 h 2077135"/>
                  <a:gd name="connsiteX29" fmla="*/ 2391628 w 2392711"/>
                  <a:gd name="connsiteY29" fmla="*/ 237609 h 2077135"/>
                  <a:gd name="connsiteX30" fmla="*/ 2392712 w 2392711"/>
                  <a:gd name="connsiteY30" fmla="*/ 66557 h 2077135"/>
                  <a:gd name="connsiteX31" fmla="*/ 2365613 w 2392711"/>
                  <a:gd name="connsiteY31" fmla="*/ 0 h 20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92711" h="2077135">
                    <a:moveTo>
                      <a:pt x="2365613" y="0"/>
                    </a:moveTo>
                    <a:lnTo>
                      <a:pt x="0" y="1766459"/>
                    </a:lnTo>
                    <a:cubicBezTo>
                      <a:pt x="30134" y="1804109"/>
                      <a:pt x="63088" y="1839519"/>
                      <a:pt x="97775" y="1873557"/>
                    </a:cubicBezTo>
                    <a:cubicBezTo>
                      <a:pt x="102184" y="1875797"/>
                      <a:pt x="107459" y="1877170"/>
                      <a:pt x="110855" y="1880494"/>
                    </a:cubicBezTo>
                    <a:cubicBezTo>
                      <a:pt x="148000" y="1916338"/>
                      <a:pt x="185650" y="1951892"/>
                      <a:pt x="236380" y="1967646"/>
                    </a:cubicBezTo>
                    <a:cubicBezTo>
                      <a:pt x="279450" y="1981088"/>
                      <a:pt x="320498" y="2000383"/>
                      <a:pt x="368048" y="1999443"/>
                    </a:cubicBezTo>
                    <a:cubicBezTo>
                      <a:pt x="392474" y="1998937"/>
                      <a:pt x="413142" y="1988097"/>
                      <a:pt x="436556" y="1986435"/>
                    </a:cubicBezTo>
                    <a:cubicBezTo>
                      <a:pt x="496031" y="1982172"/>
                      <a:pt x="546617" y="1954133"/>
                      <a:pt x="593300" y="1920529"/>
                    </a:cubicBezTo>
                    <a:cubicBezTo>
                      <a:pt x="611799" y="1907232"/>
                      <a:pt x="627771" y="1896176"/>
                      <a:pt x="650823" y="1898777"/>
                    </a:cubicBezTo>
                    <a:cubicBezTo>
                      <a:pt x="650823" y="1898777"/>
                      <a:pt x="650823" y="1898777"/>
                      <a:pt x="650823" y="1898777"/>
                    </a:cubicBezTo>
                    <a:cubicBezTo>
                      <a:pt x="650823" y="1898777"/>
                      <a:pt x="650823" y="1898777"/>
                      <a:pt x="650823" y="1898777"/>
                    </a:cubicBezTo>
                    <a:cubicBezTo>
                      <a:pt x="660363" y="1902318"/>
                      <a:pt x="669974" y="1905715"/>
                      <a:pt x="679513" y="1909473"/>
                    </a:cubicBezTo>
                    <a:cubicBezTo>
                      <a:pt x="729231" y="1929129"/>
                      <a:pt x="778372" y="1951387"/>
                      <a:pt x="831342" y="1960709"/>
                    </a:cubicBezTo>
                    <a:cubicBezTo>
                      <a:pt x="909823" y="1974584"/>
                      <a:pt x="974356" y="1941775"/>
                      <a:pt x="1034047" y="1895453"/>
                    </a:cubicBezTo>
                    <a:lnTo>
                      <a:pt x="1034047" y="1895453"/>
                    </a:lnTo>
                    <a:cubicBezTo>
                      <a:pt x="1066856" y="1927322"/>
                      <a:pt x="1098653" y="1960275"/>
                      <a:pt x="1132762" y="1990699"/>
                    </a:cubicBezTo>
                    <a:cubicBezTo>
                      <a:pt x="1170051" y="2023941"/>
                      <a:pt x="1210448" y="2054076"/>
                      <a:pt x="1257565" y="2072070"/>
                    </a:cubicBezTo>
                    <a:cubicBezTo>
                      <a:pt x="1308512" y="2091509"/>
                      <a:pt x="1393207" y="2052414"/>
                      <a:pt x="1419439" y="1998937"/>
                    </a:cubicBezTo>
                    <a:cubicBezTo>
                      <a:pt x="1443937" y="1948857"/>
                      <a:pt x="1471254" y="1899933"/>
                      <a:pt x="1499655" y="1852383"/>
                    </a:cubicBezTo>
                    <a:cubicBezTo>
                      <a:pt x="1571848" y="1731338"/>
                      <a:pt x="1637032" y="1606535"/>
                      <a:pt x="1706551" y="1484045"/>
                    </a:cubicBezTo>
                    <a:cubicBezTo>
                      <a:pt x="1738926" y="1427028"/>
                      <a:pt x="1769422" y="1368926"/>
                      <a:pt x="1803965" y="1313282"/>
                    </a:cubicBezTo>
                    <a:cubicBezTo>
                      <a:pt x="1819863" y="1287627"/>
                      <a:pt x="1824416" y="1265876"/>
                      <a:pt x="1806205" y="1241161"/>
                    </a:cubicBezTo>
                    <a:lnTo>
                      <a:pt x="1806205" y="1241161"/>
                    </a:lnTo>
                    <a:cubicBezTo>
                      <a:pt x="1806205" y="1241161"/>
                      <a:pt x="1806205" y="1241161"/>
                      <a:pt x="1806205" y="1241161"/>
                    </a:cubicBezTo>
                    <a:cubicBezTo>
                      <a:pt x="1907955" y="1141868"/>
                      <a:pt x="1997564" y="1031952"/>
                      <a:pt x="2085728" y="920808"/>
                    </a:cubicBezTo>
                    <a:cubicBezTo>
                      <a:pt x="2109432" y="880050"/>
                      <a:pt x="2143251" y="846013"/>
                      <a:pt x="2164136" y="803376"/>
                    </a:cubicBezTo>
                    <a:cubicBezTo>
                      <a:pt x="2164136" y="803376"/>
                      <a:pt x="2164136" y="803376"/>
                      <a:pt x="2164136" y="803376"/>
                    </a:cubicBezTo>
                    <a:cubicBezTo>
                      <a:pt x="2185743" y="769339"/>
                      <a:pt x="2209302" y="736458"/>
                      <a:pt x="2228670" y="701193"/>
                    </a:cubicBezTo>
                    <a:cubicBezTo>
                      <a:pt x="2282579" y="602839"/>
                      <a:pt x="2333165" y="502679"/>
                      <a:pt x="2361927" y="393486"/>
                    </a:cubicBezTo>
                    <a:cubicBezTo>
                      <a:pt x="2375368" y="342322"/>
                      <a:pt x="2391195" y="291302"/>
                      <a:pt x="2391628" y="237609"/>
                    </a:cubicBezTo>
                    <a:cubicBezTo>
                      <a:pt x="2392062" y="180592"/>
                      <a:pt x="2392350" y="123574"/>
                      <a:pt x="2392712" y="66557"/>
                    </a:cubicBezTo>
                    <a:cubicBezTo>
                      <a:pt x="2389532" y="41769"/>
                      <a:pt x="2391483" y="15826"/>
                      <a:pt x="2365613" y="0"/>
                    </a:cubicBezTo>
                    <a:close/>
                  </a:path>
                </a:pathLst>
              </a:custGeom>
              <a:solidFill>
                <a:schemeClr val="accent2"/>
              </a:solidFill>
              <a:ln w="722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C5D76EF-75DD-F2CC-39F2-A0082BA178C6}"/>
                  </a:ext>
                </a:extLst>
              </p:cNvPr>
              <p:cNvSpPr/>
              <p:nvPr/>
            </p:nvSpPr>
            <p:spPr>
              <a:xfrm>
                <a:off x="8768009" y="1076673"/>
                <a:ext cx="825607" cy="911522"/>
              </a:xfrm>
              <a:custGeom>
                <a:avLst/>
                <a:gdLst>
                  <a:gd name="connsiteX0" fmla="*/ 250036 w 810382"/>
                  <a:gd name="connsiteY0" fmla="*/ 768915 h 894713"/>
                  <a:gd name="connsiteX1" fmla="*/ 175169 w 810382"/>
                  <a:gd name="connsiteY1" fmla="*/ 689351 h 894713"/>
                  <a:gd name="connsiteX2" fmla="*/ 33456 w 810382"/>
                  <a:gd name="connsiteY2" fmla="*/ 184865 h 894713"/>
                  <a:gd name="connsiteX3" fmla="*/ 121548 w 810382"/>
                  <a:gd name="connsiteY3" fmla="*/ 84994 h 894713"/>
                  <a:gd name="connsiteX4" fmla="*/ 233993 w 810382"/>
                  <a:gd name="connsiteY4" fmla="*/ 10 h 894713"/>
                  <a:gd name="connsiteX5" fmla="*/ 240496 w 810382"/>
                  <a:gd name="connsiteY5" fmla="*/ 59990 h 894713"/>
                  <a:gd name="connsiteX6" fmla="*/ 775478 w 810382"/>
                  <a:gd name="connsiteY6" fmla="*/ 767831 h 894713"/>
                  <a:gd name="connsiteX7" fmla="*/ 810382 w 810382"/>
                  <a:gd name="connsiteY7" fmla="*/ 786765 h 894713"/>
                  <a:gd name="connsiteX8" fmla="*/ 691000 w 810382"/>
                  <a:gd name="connsiteY8" fmla="*/ 849491 h 894713"/>
                  <a:gd name="connsiteX9" fmla="*/ 520381 w 810382"/>
                  <a:gd name="connsiteY9" fmla="*/ 894657 h 894713"/>
                  <a:gd name="connsiteX10" fmla="*/ 250036 w 810382"/>
                  <a:gd name="connsiteY10" fmla="*/ 768915 h 89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0382" h="894713">
                    <a:moveTo>
                      <a:pt x="250036" y="768915"/>
                    </a:moveTo>
                    <a:cubicBezTo>
                      <a:pt x="223442" y="743550"/>
                      <a:pt x="198583" y="716306"/>
                      <a:pt x="175169" y="689351"/>
                    </a:cubicBezTo>
                    <a:cubicBezTo>
                      <a:pt x="60122" y="556671"/>
                      <a:pt x="-59983" y="360181"/>
                      <a:pt x="33456" y="184865"/>
                    </a:cubicBezTo>
                    <a:cubicBezTo>
                      <a:pt x="54557" y="145191"/>
                      <a:pt x="87077" y="113105"/>
                      <a:pt x="121548" y="84994"/>
                    </a:cubicBezTo>
                    <a:cubicBezTo>
                      <a:pt x="128846" y="79068"/>
                      <a:pt x="233849" y="-1002"/>
                      <a:pt x="233993" y="10"/>
                    </a:cubicBezTo>
                    <a:cubicBezTo>
                      <a:pt x="238690" y="25664"/>
                      <a:pt x="238184" y="42718"/>
                      <a:pt x="240496" y="59990"/>
                    </a:cubicBezTo>
                    <a:cubicBezTo>
                      <a:pt x="273955" y="307499"/>
                      <a:pt x="501447" y="627563"/>
                      <a:pt x="775478" y="767831"/>
                    </a:cubicBezTo>
                    <a:cubicBezTo>
                      <a:pt x="787258" y="773829"/>
                      <a:pt x="798748" y="780477"/>
                      <a:pt x="810382" y="786765"/>
                    </a:cubicBezTo>
                    <a:cubicBezTo>
                      <a:pt x="784150" y="772456"/>
                      <a:pt x="712535" y="838796"/>
                      <a:pt x="691000" y="849491"/>
                    </a:cubicBezTo>
                    <a:cubicBezTo>
                      <a:pt x="640848" y="874495"/>
                      <a:pt x="576676" y="893501"/>
                      <a:pt x="520381" y="894657"/>
                    </a:cubicBezTo>
                    <a:cubicBezTo>
                      <a:pt x="412561" y="896753"/>
                      <a:pt x="324469" y="839952"/>
                      <a:pt x="250036" y="768915"/>
                    </a:cubicBezTo>
                    <a:close/>
                  </a:path>
                </a:pathLst>
              </a:custGeom>
              <a:solidFill>
                <a:schemeClr val="accent6"/>
              </a:solidFill>
              <a:ln w="7224"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CD0F0757-79A5-E3E7-E413-2E942B274673}"/>
                  </a:ext>
                </a:extLst>
              </p:cNvPr>
              <p:cNvSpPr/>
              <p:nvPr/>
            </p:nvSpPr>
            <p:spPr>
              <a:xfrm>
                <a:off x="8979447" y="-131272"/>
                <a:ext cx="2394230" cy="2191162"/>
              </a:xfrm>
              <a:custGeom>
                <a:avLst/>
                <a:gdLst>
                  <a:gd name="connsiteX0" fmla="*/ 1754931 w 2394230"/>
                  <a:gd name="connsiteY0" fmla="*/ 1327151 h 2191162"/>
                  <a:gd name="connsiteX1" fmla="*/ 1791255 w 2394230"/>
                  <a:gd name="connsiteY1" fmla="*/ 1339372 h 2191162"/>
                  <a:gd name="connsiteX2" fmla="*/ 1788973 w 2394230"/>
                  <a:gd name="connsiteY2" fmla="*/ 1412848 h 2191162"/>
                  <a:gd name="connsiteX3" fmla="*/ 1689729 w 2394230"/>
                  <a:gd name="connsiteY3" fmla="*/ 1586820 h 2191162"/>
                  <a:gd name="connsiteX4" fmla="*/ 1478946 w 2394230"/>
                  <a:gd name="connsiteY4" fmla="*/ 1962077 h 2191162"/>
                  <a:gd name="connsiteX5" fmla="*/ 1397224 w 2394230"/>
                  <a:gd name="connsiteY5" fmla="*/ 2111385 h 2191162"/>
                  <a:gd name="connsiteX6" fmla="*/ 1236947 w 2394230"/>
                  <a:gd name="connsiteY6" fmla="*/ 2187511 h 2191162"/>
                  <a:gd name="connsiteX7" fmla="*/ 1106928 w 2394230"/>
                  <a:gd name="connsiteY7" fmla="*/ 2107999 h 2191162"/>
                  <a:gd name="connsiteX8" fmla="*/ 1004665 w 2394230"/>
                  <a:gd name="connsiteY8" fmla="*/ 2006104 h 2191162"/>
                  <a:gd name="connsiteX9" fmla="*/ 1118045 w 2394230"/>
                  <a:gd name="connsiteY9" fmla="*/ 1841703 h 2191162"/>
                  <a:gd name="connsiteX10" fmla="*/ 1287966 w 2394230"/>
                  <a:gd name="connsiteY10" fmla="*/ 1683340 h 2191162"/>
                  <a:gd name="connsiteX11" fmla="*/ 1719546 w 2394230"/>
                  <a:gd name="connsiteY11" fmla="*/ 1343200 h 2191162"/>
                  <a:gd name="connsiteX12" fmla="*/ 1754931 w 2394230"/>
                  <a:gd name="connsiteY12" fmla="*/ 1327151 h 2191162"/>
                  <a:gd name="connsiteX13" fmla="*/ 914404 w 2394230"/>
                  <a:gd name="connsiteY13" fmla="*/ 1114601 h 2191162"/>
                  <a:gd name="connsiteX14" fmla="*/ 914625 w 2394230"/>
                  <a:gd name="connsiteY14" fmla="*/ 1115557 h 2191162"/>
                  <a:gd name="connsiteX15" fmla="*/ 915803 w 2394230"/>
                  <a:gd name="connsiteY15" fmla="*/ 1114674 h 2191162"/>
                  <a:gd name="connsiteX16" fmla="*/ 914404 w 2394230"/>
                  <a:gd name="connsiteY16" fmla="*/ 1114601 h 2191162"/>
                  <a:gd name="connsiteX17" fmla="*/ 1319699 w 2394230"/>
                  <a:gd name="connsiteY17" fmla="*/ 810712 h 2191162"/>
                  <a:gd name="connsiteX18" fmla="*/ 1353124 w 2394230"/>
                  <a:gd name="connsiteY18" fmla="*/ 822317 h 2191162"/>
                  <a:gd name="connsiteX19" fmla="*/ 1370574 w 2394230"/>
                  <a:gd name="connsiteY19" fmla="*/ 843225 h 2191162"/>
                  <a:gd name="connsiteX20" fmla="*/ 1351946 w 2394230"/>
                  <a:gd name="connsiteY20" fmla="*/ 909707 h 2191162"/>
                  <a:gd name="connsiteX21" fmla="*/ 954086 w 2394230"/>
                  <a:gd name="connsiteY21" fmla="*/ 1310144 h 2191162"/>
                  <a:gd name="connsiteX22" fmla="*/ 746028 w 2394230"/>
                  <a:gd name="connsiteY22" fmla="*/ 1505834 h 2191162"/>
                  <a:gd name="connsiteX23" fmla="*/ 569774 w 2394230"/>
                  <a:gd name="connsiteY23" fmla="*/ 1573788 h 2191162"/>
                  <a:gd name="connsiteX24" fmla="*/ 471193 w 2394230"/>
                  <a:gd name="connsiteY24" fmla="*/ 1476753 h 2191162"/>
                  <a:gd name="connsiteX25" fmla="*/ 409937 w 2394230"/>
                  <a:gd name="connsiteY25" fmla="*/ 1381853 h 2191162"/>
                  <a:gd name="connsiteX26" fmla="*/ 368709 w 2394230"/>
                  <a:gd name="connsiteY26" fmla="*/ 1300204 h 2191162"/>
                  <a:gd name="connsiteX27" fmla="*/ 391312 w 2394230"/>
                  <a:gd name="connsiteY27" fmla="*/ 1231294 h 2191162"/>
                  <a:gd name="connsiteX28" fmla="*/ 830032 w 2394230"/>
                  <a:gd name="connsiteY28" fmla="*/ 1015430 h 2191162"/>
                  <a:gd name="connsiteX29" fmla="*/ 1284728 w 2394230"/>
                  <a:gd name="connsiteY29" fmla="*/ 817384 h 2191162"/>
                  <a:gd name="connsiteX30" fmla="*/ 1319699 w 2394230"/>
                  <a:gd name="connsiteY30" fmla="*/ 810712 h 2191162"/>
                  <a:gd name="connsiteX31" fmla="*/ 953467 w 2394230"/>
                  <a:gd name="connsiteY31" fmla="*/ 284618 h 2191162"/>
                  <a:gd name="connsiteX32" fmla="*/ 992002 w 2394230"/>
                  <a:gd name="connsiteY32" fmla="*/ 319322 h 2191162"/>
                  <a:gd name="connsiteX33" fmla="*/ 961080 w 2394230"/>
                  <a:gd name="connsiteY33" fmla="*/ 379104 h 2191162"/>
                  <a:gd name="connsiteX34" fmla="*/ 305171 w 2394230"/>
                  <a:gd name="connsiteY34" fmla="*/ 830267 h 2191162"/>
                  <a:gd name="connsiteX35" fmla="*/ 167717 w 2394230"/>
                  <a:gd name="connsiteY35" fmla="*/ 855962 h 2191162"/>
                  <a:gd name="connsiteX36" fmla="*/ 3464 w 2394230"/>
                  <a:gd name="connsiteY36" fmla="*/ 597029 h 2191162"/>
                  <a:gd name="connsiteX37" fmla="*/ 31734 w 2394230"/>
                  <a:gd name="connsiteY37" fmla="*/ 525100 h 2191162"/>
                  <a:gd name="connsiteX38" fmla="*/ 442184 w 2394230"/>
                  <a:gd name="connsiteY38" fmla="*/ 389779 h 2191162"/>
                  <a:gd name="connsiteX39" fmla="*/ 933325 w 2394230"/>
                  <a:gd name="connsiteY39" fmla="*/ 285309 h 2191162"/>
                  <a:gd name="connsiteX40" fmla="*/ 953467 w 2394230"/>
                  <a:gd name="connsiteY40" fmla="*/ 284618 h 2191162"/>
                  <a:gd name="connsiteX41" fmla="*/ 2000566 w 2394230"/>
                  <a:gd name="connsiteY41" fmla="*/ 115 h 2191162"/>
                  <a:gd name="connsiteX42" fmla="*/ 2124621 w 2394230"/>
                  <a:gd name="connsiteY42" fmla="*/ 4069 h 2191162"/>
                  <a:gd name="connsiteX43" fmla="*/ 2359775 w 2394230"/>
                  <a:gd name="connsiteY43" fmla="*/ 74084 h 2191162"/>
                  <a:gd name="connsiteX44" fmla="*/ 2388782 w 2394230"/>
                  <a:gd name="connsiteY44" fmla="*/ 142701 h 2191162"/>
                  <a:gd name="connsiteX45" fmla="*/ 2221731 w 2394230"/>
                  <a:gd name="connsiteY45" fmla="*/ 789260 h 2191162"/>
                  <a:gd name="connsiteX46" fmla="*/ 2155986 w 2394230"/>
                  <a:gd name="connsiteY46" fmla="*/ 893436 h 2191162"/>
                  <a:gd name="connsiteX47" fmla="*/ 1912293 w 2394230"/>
                  <a:gd name="connsiteY47" fmla="*/ 736104 h 2191162"/>
                  <a:gd name="connsiteX48" fmla="*/ 1741414 w 2394230"/>
                  <a:gd name="connsiteY48" fmla="*/ 573544 h 2191162"/>
                  <a:gd name="connsiteX49" fmla="*/ 1601823 w 2394230"/>
                  <a:gd name="connsiteY49" fmla="*/ 360699 h 2191162"/>
                  <a:gd name="connsiteX50" fmla="*/ 1523120 w 2394230"/>
                  <a:gd name="connsiteY50" fmla="*/ 92711 h 2191162"/>
                  <a:gd name="connsiteX51" fmla="*/ 1634807 w 2394230"/>
                  <a:gd name="connsiteY51" fmla="*/ 55163 h 2191162"/>
                  <a:gd name="connsiteX52" fmla="*/ 2000566 w 2394230"/>
                  <a:gd name="connsiteY52" fmla="*/ 115 h 219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94230" h="2191162">
                    <a:moveTo>
                      <a:pt x="1754931" y="1327151"/>
                    </a:moveTo>
                    <a:cubicBezTo>
                      <a:pt x="1766775" y="1326083"/>
                      <a:pt x="1778776" y="1329727"/>
                      <a:pt x="1791255" y="1339372"/>
                    </a:cubicBezTo>
                    <a:cubicBezTo>
                      <a:pt x="1809808" y="1364478"/>
                      <a:pt x="1805170" y="1386712"/>
                      <a:pt x="1788973" y="1412848"/>
                    </a:cubicBezTo>
                    <a:cubicBezTo>
                      <a:pt x="1753855" y="1469538"/>
                      <a:pt x="1722712" y="1528805"/>
                      <a:pt x="1689729" y="1586820"/>
                    </a:cubicBezTo>
                    <a:cubicBezTo>
                      <a:pt x="1618904" y="1711611"/>
                      <a:pt x="1552496" y="1838759"/>
                      <a:pt x="1478946" y="1962077"/>
                    </a:cubicBezTo>
                    <a:cubicBezTo>
                      <a:pt x="1450012" y="2010521"/>
                      <a:pt x="1422182" y="2060364"/>
                      <a:pt x="1397224" y="2111385"/>
                    </a:cubicBezTo>
                    <a:cubicBezTo>
                      <a:pt x="1371162" y="2164615"/>
                      <a:pt x="1294962" y="2203561"/>
                      <a:pt x="1236947" y="2187511"/>
                    </a:cubicBezTo>
                    <a:cubicBezTo>
                      <a:pt x="1187618" y="2173891"/>
                      <a:pt x="1144549" y="2141644"/>
                      <a:pt x="1106928" y="2107999"/>
                    </a:cubicBezTo>
                    <a:cubicBezTo>
                      <a:pt x="1093822" y="2096292"/>
                      <a:pt x="1003267" y="2021049"/>
                      <a:pt x="1004665" y="2006104"/>
                    </a:cubicBezTo>
                    <a:cubicBezTo>
                      <a:pt x="1011438" y="1934247"/>
                      <a:pt x="1070116" y="1889043"/>
                      <a:pt x="1118045" y="1841703"/>
                    </a:cubicBezTo>
                    <a:cubicBezTo>
                      <a:pt x="1173189" y="1787296"/>
                      <a:pt x="1229804" y="1734508"/>
                      <a:pt x="1287966" y="1683340"/>
                    </a:cubicBezTo>
                    <a:cubicBezTo>
                      <a:pt x="1425863" y="1561935"/>
                      <a:pt x="1575097" y="1455918"/>
                      <a:pt x="1719546" y="1343200"/>
                    </a:cubicBezTo>
                    <a:cubicBezTo>
                      <a:pt x="1731399" y="1333998"/>
                      <a:pt x="1743087" y="1328218"/>
                      <a:pt x="1754931" y="1327151"/>
                    </a:cubicBezTo>
                    <a:close/>
                    <a:moveTo>
                      <a:pt x="914404" y="1114601"/>
                    </a:moveTo>
                    <a:cubicBezTo>
                      <a:pt x="914477" y="1114895"/>
                      <a:pt x="914552" y="1115263"/>
                      <a:pt x="914625" y="1115557"/>
                    </a:cubicBezTo>
                    <a:cubicBezTo>
                      <a:pt x="915066" y="1115263"/>
                      <a:pt x="915435" y="1114968"/>
                      <a:pt x="915803" y="1114674"/>
                    </a:cubicBezTo>
                    <a:cubicBezTo>
                      <a:pt x="915287" y="1114674"/>
                      <a:pt x="914846" y="1114601"/>
                      <a:pt x="914404" y="1114601"/>
                    </a:cubicBezTo>
                    <a:close/>
                    <a:moveTo>
                      <a:pt x="1319699" y="810712"/>
                    </a:moveTo>
                    <a:cubicBezTo>
                      <a:pt x="1331056" y="811457"/>
                      <a:pt x="1342154" y="815249"/>
                      <a:pt x="1353124" y="822317"/>
                    </a:cubicBezTo>
                    <a:cubicBezTo>
                      <a:pt x="1362548" y="826292"/>
                      <a:pt x="1369984" y="831887"/>
                      <a:pt x="1370574" y="843225"/>
                    </a:cubicBezTo>
                    <a:cubicBezTo>
                      <a:pt x="1370941" y="870760"/>
                      <a:pt x="1372634" y="887914"/>
                      <a:pt x="1351946" y="909707"/>
                    </a:cubicBezTo>
                    <a:cubicBezTo>
                      <a:pt x="1222370" y="1046131"/>
                      <a:pt x="1089701" y="1179684"/>
                      <a:pt x="954086" y="1310144"/>
                    </a:cubicBezTo>
                    <a:cubicBezTo>
                      <a:pt x="885470" y="1376183"/>
                      <a:pt x="816117" y="1441414"/>
                      <a:pt x="746028" y="1505834"/>
                    </a:cubicBezTo>
                    <a:cubicBezTo>
                      <a:pt x="692651" y="1554868"/>
                      <a:pt x="641483" y="1629227"/>
                      <a:pt x="569774" y="1573788"/>
                    </a:cubicBezTo>
                    <a:cubicBezTo>
                      <a:pt x="533036" y="1545370"/>
                      <a:pt x="504396" y="1508705"/>
                      <a:pt x="471193" y="1476753"/>
                    </a:cubicBezTo>
                    <a:cubicBezTo>
                      <a:pt x="450726" y="1445095"/>
                      <a:pt x="429964" y="1413732"/>
                      <a:pt x="409937" y="1381853"/>
                    </a:cubicBezTo>
                    <a:cubicBezTo>
                      <a:pt x="393667" y="1356011"/>
                      <a:pt x="380121" y="1328697"/>
                      <a:pt x="368709" y="1300204"/>
                    </a:cubicBezTo>
                    <a:cubicBezTo>
                      <a:pt x="356634" y="1270166"/>
                      <a:pt x="362746" y="1249404"/>
                      <a:pt x="391312" y="1231294"/>
                    </a:cubicBezTo>
                    <a:cubicBezTo>
                      <a:pt x="528103" y="1144712"/>
                      <a:pt x="682638" y="1081912"/>
                      <a:pt x="830032" y="1015430"/>
                    </a:cubicBezTo>
                    <a:cubicBezTo>
                      <a:pt x="980738" y="947476"/>
                      <a:pt x="1132623" y="882171"/>
                      <a:pt x="1284728" y="817384"/>
                    </a:cubicBezTo>
                    <a:cubicBezTo>
                      <a:pt x="1296729" y="812267"/>
                      <a:pt x="1308343" y="809966"/>
                      <a:pt x="1319699" y="810712"/>
                    </a:cubicBezTo>
                    <a:close/>
                    <a:moveTo>
                      <a:pt x="953467" y="284618"/>
                    </a:moveTo>
                    <a:cubicBezTo>
                      <a:pt x="971323" y="287697"/>
                      <a:pt x="982781" y="301377"/>
                      <a:pt x="992002" y="319322"/>
                    </a:cubicBezTo>
                    <a:cubicBezTo>
                      <a:pt x="997081" y="347226"/>
                      <a:pt x="983167" y="364012"/>
                      <a:pt x="961080" y="379104"/>
                    </a:cubicBezTo>
                    <a:cubicBezTo>
                      <a:pt x="742124" y="529002"/>
                      <a:pt x="523316" y="679119"/>
                      <a:pt x="305171" y="830267"/>
                    </a:cubicBezTo>
                    <a:cubicBezTo>
                      <a:pt x="262249" y="860010"/>
                      <a:pt x="217633" y="869140"/>
                      <a:pt x="167717" y="855962"/>
                    </a:cubicBezTo>
                    <a:cubicBezTo>
                      <a:pt x="65233" y="818634"/>
                      <a:pt x="32397" y="689573"/>
                      <a:pt x="3464" y="597029"/>
                    </a:cubicBezTo>
                    <a:cubicBezTo>
                      <a:pt x="-6108" y="566328"/>
                      <a:pt x="4421" y="541591"/>
                      <a:pt x="31734" y="525100"/>
                    </a:cubicBezTo>
                    <a:cubicBezTo>
                      <a:pt x="151005" y="453169"/>
                      <a:pt x="307969" y="424236"/>
                      <a:pt x="442184" y="389779"/>
                    </a:cubicBezTo>
                    <a:cubicBezTo>
                      <a:pt x="604597" y="348109"/>
                      <a:pt x="769586" y="319543"/>
                      <a:pt x="933325" y="285309"/>
                    </a:cubicBezTo>
                    <a:cubicBezTo>
                      <a:pt x="940853" y="283744"/>
                      <a:pt x="947516" y="283592"/>
                      <a:pt x="953467" y="284618"/>
                    </a:cubicBezTo>
                    <a:close/>
                    <a:moveTo>
                      <a:pt x="2000566" y="115"/>
                    </a:moveTo>
                    <a:cubicBezTo>
                      <a:pt x="2041772" y="-417"/>
                      <a:pt x="2083135" y="903"/>
                      <a:pt x="2124621" y="4069"/>
                    </a:cubicBezTo>
                    <a:cubicBezTo>
                      <a:pt x="2206197" y="10326"/>
                      <a:pt x="2288728" y="33370"/>
                      <a:pt x="2359775" y="74084"/>
                    </a:cubicBezTo>
                    <a:cubicBezTo>
                      <a:pt x="2387750" y="90134"/>
                      <a:pt x="2385616" y="117080"/>
                      <a:pt x="2388782" y="142701"/>
                    </a:cubicBezTo>
                    <a:cubicBezTo>
                      <a:pt x="2417053" y="375939"/>
                      <a:pt x="2331429" y="589225"/>
                      <a:pt x="2221731" y="789260"/>
                    </a:cubicBezTo>
                    <a:cubicBezTo>
                      <a:pt x="2202000" y="825187"/>
                      <a:pt x="2177999" y="858760"/>
                      <a:pt x="2155986" y="893436"/>
                    </a:cubicBezTo>
                    <a:cubicBezTo>
                      <a:pt x="2139789" y="918763"/>
                      <a:pt x="1932539" y="751859"/>
                      <a:pt x="1912293" y="736104"/>
                    </a:cubicBezTo>
                    <a:cubicBezTo>
                      <a:pt x="1849934" y="687659"/>
                      <a:pt x="1792360" y="633326"/>
                      <a:pt x="1741414" y="573544"/>
                    </a:cubicBezTo>
                    <a:cubicBezTo>
                      <a:pt x="1686342" y="508829"/>
                      <a:pt x="1639003" y="437709"/>
                      <a:pt x="1601823" y="360699"/>
                    </a:cubicBezTo>
                    <a:cubicBezTo>
                      <a:pt x="1588129" y="332280"/>
                      <a:pt x="1486456" y="118479"/>
                      <a:pt x="1523120" y="92711"/>
                    </a:cubicBezTo>
                    <a:cubicBezTo>
                      <a:pt x="1556619" y="69226"/>
                      <a:pt x="1597333" y="66133"/>
                      <a:pt x="1634807" y="55163"/>
                    </a:cubicBezTo>
                    <a:cubicBezTo>
                      <a:pt x="1754740" y="19990"/>
                      <a:pt x="1876949" y="1713"/>
                      <a:pt x="2000566" y="115"/>
                    </a:cubicBezTo>
                    <a:close/>
                  </a:path>
                </a:pathLst>
              </a:custGeom>
              <a:solidFill>
                <a:schemeClr val="accent6"/>
              </a:solidFill>
              <a:ln w="722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95F747E-4F05-0672-67AD-91BF50CF7A2A}"/>
                  </a:ext>
                </a:extLst>
              </p:cNvPr>
              <p:cNvSpPr/>
              <p:nvPr/>
            </p:nvSpPr>
            <p:spPr>
              <a:xfrm>
                <a:off x="8830635" y="-95620"/>
                <a:ext cx="2383721" cy="1860601"/>
              </a:xfrm>
              <a:custGeom>
                <a:avLst/>
                <a:gdLst>
                  <a:gd name="connsiteX0" fmla="*/ 115613 w 2383721"/>
                  <a:gd name="connsiteY0" fmla="*/ 1324334 h 1860601"/>
                  <a:gd name="connsiteX1" fmla="*/ 156989 w 2383721"/>
                  <a:gd name="connsiteY1" fmla="*/ 1366888 h 1860601"/>
                  <a:gd name="connsiteX2" fmla="*/ 351280 w 2383721"/>
                  <a:gd name="connsiteY2" fmla="*/ 1708058 h 1860601"/>
                  <a:gd name="connsiteX3" fmla="*/ 366226 w 2383721"/>
                  <a:gd name="connsiteY3" fmla="*/ 1770859 h 1860601"/>
                  <a:gd name="connsiteX4" fmla="*/ 258736 w 2383721"/>
                  <a:gd name="connsiteY4" fmla="*/ 1853096 h 1860601"/>
                  <a:gd name="connsiteX5" fmla="*/ 208673 w 2383721"/>
                  <a:gd name="connsiteY5" fmla="*/ 1851035 h 1860601"/>
                  <a:gd name="connsiteX6" fmla="*/ 16663 w 2383721"/>
                  <a:gd name="connsiteY6" fmla="*/ 1605796 h 1860601"/>
                  <a:gd name="connsiteX7" fmla="*/ 63341 w 2383721"/>
                  <a:gd name="connsiteY7" fmla="*/ 1344728 h 1860601"/>
                  <a:gd name="connsiteX8" fmla="*/ 115613 w 2383721"/>
                  <a:gd name="connsiteY8" fmla="*/ 1324334 h 1860601"/>
                  <a:gd name="connsiteX9" fmla="*/ 1437223 w 2383721"/>
                  <a:gd name="connsiteY9" fmla="*/ 852411 h 1860601"/>
                  <a:gd name="connsiteX10" fmla="*/ 1374496 w 2383721"/>
                  <a:gd name="connsiteY10" fmla="*/ 909837 h 1860601"/>
                  <a:gd name="connsiteX11" fmla="*/ 733238 w 2383721"/>
                  <a:gd name="connsiteY11" fmla="*/ 1388020 h 1860601"/>
                  <a:gd name="connsiteX12" fmla="*/ 679345 w 2383721"/>
                  <a:gd name="connsiteY12" fmla="*/ 1389272 h 1860601"/>
                  <a:gd name="connsiteX13" fmla="*/ 690537 w 2383721"/>
                  <a:gd name="connsiteY13" fmla="*/ 1346644 h 1860601"/>
                  <a:gd name="connsiteX14" fmla="*/ 1066677 w 2383721"/>
                  <a:gd name="connsiteY14" fmla="*/ 1081968 h 1860601"/>
                  <a:gd name="connsiteX15" fmla="*/ 1393271 w 2383721"/>
                  <a:gd name="connsiteY15" fmla="*/ 866767 h 1860601"/>
                  <a:gd name="connsiteX16" fmla="*/ 1437223 w 2383721"/>
                  <a:gd name="connsiteY16" fmla="*/ 852411 h 1860601"/>
                  <a:gd name="connsiteX17" fmla="*/ 1012122 w 2383721"/>
                  <a:gd name="connsiteY17" fmla="*/ 306348 h 1860601"/>
                  <a:gd name="connsiteX18" fmla="*/ 1035239 w 2383721"/>
                  <a:gd name="connsiteY18" fmla="*/ 322692 h 1860601"/>
                  <a:gd name="connsiteX19" fmla="*/ 1018306 w 2383721"/>
                  <a:gd name="connsiteY19" fmla="*/ 343380 h 1860601"/>
                  <a:gd name="connsiteX20" fmla="*/ 772626 w 2383721"/>
                  <a:gd name="connsiteY20" fmla="*/ 425911 h 1860601"/>
                  <a:gd name="connsiteX21" fmla="*/ 343550 w 2383721"/>
                  <a:gd name="connsiteY21" fmla="*/ 626460 h 1860601"/>
                  <a:gd name="connsiteX22" fmla="*/ 302689 w 2383721"/>
                  <a:gd name="connsiteY22" fmla="*/ 656278 h 1860601"/>
                  <a:gd name="connsiteX23" fmla="*/ 253583 w 2383721"/>
                  <a:gd name="connsiteY23" fmla="*/ 644572 h 1860601"/>
                  <a:gd name="connsiteX24" fmla="*/ 212132 w 2383721"/>
                  <a:gd name="connsiteY24" fmla="*/ 562556 h 1860601"/>
                  <a:gd name="connsiteX25" fmla="*/ 229802 w 2383721"/>
                  <a:gd name="connsiteY25" fmla="*/ 514774 h 1860601"/>
                  <a:gd name="connsiteX26" fmla="*/ 420340 w 2383721"/>
                  <a:gd name="connsiteY26" fmla="*/ 446379 h 1860601"/>
                  <a:gd name="connsiteX27" fmla="*/ 894104 w 2383721"/>
                  <a:gd name="connsiteY27" fmla="*/ 326005 h 1860601"/>
                  <a:gd name="connsiteX28" fmla="*/ 1012122 w 2383721"/>
                  <a:gd name="connsiteY28" fmla="*/ 306348 h 1860601"/>
                  <a:gd name="connsiteX29" fmla="*/ 2142532 w 2383721"/>
                  <a:gd name="connsiteY29" fmla="*/ 0 h 1860601"/>
                  <a:gd name="connsiteX30" fmla="*/ 2340285 w 2383721"/>
                  <a:gd name="connsiteY30" fmla="*/ 23044 h 1860601"/>
                  <a:gd name="connsiteX31" fmla="*/ 2383428 w 2383721"/>
                  <a:gd name="connsiteY31" fmla="*/ 61697 h 1860601"/>
                  <a:gd name="connsiteX32" fmla="*/ 2349119 w 2383721"/>
                  <a:gd name="connsiteY32" fmla="*/ 108595 h 1860601"/>
                  <a:gd name="connsiteX33" fmla="*/ 1857611 w 2383721"/>
                  <a:gd name="connsiteY33" fmla="*/ 316801 h 1860601"/>
                  <a:gd name="connsiteX34" fmla="*/ 1792013 w 2383721"/>
                  <a:gd name="connsiteY34" fmla="*/ 294787 h 1860601"/>
                  <a:gd name="connsiteX35" fmla="*/ 1725899 w 2383721"/>
                  <a:gd name="connsiteY35" fmla="*/ 128325 h 1860601"/>
                  <a:gd name="connsiteX36" fmla="*/ 1757484 w 2383721"/>
                  <a:gd name="connsiteY36" fmla="*/ 70163 h 1860601"/>
                  <a:gd name="connsiteX37" fmla="*/ 2142532 w 2383721"/>
                  <a:gd name="connsiteY37" fmla="*/ 0 h 186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83721" h="1860601">
                    <a:moveTo>
                      <a:pt x="115613" y="1324334"/>
                    </a:moveTo>
                    <a:cubicBezTo>
                      <a:pt x="137331" y="1330740"/>
                      <a:pt x="151394" y="1343108"/>
                      <a:pt x="156989" y="1366888"/>
                    </a:cubicBezTo>
                    <a:cubicBezTo>
                      <a:pt x="188131" y="1499631"/>
                      <a:pt x="253804" y="1612937"/>
                      <a:pt x="351280" y="1708058"/>
                    </a:cubicBezTo>
                    <a:cubicBezTo>
                      <a:pt x="368950" y="1725360"/>
                      <a:pt x="391331" y="1750613"/>
                      <a:pt x="366226" y="1770859"/>
                    </a:cubicBezTo>
                    <a:cubicBezTo>
                      <a:pt x="335156" y="1792504"/>
                      <a:pt x="291056" y="1833218"/>
                      <a:pt x="258736" y="1853096"/>
                    </a:cubicBezTo>
                    <a:cubicBezTo>
                      <a:pt x="242613" y="1862962"/>
                      <a:pt x="225458" y="1863918"/>
                      <a:pt x="208673" y="1851035"/>
                    </a:cubicBezTo>
                    <a:cubicBezTo>
                      <a:pt x="123342" y="1785878"/>
                      <a:pt x="54212" y="1708279"/>
                      <a:pt x="16663" y="1605796"/>
                    </a:cubicBezTo>
                    <a:cubicBezTo>
                      <a:pt x="-18602" y="1509717"/>
                      <a:pt x="4516" y="1423578"/>
                      <a:pt x="63341" y="1344728"/>
                    </a:cubicBezTo>
                    <a:cubicBezTo>
                      <a:pt x="75047" y="1329046"/>
                      <a:pt x="93010" y="1317707"/>
                      <a:pt x="115613" y="1324334"/>
                    </a:cubicBezTo>
                    <a:close/>
                    <a:moveTo>
                      <a:pt x="1437223" y="852411"/>
                    </a:moveTo>
                    <a:cubicBezTo>
                      <a:pt x="1417860" y="871406"/>
                      <a:pt x="1392459" y="895701"/>
                      <a:pt x="1374496" y="909837"/>
                    </a:cubicBezTo>
                    <a:cubicBezTo>
                      <a:pt x="1256626" y="1002897"/>
                      <a:pt x="793314" y="1341195"/>
                      <a:pt x="733238" y="1388020"/>
                    </a:cubicBezTo>
                    <a:cubicBezTo>
                      <a:pt x="704672" y="1410254"/>
                      <a:pt x="691788" y="1412905"/>
                      <a:pt x="679345" y="1389272"/>
                    </a:cubicBezTo>
                    <a:cubicBezTo>
                      <a:pt x="666829" y="1365638"/>
                      <a:pt x="673750" y="1358423"/>
                      <a:pt x="690537" y="1346644"/>
                    </a:cubicBezTo>
                    <a:cubicBezTo>
                      <a:pt x="815769" y="1258296"/>
                      <a:pt x="940488" y="1168991"/>
                      <a:pt x="1066677" y="1081968"/>
                    </a:cubicBezTo>
                    <a:cubicBezTo>
                      <a:pt x="1174020" y="1007976"/>
                      <a:pt x="1282467" y="935531"/>
                      <a:pt x="1393271" y="866767"/>
                    </a:cubicBezTo>
                    <a:cubicBezTo>
                      <a:pt x="1401000" y="861982"/>
                      <a:pt x="1419406" y="849392"/>
                      <a:pt x="1437223" y="852411"/>
                    </a:cubicBezTo>
                    <a:close/>
                    <a:moveTo>
                      <a:pt x="1012122" y="306348"/>
                    </a:moveTo>
                    <a:cubicBezTo>
                      <a:pt x="1025300" y="303770"/>
                      <a:pt x="1031633" y="312090"/>
                      <a:pt x="1035239" y="322692"/>
                    </a:cubicBezTo>
                    <a:cubicBezTo>
                      <a:pt x="1040319" y="337784"/>
                      <a:pt x="1028540" y="339993"/>
                      <a:pt x="1018306" y="343380"/>
                    </a:cubicBezTo>
                    <a:cubicBezTo>
                      <a:pt x="936363" y="370694"/>
                      <a:pt x="853685" y="396168"/>
                      <a:pt x="772626" y="425911"/>
                    </a:cubicBezTo>
                    <a:cubicBezTo>
                      <a:pt x="623980" y="480392"/>
                      <a:pt x="476734" y="538481"/>
                      <a:pt x="343550" y="626460"/>
                    </a:cubicBezTo>
                    <a:cubicBezTo>
                      <a:pt x="329487" y="635737"/>
                      <a:pt x="316088" y="646044"/>
                      <a:pt x="302689" y="656278"/>
                    </a:cubicBezTo>
                    <a:cubicBezTo>
                      <a:pt x="274860" y="677481"/>
                      <a:pt x="269927" y="676524"/>
                      <a:pt x="253583" y="644572"/>
                    </a:cubicBezTo>
                    <a:cubicBezTo>
                      <a:pt x="239668" y="617258"/>
                      <a:pt x="228036" y="588619"/>
                      <a:pt x="212132" y="562556"/>
                    </a:cubicBezTo>
                    <a:cubicBezTo>
                      <a:pt x="196377" y="536714"/>
                      <a:pt x="205506" y="523609"/>
                      <a:pt x="229802" y="514774"/>
                    </a:cubicBezTo>
                    <a:cubicBezTo>
                      <a:pt x="293192" y="491657"/>
                      <a:pt x="355919" y="466477"/>
                      <a:pt x="420340" y="446379"/>
                    </a:cubicBezTo>
                    <a:cubicBezTo>
                      <a:pt x="576052" y="397787"/>
                      <a:pt x="733974" y="357294"/>
                      <a:pt x="894104" y="326005"/>
                    </a:cubicBezTo>
                    <a:cubicBezTo>
                      <a:pt x="933271" y="318421"/>
                      <a:pt x="972807" y="312900"/>
                      <a:pt x="1012122" y="306348"/>
                    </a:cubicBezTo>
                    <a:close/>
                    <a:moveTo>
                      <a:pt x="2142532" y="0"/>
                    </a:moveTo>
                    <a:cubicBezTo>
                      <a:pt x="2207027" y="6626"/>
                      <a:pt x="2274465" y="7067"/>
                      <a:pt x="2340285" y="23044"/>
                    </a:cubicBezTo>
                    <a:cubicBezTo>
                      <a:pt x="2363035" y="28566"/>
                      <a:pt x="2380850" y="36591"/>
                      <a:pt x="2383428" y="61697"/>
                    </a:cubicBezTo>
                    <a:cubicBezTo>
                      <a:pt x="2386079" y="86802"/>
                      <a:pt x="2370471" y="99612"/>
                      <a:pt x="2349119" y="108595"/>
                    </a:cubicBezTo>
                    <a:cubicBezTo>
                      <a:pt x="2245311" y="152326"/>
                      <a:pt x="1917835" y="291622"/>
                      <a:pt x="1857611" y="316801"/>
                    </a:cubicBezTo>
                    <a:cubicBezTo>
                      <a:pt x="1825143" y="330421"/>
                      <a:pt x="1810934" y="324900"/>
                      <a:pt x="1792013" y="294787"/>
                    </a:cubicBezTo>
                    <a:cubicBezTo>
                      <a:pt x="1759618" y="243325"/>
                      <a:pt x="1740329" y="186783"/>
                      <a:pt x="1725899" y="128325"/>
                    </a:cubicBezTo>
                    <a:cubicBezTo>
                      <a:pt x="1718979" y="100349"/>
                      <a:pt x="1732230" y="79366"/>
                      <a:pt x="1757484" y="70163"/>
                    </a:cubicBezTo>
                    <a:cubicBezTo>
                      <a:pt x="1856727" y="33793"/>
                      <a:pt x="2115071" y="1914"/>
                      <a:pt x="2142532" y="0"/>
                    </a:cubicBezTo>
                    <a:close/>
                  </a:path>
                </a:pathLst>
              </a:custGeom>
              <a:solidFill>
                <a:schemeClr val="bg1">
                  <a:alpha val="30000"/>
                </a:schemeClr>
              </a:solidFill>
              <a:ln w="7224" cap="flat">
                <a:noFill/>
                <a:prstDash val="solid"/>
                <a:miter/>
              </a:ln>
            </p:spPr>
            <p:txBody>
              <a:bodyPr rtlCol="0" anchor="ctr"/>
              <a:lstStyle/>
              <a:p>
                <a:endParaRPr lang="en-US"/>
              </a:p>
            </p:txBody>
          </p:sp>
        </p:grpSp>
      </p:grpSp>
      <p:sp>
        <p:nvSpPr>
          <p:cNvPr id="88" name="Rectangle: Rounded Corners 87">
            <a:extLst>
              <a:ext uri="{FF2B5EF4-FFF2-40B4-BE49-F238E27FC236}">
                <a16:creationId xmlns:a16="http://schemas.microsoft.com/office/drawing/2014/main" id="{72562FC0-742E-23A7-7F84-AA8F9BF0F12F}"/>
              </a:ext>
            </a:extLst>
          </p:cNvPr>
          <p:cNvSpPr/>
          <p:nvPr/>
        </p:nvSpPr>
        <p:spPr>
          <a:xfrm>
            <a:off x="3960410" y="2264658"/>
            <a:ext cx="7749392" cy="3727820"/>
          </a:xfrm>
          <a:prstGeom prst="round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Trình bày được những nét chính về: phong trào cách mạng và sự thành lập Quốc tế Cộng sản;  đại suy thoái kinh tế 1929 – 1933; sự hình thành chủ nghĩa phát xít ở châu Âu.</a:t>
            </a:r>
          </a:p>
          <a:p>
            <a:pPr algn="just"/>
            <a:r>
              <a:rPr lang="vi-VN" sz="2800" dirty="0">
                <a:solidFill>
                  <a:schemeClr val="bg1"/>
                </a:solidFill>
                <a:latin typeface="Times New Roman" panose="02020603050405020304" pitchFamily="18" charset="0"/>
                <a:cs typeface="Times New Roman" panose="02020603050405020304" pitchFamily="18" charset="0"/>
              </a:rPr>
              <a:t>– Nhận biết được tình hình chính trị và sự phát triển kinh tế của nước Mỹ giữa hai cuộc chiến tranh thế giới.</a:t>
            </a:r>
          </a:p>
        </p:txBody>
      </p:sp>
      <p:pic>
        <p:nvPicPr>
          <p:cNvPr id="2" name="Picture 2" descr="Bản đồ thế giới và các châu lục mới nhất hiện nay">
            <a:extLst>
              <a:ext uri="{FF2B5EF4-FFF2-40B4-BE49-F238E27FC236}">
                <a16:creationId xmlns:a16="http://schemas.microsoft.com/office/drawing/2014/main" id="{6A6C44CD-D129-50DD-286C-467025087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62" y="4358115"/>
            <a:ext cx="3321685" cy="17563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28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circle(in)">
                                      <p:cBhvr>
                                        <p:cTn id="7" dur="20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circle(in)">
                                      <p:cBhvr>
                                        <p:cTn id="12" dur="2000"/>
                                        <p:tgtEl>
                                          <p:spTgt spid="7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circle(in)">
                                      <p:cBhvr>
                                        <p:cTn id="15"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3E10387-559C-4DF9-85C0-AD56B1961734}"/>
              </a:ext>
            </a:extLst>
          </p:cNvPr>
          <p:cNvSpPr/>
          <p:nvPr/>
        </p:nvSpPr>
        <p:spPr>
          <a:xfrm>
            <a:off x="406398" y="1635758"/>
            <a:ext cx="5418667" cy="5418667"/>
          </a:xfrm>
          <a:custGeom>
            <a:avLst/>
            <a:gdLst>
              <a:gd name="connsiteX0" fmla="*/ 0 w 5418667"/>
              <a:gd name="connsiteY0" fmla="*/ 2709334 h 5418667"/>
              <a:gd name="connsiteX1" fmla="*/ 2709334 w 5418667"/>
              <a:gd name="connsiteY1" fmla="*/ 0 h 5418667"/>
              <a:gd name="connsiteX2" fmla="*/ 5418668 w 5418667"/>
              <a:gd name="connsiteY2" fmla="*/ 2709334 h 5418667"/>
              <a:gd name="connsiteX3" fmla="*/ 2709334 w 5418667"/>
              <a:gd name="connsiteY3" fmla="*/ 5418668 h 5418667"/>
              <a:gd name="connsiteX4" fmla="*/ 0 w 5418667"/>
              <a:gd name="connsiteY4" fmla="*/ 2709334 h 541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5418667">
                <a:moveTo>
                  <a:pt x="0" y="2709334"/>
                </a:moveTo>
                <a:cubicBezTo>
                  <a:pt x="0" y="1213010"/>
                  <a:pt x="1213010" y="0"/>
                  <a:pt x="2709334" y="0"/>
                </a:cubicBezTo>
                <a:cubicBezTo>
                  <a:pt x="4205658" y="0"/>
                  <a:pt x="5418668" y="1213010"/>
                  <a:pt x="5418668" y="2709334"/>
                </a:cubicBezTo>
                <a:cubicBezTo>
                  <a:pt x="5418668" y="4205658"/>
                  <a:pt x="4205658" y="5418668"/>
                  <a:pt x="2709334" y="5418668"/>
                </a:cubicBezTo>
                <a:cubicBezTo>
                  <a:pt x="1213010" y="5418668"/>
                  <a:pt x="0" y="4205658"/>
                  <a:pt x="0" y="2709334"/>
                </a:cubicBezTo>
                <a:close/>
              </a:path>
            </a:pathLst>
          </a:custGeom>
          <a:solidFill>
            <a:srgbClr val="FFC000"/>
          </a:solidFill>
          <a:ln>
            <a:noFill/>
          </a:ln>
          <a:effectLst>
            <a:outerShdw blurRad="63500" sx="104000" sy="104000" algn="ctr" rotWithShape="0">
              <a:prstClr val="black">
                <a:alpha val="40000"/>
              </a:prstClr>
            </a:outerShdw>
          </a:effectLst>
          <a:scene3d>
            <a:camera prst="isometricOffAxis1Top"/>
            <a:lightRig rig="threePt" dir="t"/>
          </a:scene3d>
          <a:sp3d extrusionH="635000">
            <a:bevelT prst="slope"/>
            <a:bevelB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461" tIns="406061" rIns="1828462" bIns="4740996" numCol="1" spcCol="1270" anchor="ctr" anchorCtr="0">
            <a:noAutofit/>
          </a:bodyPr>
          <a:lstStyle/>
          <a:p>
            <a:pPr marL="0" lvl="0" indent="0" algn="ctr" defTabSz="844550">
              <a:lnSpc>
                <a:spcPct val="90000"/>
              </a:lnSpc>
              <a:spcBef>
                <a:spcPct val="0"/>
              </a:spcBef>
              <a:spcAft>
                <a:spcPct val="35000"/>
              </a:spcAft>
              <a:buNone/>
            </a:pPr>
            <a:endParaRPr lang="en-US" sz="1900" kern="1200"/>
          </a:p>
        </p:txBody>
      </p:sp>
      <p:sp>
        <p:nvSpPr>
          <p:cNvPr id="26" name="Freeform: Shape 25">
            <a:extLst>
              <a:ext uri="{FF2B5EF4-FFF2-40B4-BE49-F238E27FC236}">
                <a16:creationId xmlns:a16="http://schemas.microsoft.com/office/drawing/2014/main" id="{ED1CFD76-5F1A-47D7-A881-0656120E502C}"/>
              </a:ext>
            </a:extLst>
          </p:cNvPr>
          <p:cNvSpPr/>
          <p:nvPr/>
        </p:nvSpPr>
        <p:spPr>
          <a:xfrm>
            <a:off x="406399" y="1364826"/>
            <a:ext cx="4605866" cy="4605866"/>
          </a:xfrm>
          <a:custGeom>
            <a:avLst/>
            <a:gdLst>
              <a:gd name="connsiteX0" fmla="*/ 0 w 4605866"/>
              <a:gd name="connsiteY0" fmla="*/ 2302933 h 4605866"/>
              <a:gd name="connsiteX1" fmla="*/ 2302933 w 4605866"/>
              <a:gd name="connsiteY1" fmla="*/ 0 h 4605866"/>
              <a:gd name="connsiteX2" fmla="*/ 4605866 w 4605866"/>
              <a:gd name="connsiteY2" fmla="*/ 2302933 h 4605866"/>
              <a:gd name="connsiteX3" fmla="*/ 2302933 w 4605866"/>
              <a:gd name="connsiteY3" fmla="*/ 4605866 h 4605866"/>
              <a:gd name="connsiteX4" fmla="*/ 0 w 4605866"/>
              <a:gd name="connsiteY4" fmla="*/ 2302933 h 460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866" h="4605866">
                <a:moveTo>
                  <a:pt x="0" y="2302933"/>
                </a:moveTo>
                <a:cubicBezTo>
                  <a:pt x="0" y="1031058"/>
                  <a:pt x="1031058" y="0"/>
                  <a:pt x="2302933" y="0"/>
                </a:cubicBezTo>
                <a:cubicBezTo>
                  <a:pt x="3574808" y="0"/>
                  <a:pt x="4605866" y="1031058"/>
                  <a:pt x="4605866" y="2302933"/>
                </a:cubicBezTo>
                <a:cubicBezTo>
                  <a:pt x="4605866" y="3574808"/>
                  <a:pt x="3574808" y="4605866"/>
                  <a:pt x="2302933" y="4605866"/>
                </a:cubicBezTo>
                <a:cubicBezTo>
                  <a:pt x="1031058" y="4605866"/>
                  <a:pt x="0" y="3574808"/>
                  <a:pt x="0" y="2302933"/>
                </a:cubicBezTo>
                <a:close/>
              </a:path>
            </a:pathLst>
          </a:custGeom>
          <a:solidFill>
            <a:srgbClr val="92D050"/>
          </a:solidFill>
          <a:ln>
            <a:noFill/>
          </a:ln>
          <a:scene3d>
            <a:camera prst="isometricOffAxis1Top"/>
            <a:lightRig rig="threePt" dir="t"/>
          </a:scene3d>
          <a:sp3d extrusionH="635000">
            <a:bevelT prst="slope"/>
            <a:bevelB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7809" tIns="392853" rIns="1437809" bIns="3939371" numCol="1" spcCol="1270" anchor="ctr" anchorCtr="0">
            <a:noAutofit/>
          </a:bodyPr>
          <a:lstStyle/>
          <a:p>
            <a:pPr marL="0" lvl="0" indent="0" algn="ctr" defTabSz="800100">
              <a:lnSpc>
                <a:spcPct val="90000"/>
              </a:lnSpc>
              <a:spcBef>
                <a:spcPct val="0"/>
              </a:spcBef>
              <a:spcAft>
                <a:spcPct val="35000"/>
              </a:spcAft>
              <a:buNone/>
            </a:pPr>
            <a:endParaRPr lang="en-US" sz="1800" kern="1200"/>
          </a:p>
        </p:txBody>
      </p:sp>
      <p:sp>
        <p:nvSpPr>
          <p:cNvPr id="27" name="Freeform: Shape 26">
            <a:extLst>
              <a:ext uri="{FF2B5EF4-FFF2-40B4-BE49-F238E27FC236}">
                <a16:creationId xmlns:a16="http://schemas.microsoft.com/office/drawing/2014/main" id="{2CA250E8-82C1-4CA2-9247-3475C76A3608}"/>
              </a:ext>
            </a:extLst>
          </p:cNvPr>
          <p:cNvSpPr/>
          <p:nvPr/>
        </p:nvSpPr>
        <p:spPr>
          <a:xfrm>
            <a:off x="406400" y="1056639"/>
            <a:ext cx="3793066" cy="3793066"/>
          </a:xfrm>
          <a:custGeom>
            <a:avLst/>
            <a:gdLst>
              <a:gd name="connsiteX0" fmla="*/ 0 w 3793066"/>
              <a:gd name="connsiteY0" fmla="*/ 1896533 h 3793066"/>
              <a:gd name="connsiteX1" fmla="*/ 1896533 w 3793066"/>
              <a:gd name="connsiteY1" fmla="*/ 0 h 3793066"/>
              <a:gd name="connsiteX2" fmla="*/ 3793066 w 3793066"/>
              <a:gd name="connsiteY2" fmla="*/ 1896533 h 3793066"/>
              <a:gd name="connsiteX3" fmla="*/ 1896533 w 3793066"/>
              <a:gd name="connsiteY3" fmla="*/ 3793066 h 3793066"/>
              <a:gd name="connsiteX4" fmla="*/ 0 w 3793066"/>
              <a:gd name="connsiteY4" fmla="*/ 1896533 h 379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066" h="3793066">
                <a:moveTo>
                  <a:pt x="0" y="1896533"/>
                </a:moveTo>
                <a:cubicBezTo>
                  <a:pt x="0" y="849107"/>
                  <a:pt x="849107" y="0"/>
                  <a:pt x="1896533" y="0"/>
                </a:cubicBezTo>
                <a:cubicBezTo>
                  <a:pt x="2943959" y="0"/>
                  <a:pt x="3793066" y="849107"/>
                  <a:pt x="3793066" y="1896533"/>
                </a:cubicBezTo>
                <a:cubicBezTo>
                  <a:pt x="3793066" y="2943959"/>
                  <a:pt x="2943959" y="3793066"/>
                  <a:pt x="1896533" y="3793066"/>
                </a:cubicBezTo>
                <a:cubicBezTo>
                  <a:pt x="849107" y="3793066"/>
                  <a:pt x="0" y="2943959"/>
                  <a:pt x="0" y="1896533"/>
                </a:cubicBezTo>
                <a:close/>
              </a:path>
            </a:pathLst>
          </a:custGeom>
          <a:solidFill>
            <a:srgbClr val="00B0F0"/>
          </a:solidFill>
          <a:ln>
            <a:noFill/>
          </a:ln>
          <a:scene3d>
            <a:camera prst="isometricOffAxis1Top"/>
            <a:lightRig rig="threePt" dir="t"/>
          </a:scene3d>
          <a:sp3d extrusionH="635000">
            <a:bevelT prst="slope"/>
            <a:bevelB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3093" tIns="389737" rIns="1043093" bIns="3135918" numCol="1" spcCol="1270" anchor="ctr" anchorCtr="0">
            <a:noAutofit/>
          </a:bodyPr>
          <a:lstStyle/>
          <a:p>
            <a:pPr marL="0" lvl="0" indent="0" algn="ctr" defTabSz="800100">
              <a:lnSpc>
                <a:spcPct val="90000"/>
              </a:lnSpc>
              <a:spcBef>
                <a:spcPct val="0"/>
              </a:spcBef>
              <a:spcAft>
                <a:spcPct val="35000"/>
              </a:spcAft>
              <a:buNone/>
            </a:pPr>
            <a:endParaRPr lang="en-US" sz="1800" kern="1200"/>
          </a:p>
        </p:txBody>
      </p:sp>
      <p:sp>
        <p:nvSpPr>
          <p:cNvPr id="28" name="Freeform: Shape 27">
            <a:extLst>
              <a:ext uri="{FF2B5EF4-FFF2-40B4-BE49-F238E27FC236}">
                <a16:creationId xmlns:a16="http://schemas.microsoft.com/office/drawing/2014/main" id="{60EAE370-7E3B-4E7F-B968-DA99F2A3016D}"/>
              </a:ext>
            </a:extLst>
          </p:cNvPr>
          <p:cNvSpPr/>
          <p:nvPr/>
        </p:nvSpPr>
        <p:spPr>
          <a:xfrm>
            <a:off x="406399" y="785706"/>
            <a:ext cx="2980266" cy="2980266"/>
          </a:xfrm>
          <a:custGeom>
            <a:avLst/>
            <a:gdLst>
              <a:gd name="connsiteX0" fmla="*/ 0 w 2980266"/>
              <a:gd name="connsiteY0" fmla="*/ 1490133 h 2980266"/>
              <a:gd name="connsiteX1" fmla="*/ 1490133 w 2980266"/>
              <a:gd name="connsiteY1" fmla="*/ 0 h 2980266"/>
              <a:gd name="connsiteX2" fmla="*/ 2980266 w 2980266"/>
              <a:gd name="connsiteY2" fmla="*/ 1490133 h 2980266"/>
              <a:gd name="connsiteX3" fmla="*/ 1490133 w 2980266"/>
              <a:gd name="connsiteY3" fmla="*/ 2980266 h 2980266"/>
              <a:gd name="connsiteX4" fmla="*/ 0 w 2980266"/>
              <a:gd name="connsiteY4" fmla="*/ 1490133 h 2980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266" h="2980266">
                <a:moveTo>
                  <a:pt x="0" y="1490133"/>
                </a:moveTo>
                <a:cubicBezTo>
                  <a:pt x="0" y="667155"/>
                  <a:pt x="667155" y="0"/>
                  <a:pt x="1490133" y="0"/>
                </a:cubicBezTo>
                <a:cubicBezTo>
                  <a:pt x="2313111" y="0"/>
                  <a:pt x="2980266" y="667155"/>
                  <a:pt x="2980266" y="1490133"/>
                </a:cubicBezTo>
                <a:cubicBezTo>
                  <a:pt x="2980266" y="2313111"/>
                  <a:pt x="2313111" y="2980266"/>
                  <a:pt x="1490133" y="2980266"/>
                </a:cubicBezTo>
                <a:cubicBezTo>
                  <a:pt x="667155" y="2980266"/>
                  <a:pt x="0" y="2313111"/>
                  <a:pt x="0" y="1490133"/>
                </a:cubicBezTo>
                <a:close/>
              </a:path>
            </a:pathLst>
          </a:custGeom>
          <a:solidFill>
            <a:srgbClr val="7030A0"/>
          </a:solidFill>
          <a:ln>
            <a:noFill/>
          </a:ln>
          <a:scene3d>
            <a:camera prst="isometricOffAxis1Top"/>
            <a:lightRig rig="threePt" dir="t"/>
          </a:scene3d>
          <a:sp3d extrusionH="635000">
            <a:bevelT prst="slope"/>
            <a:bevelB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0589" tIns="403352" rIns="820589" bIns="2310722"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
        <p:nvSpPr>
          <p:cNvPr id="30" name="Oval 29">
            <a:extLst>
              <a:ext uri="{FF2B5EF4-FFF2-40B4-BE49-F238E27FC236}">
                <a16:creationId xmlns:a16="http://schemas.microsoft.com/office/drawing/2014/main" id="{B21A3B42-211F-4A62-9A72-C3337906E42C}"/>
              </a:ext>
            </a:extLst>
          </p:cNvPr>
          <p:cNvSpPr/>
          <p:nvPr/>
        </p:nvSpPr>
        <p:spPr>
          <a:xfrm>
            <a:off x="11299785" y="6192769"/>
            <a:ext cx="540000" cy="540000"/>
          </a:xfrm>
          <a:prstGeom prst="ellipse">
            <a:avLst/>
          </a:prstGeom>
          <a:solidFill>
            <a:srgbClr val="FF0000"/>
          </a:solidFill>
          <a:ln>
            <a:noFill/>
          </a:ln>
          <a:scene3d>
            <a:camera prst="orthographicFront"/>
            <a:lightRig rig="threePt" dir="t"/>
          </a:scene3d>
          <a:sp3d>
            <a:bevelT w="270510" h="270510"/>
            <a:bevelB w="270510" h="27051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95C3BE8-974B-4BD5-9E73-8D36A1270160}"/>
              </a:ext>
            </a:extLst>
          </p:cNvPr>
          <p:cNvSpPr txBox="1"/>
          <p:nvPr/>
        </p:nvSpPr>
        <p:spPr>
          <a:xfrm>
            <a:off x="5825065" y="4382327"/>
            <a:ext cx="6014720" cy="954107"/>
          </a:xfrm>
          <a:prstGeom prst="rect">
            <a:avLst/>
          </a:prstGeom>
          <a:noFill/>
        </p:spPr>
        <p:txBody>
          <a:bodyPr wrap="square" rtlCol="0">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01: Phong </a:t>
            </a:r>
            <a:r>
              <a:rPr lang="en-US" sz="2800" dirty="0" err="1">
                <a:solidFill>
                  <a:schemeClr val="bg1"/>
                </a:solidFill>
                <a:latin typeface="Times New Roman" panose="02020603050405020304" pitchFamily="18" charset="0"/>
                <a:cs typeface="Times New Roman" panose="02020603050405020304" pitchFamily="18" charset="0"/>
              </a:rPr>
              <a:t>trào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cách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mạng</a:t>
            </a:r>
            <a:r>
              <a:rPr lang="en-US" sz="2800" dirty="0">
                <a:solidFill>
                  <a:schemeClr val="bg1"/>
                </a:solidFill>
                <a:latin typeface="Times New Roman" panose="02020603050405020304" pitchFamily="18" charset="0"/>
                <a:cs typeface="Times New Roman" panose="02020603050405020304" pitchFamily="18" charset="0"/>
              </a:rPr>
              <a:t> (1918 – 1923)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sự</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thành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lập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Quốc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tế</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Cộng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sản</a:t>
            </a:r>
            <a:r>
              <a:rPr lang="en-US" sz="2800" dirty="0">
                <a:solidFill>
                  <a:schemeClr val="bg1"/>
                </a:solidFill>
                <a:latin typeface="Times New Roman" panose="02020603050405020304" pitchFamily="18" charset="0"/>
                <a:cs typeface="Times New Roman" panose="02020603050405020304" pitchFamily="18" charset="0"/>
              </a:rPr>
              <a:t> (1919)</a:t>
            </a:r>
            <a:endParaRPr lang="en-US" sz="2800" dirty="0">
              <a:solidFill>
                <a:schemeClr val="bg1"/>
              </a:solidFill>
            </a:endParaRPr>
          </a:p>
        </p:txBody>
      </p:sp>
      <p:sp>
        <p:nvSpPr>
          <p:cNvPr id="32" name="TextBox 31">
            <a:extLst>
              <a:ext uri="{FF2B5EF4-FFF2-40B4-BE49-F238E27FC236}">
                <a16:creationId xmlns:a16="http://schemas.microsoft.com/office/drawing/2014/main" id="{A899F51F-BB54-4AAE-81A6-B91724445809}"/>
              </a:ext>
            </a:extLst>
          </p:cNvPr>
          <p:cNvSpPr txBox="1"/>
          <p:nvPr/>
        </p:nvSpPr>
        <p:spPr>
          <a:xfrm>
            <a:off x="5369821" y="3631587"/>
            <a:ext cx="6492483" cy="523220"/>
          </a:xfrm>
          <a:prstGeom prst="rect">
            <a:avLst/>
          </a:prstGeom>
          <a:noFill/>
        </p:spPr>
        <p:txBody>
          <a:bodyPr wrap="none" rtlCol="0">
            <a:spAutoFit/>
          </a:bodyPr>
          <a:lstStyle/>
          <a:p>
            <a:r>
              <a:rPr lang="en-US" sz="2800" dirty="0">
                <a:solidFill>
                  <a:schemeClr val="bg1"/>
                </a:solidFill>
                <a:latin typeface="Times New Roman" panose="02020603050405020304" pitchFamily="18" charset="0"/>
                <a:cs typeface="Times New Roman" panose="02020603050405020304" pitchFamily="18" charset="0"/>
              </a:rPr>
              <a:t>02: </a:t>
            </a:r>
            <a:r>
              <a:rPr lang="en-US" sz="2800" dirty="0" err="1">
                <a:solidFill>
                  <a:schemeClr val="bg1"/>
                </a:solidFill>
                <a:latin typeface="Times New Roman" panose="02020603050405020304" pitchFamily="18" charset="0"/>
                <a:cs typeface="Times New Roman" panose="02020603050405020304" pitchFamily="18" charset="0"/>
              </a:rPr>
              <a:t>Cuộc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suy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thoái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tế</a:t>
            </a:r>
            <a:r>
              <a:rPr lang="en-US" sz="2800" dirty="0">
                <a:solidFill>
                  <a:schemeClr val="bg1"/>
                </a:solidFill>
                <a:latin typeface="Times New Roman" panose="02020603050405020304" pitchFamily="18" charset="0"/>
                <a:cs typeface="Times New Roman" panose="02020603050405020304" pitchFamily="18" charset="0"/>
              </a:rPr>
              <a:t> (1929 – 1933</a:t>
            </a:r>
            <a:endParaRPr lang="en-US" sz="2800" dirty="0">
              <a:solidFill>
                <a:schemeClr val="bg1"/>
              </a:solidFill>
            </a:endParaRPr>
          </a:p>
        </p:txBody>
      </p:sp>
      <p:sp>
        <p:nvSpPr>
          <p:cNvPr id="33" name="TextBox 32">
            <a:extLst>
              <a:ext uri="{FF2B5EF4-FFF2-40B4-BE49-F238E27FC236}">
                <a16:creationId xmlns:a16="http://schemas.microsoft.com/office/drawing/2014/main" id="{53FDFCAE-02D3-44B5-BBBE-B765CF7B1C46}"/>
              </a:ext>
            </a:extLst>
          </p:cNvPr>
          <p:cNvSpPr txBox="1"/>
          <p:nvPr/>
        </p:nvSpPr>
        <p:spPr>
          <a:xfrm>
            <a:off x="4489814" y="2775006"/>
            <a:ext cx="6984604" cy="523220"/>
          </a:xfrm>
          <a:prstGeom prst="rect">
            <a:avLst/>
          </a:prstGeom>
          <a:noFill/>
        </p:spPr>
        <p:txBody>
          <a:bodyPr wrap="none" rtlCol="0">
            <a:spAutoFit/>
          </a:bodyPr>
          <a:lstStyle/>
          <a:p>
            <a:r>
              <a:rPr lang="en-US" sz="2800" dirty="0">
                <a:solidFill>
                  <a:schemeClr val="bg1"/>
                </a:solidFill>
                <a:latin typeface="Times New Roman" panose="02020603050405020304" pitchFamily="18" charset="0"/>
                <a:cs typeface="Times New Roman" panose="02020603050405020304" pitchFamily="18" charset="0"/>
              </a:rPr>
              <a:t>03: </a:t>
            </a:r>
            <a:r>
              <a:rPr lang="en-US" sz="2800" dirty="0" err="1">
                <a:solidFill>
                  <a:schemeClr val="bg1"/>
                </a:solidFill>
                <a:latin typeface="Times New Roman" panose="02020603050405020304" pitchFamily="18" charset="0"/>
                <a:cs typeface="Times New Roman" panose="02020603050405020304" pitchFamily="18" charset="0"/>
              </a:rPr>
              <a:t>Sự</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hình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thành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chủ</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nghĩa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phát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xít</a:t>
            </a:r>
            <a:r>
              <a:rPr lang="en-US" sz="2800" dirty="0">
                <a:solidFill>
                  <a:schemeClr val="bg1"/>
                </a:solidFill>
                <a:latin typeface="Times New Roman" panose="02020603050405020304" pitchFamily="18" charset="0"/>
                <a:cs typeface="Times New Roman" panose="02020603050405020304" pitchFamily="18" charset="0"/>
              </a:rPr>
              <a:t> ở </a:t>
            </a:r>
            <a:r>
              <a:rPr lang="en-US" sz="2800" dirty="0" err="1">
                <a:solidFill>
                  <a:schemeClr val="bg1"/>
                </a:solidFill>
                <a:latin typeface="Times New Roman" panose="02020603050405020304" pitchFamily="18" charset="0"/>
                <a:cs typeface="Times New Roman" panose="02020603050405020304" pitchFamily="18" charset="0"/>
              </a:rPr>
              <a:t>châu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Âu</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831C75C3-BAD8-424B-A756-4AE0C3E6B048}"/>
              </a:ext>
            </a:extLst>
          </p:cNvPr>
          <p:cNvSpPr txBox="1"/>
          <p:nvPr/>
        </p:nvSpPr>
        <p:spPr>
          <a:xfrm>
            <a:off x="3656665" y="1715056"/>
            <a:ext cx="7913120" cy="954107"/>
          </a:xfrm>
          <a:prstGeom prst="rect">
            <a:avLst/>
          </a:prstGeom>
          <a:no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0</a:t>
            </a:r>
            <a:r>
              <a:rPr lang="vi-VN" sz="2800" dirty="0">
                <a:solidFill>
                  <a:schemeClr val="bg1"/>
                </a:solidFill>
                <a:latin typeface="Times New Roman" panose="02020603050405020304" pitchFamily="18" charset="0"/>
                <a:cs typeface="Times New Roman" panose="02020603050405020304" pitchFamily="18" charset="0"/>
              </a:rPr>
              <a:t>4. Nước Mỹ giữa hai cuộc chiến tranh thế giới (1918 – 1939)</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222165E-39D0-7AD8-C485-8CE1632C2652}"/>
              </a:ext>
            </a:extLst>
          </p:cNvPr>
          <p:cNvSpPr txBox="1"/>
          <p:nvPr/>
        </p:nvSpPr>
        <p:spPr>
          <a:xfrm>
            <a:off x="489284" y="397953"/>
            <a:ext cx="11213432"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Tree>
    <p:extLst>
      <p:ext uri="{BB962C8B-B14F-4D97-AF65-F5344CB8AC3E}">
        <p14:creationId xmlns:p14="http://schemas.microsoft.com/office/powerpoint/2010/main" val="643047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fill="hold" grpId="0" nodeType="clickEffect" p14:presetBounceEnd="78000">
                                      <p:stCondLst>
                                        <p:cond delay="0"/>
                                      </p:stCondLst>
                                      <p:childTnLst>
                                        <p:animMotion origin="layout" path="M 6.25E-7 2.22222E-6 L 6.25E-7 -0.09005 C 6.25E-7 -0.13056 -0.03177 -0.18009 -0.05755 -0.18009 L -0.11497 -0.18009 " pathEditMode="relative" rAng="0" ptsTypes="AAAA" p14:bounceEnd="78000">
                                          <p:cBhvr>
                                            <p:cTn id="6" dur="2000" fill="hold"/>
                                            <p:tgtEl>
                                              <p:spTgt spid="30"/>
                                            </p:tgtEl>
                                            <p:attrNameLst>
                                              <p:attrName>ppt_x</p:attrName>
                                              <p:attrName>ppt_y</p:attrName>
                                            </p:attrNameLst>
                                          </p:cBhvr>
                                          <p:rCtr x="-5755" y="-9005"/>
                                        </p:animMotion>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par>
                              <p:cTn id="11" fill="hold">
                                <p:stCondLst>
                                  <p:cond delay="2500"/>
                                </p:stCondLst>
                                <p:childTnLst>
                                  <p:par>
                                    <p:cTn id="12" presetID="57" presetClass="path" presetSubtype="0" accel="50000" fill="hold" grpId="1" nodeType="afterEffect" p14:presetBounceEnd="78000">
                                      <p:stCondLst>
                                        <p:cond delay="0"/>
                                      </p:stCondLst>
                                      <p:childTnLst>
                                        <p:animMotion origin="layout" path="M -0.11498 -0.18009 L -0.11498 -0.23194 C -0.11498 -0.25509 -0.1336 -0.28333 -0.14857 -0.28333 L -0.18203 -0.28333 " pathEditMode="relative" rAng="0" ptsTypes="AAAA" p14:bounceEnd="78000">
                                          <p:cBhvr>
                                            <p:cTn id="13" dur="2000" fill="hold"/>
                                            <p:tgtEl>
                                              <p:spTgt spid="30"/>
                                            </p:tgtEl>
                                            <p:attrNameLst>
                                              <p:attrName>ppt_x</p:attrName>
                                              <p:attrName>ppt_y</p:attrName>
                                            </p:attrNameLst>
                                          </p:cBhvr>
                                          <p:rCtr x="-3359" y="-5162"/>
                                        </p:animMotion>
                                      </p:childTnLst>
                                    </p:cTn>
                                  </p:par>
                                </p:childTnLst>
                              </p:cTn>
                            </p:par>
                            <p:par>
                              <p:cTn id="14" fill="hold">
                                <p:stCondLst>
                                  <p:cond delay="45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5000"/>
                                </p:stCondLst>
                                <p:childTnLst>
                                  <p:par>
                                    <p:cTn id="19" presetID="57" presetClass="path" presetSubtype="0" accel="50000" fill="hold" grpId="2" nodeType="afterEffect" p14:presetBounceEnd="78000">
                                      <p:stCondLst>
                                        <p:cond delay="0"/>
                                      </p:stCondLst>
                                      <p:childTnLst>
                                        <p:animMotion origin="layout" path="M -0.18203 -0.28333 L -0.18203 -0.33518 C -0.18203 -0.35833 -0.20143 -0.38657 -0.21719 -0.38657 L -0.25208 -0.38657 " pathEditMode="relative" rAng="0" ptsTypes="AAAA" p14:bounceEnd="78000">
                                          <p:cBhvr>
                                            <p:cTn id="20" dur="2000" fill="hold"/>
                                            <p:tgtEl>
                                              <p:spTgt spid="30"/>
                                            </p:tgtEl>
                                            <p:attrNameLst>
                                              <p:attrName>ppt_x</p:attrName>
                                              <p:attrName>ppt_y</p:attrName>
                                            </p:attrNameLst>
                                          </p:cBhvr>
                                          <p:rCtr x="-3503" y="-5162"/>
                                        </p:animMotion>
                                      </p:childTnLst>
                                    </p:cTn>
                                  </p:par>
                                </p:childTnLst>
                              </p:cTn>
                            </p:par>
                            <p:par>
                              <p:cTn id="21" fill="hold">
                                <p:stCondLst>
                                  <p:cond delay="7000"/>
                                </p:stCondLst>
                                <p:childTnLst>
                                  <p:par>
                                    <p:cTn id="22" presetID="2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par>
                              <p:cTn id="25" fill="hold">
                                <p:stCondLst>
                                  <p:cond delay="7500"/>
                                </p:stCondLst>
                                <p:childTnLst>
                                  <p:par>
                                    <p:cTn id="26" presetID="57" presetClass="path" presetSubtype="0" accel="50000" fill="hold" grpId="3" nodeType="afterEffect" p14:presetBounceEnd="78000">
                                      <p:stCondLst>
                                        <p:cond delay="0"/>
                                      </p:stCondLst>
                                      <p:childTnLst>
                                        <p:animMotion origin="layout" path="M -0.25208 -0.38658 L -0.25208 -0.43403 C -0.25208 -0.45509 -0.27109 -0.48079 -0.28646 -0.48079 L -0.32044 -0.48079 " pathEditMode="relative" rAng="0" ptsTypes="AAAA" p14:bounceEnd="78000">
                                          <p:cBhvr>
                                            <p:cTn id="27" dur="2000" fill="hold"/>
                                            <p:tgtEl>
                                              <p:spTgt spid="30"/>
                                            </p:tgtEl>
                                            <p:attrNameLst>
                                              <p:attrName>ppt_x</p:attrName>
                                              <p:attrName>ppt_y</p:attrName>
                                            </p:attrNameLst>
                                          </p:cBhvr>
                                          <p:rCtr x="-3424" y="-4722"/>
                                        </p:animMotion>
                                      </p:childTnLst>
                                    </p:cTn>
                                  </p:par>
                                </p:childTnLst>
                              </p:cTn>
                            </p:par>
                            <p:par>
                              <p:cTn id="28" fill="hold">
                                <p:stCondLst>
                                  <p:cond delay="9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10000"/>
                                </p:stCondLst>
                                <p:childTnLst>
                                  <p:par>
                                    <p:cTn id="33" presetID="57" presetClass="path" presetSubtype="0" accel="50000" fill="hold" grpId="4" nodeType="afterEffect" p14:presetBounceEnd="78000">
                                      <p:stCondLst>
                                        <p:cond delay="0"/>
                                      </p:stCondLst>
                                      <p:childTnLst>
                                        <p:animMotion origin="layout" path="M -0.32044 -0.48079 L -0.32044 -0.53264 C -0.32044 -0.55579 -0.35429 -0.58403 -0.38177 -0.58403 L -0.44296 -0.58403 " pathEditMode="relative" rAng="0" ptsTypes="AAAA" p14:bounceEnd="78000">
                                          <p:cBhvr>
                                            <p:cTn id="34" dur="2000" fill="hold"/>
                                            <p:tgtEl>
                                              <p:spTgt spid="30"/>
                                            </p:tgtEl>
                                            <p:attrNameLst>
                                              <p:attrName>ppt_x</p:attrName>
                                              <p:attrName>ppt_y</p:attrName>
                                            </p:attrNameLst>
                                          </p:cBhvr>
                                          <p:rCtr x="-6133" y="-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30" grpId="3" animBg="1"/>
          <p:bldP spid="30" grpId="4" animBg="1"/>
          <p:bldP spid="31" grpId="0"/>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fill="hold" grpId="0" nodeType="clickEffect">
                                      <p:stCondLst>
                                        <p:cond delay="0"/>
                                      </p:stCondLst>
                                      <p:childTnLst>
                                        <p:animMotion origin="layout" path="M 6.25E-7 2.22222E-6 L 6.25E-7 -0.09005 C 6.25E-7 -0.13056 -0.03177 -0.18009 -0.05755 -0.18009 L -0.11497 -0.18009 " pathEditMode="relative" rAng="0" ptsTypes="AAAA">
                                          <p:cBhvr>
                                            <p:cTn id="6" dur="2000" fill="hold"/>
                                            <p:tgtEl>
                                              <p:spTgt spid="30"/>
                                            </p:tgtEl>
                                            <p:attrNameLst>
                                              <p:attrName>ppt_x</p:attrName>
                                              <p:attrName>ppt_y</p:attrName>
                                            </p:attrNameLst>
                                          </p:cBhvr>
                                          <p:rCtr x="-5755" y="-9005"/>
                                        </p:animMotion>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par>
                              <p:cTn id="11" fill="hold">
                                <p:stCondLst>
                                  <p:cond delay="2500"/>
                                </p:stCondLst>
                                <p:childTnLst>
                                  <p:par>
                                    <p:cTn id="12" presetID="57" presetClass="path" presetSubtype="0" accel="50000" fill="hold" grpId="1" nodeType="afterEffect">
                                      <p:stCondLst>
                                        <p:cond delay="0"/>
                                      </p:stCondLst>
                                      <p:childTnLst>
                                        <p:animMotion origin="layout" path="M -0.11498 -0.18009 L -0.11498 -0.23194 C -0.11498 -0.25509 -0.1336 -0.28333 -0.14857 -0.28333 L -0.18203 -0.28333 " pathEditMode="relative" rAng="0" ptsTypes="AAAA">
                                          <p:cBhvr>
                                            <p:cTn id="13" dur="2000" fill="hold"/>
                                            <p:tgtEl>
                                              <p:spTgt spid="30"/>
                                            </p:tgtEl>
                                            <p:attrNameLst>
                                              <p:attrName>ppt_x</p:attrName>
                                              <p:attrName>ppt_y</p:attrName>
                                            </p:attrNameLst>
                                          </p:cBhvr>
                                          <p:rCtr x="-3359" y="-5162"/>
                                        </p:animMotion>
                                      </p:childTnLst>
                                    </p:cTn>
                                  </p:par>
                                </p:childTnLst>
                              </p:cTn>
                            </p:par>
                            <p:par>
                              <p:cTn id="14" fill="hold">
                                <p:stCondLst>
                                  <p:cond delay="45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5000"/>
                                </p:stCondLst>
                                <p:childTnLst>
                                  <p:par>
                                    <p:cTn id="19" presetID="57" presetClass="path" presetSubtype="0" accel="50000" fill="hold" grpId="2" nodeType="afterEffect">
                                      <p:stCondLst>
                                        <p:cond delay="0"/>
                                      </p:stCondLst>
                                      <p:childTnLst>
                                        <p:animMotion origin="layout" path="M -0.18203 -0.28333 L -0.18203 -0.33518 C -0.18203 -0.35833 -0.20143 -0.38657 -0.21719 -0.38657 L -0.25208 -0.38657 " pathEditMode="relative" rAng="0" ptsTypes="AAAA">
                                          <p:cBhvr>
                                            <p:cTn id="20" dur="2000" fill="hold"/>
                                            <p:tgtEl>
                                              <p:spTgt spid="30"/>
                                            </p:tgtEl>
                                            <p:attrNameLst>
                                              <p:attrName>ppt_x</p:attrName>
                                              <p:attrName>ppt_y</p:attrName>
                                            </p:attrNameLst>
                                          </p:cBhvr>
                                          <p:rCtr x="-3503" y="-5162"/>
                                        </p:animMotion>
                                      </p:childTnLst>
                                    </p:cTn>
                                  </p:par>
                                </p:childTnLst>
                              </p:cTn>
                            </p:par>
                            <p:par>
                              <p:cTn id="21" fill="hold">
                                <p:stCondLst>
                                  <p:cond delay="7000"/>
                                </p:stCondLst>
                                <p:childTnLst>
                                  <p:par>
                                    <p:cTn id="22" presetID="2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par>
                              <p:cTn id="25" fill="hold">
                                <p:stCondLst>
                                  <p:cond delay="7500"/>
                                </p:stCondLst>
                                <p:childTnLst>
                                  <p:par>
                                    <p:cTn id="26" presetID="57" presetClass="path" presetSubtype="0" accel="50000" fill="hold" grpId="3" nodeType="afterEffect">
                                      <p:stCondLst>
                                        <p:cond delay="0"/>
                                      </p:stCondLst>
                                      <p:childTnLst>
                                        <p:animMotion origin="layout" path="M -0.25208 -0.38658 L -0.25208 -0.43403 C -0.25208 -0.45509 -0.27109 -0.48079 -0.28646 -0.48079 L -0.32044 -0.48079 " pathEditMode="relative" rAng="0" ptsTypes="AAAA">
                                          <p:cBhvr>
                                            <p:cTn id="27" dur="2000" fill="hold"/>
                                            <p:tgtEl>
                                              <p:spTgt spid="30"/>
                                            </p:tgtEl>
                                            <p:attrNameLst>
                                              <p:attrName>ppt_x</p:attrName>
                                              <p:attrName>ppt_y</p:attrName>
                                            </p:attrNameLst>
                                          </p:cBhvr>
                                          <p:rCtr x="-3424" y="-4722"/>
                                        </p:animMotion>
                                      </p:childTnLst>
                                    </p:cTn>
                                  </p:par>
                                </p:childTnLst>
                              </p:cTn>
                            </p:par>
                            <p:par>
                              <p:cTn id="28" fill="hold">
                                <p:stCondLst>
                                  <p:cond delay="9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10000"/>
                                </p:stCondLst>
                                <p:childTnLst>
                                  <p:par>
                                    <p:cTn id="33" presetID="57" presetClass="path" presetSubtype="0" accel="50000" fill="hold" grpId="4" nodeType="afterEffect">
                                      <p:stCondLst>
                                        <p:cond delay="0"/>
                                      </p:stCondLst>
                                      <p:childTnLst>
                                        <p:animMotion origin="layout" path="M -0.32044 -0.48079 L -0.32044 -0.53264 C -0.32044 -0.55579 -0.35429 -0.58403 -0.38177 -0.58403 L -0.44296 -0.58403 " pathEditMode="relative" rAng="0" ptsTypes="AAAA">
                                          <p:cBhvr>
                                            <p:cTn id="34" dur="2000" fill="hold"/>
                                            <p:tgtEl>
                                              <p:spTgt spid="30"/>
                                            </p:tgtEl>
                                            <p:attrNameLst>
                                              <p:attrName>ppt_x</p:attrName>
                                              <p:attrName>ppt_y</p:attrName>
                                            </p:attrNameLst>
                                          </p:cBhvr>
                                          <p:rCtr x="-6133" y="-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30" grpId="3" animBg="1"/>
          <p:bldP spid="30" grpId="4" animBg="1"/>
          <p:bldP spid="31" grpId="0"/>
          <p:bldP spid="32" grpId="0"/>
          <p:bldP spid="33" grpId="0"/>
          <p:bldP spid="3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50EBA9-6DE5-6980-D84F-D780DA2EEB73}"/>
              </a:ext>
            </a:extLst>
          </p:cNvPr>
          <p:cNvSpPr txBox="1"/>
          <p:nvPr/>
        </p:nvSpPr>
        <p:spPr>
          <a:xfrm>
            <a:off x="291433" y="322098"/>
            <a:ext cx="11213432" cy="523220"/>
          </a:xfrm>
          <a:prstGeom prst="rect">
            <a:avLst/>
          </a:prstGeom>
          <a:noFill/>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BÀI 2. </a:t>
            </a:r>
            <a:r>
              <a:rPr lang="vi-VN" sz="2800" b="1" dirty="0">
                <a:solidFill>
                  <a:srgbClr val="FFFF00"/>
                </a:solidFill>
                <a:latin typeface="Times New Roman" panose="02020603050405020304" pitchFamily="18" charset="0"/>
                <a:cs typeface="Times New Roman" panose="02020603050405020304" pitchFamily="18" charset="0"/>
              </a:rPr>
              <a:t>CHÂU ÂU VÀ NƯỚC MỸ  TỪ NĂM 1918 ĐẾN NĂM 1945</a:t>
            </a:r>
          </a:p>
        </p:txBody>
      </p:sp>
      <p:sp>
        <p:nvSpPr>
          <p:cNvPr id="6" name="TextBox 5">
            <a:extLst>
              <a:ext uri="{FF2B5EF4-FFF2-40B4-BE49-F238E27FC236}">
                <a16:creationId xmlns:a16="http://schemas.microsoft.com/office/drawing/2014/main" id="{B231BFE7-FAC6-DAAA-91F4-CDFDEF52525A}"/>
              </a:ext>
            </a:extLst>
          </p:cNvPr>
          <p:cNvSpPr txBox="1"/>
          <p:nvPr/>
        </p:nvSpPr>
        <p:spPr>
          <a:xfrm>
            <a:off x="657391" y="893175"/>
            <a:ext cx="10711446" cy="954107"/>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1.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sự</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thành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Quốc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tế</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Cộng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sản</a:t>
            </a:r>
            <a:r>
              <a:rPr lang="en-US" sz="2800" b="1" dirty="0">
                <a:solidFill>
                  <a:srgbClr val="FFFF00"/>
                </a:solidFill>
                <a:latin typeface="Times New Roman" panose="02020603050405020304" pitchFamily="18" charset="0"/>
                <a:cs typeface="Times New Roman" panose="02020603050405020304" pitchFamily="18" charset="0"/>
              </a:rPr>
              <a:t> (1919)</a:t>
            </a:r>
            <a:endParaRPr lang="en-US" sz="2800" b="1" dirty="0">
              <a:solidFill>
                <a:srgbClr val="FFFF00"/>
              </a:solidFill>
            </a:endParaRPr>
          </a:p>
        </p:txBody>
      </p:sp>
      <p:sp>
        <p:nvSpPr>
          <p:cNvPr id="7" name="TextBox 6">
            <a:extLst>
              <a:ext uri="{FF2B5EF4-FFF2-40B4-BE49-F238E27FC236}">
                <a16:creationId xmlns:a16="http://schemas.microsoft.com/office/drawing/2014/main" id="{2D373956-7A91-8966-4AB9-8886EF1BE283}"/>
              </a:ext>
            </a:extLst>
          </p:cNvPr>
          <p:cNvSpPr txBox="1"/>
          <p:nvPr/>
        </p:nvSpPr>
        <p:spPr>
          <a:xfrm>
            <a:off x="657391" y="1895139"/>
            <a:ext cx="10711446" cy="523220"/>
          </a:xfrm>
          <a:prstGeom prst="rect">
            <a:avLst/>
          </a:prstGeom>
          <a:noFill/>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a. Phong </a:t>
            </a:r>
            <a:r>
              <a:rPr lang="en-US" sz="2800" b="1" dirty="0" err="1">
                <a:solidFill>
                  <a:srgbClr val="FFFF00"/>
                </a:solidFill>
                <a:latin typeface="Times New Roman" panose="02020603050405020304" pitchFamily="18" charset="0"/>
                <a:cs typeface="Times New Roman" panose="02020603050405020304" pitchFamily="18" charset="0"/>
              </a:rPr>
              <a:t>trào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mạng</a:t>
            </a:r>
            <a:r>
              <a:rPr lang="en-US" sz="2800" b="1" dirty="0">
                <a:solidFill>
                  <a:srgbClr val="FFFF00"/>
                </a:solidFill>
                <a:latin typeface="Times New Roman" panose="02020603050405020304" pitchFamily="18" charset="0"/>
                <a:cs typeface="Times New Roman" panose="02020603050405020304" pitchFamily="18" charset="0"/>
              </a:rPr>
              <a:t> (1918 – 1923)  </a:t>
            </a:r>
            <a:endParaRPr lang="en-US" sz="2800" b="1" dirty="0">
              <a:solidFill>
                <a:srgbClr val="FFFF00"/>
              </a:solidFill>
            </a:endParaRPr>
          </a:p>
        </p:txBody>
      </p:sp>
      <p:pic>
        <p:nvPicPr>
          <p:cNvPr id="2050" name="Picture 2">
            <a:extLst>
              <a:ext uri="{FF2B5EF4-FFF2-40B4-BE49-F238E27FC236}">
                <a16:creationId xmlns:a16="http://schemas.microsoft.com/office/drawing/2014/main" id="{7A3C842C-3AEB-0CB7-6963-30569E975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86" y="2986701"/>
            <a:ext cx="3350673" cy="25681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FBC5522-1CC9-C418-152F-2D5923485F9E}"/>
              </a:ext>
            </a:extLst>
          </p:cNvPr>
          <p:cNvPicPr>
            <a:picLocks noChangeAspect="1"/>
          </p:cNvPicPr>
          <p:nvPr/>
        </p:nvPicPr>
        <p:blipFill>
          <a:blip r:embed="rId3"/>
          <a:stretch>
            <a:fillRect/>
          </a:stretch>
        </p:blipFill>
        <p:spPr>
          <a:xfrm>
            <a:off x="7472946" y="1779556"/>
            <a:ext cx="3895891" cy="3594438"/>
          </a:xfrm>
          <a:prstGeom prst="rect">
            <a:avLst/>
          </a:prstGeom>
        </p:spPr>
      </p:pic>
      <p:sp>
        <p:nvSpPr>
          <p:cNvPr id="8" name="TextBox 7">
            <a:extLst>
              <a:ext uri="{FF2B5EF4-FFF2-40B4-BE49-F238E27FC236}">
                <a16:creationId xmlns:a16="http://schemas.microsoft.com/office/drawing/2014/main" id="{A74774E4-07C5-98B3-5A4E-CB1DC2216F95}"/>
              </a:ext>
            </a:extLst>
          </p:cNvPr>
          <p:cNvSpPr txBox="1"/>
          <p:nvPr/>
        </p:nvSpPr>
        <p:spPr>
          <a:xfrm>
            <a:off x="7472946" y="5373994"/>
            <a:ext cx="4331368" cy="1077218"/>
          </a:xfrm>
          <a:prstGeom prst="rect">
            <a:avLst/>
          </a:prstGeom>
          <a:noFill/>
        </p:spPr>
        <p:txBody>
          <a:bodyPr wrap="square">
            <a:spAutoFit/>
          </a:bodyPr>
          <a:lstStyle/>
          <a:p>
            <a:r>
              <a:rPr lang="vi-VN" sz="2400" dirty="0">
                <a:solidFill>
                  <a:schemeClr val="bg1"/>
                </a:solidFill>
                <a:latin typeface="Times New Roman" panose="02020603050405020304" pitchFamily="18" charset="0"/>
                <a:cs typeface="Times New Roman" panose="02020603050405020304" pitchFamily="18" charset="0"/>
              </a:rPr>
              <a:t> </a:t>
            </a:r>
            <a:r>
              <a:rPr lang="vi-VN" sz="2000" dirty="0">
                <a:solidFill>
                  <a:schemeClr val="bg1"/>
                </a:solidFill>
                <a:latin typeface="Times New Roman" panose="02020603050405020304" pitchFamily="18" charset="0"/>
                <a:cs typeface="Times New Roman" panose="02020603050405020304" pitchFamily="18" charset="0"/>
              </a:rPr>
              <a:t>Đồng tiền không còn giá trị, trẻ em Đ ức sử d </a:t>
            </a:r>
            <a:r>
              <a:rPr lang="vi-VN" sz="2000" dirty="0" err="1">
                <a:solidFill>
                  <a:schemeClr val="bg1"/>
                </a:solidFill>
                <a:latin typeface="Times New Roman" panose="02020603050405020304" pitchFamily="18" charset="0"/>
                <a:cs typeface="Times New Roman" panose="02020603050405020304" pitchFamily="18" charset="0"/>
              </a:rPr>
              <a:t>ụng</a:t>
            </a:r>
            <a:r>
              <a:rPr lang="vi-VN" sz="2000" dirty="0">
                <a:solidFill>
                  <a:schemeClr val="bg1"/>
                </a:solidFill>
                <a:latin typeface="Times New Roman" panose="02020603050405020304" pitchFamily="18" charset="0"/>
                <a:cs typeface="Times New Roman" panose="02020603050405020304" pitchFamily="18" charset="0"/>
              </a:rPr>
              <a:t> tiền để xếp mô hình trò chơi trong  kì lạm phát (năm 1923)</a:t>
            </a:r>
          </a:p>
        </p:txBody>
      </p:sp>
      <p:sp>
        <p:nvSpPr>
          <p:cNvPr id="10" name="TextBox 9">
            <a:extLst>
              <a:ext uri="{FF2B5EF4-FFF2-40B4-BE49-F238E27FC236}">
                <a16:creationId xmlns:a16="http://schemas.microsoft.com/office/drawing/2014/main" id="{5BDFBE13-D3E9-3DEB-07B9-BE62DACEFF4D}"/>
              </a:ext>
            </a:extLst>
          </p:cNvPr>
          <p:cNvSpPr txBox="1"/>
          <p:nvPr/>
        </p:nvSpPr>
        <p:spPr>
          <a:xfrm>
            <a:off x="387686" y="5843804"/>
            <a:ext cx="7042820" cy="400110"/>
          </a:xfrm>
          <a:prstGeom prst="rect">
            <a:avLst/>
          </a:prstGeom>
          <a:noFill/>
        </p:spPr>
        <p:txBody>
          <a:bodyPr wrap="square">
            <a:spAutoFit/>
          </a:bodyPr>
          <a:lstStyle/>
          <a:p>
            <a:r>
              <a:rPr lang="vi-VN" sz="2000" dirty="0">
                <a:solidFill>
                  <a:schemeClr val="bg1"/>
                </a:solidFill>
                <a:latin typeface="Times New Roman" panose="02020603050405020304" pitchFamily="18" charset="0"/>
                <a:cs typeface="Times New Roman" panose="02020603050405020304" pitchFamily="18" charset="0"/>
              </a:rPr>
              <a:t>Một đường phố ở </a:t>
            </a:r>
            <a:r>
              <a:rPr lang="vi-VN" sz="2000" dirty="0" err="1">
                <a:solidFill>
                  <a:schemeClr val="bg1"/>
                </a:solidFill>
                <a:latin typeface="Times New Roman" panose="02020603050405020304" pitchFamily="18" charset="0"/>
                <a:cs typeface="Times New Roman" panose="02020603050405020304" pitchFamily="18" charset="0"/>
              </a:rPr>
              <a:t>Béc-lin</a:t>
            </a:r>
            <a:r>
              <a:rPr lang="vi-VN" sz="2000" dirty="0">
                <a:solidFill>
                  <a:schemeClr val="bg1"/>
                </a:solidFill>
                <a:latin typeface="Times New Roman" panose="02020603050405020304" pitchFamily="18" charset="0"/>
                <a:cs typeface="Times New Roman" panose="02020603050405020304" pitchFamily="18" charset="0"/>
              </a:rPr>
              <a:t> trong cao trào cách mạng 1918 - 1923</a:t>
            </a:r>
          </a:p>
        </p:txBody>
      </p:sp>
      <p:pic>
        <p:nvPicPr>
          <p:cNvPr id="5" name="Picture 4">
            <a:extLst>
              <a:ext uri="{FF2B5EF4-FFF2-40B4-BE49-F238E27FC236}">
                <a16:creationId xmlns:a16="http://schemas.microsoft.com/office/drawing/2014/main" id="{7F165541-2632-EA0B-CAF6-060450A12BFF}"/>
              </a:ext>
            </a:extLst>
          </p:cNvPr>
          <p:cNvPicPr>
            <a:picLocks noChangeAspect="1"/>
          </p:cNvPicPr>
          <p:nvPr/>
        </p:nvPicPr>
        <p:blipFill>
          <a:blip r:embed="rId4"/>
          <a:stretch>
            <a:fillRect/>
          </a:stretch>
        </p:blipFill>
        <p:spPr>
          <a:xfrm>
            <a:off x="3909095" y="2986700"/>
            <a:ext cx="3393115" cy="2568123"/>
          </a:xfrm>
          <a:prstGeom prst="rect">
            <a:avLst/>
          </a:prstGeom>
        </p:spPr>
      </p:pic>
    </p:spTree>
    <p:extLst>
      <p:ext uri="{BB962C8B-B14F-4D97-AF65-F5344CB8AC3E}">
        <p14:creationId xmlns:p14="http://schemas.microsoft.com/office/powerpoint/2010/main" val="263655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par>
                                <p:cTn id="29" presetID="6"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833662-7DCC-A451-9C87-371D120C828E}"/>
              </a:ext>
            </a:extLst>
          </p:cNvPr>
          <p:cNvSpPr txBox="1"/>
          <p:nvPr/>
        </p:nvSpPr>
        <p:spPr>
          <a:xfrm>
            <a:off x="394036" y="240747"/>
            <a:ext cx="11147258" cy="830997"/>
          </a:xfrm>
          <a:prstGeom prst="rect">
            <a:avLst/>
          </a:prstGeom>
          <a:noFill/>
        </p:spPr>
        <p:txBody>
          <a:bodyPr wrap="square">
            <a:spAutoFit/>
          </a:bodyPr>
          <a:lstStyle/>
          <a:p>
            <a:pPr algn="just"/>
            <a:r>
              <a:rPr lang="vi-VN" sz="2400" dirty="0">
                <a:solidFill>
                  <a:schemeClr val="bg1"/>
                </a:solidFill>
                <a:latin typeface="Times New Roman" panose="02020603050405020304" pitchFamily="18" charset="0"/>
                <a:cs typeface="Times New Roman" panose="02020603050405020304" pitchFamily="18" charset="0"/>
              </a:rPr>
              <a:t>Lựa  chọn  các  từ  hoặc  cụm  từ  đã  cho dưới  đây  điền  vào  chỗ  trống  (……) </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trong  đoạn  thông  tin  cho  phù  hợp  về nội  dung  của  phong  trào  cách  mạng </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(1918 – 1923)</a:t>
            </a:r>
          </a:p>
        </p:txBody>
      </p:sp>
      <p:graphicFrame>
        <p:nvGraphicFramePr>
          <p:cNvPr id="10" name="Table 9">
            <a:extLst>
              <a:ext uri="{FF2B5EF4-FFF2-40B4-BE49-F238E27FC236}">
                <a16:creationId xmlns:a16="http://schemas.microsoft.com/office/drawing/2014/main" id="{2E88489D-B335-6E8B-E990-37F8CADBEC91}"/>
              </a:ext>
            </a:extLst>
          </p:cNvPr>
          <p:cNvGraphicFramePr>
            <a:graphicFrameLocks noGrp="1"/>
          </p:cNvGraphicFramePr>
          <p:nvPr>
            <p:extLst>
              <p:ext uri="{D42A27DB-BD31-4B8C-83A1-F6EECF244321}">
                <p14:modId xmlns:p14="http://schemas.microsoft.com/office/powerpoint/2010/main" val="1984958969"/>
              </p:ext>
            </p:extLst>
          </p:nvPr>
        </p:nvGraphicFramePr>
        <p:xfrm>
          <a:off x="394036" y="2196428"/>
          <a:ext cx="11412955" cy="4448875"/>
        </p:xfrm>
        <a:graphic>
          <a:graphicData uri="http://schemas.openxmlformats.org/drawingml/2006/table">
            <a:tbl>
              <a:tblPr firstRow="1" bandRow="1">
                <a:tableStyleId>{2D5ABB26-0587-4C30-8999-92F81FD0307C}</a:tableStyleId>
              </a:tblPr>
              <a:tblGrid>
                <a:gridCol w="3889206">
                  <a:extLst>
                    <a:ext uri="{9D8B030D-6E8A-4147-A177-3AD203B41FA5}">
                      <a16:colId xmlns:a16="http://schemas.microsoft.com/office/drawing/2014/main" val="819476799"/>
                    </a:ext>
                  </a:extLst>
                </a:gridCol>
                <a:gridCol w="7523749">
                  <a:extLst>
                    <a:ext uri="{9D8B030D-6E8A-4147-A177-3AD203B41FA5}">
                      <a16:colId xmlns:a16="http://schemas.microsoft.com/office/drawing/2014/main" val="2330877939"/>
                    </a:ext>
                  </a:extLst>
                </a:gridCol>
              </a:tblGrid>
              <a:tr h="486475">
                <a:tc gridSpan="2">
                  <a:txBody>
                    <a:bodyPr/>
                    <a:lstStyle/>
                    <a:p>
                      <a:pPr algn="ctr"/>
                      <a:r>
                        <a:rPr lang="en-US" sz="2400" b="1" dirty="0">
                          <a:latin typeface="Times New Roman" panose="02020603050405020304" pitchFamily="18" charset="0"/>
                          <a:cs typeface="Times New Roman" panose="02020603050405020304" pitchFamily="18" charset="0"/>
                        </a:rPr>
                        <a:t>PHONG TRÀO CÁCH MẠNG (1918 – 1923) </a:t>
                      </a:r>
                      <a:endParaRPr lang="vi-VN" sz="2400" b="1" dirty="0">
                        <a:latin typeface="Times New Roman" panose="02020603050405020304" pitchFamily="18" charset="0"/>
                        <a:cs typeface="Times New Roman" panose="02020603050405020304" pitchFamily="18"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vi-VN"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12853140"/>
                  </a:ext>
                </a:extLst>
              </a:tr>
              <a:tr h="477726">
                <a:tc rowSpan="2">
                  <a:txBody>
                    <a:bodyPr/>
                    <a:lstStyle/>
                    <a:p>
                      <a:pPr algn="just"/>
                      <a:r>
                        <a:rPr lang="vi-VN" sz="2800" dirty="0">
                          <a:latin typeface="Times New Roman" panose="02020603050405020304" pitchFamily="18" charset="0"/>
                          <a:cs typeface="Times New Roman" panose="02020603050405020304" pitchFamily="18" charset="0"/>
                        </a:rPr>
                        <a:t>Nguyên nhân phong trào cách mạng (1918 – 1923)</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vi-VN" sz="2800" dirty="0">
                          <a:latin typeface="Times New Roman" panose="02020603050405020304" pitchFamily="18" charset="0"/>
                          <a:cs typeface="Times New Roman" panose="02020603050405020304" pitchFamily="18" charset="0"/>
                        </a:rPr>
                        <a:t>Ảnh hưởng của (1)……</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50301167"/>
                  </a:ext>
                </a:extLst>
              </a:tr>
              <a:tr h="477726">
                <a:tc vMerge="1">
                  <a:txBody>
                    <a:bodyPr/>
                    <a:lstStyle/>
                    <a:p>
                      <a:endParaRPr lang="vi-VN"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vi-VN" sz="2800" dirty="0">
                          <a:latin typeface="Times New Roman" panose="02020603050405020304" pitchFamily="18" charset="0"/>
                          <a:cs typeface="Times New Roman" panose="02020603050405020304" pitchFamily="18" charset="0"/>
                        </a:rPr>
                        <a:t>Hậu quả của (2)……</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86383971"/>
                  </a:ext>
                </a:extLst>
              </a:tr>
              <a:tr h="477726">
                <a:tc rowSpan="3">
                  <a:txBody>
                    <a:bodyPr/>
                    <a:lstStyle/>
                    <a:p>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Sự kiện tiêu biểu của phong trào cách mạng (1918 – 1923)</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vi-VN" sz="2800" dirty="0">
                          <a:latin typeface="Times New Roman" panose="02020603050405020304" pitchFamily="18" charset="0"/>
                          <a:cs typeface="Times New Roman" panose="02020603050405020304" pitchFamily="18" charset="0"/>
                        </a:rPr>
                        <a:t>11 – 1918, quần chúng (3)……</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90517240"/>
                  </a:ext>
                </a:extLst>
              </a:tr>
              <a:tr h="477726">
                <a:tc vMerge="1">
                  <a:txBody>
                    <a:bodyPr/>
                    <a:lstStyle/>
                    <a:p>
                      <a:endParaRPr lang="vi-VN"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vi-VN" sz="2800" dirty="0">
                          <a:latin typeface="Times New Roman" panose="02020603050405020304" pitchFamily="18" charset="0"/>
                          <a:cs typeface="Times New Roman" panose="02020603050405020304" pitchFamily="18" charset="0"/>
                        </a:rPr>
                        <a:t>12  –  1918,  Đảng  Cộng  sản (4)…… thành lập.</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4388852"/>
                  </a:ext>
                </a:extLst>
              </a:tr>
              <a:tr h="477726">
                <a:tc vMerge="1">
                  <a:txBody>
                    <a:bodyPr/>
                    <a:lstStyle/>
                    <a:p>
                      <a:endParaRPr lang="vi-VN"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vi-VN" sz="2800" dirty="0">
                          <a:latin typeface="Times New Roman" panose="02020603050405020304" pitchFamily="18" charset="0"/>
                          <a:cs typeface="Times New Roman" panose="02020603050405020304" pitchFamily="18" charset="0"/>
                        </a:rPr>
                        <a:t>Chính  quyền  Xô  viết  được thành lập trong thời gian ngắn ̉</a:t>
                      </a:r>
                      <a:r>
                        <a:rPr lang="en-US" sz="2800" dirty="0">
                          <a:latin typeface="Times New Roman" panose="02020603050405020304" pitchFamily="18" charset="0"/>
                          <a:cs typeface="Times New Roman" panose="02020603050405020304" pitchFamily="18" charset="0"/>
                        </a:rPr>
                        <a:t>ở</a:t>
                      </a:r>
                      <a:r>
                        <a:rPr lang="vi-VN" sz="2800" dirty="0">
                          <a:latin typeface="Times New Roman" panose="02020603050405020304" pitchFamily="18" charset="0"/>
                          <a:cs typeface="Times New Roman" panose="02020603050405020304" pitchFamily="18" charset="0"/>
                        </a:rPr>
                        <a:t> (5)……</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1645471"/>
                  </a:ext>
                </a:extLst>
              </a:tr>
              <a:tr h="477726">
                <a:tc>
                  <a:txBody>
                    <a:bodyPr/>
                    <a:lstStyle/>
                    <a:p>
                      <a:r>
                        <a:rPr lang="vi-VN" sz="2800" dirty="0">
                          <a:latin typeface="Times New Roman" panose="02020603050405020304" pitchFamily="18" charset="0"/>
                          <a:cs typeface="Times New Roman" panose="02020603050405020304" pitchFamily="18" charset="0"/>
                        </a:rPr>
                        <a:t>Hệ quả</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vi-VN" sz="2800" dirty="0">
                          <a:latin typeface="Times New Roman" panose="02020603050405020304" pitchFamily="18" charset="0"/>
                          <a:cs typeface="Times New Roman" panose="02020603050405020304" pitchFamily="18" charset="0"/>
                        </a:rPr>
                        <a:t>Cần có tổ chức (6)……</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phong trào cách mạng.</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19290939"/>
                  </a:ext>
                </a:extLst>
              </a:tr>
            </a:tbl>
          </a:graphicData>
        </a:graphic>
      </p:graphicFrame>
      <p:sp>
        <p:nvSpPr>
          <p:cNvPr id="11" name="TextBox 10">
            <a:extLst>
              <a:ext uri="{FF2B5EF4-FFF2-40B4-BE49-F238E27FC236}">
                <a16:creationId xmlns:a16="http://schemas.microsoft.com/office/drawing/2014/main" id="{3CFBCC21-FFF1-6B85-7A74-C1627E3C177B}"/>
              </a:ext>
            </a:extLst>
          </p:cNvPr>
          <p:cNvSpPr txBox="1"/>
          <p:nvPr/>
        </p:nvSpPr>
        <p:spPr>
          <a:xfrm>
            <a:off x="728747" y="1661244"/>
            <a:ext cx="4419935" cy="523220"/>
          </a:xfrm>
          <a:prstGeom prst="rect">
            <a:avLst/>
          </a:prstGeom>
          <a:noFill/>
        </p:spPr>
        <p:txBody>
          <a:bodyPr wrap="square" rtlCol="0">
            <a:spAutoFit/>
          </a:bodyPr>
          <a:lstStyle/>
          <a:p>
            <a:r>
              <a:rPr lang="vi-VN" dirty="0">
                <a:solidFill>
                  <a:srgbClr val="FF0000"/>
                </a:solidFill>
              </a:rPr>
              <a:t> </a:t>
            </a:r>
            <a:r>
              <a:rPr lang="vi-VN" sz="2800" dirty="0">
                <a:solidFill>
                  <a:srgbClr val="FF0000"/>
                </a:solidFill>
                <a:latin typeface="Times New Roman" panose="02020603050405020304" pitchFamily="18" charset="0"/>
                <a:cs typeface="Times New Roman" panose="02020603050405020304" pitchFamily="18" charset="0"/>
              </a:rPr>
              <a:t>Cách mạng tháng Mười Nga.</a:t>
            </a:r>
          </a:p>
        </p:txBody>
      </p:sp>
      <p:sp>
        <p:nvSpPr>
          <p:cNvPr id="12" name="TextBox 11">
            <a:extLst>
              <a:ext uri="{FF2B5EF4-FFF2-40B4-BE49-F238E27FC236}">
                <a16:creationId xmlns:a16="http://schemas.microsoft.com/office/drawing/2014/main" id="{C9FA2894-872D-AC88-7D69-99726F962672}"/>
              </a:ext>
            </a:extLst>
          </p:cNvPr>
          <p:cNvSpPr txBox="1"/>
          <p:nvPr/>
        </p:nvSpPr>
        <p:spPr>
          <a:xfrm>
            <a:off x="728747" y="1062873"/>
            <a:ext cx="4419935" cy="523220"/>
          </a:xfrm>
          <a:prstGeom prst="rect">
            <a:avLst/>
          </a:prstGeom>
          <a:noFill/>
        </p:spPr>
        <p:txBody>
          <a:bodyPr wrap="square" rtlCol="0">
            <a:spAutoFit/>
          </a:bodyPr>
          <a:lstStyle/>
          <a:p>
            <a:r>
              <a:rPr lang="vi-VN" dirty="0">
                <a:solidFill>
                  <a:srgbClr val="FF0000"/>
                </a:solidFill>
              </a:rPr>
              <a:t> </a:t>
            </a:r>
            <a:r>
              <a:rPr lang="en-US" sz="2800" dirty="0" err="1">
                <a:solidFill>
                  <a:srgbClr val="FF0000"/>
                </a:solidFill>
                <a:latin typeface="Times New Roman" panose="02020603050405020304" pitchFamily="18" charset="0"/>
                <a:cs typeface="Times New Roman" panose="02020603050405020304" pitchFamily="18" charset="0"/>
              </a:rPr>
              <a:t>chiến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nhất</a:t>
            </a:r>
            <a:r>
              <a:rPr lang="vi-VN" sz="2800"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9C3D2D6A-DB54-9C48-1121-6A25B772C7F8}"/>
              </a:ext>
            </a:extLst>
          </p:cNvPr>
          <p:cNvSpPr txBox="1"/>
          <p:nvPr/>
        </p:nvSpPr>
        <p:spPr>
          <a:xfrm>
            <a:off x="8915569" y="1035102"/>
            <a:ext cx="1101558" cy="523220"/>
          </a:xfrm>
          <a:prstGeom prst="rect">
            <a:avLst/>
          </a:prstGeom>
          <a:noFill/>
        </p:spPr>
        <p:txBody>
          <a:bodyPr wrap="square" rtlCol="0">
            <a:spAutoFit/>
          </a:bodyPr>
          <a:lstStyle/>
          <a:p>
            <a:r>
              <a:rPr lang="vi-VN" dirty="0">
                <a:solidFill>
                  <a:srgbClr val="FF0000"/>
                </a:solidFill>
              </a:rPr>
              <a:t> </a:t>
            </a:r>
            <a:r>
              <a:rPr lang="en-US" sz="2800" dirty="0" err="1">
                <a:solidFill>
                  <a:srgbClr val="FF0000"/>
                </a:solidFill>
                <a:latin typeface="Times New Roman" panose="02020603050405020304" pitchFamily="18" charset="0"/>
                <a:cs typeface="Times New Roman" panose="02020603050405020304" pitchFamily="18" charset="0"/>
              </a:rPr>
              <a:t>Đức</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8618B0B-F668-AF00-D1C7-A4FB53E1F395}"/>
              </a:ext>
            </a:extLst>
          </p:cNvPr>
          <p:cNvSpPr txBox="1"/>
          <p:nvPr/>
        </p:nvSpPr>
        <p:spPr>
          <a:xfrm>
            <a:off x="10137276" y="1043761"/>
            <a:ext cx="1565609" cy="523220"/>
          </a:xfrm>
          <a:prstGeom prst="rect">
            <a:avLst/>
          </a:prstGeom>
          <a:noFill/>
        </p:spPr>
        <p:txBody>
          <a:bodyPr wrap="square" rtlCol="0">
            <a:spAutoFit/>
          </a:bodyPr>
          <a:lstStyle/>
          <a:p>
            <a:r>
              <a:rPr lang="vi-VN" dirty="0">
                <a:solidFill>
                  <a:srgbClr val="FF0000"/>
                </a:solidFill>
              </a:rPr>
              <a:t> </a:t>
            </a:r>
            <a:r>
              <a:rPr lang="en-US" sz="2800" dirty="0" err="1">
                <a:solidFill>
                  <a:srgbClr val="FF0000"/>
                </a:solidFill>
                <a:latin typeface="Times New Roman" panose="02020603050405020304" pitchFamily="18" charset="0"/>
                <a:cs typeface="Times New Roman" panose="02020603050405020304" pitchFamily="18" charset="0"/>
              </a:rPr>
              <a:t>lãnh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đạo</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E901CBA-54E6-D5AB-3474-D964F30C6CA4}"/>
              </a:ext>
            </a:extLst>
          </p:cNvPr>
          <p:cNvSpPr txBox="1"/>
          <p:nvPr/>
        </p:nvSpPr>
        <p:spPr>
          <a:xfrm>
            <a:off x="5372937" y="1035881"/>
            <a:ext cx="3276935"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 Đức và Hung-ga-ri.</a:t>
            </a:r>
          </a:p>
        </p:txBody>
      </p:sp>
      <p:sp>
        <p:nvSpPr>
          <p:cNvPr id="17" name="TextBox 16">
            <a:extLst>
              <a:ext uri="{FF2B5EF4-FFF2-40B4-BE49-F238E27FC236}">
                <a16:creationId xmlns:a16="http://schemas.microsoft.com/office/drawing/2014/main" id="{A34DC525-3117-B4EE-F4D6-E920728E6804}"/>
              </a:ext>
            </a:extLst>
          </p:cNvPr>
          <p:cNvSpPr txBox="1"/>
          <p:nvPr/>
        </p:nvSpPr>
        <p:spPr>
          <a:xfrm>
            <a:off x="5372937" y="1637339"/>
            <a:ext cx="6201945"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 nổi dậy ở Đức, nền quân chủ Đức sụp đổ.</a:t>
            </a:r>
          </a:p>
        </p:txBody>
      </p:sp>
    </p:spTree>
    <p:extLst>
      <p:ext uri="{BB962C8B-B14F-4D97-AF65-F5344CB8AC3E}">
        <p14:creationId xmlns:p14="http://schemas.microsoft.com/office/powerpoint/2010/main" val="798723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path" presetSubtype="0" accel="50000" decel="50000" fill="hold" grpId="1" nodeType="clickEffect">
                                  <p:stCondLst>
                                    <p:cond delay="0"/>
                                  </p:stCondLst>
                                  <p:childTnLst>
                                    <p:animMotion origin="layout" path="M -0.25508 0.14769 L -0.05131 -0.03171 C -0.00886 -0.07199 0.05481 -0.09375 0.12174 -0.09375 C 0.19778 -0.09375 0.25872 -0.07199 0.30117 -0.03171 L 0.50507 0.14769 " pathEditMode="relative" rAng="0" ptsTypes="AAAAA">
                                      <p:cBhvr>
                                        <p:cTn id="31" dur="2000" fill="hold"/>
                                        <p:tgtEl>
                                          <p:spTgt spid="11"/>
                                        </p:tgtEl>
                                        <p:attrNameLst>
                                          <p:attrName>ppt_x</p:attrName>
                                          <p:attrName>ppt_y</p:attrName>
                                        </p:attrNameLst>
                                      </p:cBhvr>
                                      <p:rCtr x="38008" y="-12083"/>
                                    </p:animMotion>
                                  </p:childTnLst>
                                </p:cTn>
                              </p:par>
                            </p:childTnLst>
                          </p:cTn>
                        </p:par>
                      </p:childTnLst>
                    </p:cTn>
                  </p:par>
                  <p:par>
                    <p:cTn id="32" fill="hold">
                      <p:stCondLst>
                        <p:cond delay="indefinite"/>
                      </p:stCondLst>
                      <p:childTnLst>
                        <p:par>
                          <p:cTn id="33" fill="hold">
                            <p:stCondLst>
                              <p:cond delay="0"/>
                            </p:stCondLst>
                            <p:childTnLst>
                              <p:par>
                                <p:cTn id="34" presetID="37" presetClass="path" presetSubtype="0" accel="50000" decel="50000" fill="hold" grpId="1" nodeType="clickEffect">
                                  <p:stCondLst>
                                    <p:cond delay="0"/>
                                  </p:stCondLst>
                                  <p:childTnLst>
                                    <p:animMotion origin="layout" path="M 4.375E-6 0.30694 L 0.11901 0.11898 C 0.14375 0.07662 0.18099 0.05393 0.22005 0.05393 C 0.26445 0.05393 0.3 0.07662 0.32474 0.11898 L 0.44388 0.30694 " pathEditMode="relative" rAng="0" ptsTypes="AAAAA">
                                      <p:cBhvr>
                                        <p:cTn id="35" dur="2000" fill="hold"/>
                                        <p:tgtEl>
                                          <p:spTgt spid="12"/>
                                        </p:tgtEl>
                                        <p:attrNameLst>
                                          <p:attrName>ppt_x</p:attrName>
                                          <p:attrName>ppt_y</p:attrName>
                                        </p:attrNameLst>
                                      </p:cBhvr>
                                      <p:rCtr x="22187" y="-12662"/>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2.08333E-6 -1.85185E-6 L -0.02995 0.35463 " pathEditMode="relative" rAng="0" ptsTypes="AA">
                                      <p:cBhvr>
                                        <p:cTn id="39" dur="2000" fill="hold"/>
                                        <p:tgtEl>
                                          <p:spTgt spid="17"/>
                                        </p:tgtEl>
                                        <p:attrNameLst>
                                          <p:attrName>ppt_x</p:attrName>
                                          <p:attrName>ppt_y</p:attrName>
                                        </p:attrNameLst>
                                      </p:cBhvr>
                                      <p:rCtr x="-1497" y="17731"/>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2.29167E-6 -3.7037E-7 L -0.01458 0.53009 " pathEditMode="relative" rAng="0" ptsTypes="AA">
                                      <p:cBhvr>
                                        <p:cTn id="43" dur="2000" fill="hold"/>
                                        <p:tgtEl>
                                          <p:spTgt spid="14"/>
                                        </p:tgtEl>
                                        <p:attrNameLst>
                                          <p:attrName>ppt_x</p:attrName>
                                          <p:attrName>ppt_y</p:attrName>
                                        </p:attrNameLst>
                                      </p:cBhvr>
                                      <p:rCtr x="-729" y="26505"/>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2.08333E-7 -3.7037E-7 L 0.05247 0.65972 " pathEditMode="relative" rAng="0" ptsTypes="AA">
                                      <p:cBhvr>
                                        <p:cTn id="47" dur="2000" fill="hold"/>
                                        <p:tgtEl>
                                          <p:spTgt spid="16"/>
                                        </p:tgtEl>
                                        <p:attrNameLst>
                                          <p:attrName>ppt_x</p:attrName>
                                          <p:attrName>ppt_y</p:attrName>
                                        </p:attrNameLst>
                                      </p:cBhvr>
                                      <p:rCtr x="2617" y="32986"/>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3.125E-6 2.22222E-6 L -0.2957 0.74305 " pathEditMode="relative" rAng="0" ptsTypes="AA">
                                      <p:cBhvr>
                                        <p:cTn id="51" dur="2000" fill="hold"/>
                                        <p:tgtEl>
                                          <p:spTgt spid="15"/>
                                        </p:tgtEl>
                                        <p:attrNameLst>
                                          <p:attrName>ppt_x</p:attrName>
                                          <p:attrName>ppt_y</p:attrName>
                                        </p:attrNameLst>
                                      </p:cBhvr>
                                      <p:rCtr x="-14792" y="3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E47439-12C6-7176-2A1A-225618C86304}"/>
              </a:ext>
            </a:extLst>
          </p:cNvPr>
          <p:cNvPicPr>
            <a:picLocks noChangeAspect="1"/>
          </p:cNvPicPr>
          <p:nvPr/>
        </p:nvPicPr>
        <p:blipFill>
          <a:blip r:embed="rId2"/>
          <a:stretch>
            <a:fillRect/>
          </a:stretch>
        </p:blipFill>
        <p:spPr>
          <a:xfrm>
            <a:off x="5342020" y="878306"/>
            <a:ext cx="6598569" cy="4467444"/>
          </a:xfrm>
          <a:prstGeom prst="rect">
            <a:avLst/>
          </a:prstGeom>
        </p:spPr>
      </p:pic>
      <p:sp>
        <p:nvSpPr>
          <p:cNvPr id="12" name="TextBox 11">
            <a:extLst>
              <a:ext uri="{FF2B5EF4-FFF2-40B4-BE49-F238E27FC236}">
                <a16:creationId xmlns:a16="http://schemas.microsoft.com/office/drawing/2014/main" id="{17B15DEC-7D2A-E8E9-A88B-4CAB62E86EAC}"/>
              </a:ext>
            </a:extLst>
          </p:cNvPr>
          <p:cNvSpPr txBox="1"/>
          <p:nvPr/>
        </p:nvSpPr>
        <p:spPr>
          <a:xfrm>
            <a:off x="5582652" y="5333718"/>
            <a:ext cx="6357938" cy="954107"/>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Lược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đồ</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mạng</a:t>
            </a:r>
            <a:r>
              <a:rPr lang="en-US" sz="2800" dirty="0">
                <a:solidFill>
                  <a:schemeClr val="bg1"/>
                </a:solidFill>
                <a:latin typeface="Times New Roman" panose="02020603050405020304" pitchFamily="18" charset="0"/>
                <a:cs typeface="Times New Roman" panose="02020603050405020304" pitchFamily="18" charset="0"/>
              </a:rPr>
              <a:t> ở </a:t>
            </a:r>
            <a:r>
              <a:rPr lang="en-US" sz="2800" dirty="0" err="1">
                <a:solidFill>
                  <a:schemeClr val="bg1"/>
                </a:solidFill>
                <a:latin typeface="Times New Roman" panose="02020603050405020304" pitchFamily="18" charset="0"/>
                <a:cs typeface="Times New Roman" panose="02020603050405020304" pitchFamily="18" charset="0"/>
              </a:rPr>
              <a:t>châu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Âu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năm</a:t>
            </a:r>
            <a:r>
              <a:rPr lang="en-US" sz="2800" dirty="0">
                <a:solidFill>
                  <a:schemeClr val="bg1"/>
                </a:solidFill>
                <a:latin typeface="Times New Roman" panose="02020603050405020304" pitchFamily="18" charset="0"/>
                <a:cs typeface="Times New Roman" panose="02020603050405020304" pitchFamily="18" charset="0"/>
              </a:rPr>
              <a:t> 1918-1923</a:t>
            </a:r>
            <a:endParaRPr lang="vi-VN" sz="2800"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D1D8ACC-9EFA-0F92-68A1-228152ACD405}"/>
              </a:ext>
            </a:extLst>
          </p:cNvPr>
          <p:cNvPicPr>
            <a:picLocks noChangeAspect="1"/>
          </p:cNvPicPr>
          <p:nvPr/>
        </p:nvPicPr>
        <p:blipFill>
          <a:blip r:embed="rId3"/>
          <a:stretch>
            <a:fillRect/>
          </a:stretch>
        </p:blipFill>
        <p:spPr>
          <a:xfrm>
            <a:off x="523373" y="503878"/>
            <a:ext cx="3686689" cy="2029108"/>
          </a:xfrm>
          <a:prstGeom prst="rect">
            <a:avLst/>
          </a:prstGeom>
        </p:spPr>
      </p:pic>
      <p:pic>
        <p:nvPicPr>
          <p:cNvPr id="5" name="Picture 4">
            <a:extLst>
              <a:ext uri="{FF2B5EF4-FFF2-40B4-BE49-F238E27FC236}">
                <a16:creationId xmlns:a16="http://schemas.microsoft.com/office/drawing/2014/main" id="{01F027ED-26E0-7A8D-D6B5-B4EBDD7FE3FB}"/>
              </a:ext>
            </a:extLst>
          </p:cNvPr>
          <p:cNvPicPr>
            <a:picLocks noChangeAspect="1"/>
          </p:cNvPicPr>
          <p:nvPr/>
        </p:nvPicPr>
        <p:blipFill>
          <a:blip r:embed="rId4"/>
          <a:stretch>
            <a:fillRect/>
          </a:stretch>
        </p:blipFill>
        <p:spPr>
          <a:xfrm>
            <a:off x="561478" y="3468754"/>
            <a:ext cx="3648584" cy="2486372"/>
          </a:xfrm>
          <a:prstGeom prst="rect">
            <a:avLst/>
          </a:prstGeom>
        </p:spPr>
      </p:pic>
      <p:sp>
        <p:nvSpPr>
          <p:cNvPr id="7" name="TextBox 6">
            <a:extLst>
              <a:ext uri="{FF2B5EF4-FFF2-40B4-BE49-F238E27FC236}">
                <a16:creationId xmlns:a16="http://schemas.microsoft.com/office/drawing/2014/main" id="{24903B41-0C6B-57F0-E092-67FF8B788335}"/>
              </a:ext>
            </a:extLst>
          </p:cNvPr>
          <p:cNvSpPr txBox="1"/>
          <p:nvPr/>
        </p:nvSpPr>
        <p:spPr>
          <a:xfrm>
            <a:off x="523373" y="2558250"/>
            <a:ext cx="4481764" cy="830997"/>
          </a:xfrm>
          <a:prstGeom prst="rect">
            <a:avLst/>
          </a:prstGeom>
          <a:noFill/>
        </p:spPr>
        <p:txBody>
          <a:bodyPr wrap="square">
            <a:spAutoFit/>
          </a:bodyPr>
          <a:lstStyle/>
          <a:p>
            <a:pPr algn="just"/>
            <a:r>
              <a:rPr lang="vi-VN" sz="2400" dirty="0">
                <a:solidFill>
                  <a:srgbClr val="FFF683"/>
                </a:solidFill>
                <a:latin typeface="Times New Roman" panose="02020603050405020304" pitchFamily="18" charset="0"/>
                <a:cs typeface="Times New Roman" panose="02020603050405020304" pitchFamily="18" charset="0"/>
              </a:rPr>
              <a:t>11 – 1918, quần chúng nổi dậy ở Đức, nền quân chủ Đức sụp đổ.</a:t>
            </a:r>
          </a:p>
        </p:txBody>
      </p:sp>
      <p:pic>
        <p:nvPicPr>
          <p:cNvPr id="9" name="Picture 8">
            <a:extLst>
              <a:ext uri="{FF2B5EF4-FFF2-40B4-BE49-F238E27FC236}">
                <a16:creationId xmlns:a16="http://schemas.microsoft.com/office/drawing/2014/main" id="{931CD50D-AB6B-5831-CDE6-05B984BA9425}"/>
              </a:ext>
            </a:extLst>
          </p:cNvPr>
          <p:cNvPicPr>
            <a:picLocks noChangeAspect="1"/>
          </p:cNvPicPr>
          <p:nvPr/>
        </p:nvPicPr>
        <p:blipFill>
          <a:blip r:embed="rId5"/>
          <a:stretch>
            <a:fillRect/>
          </a:stretch>
        </p:blipFill>
        <p:spPr>
          <a:xfrm>
            <a:off x="546444" y="3918639"/>
            <a:ext cx="4420217" cy="2353003"/>
          </a:xfrm>
          <a:prstGeom prst="rect">
            <a:avLst/>
          </a:prstGeom>
        </p:spPr>
      </p:pic>
    </p:spTree>
    <p:extLst>
      <p:ext uri="{BB962C8B-B14F-4D97-AF65-F5344CB8AC3E}">
        <p14:creationId xmlns:p14="http://schemas.microsoft.com/office/powerpoint/2010/main" val="1970587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4922</TotalTime>
  <Words>2021</Words>
  <Application>Microsoft Office PowerPoint</Application>
  <PresentationFormat>Widescreen</PresentationFormat>
  <Paragraphs>162</Paragraphs>
  <Slides>30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MS Song</vt:lpstr>
      <vt:lpstr>Office Theme</vt:lpstr>
      <vt:lpstr>PowerPoint Presentation</vt:lpstr>
      <vt:lpstr>LỊCH SỬ ĐỊA LÝ 9</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Đồng tiền của Đức mất giá, người phụ nữ này đã lấy tiền để đốt lò sưởi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PowerPoint Presentation</vt:lpstr>
      <vt:lpstr>PowerPoint Presentation</vt:lpstr>
      <vt:lpstr>PowerPoint Presentation</vt:lpstr>
      <vt:lpstr>PowerPoint Presentation</vt:lpstr>
      <vt:lpstr>HOẠT ĐỘNG 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Phan Truong Thao (VHN-IT)</cp:lastModifiedBy>
  <cp:revision>22</cp:revision>
  <dcterms:created xsi:type="dcterms:W3CDTF">2022-03-03T02:21:53Z</dcterms:created>
  <dcterms:modified xsi:type="dcterms:W3CDTF">2024-07-23T01:45:17Z</dcterms:modified>
</cp:coreProperties>
</file>