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 id="2147483680" r:id="rId3"/>
  </p:sldMasterIdLst>
  <p:notesMasterIdLst>
    <p:notesMasterId r:id="rId34"/>
  </p:notesMasterIdLst>
  <p:sldIdLst>
    <p:sldId id="257" r:id="rId4"/>
    <p:sldId id="272" r:id="rId5"/>
    <p:sldId id="371" r:id="rId6"/>
    <p:sldId id="372" r:id="rId7"/>
    <p:sldId id="373" r:id="rId8"/>
    <p:sldId id="374" r:id="rId9"/>
    <p:sldId id="375" r:id="rId10"/>
    <p:sldId id="376" r:id="rId11"/>
    <p:sldId id="377" r:id="rId12"/>
    <p:sldId id="378" r:id="rId13"/>
    <p:sldId id="379" r:id="rId14"/>
    <p:sldId id="336" r:id="rId15"/>
    <p:sldId id="380" r:id="rId16"/>
    <p:sldId id="299" r:id="rId17"/>
    <p:sldId id="323" r:id="rId18"/>
    <p:sldId id="322" r:id="rId19"/>
    <p:sldId id="303" r:id="rId20"/>
    <p:sldId id="324" r:id="rId21"/>
    <p:sldId id="326" r:id="rId22"/>
    <p:sldId id="270" r:id="rId23"/>
    <p:sldId id="327" r:id="rId24"/>
    <p:sldId id="329" r:id="rId25"/>
    <p:sldId id="328" r:id="rId26"/>
    <p:sldId id="330" r:id="rId27"/>
    <p:sldId id="332" r:id="rId28"/>
    <p:sldId id="331" r:id="rId29"/>
    <p:sldId id="382" r:id="rId30"/>
    <p:sldId id="381" r:id="rId31"/>
    <p:sldId id="333" r:id="rId32"/>
    <p:sldId id="31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4" autoAdjust="0"/>
    <p:restoredTop sz="94660"/>
  </p:normalViewPr>
  <p:slideViewPr>
    <p:cSldViewPr snapToGrid="0">
      <p:cViewPr>
        <p:scale>
          <a:sx n="120" d="100"/>
          <a:sy n="120" d="100"/>
        </p:scale>
        <p:origin x="120"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103270-7486-41C7-A701-6DE551054E9C}" type="datetimeFigureOut">
              <a:rPr lang="en-US" smtClean="0"/>
              <a:t>28/1/2022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92C398-7776-49B2-8057-18B298DF8536}" type="slidenum">
              <a:rPr lang="en-US" smtClean="0"/>
              <a:t>‹#›</a:t>
            </a:fld>
            <a:endParaRPr lang="en-US"/>
          </a:p>
        </p:txBody>
      </p:sp>
    </p:spTree>
    <p:extLst>
      <p:ext uri="{BB962C8B-B14F-4D97-AF65-F5344CB8AC3E}">
        <p14:creationId xmlns:p14="http://schemas.microsoft.com/office/powerpoint/2010/main" val="4024005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8940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8"/>
        <p:cNvGrpSpPr/>
        <p:nvPr/>
      </p:nvGrpSpPr>
      <p:grpSpPr>
        <a:xfrm>
          <a:off x="0" y="0"/>
          <a:ext cx="0" cy="0"/>
          <a:chOff x="0" y="0"/>
          <a:chExt cx="0" cy="0"/>
        </a:xfrm>
      </p:grpSpPr>
      <p:sp>
        <p:nvSpPr>
          <p:cNvPr id="11" name="Google Shape;11;p2"/>
          <p:cNvSpPr/>
          <p:nvPr/>
        </p:nvSpPr>
        <p:spPr>
          <a:xfrm rot="-5200701" flipH="1">
            <a:off x="6026576" y="-267645"/>
            <a:ext cx="9761749" cy="6736417"/>
          </a:xfrm>
          <a:custGeom>
            <a:avLst/>
            <a:gdLst/>
            <a:ahLst/>
            <a:cxnLst/>
            <a:rect l="l" t="t" r="r" b="b"/>
            <a:pathLst>
              <a:path w="142351" h="98234" extrusionOk="0">
                <a:moveTo>
                  <a:pt x="81862" y="0"/>
                </a:moveTo>
                <a:cubicBezTo>
                  <a:pt x="65570" y="0"/>
                  <a:pt x="64109" y="29096"/>
                  <a:pt x="45181" y="48872"/>
                </a:cubicBezTo>
                <a:cubicBezTo>
                  <a:pt x="34707" y="59813"/>
                  <a:pt x="6721" y="52075"/>
                  <a:pt x="2951" y="71122"/>
                </a:cubicBezTo>
                <a:cubicBezTo>
                  <a:pt x="1" y="86034"/>
                  <a:pt x="15920" y="98234"/>
                  <a:pt x="28240" y="98234"/>
                </a:cubicBezTo>
                <a:cubicBezTo>
                  <a:pt x="28734" y="98234"/>
                  <a:pt x="29223" y="98214"/>
                  <a:pt x="29704" y="98174"/>
                </a:cubicBezTo>
                <a:cubicBezTo>
                  <a:pt x="44940" y="96927"/>
                  <a:pt x="55602" y="88909"/>
                  <a:pt x="70683" y="88909"/>
                </a:cubicBezTo>
                <a:cubicBezTo>
                  <a:pt x="72540" y="88909"/>
                  <a:pt x="74463" y="89031"/>
                  <a:pt x="76470" y="89301"/>
                </a:cubicBezTo>
                <a:cubicBezTo>
                  <a:pt x="83132" y="90208"/>
                  <a:pt x="89465" y="91284"/>
                  <a:pt x="95552" y="91284"/>
                </a:cubicBezTo>
                <a:cubicBezTo>
                  <a:pt x="104248" y="91284"/>
                  <a:pt x="112441" y="89087"/>
                  <a:pt x="120368" y="81062"/>
                </a:cubicBezTo>
                <a:cubicBezTo>
                  <a:pt x="129308" y="71989"/>
                  <a:pt x="142351" y="47138"/>
                  <a:pt x="140816" y="34228"/>
                </a:cubicBezTo>
                <a:cubicBezTo>
                  <a:pt x="138615" y="15382"/>
                  <a:pt x="119601" y="22320"/>
                  <a:pt x="101155" y="8710"/>
                </a:cubicBezTo>
                <a:cubicBezTo>
                  <a:pt x="92850" y="2568"/>
                  <a:pt x="86702" y="0"/>
                  <a:pt x="81862" y="0"/>
                </a:cubicBezTo>
                <a:close/>
              </a:path>
            </a:pathLst>
          </a:custGeom>
          <a:solidFill>
            <a:srgbClr val="CC5B1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rot="-4690715" flipH="1">
            <a:off x="6821333" y="-1640200"/>
            <a:ext cx="8391632" cy="5790923"/>
          </a:xfrm>
          <a:custGeom>
            <a:avLst/>
            <a:gdLst/>
            <a:ahLst/>
            <a:cxnLst/>
            <a:rect l="l" t="t" r="r" b="b"/>
            <a:pathLst>
              <a:path w="142351" h="98234" extrusionOk="0">
                <a:moveTo>
                  <a:pt x="81862" y="0"/>
                </a:moveTo>
                <a:cubicBezTo>
                  <a:pt x="65570" y="0"/>
                  <a:pt x="64109" y="29096"/>
                  <a:pt x="45181" y="48872"/>
                </a:cubicBezTo>
                <a:cubicBezTo>
                  <a:pt x="34707" y="59813"/>
                  <a:pt x="6721" y="52075"/>
                  <a:pt x="2951" y="71122"/>
                </a:cubicBezTo>
                <a:cubicBezTo>
                  <a:pt x="1" y="86034"/>
                  <a:pt x="15920" y="98234"/>
                  <a:pt x="28240" y="98234"/>
                </a:cubicBezTo>
                <a:cubicBezTo>
                  <a:pt x="28734" y="98234"/>
                  <a:pt x="29223" y="98214"/>
                  <a:pt x="29704" y="98174"/>
                </a:cubicBezTo>
                <a:cubicBezTo>
                  <a:pt x="44940" y="96927"/>
                  <a:pt x="55602" y="88909"/>
                  <a:pt x="70683" y="88909"/>
                </a:cubicBezTo>
                <a:cubicBezTo>
                  <a:pt x="72540" y="88909"/>
                  <a:pt x="74463" y="89031"/>
                  <a:pt x="76470" y="89301"/>
                </a:cubicBezTo>
                <a:cubicBezTo>
                  <a:pt x="83132" y="90208"/>
                  <a:pt x="89465" y="91284"/>
                  <a:pt x="95552" y="91284"/>
                </a:cubicBezTo>
                <a:cubicBezTo>
                  <a:pt x="104248" y="91284"/>
                  <a:pt x="112441" y="89087"/>
                  <a:pt x="120368" y="81062"/>
                </a:cubicBezTo>
                <a:cubicBezTo>
                  <a:pt x="129308" y="71989"/>
                  <a:pt x="142351" y="47138"/>
                  <a:pt x="140816" y="34228"/>
                </a:cubicBezTo>
                <a:cubicBezTo>
                  <a:pt x="138615" y="15382"/>
                  <a:pt x="119601" y="22320"/>
                  <a:pt x="101155" y="8710"/>
                </a:cubicBezTo>
                <a:cubicBezTo>
                  <a:pt x="92850" y="2568"/>
                  <a:pt x="86702" y="0"/>
                  <a:pt x="81862" y="0"/>
                </a:cubicBezTo>
                <a:close/>
              </a:path>
            </a:pathLst>
          </a:custGeom>
          <a:noFill/>
          <a:ln w="9525" cap="flat" cmpd="sng">
            <a:solidFill>
              <a:srgbClr val="FFBEA5"/>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3" name="Google Shape;13;p2"/>
          <p:cNvSpPr/>
          <p:nvPr/>
        </p:nvSpPr>
        <p:spPr>
          <a:xfrm rot="482722" flipH="1">
            <a:off x="5449" y="-631614"/>
            <a:ext cx="2348687" cy="1494803"/>
          </a:xfrm>
          <a:custGeom>
            <a:avLst/>
            <a:gdLst/>
            <a:ahLst/>
            <a:cxnLst/>
            <a:rect l="l" t="t" r="r" b="b"/>
            <a:pathLst>
              <a:path w="156780" h="99750" extrusionOk="0">
                <a:moveTo>
                  <a:pt x="78442" y="1"/>
                </a:moveTo>
                <a:cubicBezTo>
                  <a:pt x="38913" y="1"/>
                  <a:pt x="0" y="20209"/>
                  <a:pt x="10798" y="53477"/>
                </a:cubicBezTo>
                <a:cubicBezTo>
                  <a:pt x="16027" y="69606"/>
                  <a:pt x="25323" y="73597"/>
                  <a:pt x="36170" y="73597"/>
                </a:cubicBezTo>
                <a:cubicBezTo>
                  <a:pt x="46794" y="73597"/>
                  <a:pt x="58906" y="69768"/>
                  <a:pt x="70140" y="69768"/>
                </a:cubicBezTo>
                <a:cubicBezTo>
                  <a:pt x="75093" y="69768"/>
                  <a:pt x="79875" y="70512"/>
                  <a:pt x="84284" y="72657"/>
                </a:cubicBezTo>
                <a:cubicBezTo>
                  <a:pt x="98093" y="79362"/>
                  <a:pt x="96492" y="99276"/>
                  <a:pt x="116673" y="99743"/>
                </a:cubicBezTo>
                <a:cubicBezTo>
                  <a:pt x="116864" y="99747"/>
                  <a:pt x="117055" y="99749"/>
                  <a:pt x="117244" y="99749"/>
                </a:cubicBezTo>
                <a:cubicBezTo>
                  <a:pt x="135157" y="99749"/>
                  <a:pt x="147886" y="81163"/>
                  <a:pt x="150164" y="65418"/>
                </a:cubicBezTo>
                <a:cubicBezTo>
                  <a:pt x="156779" y="19541"/>
                  <a:pt x="117312" y="1"/>
                  <a:pt x="78442" y="1"/>
                </a:cubicBezTo>
                <a:close/>
              </a:path>
            </a:pathLst>
          </a:custGeom>
          <a:solidFill>
            <a:srgbClr val="FFBEA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rot="486729">
            <a:off x="2318336" y="320210"/>
            <a:ext cx="541417" cy="541417"/>
          </a:xfrm>
          <a:prstGeom prst="ellipse">
            <a:avLst/>
          </a:prstGeom>
          <a:solidFill>
            <a:srgbClr val="FFBEA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rot="-1168301" flipH="1">
            <a:off x="-130021" y="-680446"/>
            <a:ext cx="2466092" cy="1569567"/>
          </a:xfrm>
          <a:custGeom>
            <a:avLst/>
            <a:gdLst/>
            <a:ahLst/>
            <a:cxnLst/>
            <a:rect l="l" t="t" r="r" b="b"/>
            <a:pathLst>
              <a:path w="156780" h="99750" extrusionOk="0">
                <a:moveTo>
                  <a:pt x="78442" y="1"/>
                </a:moveTo>
                <a:cubicBezTo>
                  <a:pt x="38913" y="1"/>
                  <a:pt x="0" y="20209"/>
                  <a:pt x="10798" y="53477"/>
                </a:cubicBezTo>
                <a:cubicBezTo>
                  <a:pt x="16027" y="69606"/>
                  <a:pt x="25323" y="73597"/>
                  <a:pt x="36170" y="73597"/>
                </a:cubicBezTo>
                <a:cubicBezTo>
                  <a:pt x="46794" y="73597"/>
                  <a:pt x="58906" y="69768"/>
                  <a:pt x="70140" y="69768"/>
                </a:cubicBezTo>
                <a:cubicBezTo>
                  <a:pt x="75093" y="69768"/>
                  <a:pt x="79875" y="70512"/>
                  <a:pt x="84284" y="72657"/>
                </a:cubicBezTo>
                <a:cubicBezTo>
                  <a:pt x="98093" y="79362"/>
                  <a:pt x="96492" y="99276"/>
                  <a:pt x="116673" y="99743"/>
                </a:cubicBezTo>
                <a:cubicBezTo>
                  <a:pt x="116864" y="99747"/>
                  <a:pt x="117055" y="99749"/>
                  <a:pt x="117244" y="99749"/>
                </a:cubicBezTo>
                <a:cubicBezTo>
                  <a:pt x="135157" y="99749"/>
                  <a:pt x="147886" y="81163"/>
                  <a:pt x="150164" y="65418"/>
                </a:cubicBezTo>
                <a:cubicBezTo>
                  <a:pt x="156779" y="19541"/>
                  <a:pt x="117312" y="1"/>
                  <a:pt x="78442" y="1"/>
                </a:cubicBezTo>
                <a:close/>
              </a:path>
            </a:pathLst>
          </a:custGeom>
          <a:noFill/>
          <a:ln w="9525" cap="flat" cmpd="sng">
            <a:solidFill>
              <a:srgbClr val="FFBEA5"/>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flipH="1">
            <a:off x="1284550" y="5794066"/>
            <a:ext cx="2944703" cy="1537495"/>
          </a:xfrm>
          <a:custGeom>
            <a:avLst/>
            <a:gdLst/>
            <a:ahLst/>
            <a:cxnLst/>
            <a:rect l="l" t="t" r="r" b="b"/>
            <a:pathLst>
              <a:path w="263626" h="137645" extrusionOk="0">
                <a:moveTo>
                  <a:pt x="75120" y="1"/>
                </a:moveTo>
                <a:cubicBezTo>
                  <a:pt x="68706" y="1"/>
                  <a:pt x="61958" y="879"/>
                  <a:pt x="54916" y="2857"/>
                </a:cubicBezTo>
                <a:cubicBezTo>
                  <a:pt x="12926" y="14572"/>
                  <a:pt x="1" y="57071"/>
                  <a:pt x="4171" y="85436"/>
                </a:cubicBezTo>
                <a:cubicBezTo>
                  <a:pt x="7164" y="105810"/>
                  <a:pt x="18083" y="123096"/>
                  <a:pt x="32950" y="136340"/>
                </a:cubicBezTo>
                <a:cubicBezTo>
                  <a:pt x="33427" y="136785"/>
                  <a:pt x="33937" y="137199"/>
                  <a:pt x="34446" y="137645"/>
                </a:cubicBezTo>
                <a:lnTo>
                  <a:pt x="222558" y="136976"/>
                </a:lnTo>
                <a:cubicBezTo>
                  <a:pt x="222558" y="136976"/>
                  <a:pt x="263625" y="118735"/>
                  <a:pt x="262670" y="81902"/>
                </a:cubicBezTo>
                <a:cubicBezTo>
                  <a:pt x="261989" y="56448"/>
                  <a:pt x="243231" y="40404"/>
                  <a:pt x="222985" y="40404"/>
                </a:cubicBezTo>
                <a:cubicBezTo>
                  <a:pt x="213910" y="40404"/>
                  <a:pt x="204537" y="43627"/>
                  <a:pt x="196358" y="50672"/>
                </a:cubicBezTo>
                <a:cubicBezTo>
                  <a:pt x="187785" y="58047"/>
                  <a:pt x="180194" y="61025"/>
                  <a:pt x="173382" y="61025"/>
                </a:cubicBezTo>
                <a:cubicBezTo>
                  <a:pt x="159200" y="61025"/>
                  <a:pt x="148399" y="48116"/>
                  <a:pt x="139151" y="35105"/>
                </a:cubicBezTo>
                <a:cubicBezTo>
                  <a:pt x="127871" y="19261"/>
                  <a:pt x="105156" y="1"/>
                  <a:pt x="75120" y="1"/>
                </a:cubicBezTo>
                <a:close/>
              </a:path>
            </a:pathLst>
          </a:custGeom>
          <a:solidFill>
            <a:srgbClr val="F6B26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rot="486435">
            <a:off x="2050031" y="5726151"/>
            <a:ext cx="850904" cy="850904"/>
          </a:xfrm>
          <a:prstGeom prst="ellipse">
            <a:avLst/>
          </a:prstGeom>
          <a:noFill/>
          <a:ln w="9525" cap="flat" cmpd="sng">
            <a:solidFill>
              <a:srgbClr val="CC5B1D"/>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081880494"/>
      </p:ext>
    </p:extLst>
  </p:cSld>
  <p:clrMapOvr>
    <a:masterClrMapping/>
  </p:clrMapOvr>
  <p:transition spd="slow" advClick="0" advTm="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5ECB2-D530-4705-913F-5AAF33B4892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FE75788-0318-40C5-8D4C-12FECC067120}"/>
              </a:ext>
            </a:extLst>
          </p:cNvPr>
          <p:cNvSpPr>
            <a:spLocks noGrp="1"/>
          </p:cNvSpPr>
          <p:nvPr>
            <p:ph type="dt" sz="half" idx="10"/>
          </p:nvPr>
        </p:nvSpPr>
        <p:spPr>
          <a:xfrm>
            <a:off x="838200" y="6356350"/>
            <a:ext cx="2743200" cy="365125"/>
          </a:xfrm>
          <a:prstGeom prst="rect">
            <a:avLst/>
          </a:prstGeom>
        </p:spPr>
        <p:txBody>
          <a:bodyPr/>
          <a:lstStyle/>
          <a:p>
            <a:fld id="{9BCB0B63-19DC-4083-86C3-75063B58A13B}" type="datetimeFigureOut">
              <a:rPr lang="en-US" smtClean="0"/>
              <a:t>28/1/2022</a:t>
            </a:fld>
            <a:endParaRPr lang="en-US"/>
          </a:p>
        </p:txBody>
      </p:sp>
      <p:sp>
        <p:nvSpPr>
          <p:cNvPr id="4" name="Footer Placeholder 3">
            <a:extLst>
              <a:ext uri="{FF2B5EF4-FFF2-40B4-BE49-F238E27FC236}">
                <a16:creationId xmlns:a16="http://schemas.microsoft.com/office/drawing/2014/main" id="{506EFAFC-04A6-44DE-BCD8-EABE24FD123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F90D360-0402-4838-87FC-1BA83370FEAB}"/>
              </a:ext>
            </a:extLst>
          </p:cNvPr>
          <p:cNvSpPr>
            <a:spLocks noGrp="1"/>
          </p:cNvSpPr>
          <p:nvPr>
            <p:ph type="sldNum" sz="quarter" idx="12"/>
          </p:nvPr>
        </p:nvSpPr>
        <p:spPr>
          <a:xfrm>
            <a:off x="8610600" y="6356350"/>
            <a:ext cx="2743200" cy="365125"/>
          </a:xfrm>
          <a:prstGeom prst="rect">
            <a:avLst/>
          </a:prstGeom>
        </p:spPr>
        <p:txBody>
          <a:bodyPr/>
          <a:lstStyle/>
          <a:p>
            <a:fld id="{C9768D09-9DF6-48B1-B092-B1A9053FA379}" type="slidenum">
              <a:rPr lang="en-US" smtClean="0"/>
              <a:t>‹#›</a:t>
            </a:fld>
            <a:endParaRPr lang="en-US"/>
          </a:p>
        </p:txBody>
      </p:sp>
    </p:spTree>
    <p:extLst>
      <p:ext uri="{BB962C8B-B14F-4D97-AF65-F5344CB8AC3E}">
        <p14:creationId xmlns:p14="http://schemas.microsoft.com/office/powerpoint/2010/main" val="2549866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14D793-BD86-40F4-BB8F-D8E3A8851D7E}"/>
              </a:ext>
            </a:extLst>
          </p:cNvPr>
          <p:cNvSpPr>
            <a:spLocks noGrp="1"/>
          </p:cNvSpPr>
          <p:nvPr>
            <p:ph type="dt" sz="half" idx="10"/>
          </p:nvPr>
        </p:nvSpPr>
        <p:spPr>
          <a:xfrm>
            <a:off x="838200" y="6356350"/>
            <a:ext cx="2743200" cy="365125"/>
          </a:xfrm>
          <a:prstGeom prst="rect">
            <a:avLst/>
          </a:prstGeom>
        </p:spPr>
        <p:txBody>
          <a:bodyPr/>
          <a:lstStyle/>
          <a:p>
            <a:fld id="{9BCB0B63-19DC-4083-86C3-75063B58A13B}" type="datetimeFigureOut">
              <a:rPr lang="en-US" smtClean="0"/>
              <a:t>28/1/2022</a:t>
            </a:fld>
            <a:endParaRPr lang="en-US"/>
          </a:p>
        </p:txBody>
      </p:sp>
      <p:sp>
        <p:nvSpPr>
          <p:cNvPr id="3" name="Footer Placeholder 2">
            <a:extLst>
              <a:ext uri="{FF2B5EF4-FFF2-40B4-BE49-F238E27FC236}">
                <a16:creationId xmlns:a16="http://schemas.microsoft.com/office/drawing/2014/main" id="{AF45E246-8244-48D0-9B68-7593D6BD931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5EDFF3C-D676-45A0-8762-64E91B472EE0}"/>
              </a:ext>
            </a:extLst>
          </p:cNvPr>
          <p:cNvSpPr>
            <a:spLocks noGrp="1"/>
          </p:cNvSpPr>
          <p:nvPr>
            <p:ph type="sldNum" sz="quarter" idx="12"/>
          </p:nvPr>
        </p:nvSpPr>
        <p:spPr>
          <a:xfrm>
            <a:off x="8610600" y="6356350"/>
            <a:ext cx="2743200" cy="365125"/>
          </a:xfrm>
          <a:prstGeom prst="rect">
            <a:avLst/>
          </a:prstGeom>
        </p:spPr>
        <p:txBody>
          <a:bodyPr/>
          <a:lstStyle/>
          <a:p>
            <a:fld id="{C9768D09-9DF6-48B1-B092-B1A9053FA379}" type="slidenum">
              <a:rPr lang="en-US" smtClean="0"/>
              <a:t>‹#›</a:t>
            </a:fld>
            <a:endParaRPr lang="en-US"/>
          </a:p>
        </p:txBody>
      </p:sp>
    </p:spTree>
    <p:extLst>
      <p:ext uri="{BB962C8B-B14F-4D97-AF65-F5344CB8AC3E}">
        <p14:creationId xmlns:p14="http://schemas.microsoft.com/office/powerpoint/2010/main" val="3251272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79936-3C85-4506-853D-DD61D9AE7FE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3BC9B7-CEA8-492B-BD48-35ADA31332A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D6D17D-3834-477A-9A9F-D6A556BE6FA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FC02C5-D0D8-496E-AB4C-E71BEE719DCE}"/>
              </a:ext>
            </a:extLst>
          </p:cNvPr>
          <p:cNvSpPr>
            <a:spLocks noGrp="1"/>
          </p:cNvSpPr>
          <p:nvPr>
            <p:ph type="dt" sz="half" idx="10"/>
          </p:nvPr>
        </p:nvSpPr>
        <p:spPr>
          <a:xfrm>
            <a:off x="838200" y="6356350"/>
            <a:ext cx="2743200" cy="365125"/>
          </a:xfrm>
          <a:prstGeom prst="rect">
            <a:avLst/>
          </a:prstGeom>
        </p:spPr>
        <p:txBody>
          <a:bodyPr/>
          <a:lstStyle/>
          <a:p>
            <a:fld id="{9BCB0B63-19DC-4083-86C3-75063B58A13B}" type="datetimeFigureOut">
              <a:rPr lang="en-US" smtClean="0"/>
              <a:t>28/1/2022</a:t>
            </a:fld>
            <a:endParaRPr lang="en-US"/>
          </a:p>
        </p:txBody>
      </p:sp>
      <p:sp>
        <p:nvSpPr>
          <p:cNvPr id="6" name="Footer Placeholder 5">
            <a:extLst>
              <a:ext uri="{FF2B5EF4-FFF2-40B4-BE49-F238E27FC236}">
                <a16:creationId xmlns:a16="http://schemas.microsoft.com/office/drawing/2014/main" id="{53933704-F748-4A10-BD77-E62336F708C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F9B9828-B4CC-4426-A778-380E02CA9AEB}"/>
              </a:ext>
            </a:extLst>
          </p:cNvPr>
          <p:cNvSpPr>
            <a:spLocks noGrp="1"/>
          </p:cNvSpPr>
          <p:nvPr>
            <p:ph type="sldNum" sz="quarter" idx="12"/>
          </p:nvPr>
        </p:nvSpPr>
        <p:spPr>
          <a:xfrm>
            <a:off x="8610600" y="6356350"/>
            <a:ext cx="2743200" cy="365125"/>
          </a:xfrm>
          <a:prstGeom prst="rect">
            <a:avLst/>
          </a:prstGeom>
        </p:spPr>
        <p:txBody>
          <a:bodyPr/>
          <a:lstStyle/>
          <a:p>
            <a:fld id="{C9768D09-9DF6-48B1-B092-B1A9053FA379}" type="slidenum">
              <a:rPr lang="en-US" smtClean="0"/>
              <a:t>‹#›</a:t>
            </a:fld>
            <a:endParaRPr lang="en-US"/>
          </a:p>
        </p:txBody>
      </p:sp>
    </p:spTree>
    <p:extLst>
      <p:ext uri="{BB962C8B-B14F-4D97-AF65-F5344CB8AC3E}">
        <p14:creationId xmlns:p14="http://schemas.microsoft.com/office/powerpoint/2010/main" val="3146386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C525C-9BD1-404B-96EA-4127D97974D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0FE5EF8-8280-4D90-891A-40D9BDAB97F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16F39F8-22D2-4056-80B4-5519689C638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DFE709-1419-42EB-971F-50CD12E7143B}"/>
              </a:ext>
            </a:extLst>
          </p:cNvPr>
          <p:cNvSpPr>
            <a:spLocks noGrp="1"/>
          </p:cNvSpPr>
          <p:nvPr>
            <p:ph type="dt" sz="half" idx="10"/>
          </p:nvPr>
        </p:nvSpPr>
        <p:spPr>
          <a:xfrm>
            <a:off x="838200" y="6356350"/>
            <a:ext cx="2743200" cy="365125"/>
          </a:xfrm>
          <a:prstGeom prst="rect">
            <a:avLst/>
          </a:prstGeom>
        </p:spPr>
        <p:txBody>
          <a:bodyPr/>
          <a:lstStyle/>
          <a:p>
            <a:fld id="{9BCB0B63-19DC-4083-86C3-75063B58A13B}" type="datetimeFigureOut">
              <a:rPr lang="en-US" smtClean="0"/>
              <a:t>28/1/2022</a:t>
            </a:fld>
            <a:endParaRPr lang="en-US"/>
          </a:p>
        </p:txBody>
      </p:sp>
      <p:sp>
        <p:nvSpPr>
          <p:cNvPr id="6" name="Footer Placeholder 5">
            <a:extLst>
              <a:ext uri="{FF2B5EF4-FFF2-40B4-BE49-F238E27FC236}">
                <a16:creationId xmlns:a16="http://schemas.microsoft.com/office/drawing/2014/main" id="{87974E0E-E119-4859-B043-6A1880F0562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005B561-64C9-4497-BFFA-E59C64912359}"/>
              </a:ext>
            </a:extLst>
          </p:cNvPr>
          <p:cNvSpPr>
            <a:spLocks noGrp="1"/>
          </p:cNvSpPr>
          <p:nvPr>
            <p:ph type="sldNum" sz="quarter" idx="12"/>
          </p:nvPr>
        </p:nvSpPr>
        <p:spPr>
          <a:xfrm>
            <a:off x="8610600" y="6356350"/>
            <a:ext cx="2743200" cy="365125"/>
          </a:xfrm>
          <a:prstGeom prst="rect">
            <a:avLst/>
          </a:prstGeom>
        </p:spPr>
        <p:txBody>
          <a:bodyPr/>
          <a:lstStyle/>
          <a:p>
            <a:fld id="{C9768D09-9DF6-48B1-B092-B1A9053FA379}" type="slidenum">
              <a:rPr lang="en-US" smtClean="0"/>
              <a:t>‹#›</a:t>
            </a:fld>
            <a:endParaRPr lang="en-US"/>
          </a:p>
        </p:txBody>
      </p:sp>
    </p:spTree>
    <p:extLst>
      <p:ext uri="{BB962C8B-B14F-4D97-AF65-F5344CB8AC3E}">
        <p14:creationId xmlns:p14="http://schemas.microsoft.com/office/powerpoint/2010/main" val="27141335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600AF-4CF2-49FD-98D3-045D01DBCA3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170D47-4135-48D2-80C6-BCF75229C462}"/>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A1DBC5-84A0-40E4-AB27-704745529210}"/>
              </a:ext>
            </a:extLst>
          </p:cNvPr>
          <p:cNvSpPr>
            <a:spLocks noGrp="1"/>
          </p:cNvSpPr>
          <p:nvPr>
            <p:ph type="dt" sz="half" idx="10"/>
          </p:nvPr>
        </p:nvSpPr>
        <p:spPr>
          <a:xfrm>
            <a:off x="838200" y="6356350"/>
            <a:ext cx="2743200" cy="365125"/>
          </a:xfrm>
          <a:prstGeom prst="rect">
            <a:avLst/>
          </a:prstGeom>
        </p:spPr>
        <p:txBody>
          <a:bodyPr/>
          <a:lstStyle/>
          <a:p>
            <a:fld id="{9BCB0B63-19DC-4083-86C3-75063B58A13B}" type="datetimeFigureOut">
              <a:rPr lang="en-US" smtClean="0"/>
              <a:t>28/1/2022</a:t>
            </a:fld>
            <a:endParaRPr lang="en-US"/>
          </a:p>
        </p:txBody>
      </p:sp>
      <p:sp>
        <p:nvSpPr>
          <p:cNvPr id="5" name="Footer Placeholder 4">
            <a:extLst>
              <a:ext uri="{FF2B5EF4-FFF2-40B4-BE49-F238E27FC236}">
                <a16:creationId xmlns:a16="http://schemas.microsoft.com/office/drawing/2014/main" id="{8E02A621-6CA2-4F78-9833-752B8701EA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1189D0A-6FDC-469F-A8D7-CAFAFCC9C182}"/>
              </a:ext>
            </a:extLst>
          </p:cNvPr>
          <p:cNvSpPr>
            <a:spLocks noGrp="1"/>
          </p:cNvSpPr>
          <p:nvPr>
            <p:ph type="sldNum" sz="quarter" idx="12"/>
          </p:nvPr>
        </p:nvSpPr>
        <p:spPr>
          <a:xfrm>
            <a:off x="8610600" y="6356350"/>
            <a:ext cx="2743200" cy="365125"/>
          </a:xfrm>
          <a:prstGeom prst="rect">
            <a:avLst/>
          </a:prstGeom>
        </p:spPr>
        <p:txBody>
          <a:bodyPr/>
          <a:lstStyle/>
          <a:p>
            <a:fld id="{C9768D09-9DF6-48B1-B092-B1A9053FA379}" type="slidenum">
              <a:rPr lang="en-US" smtClean="0"/>
              <a:t>‹#›</a:t>
            </a:fld>
            <a:endParaRPr lang="en-US"/>
          </a:p>
        </p:txBody>
      </p:sp>
    </p:spTree>
    <p:extLst>
      <p:ext uri="{BB962C8B-B14F-4D97-AF65-F5344CB8AC3E}">
        <p14:creationId xmlns:p14="http://schemas.microsoft.com/office/powerpoint/2010/main" val="20958924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470A1C-1912-491F-AEC8-4694929C7366}"/>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20ACBC-6574-4BA1-AD70-694CDD9EC02D}"/>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FD8B9C-F75D-47DD-941B-C0E5622DE9D2}"/>
              </a:ext>
            </a:extLst>
          </p:cNvPr>
          <p:cNvSpPr>
            <a:spLocks noGrp="1"/>
          </p:cNvSpPr>
          <p:nvPr>
            <p:ph type="dt" sz="half" idx="10"/>
          </p:nvPr>
        </p:nvSpPr>
        <p:spPr>
          <a:xfrm>
            <a:off x="838200" y="6356350"/>
            <a:ext cx="2743200" cy="365125"/>
          </a:xfrm>
          <a:prstGeom prst="rect">
            <a:avLst/>
          </a:prstGeom>
        </p:spPr>
        <p:txBody>
          <a:bodyPr/>
          <a:lstStyle/>
          <a:p>
            <a:fld id="{9BCB0B63-19DC-4083-86C3-75063B58A13B}" type="datetimeFigureOut">
              <a:rPr lang="en-US" smtClean="0"/>
              <a:t>28/1/2022</a:t>
            </a:fld>
            <a:endParaRPr lang="en-US"/>
          </a:p>
        </p:txBody>
      </p:sp>
      <p:sp>
        <p:nvSpPr>
          <p:cNvPr id="5" name="Footer Placeholder 4">
            <a:extLst>
              <a:ext uri="{FF2B5EF4-FFF2-40B4-BE49-F238E27FC236}">
                <a16:creationId xmlns:a16="http://schemas.microsoft.com/office/drawing/2014/main" id="{C29F57A1-D327-49C5-A898-ADB0DD4A563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7C65274-C5BA-4E72-B670-202AABCDFDF4}"/>
              </a:ext>
            </a:extLst>
          </p:cNvPr>
          <p:cNvSpPr>
            <a:spLocks noGrp="1"/>
          </p:cNvSpPr>
          <p:nvPr>
            <p:ph type="sldNum" sz="quarter" idx="12"/>
          </p:nvPr>
        </p:nvSpPr>
        <p:spPr>
          <a:xfrm>
            <a:off x="8610600" y="6356350"/>
            <a:ext cx="2743200" cy="365125"/>
          </a:xfrm>
          <a:prstGeom prst="rect">
            <a:avLst/>
          </a:prstGeom>
        </p:spPr>
        <p:txBody>
          <a:bodyPr/>
          <a:lstStyle/>
          <a:p>
            <a:fld id="{C9768D09-9DF6-48B1-B092-B1A9053FA379}" type="slidenum">
              <a:rPr lang="en-US" smtClean="0"/>
              <a:t>‹#›</a:t>
            </a:fld>
            <a:endParaRPr lang="en-US"/>
          </a:p>
        </p:txBody>
      </p:sp>
    </p:spTree>
    <p:extLst>
      <p:ext uri="{BB962C8B-B14F-4D97-AF65-F5344CB8AC3E}">
        <p14:creationId xmlns:p14="http://schemas.microsoft.com/office/powerpoint/2010/main" val="1303196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4"/>
            <a:ext cx="9144000" cy="2387600"/>
          </a:xfrm>
        </p:spPr>
        <p:txBody>
          <a:bodyPr anchor="b"/>
          <a:lstStyle>
            <a:lvl1pPr algn="ctr">
              <a:defRPr sz="5998"/>
            </a:lvl1pPr>
          </a:lstStyle>
          <a:p>
            <a:r>
              <a:rPr lang="en-US"/>
              <a:t>Click to edit Master title style</a:t>
            </a:r>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063" indent="0" algn="ctr">
              <a:buNone/>
              <a:defRPr sz="2000"/>
            </a:lvl2pPr>
            <a:lvl3pPr marL="914126" indent="0" algn="ctr">
              <a:buNone/>
              <a:defRPr sz="1800"/>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70635D2-1FD4-42FB-A3A0-B9DFEF7C7F90}" type="datetimeFigureOut">
              <a:rPr lang="en-US" smtClean="0">
                <a:solidFill>
                  <a:prstClr val="black">
                    <a:tint val="75000"/>
                  </a:prstClr>
                </a:solidFill>
              </a:rPr>
              <a:t>28/1/2022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8A4EFB-0D95-4D66-8DB7-7B35D2AA263F}"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21134081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0635D2-1FD4-42FB-A3A0-B9DFEF7C7F90}" type="datetimeFigureOut">
              <a:rPr lang="en-US" smtClean="0">
                <a:solidFill>
                  <a:prstClr val="black">
                    <a:tint val="75000"/>
                  </a:prstClr>
                </a:solidFill>
              </a:rPr>
              <a:t>28/1/2022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8A4EFB-0D95-4D66-8DB7-7B35D2AA263F}"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42133833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5998"/>
            </a:lvl1pPr>
          </a:lstStyle>
          <a:p>
            <a:r>
              <a:rPr lang="en-US"/>
              <a:t>Click to edit Master title style</a:t>
            </a:r>
          </a:p>
        </p:txBody>
      </p:sp>
      <p:sp>
        <p:nvSpPr>
          <p:cNvPr id="3" name="Text Placeholder 2"/>
          <p:cNvSpPr>
            <a:spLocks noGrp="1"/>
          </p:cNvSpPr>
          <p:nvPr>
            <p:ph type="body" idx="1"/>
          </p:nvPr>
        </p:nvSpPr>
        <p:spPr>
          <a:xfrm>
            <a:off x="831851" y="4589463"/>
            <a:ext cx="10515600" cy="1500187"/>
          </a:xfrm>
        </p:spPr>
        <p:txBody>
          <a:bodyPr/>
          <a:lstStyle>
            <a:lvl1pPr marL="0" indent="0">
              <a:buNone/>
              <a:defRPr sz="2400">
                <a:solidFill>
                  <a:schemeClr val="tx1">
                    <a:tint val="75000"/>
                  </a:schemeClr>
                </a:solidFill>
              </a:defRPr>
            </a:lvl1pPr>
            <a:lvl2pPr marL="457063" indent="0">
              <a:buNone/>
              <a:defRPr sz="2000">
                <a:solidFill>
                  <a:schemeClr val="tx1">
                    <a:tint val="75000"/>
                  </a:schemeClr>
                </a:solidFill>
              </a:defRPr>
            </a:lvl2pPr>
            <a:lvl3pPr marL="914126" indent="0">
              <a:buNone/>
              <a:defRPr sz="1800">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70635D2-1FD4-42FB-A3A0-B9DFEF7C7F90}" type="datetimeFigureOut">
              <a:rPr lang="en-US" smtClean="0">
                <a:solidFill>
                  <a:prstClr val="black">
                    <a:tint val="75000"/>
                  </a:prstClr>
                </a:solidFill>
              </a:rPr>
              <a:t>28/1/2022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8A4EFB-0D95-4D66-8DB7-7B35D2AA263F}"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6491638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0635D2-1FD4-42FB-A3A0-B9DFEF7C7F90}" type="datetimeFigureOut">
              <a:rPr lang="en-US" smtClean="0">
                <a:solidFill>
                  <a:prstClr val="black">
                    <a:tint val="75000"/>
                  </a:prstClr>
                </a:solidFill>
              </a:rPr>
              <a:t>28/1/2022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C8A4EFB-0D95-4D66-8DB7-7B35D2AA263F}"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2652227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userDrawn="1">
  <p:cSld name="Title and body">
    <p:spTree>
      <p:nvGrpSpPr>
        <p:cNvPr id="1" name="Shape 29"/>
        <p:cNvGrpSpPr/>
        <p:nvPr/>
      </p:nvGrpSpPr>
      <p:grpSpPr>
        <a:xfrm>
          <a:off x="0" y="0"/>
          <a:ext cx="0" cy="0"/>
          <a:chOff x="0" y="0"/>
          <a:chExt cx="0" cy="0"/>
        </a:xfrm>
      </p:grpSpPr>
      <p:sp>
        <p:nvSpPr>
          <p:cNvPr id="31" name="Google Shape;31;p4"/>
          <p:cNvSpPr/>
          <p:nvPr/>
        </p:nvSpPr>
        <p:spPr>
          <a:xfrm rot="4015207" flipH="1">
            <a:off x="10979027" y="-39785"/>
            <a:ext cx="2152980" cy="1370559"/>
          </a:xfrm>
          <a:custGeom>
            <a:avLst/>
            <a:gdLst/>
            <a:ahLst/>
            <a:cxnLst/>
            <a:rect l="l" t="t" r="r" b="b"/>
            <a:pathLst>
              <a:path w="156780" h="99750" extrusionOk="0">
                <a:moveTo>
                  <a:pt x="78442" y="1"/>
                </a:moveTo>
                <a:cubicBezTo>
                  <a:pt x="38913" y="1"/>
                  <a:pt x="0" y="20209"/>
                  <a:pt x="10798" y="53477"/>
                </a:cubicBezTo>
                <a:cubicBezTo>
                  <a:pt x="16027" y="69606"/>
                  <a:pt x="25323" y="73597"/>
                  <a:pt x="36170" y="73597"/>
                </a:cubicBezTo>
                <a:cubicBezTo>
                  <a:pt x="46794" y="73597"/>
                  <a:pt x="58906" y="69768"/>
                  <a:pt x="70140" y="69768"/>
                </a:cubicBezTo>
                <a:cubicBezTo>
                  <a:pt x="75093" y="69768"/>
                  <a:pt x="79875" y="70512"/>
                  <a:pt x="84284" y="72657"/>
                </a:cubicBezTo>
                <a:cubicBezTo>
                  <a:pt x="98093" y="79362"/>
                  <a:pt x="96492" y="99276"/>
                  <a:pt x="116673" y="99743"/>
                </a:cubicBezTo>
                <a:cubicBezTo>
                  <a:pt x="116864" y="99747"/>
                  <a:pt x="117055" y="99749"/>
                  <a:pt x="117244" y="99749"/>
                </a:cubicBezTo>
                <a:cubicBezTo>
                  <a:pt x="135157" y="99749"/>
                  <a:pt x="147886" y="81163"/>
                  <a:pt x="150164" y="65418"/>
                </a:cubicBezTo>
                <a:cubicBezTo>
                  <a:pt x="156779" y="19541"/>
                  <a:pt x="117312" y="1"/>
                  <a:pt x="78442" y="1"/>
                </a:cubicBezTo>
                <a:close/>
              </a:path>
            </a:pathLst>
          </a:custGeom>
          <a:solidFill>
            <a:srgbClr val="CC5B1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4"/>
          <p:cNvSpPr/>
          <p:nvPr/>
        </p:nvSpPr>
        <p:spPr>
          <a:xfrm rot="4016813">
            <a:off x="11255503" y="896387"/>
            <a:ext cx="496445" cy="496445"/>
          </a:xfrm>
          <a:prstGeom prst="ellipse">
            <a:avLst/>
          </a:prstGeom>
          <a:solidFill>
            <a:srgbClr val="CC5B1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4"/>
          <p:cNvSpPr/>
          <p:nvPr/>
        </p:nvSpPr>
        <p:spPr>
          <a:xfrm rot="2362899" flipH="1">
            <a:off x="10897029" y="-139984"/>
            <a:ext cx="2260953" cy="1439239"/>
          </a:xfrm>
          <a:custGeom>
            <a:avLst/>
            <a:gdLst/>
            <a:ahLst/>
            <a:cxnLst/>
            <a:rect l="l" t="t" r="r" b="b"/>
            <a:pathLst>
              <a:path w="156780" h="99750" extrusionOk="0">
                <a:moveTo>
                  <a:pt x="78442" y="1"/>
                </a:moveTo>
                <a:cubicBezTo>
                  <a:pt x="38913" y="1"/>
                  <a:pt x="0" y="20209"/>
                  <a:pt x="10798" y="53477"/>
                </a:cubicBezTo>
                <a:cubicBezTo>
                  <a:pt x="16027" y="69606"/>
                  <a:pt x="25323" y="73597"/>
                  <a:pt x="36170" y="73597"/>
                </a:cubicBezTo>
                <a:cubicBezTo>
                  <a:pt x="46794" y="73597"/>
                  <a:pt x="58906" y="69768"/>
                  <a:pt x="70140" y="69768"/>
                </a:cubicBezTo>
                <a:cubicBezTo>
                  <a:pt x="75093" y="69768"/>
                  <a:pt x="79875" y="70512"/>
                  <a:pt x="84284" y="72657"/>
                </a:cubicBezTo>
                <a:cubicBezTo>
                  <a:pt x="98093" y="79362"/>
                  <a:pt x="96492" y="99276"/>
                  <a:pt x="116673" y="99743"/>
                </a:cubicBezTo>
                <a:cubicBezTo>
                  <a:pt x="116864" y="99747"/>
                  <a:pt x="117055" y="99749"/>
                  <a:pt x="117244" y="99749"/>
                </a:cubicBezTo>
                <a:cubicBezTo>
                  <a:pt x="135157" y="99749"/>
                  <a:pt x="147886" y="81163"/>
                  <a:pt x="150164" y="65418"/>
                </a:cubicBezTo>
                <a:cubicBezTo>
                  <a:pt x="156779" y="19541"/>
                  <a:pt x="117312" y="1"/>
                  <a:pt x="78442" y="1"/>
                </a:cubicBezTo>
                <a:close/>
              </a:path>
            </a:pathLst>
          </a:custGeom>
          <a:noFill/>
          <a:ln w="9525" cap="flat" cmpd="sng">
            <a:solidFill>
              <a:srgbClr val="FFBEA5"/>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4"/>
          <p:cNvSpPr/>
          <p:nvPr/>
        </p:nvSpPr>
        <p:spPr>
          <a:xfrm rot="2891514" flipH="1">
            <a:off x="-1031090" y="5652032"/>
            <a:ext cx="2946148" cy="1538249"/>
          </a:xfrm>
          <a:custGeom>
            <a:avLst/>
            <a:gdLst/>
            <a:ahLst/>
            <a:cxnLst/>
            <a:rect l="l" t="t" r="r" b="b"/>
            <a:pathLst>
              <a:path w="263626" h="137645" extrusionOk="0">
                <a:moveTo>
                  <a:pt x="75120" y="1"/>
                </a:moveTo>
                <a:cubicBezTo>
                  <a:pt x="68706" y="1"/>
                  <a:pt x="61958" y="879"/>
                  <a:pt x="54916" y="2857"/>
                </a:cubicBezTo>
                <a:cubicBezTo>
                  <a:pt x="12926" y="14572"/>
                  <a:pt x="1" y="57071"/>
                  <a:pt x="4171" y="85436"/>
                </a:cubicBezTo>
                <a:cubicBezTo>
                  <a:pt x="7164" y="105810"/>
                  <a:pt x="18083" y="123096"/>
                  <a:pt x="32950" y="136340"/>
                </a:cubicBezTo>
                <a:cubicBezTo>
                  <a:pt x="33427" y="136785"/>
                  <a:pt x="33937" y="137199"/>
                  <a:pt x="34446" y="137645"/>
                </a:cubicBezTo>
                <a:lnTo>
                  <a:pt x="222558" y="136976"/>
                </a:lnTo>
                <a:cubicBezTo>
                  <a:pt x="222558" y="136976"/>
                  <a:pt x="263625" y="118735"/>
                  <a:pt x="262670" y="81902"/>
                </a:cubicBezTo>
                <a:cubicBezTo>
                  <a:pt x="261989" y="56448"/>
                  <a:pt x="243231" y="40404"/>
                  <a:pt x="222985" y="40404"/>
                </a:cubicBezTo>
                <a:cubicBezTo>
                  <a:pt x="213910" y="40404"/>
                  <a:pt x="204537" y="43627"/>
                  <a:pt x="196358" y="50672"/>
                </a:cubicBezTo>
                <a:cubicBezTo>
                  <a:pt x="187785" y="58047"/>
                  <a:pt x="180194" y="61025"/>
                  <a:pt x="173382" y="61025"/>
                </a:cubicBezTo>
                <a:cubicBezTo>
                  <a:pt x="159200" y="61025"/>
                  <a:pt x="148399" y="48116"/>
                  <a:pt x="139151" y="35105"/>
                </a:cubicBezTo>
                <a:cubicBezTo>
                  <a:pt x="127871" y="19261"/>
                  <a:pt x="105156" y="1"/>
                  <a:pt x="75120" y="1"/>
                </a:cubicBezTo>
                <a:close/>
              </a:path>
            </a:pathLst>
          </a:custGeom>
          <a:solidFill>
            <a:srgbClr val="F6B26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4"/>
          <p:cNvSpPr/>
          <p:nvPr/>
        </p:nvSpPr>
        <p:spPr>
          <a:xfrm rot="676694">
            <a:off x="227375" y="5673709"/>
            <a:ext cx="850831" cy="850831"/>
          </a:xfrm>
          <a:prstGeom prst="ellipse">
            <a:avLst/>
          </a:prstGeom>
          <a:noFill/>
          <a:ln w="9525" cap="flat" cmpd="sng">
            <a:solidFill>
              <a:srgbClr val="FFBEA5"/>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004528361"/>
      </p:ext>
    </p:extLst>
  </p:cSld>
  <p:clrMapOvr>
    <a:masterClrMapping/>
  </p:clrMapOvr>
  <p:transition spd="slow" advClick="0" advTm="0">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063" indent="0">
              <a:buNone/>
              <a:defRPr sz="2000" b="1"/>
            </a:lvl2pPr>
            <a:lvl3pPr marL="914126" indent="0">
              <a:buNone/>
              <a:defRPr sz="1800"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063" indent="0">
              <a:buNone/>
              <a:defRPr sz="2000" b="1"/>
            </a:lvl2pPr>
            <a:lvl3pPr marL="914126" indent="0">
              <a:buNone/>
              <a:defRPr sz="1800"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0635D2-1FD4-42FB-A3A0-B9DFEF7C7F90}" type="datetimeFigureOut">
              <a:rPr lang="en-US" smtClean="0">
                <a:solidFill>
                  <a:prstClr val="black">
                    <a:tint val="75000"/>
                  </a:prstClr>
                </a:solidFill>
              </a:rPr>
              <a:t>28/1/2022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C8A4EFB-0D95-4D66-8DB7-7B35D2AA263F}"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5116714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0635D2-1FD4-42FB-A3A0-B9DFEF7C7F90}" type="datetimeFigureOut">
              <a:rPr lang="en-US" smtClean="0">
                <a:solidFill>
                  <a:prstClr val="black">
                    <a:tint val="75000"/>
                  </a:prstClr>
                </a:solidFill>
              </a:rPr>
              <a:t>28/1/2022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C8A4EFB-0D95-4D66-8DB7-7B35D2AA263F}"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26043897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0635D2-1FD4-42FB-A3A0-B9DFEF7C7F90}" type="datetimeFigureOut">
              <a:rPr lang="en-US" smtClean="0">
                <a:solidFill>
                  <a:prstClr val="black">
                    <a:tint val="75000"/>
                  </a:prstClr>
                </a:solidFill>
              </a:rPr>
              <a:t>28/1/2022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C8A4EFB-0D95-4D66-8DB7-7B35D2AA263F}"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23888975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1"/>
            <a:ext cx="3932237" cy="1600200"/>
          </a:xfrm>
        </p:spPr>
        <p:txBody>
          <a:bodyPr anchor="b"/>
          <a:lstStyle>
            <a:lvl1pPr>
              <a:defRPr sz="3199"/>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70635D2-1FD4-42FB-A3A0-B9DFEF7C7F90}" type="datetimeFigureOut">
              <a:rPr lang="en-US" smtClean="0">
                <a:solidFill>
                  <a:prstClr val="black">
                    <a:tint val="75000"/>
                  </a:prstClr>
                </a:solidFill>
              </a:rPr>
              <a:t>28/1/2022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C8A4EFB-0D95-4D66-8DB7-7B35D2AA263F}"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18477779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1"/>
            <a:ext cx="3932237" cy="1600200"/>
          </a:xfrm>
        </p:spPr>
        <p:txBody>
          <a:bodyPr anchor="b"/>
          <a:lstStyle>
            <a:lvl1pPr>
              <a:defRPr sz="3199"/>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199"/>
            </a:lvl1pPr>
            <a:lvl2pPr marL="457063" indent="0">
              <a:buNone/>
              <a:defRPr sz="2799"/>
            </a:lvl2pPr>
            <a:lvl3pPr marL="914126" indent="0">
              <a:buNone/>
              <a:defRPr sz="2400"/>
            </a:lvl3pPr>
            <a:lvl4pPr marL="1371189" indent="0">
              <a:buNone/>
              <a:defRPr sz="2000"/>
            </a:lvl4pPr>
            <a:lvl5pPr marL="1828251" indent="0">
              <a:buNone/>
              <a:defRPr sz="2000"/>
            </a:lvl5pPr>
            <a:lvl6pPr marL="2285314" indent="0">
              <a:buNone/>
              <a:defRPr sz="2000"/>
            </a:lvl6pPr>
            <a:lvl7pPr marL="2742377" indent="0">
              <a:buNone/>
              <a:defRPr sz="2000"/>
            </a:lvl7pPr>
            <a:lvl8pPr marL="3199440" indent="0">
              <a:buNone/>
              <a:defRPr sz="2000"/>
            </a:lvl8pPr>
            <a:lvl9pPr marL="3656503" indent="0">
              <a:buNone/>
              <a:defRPr sz="2000"/>
            </a:lvl9pPr>
          </a:lstStyle>
          <a:p>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70635D2-1FD4-42FB-A3A0-B9DFEF7C7F90}" type="datetimeFigureOut">
              <a:rPr lang="en-US" smtClean="0">
                <a:solidFill>
                  <a:prstClr val="black">
                    <a:tint val="75000"/>
                  </a:prstClr>
                </a:solidFill>
              </a:rPr>
              <a:t>28/1/2022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C8A4EFB-0D95-4D66-8DB7-7B35D2AA263F}"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24036700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0635D2-1FD4-42FB-A3A0-B9DFEF7C7F90}" type="datetimeFigureOut">
              <a:rPr lang="en-US" smtClean="0">
                <a:solidFill>
                  <a:prstClr val="black">
                    <a:tint val="75000"/>
                  </a:prstClr>
                </a:solidFill>
              </a:rPr>
              <a:t>28/1/2022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8A4EFB-0D95-4D66-8DB7-7B35D2AA263F}"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12522222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0635D2-1FD4-42FB-A3A0-B9DFEF7C7F90}" type="datetimeFigureOut">
              <a:rPr lang="en-US" smtClean="0">
                <a:solidFill>
                  <a:prstClr val="black">
                    <a:tint val="75000"/>
                  </a:prstClr>
                </a:solidFill>
              </a:rPr>
              <a:t>28/1/2022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8A4EFB-0D95-4D66-8DB7-7B35D2AA263F}"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1373600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3" userDrawn="1">
  <p:cSld name="Title only 3">
    <p:spTree>
      <p:nvGrpSpPr>
        <p:cNvPr id="1" name="Shape 272"/>
        <p:cNvGrpSpPr/>
        <p:nvPr/>
      </p:nvGrpSpPr>
      <p:grpSpPr>
        <a:xfrm>
          <a:off x="0" y="0"/>
          <a:ext cx="0" cy="0"/>
          <a:chOff x="0" y="0"/>
          <a:chExt cx="0" cy="0"/>
        </a:xfrm>
      </p:grpSpPr>
    </p:spTree>
    <p:extLst>
      <p:ext uri="{BB962C8B-B14F-4D97-AF65-F5344CB8AC3E}">
        <p14:creationId xmlns:p14="http://schemas.microsoft.com/office/powerpoint/2010/main" val="146414250"/>
      </p:ext>
    </p:extLst>
  </p:cSld>
  <p:clrMapOvr>
    <a:masterClrMapping/>
  </p:clrMapOvr>
  <p:transition spd="slow" advClick="0" advTm="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2" userDrawn="1">
  <p:cSld name="Title only 2">
    <p:spTree>
      <p:nvGrpSpPr>
        <p:cNvPr id="1" name="Shape 281"/>
        <p:cNvGrpSpPr/>
        <p:nvPr/>
      </p:nvGrpSpPr>
      <p:grpSpPr>
        <a:xfrm>
          <a:off x="0" y="0"/>
          <a:ext cx="0" cy="0"/>
          <a:chOff x="0" y="0"/>
          <a:chExt cx="0" cy="0"/>
        </a:xfrm>
      </p:grpSpPr>
    </p:spTree>
    <p:extLst>
      <p:ext uri="{BB962C8B-B14F-4D97-AF65-F5344CB8AC3E}">
        <p14:creationId xmlns:p14="http://schemas.microsoft.com/office/powerpoint/2010/main" val="2417250233"/>
      </p:ext>
    </p:extLst>
  </p:cSld>
  <p:clrMapOvr>
    <a:masterClrMapping/>
  </p:clrMapOvr>
  <p:transition spd="slow" advClick="0" advTm="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DB780-0CBF-45F8-8C45-BA8EF382437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9A6AFB7-CD54-4C7E-BD0F-379F915A089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97E801-193D-45C1-95F2-10D282F87B41}"/>
              </a:ext>
            </a:extLst>
          </p:cNvPr>
          <p:cNvSpPr>
            <a:spLocks noGrp="1"/>
          </p:cNvSpPr>
          <p:nvPr>
            <p:ph type="dt" sz="half" idx="10"/>
          </p:nvPr>
        </p:nvSpPr>
        <p:spPr>
          <a:xfrm>
            <a:off x="838200" y="6356350"/>
            <a:ext cx="2743200" cy="365125"/>
          </a:xfrm>
          <a:prstGeom prst="rect">
            <a:avLst/>
          </a:prstGeom>
        </p:spPr>
        <p:txBody>
          <a:bodyPr/>
          <a:lstStyle/>
          <a:p>
            <a:fld id="{9BCB0B63-19DC-4083-86C3-75063B58A13B}" type="datetimeFigureOut">
              <a:rPr lang="en-US" smtClean="0"/>
              <a:t>28/1/2022</a:t>
            </a:fld>
            <a:endParaRPr lang="en-US"/>
          </a:p>
        </p:txBody>
      </p:sp>
      <p:sp>
        <p:nvSpPr>
          <p:cNvPr id="5" name="Footer Placeholder 4">
            <a:extLst>
              <a:ext uri="{FF2B5EF4-FFF2-40B4-BE49-F238E27FC236}">
                <a16:creationId xmlns:a16="http://schemas.microsoft.com/office/drawing/2014/main" id="{479CF740-07F9-45F7-A66C-06D3C265A4A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4E3AFF7-866F-45A9-B343-1CA3D372E414}"/>
              </a:ext>
            </a:extLst>
          </p:cNvPr>
          <p:cNvSpPr>
            <a:spLocks noGrp="1"/>
          </p:cNvSpPr>
          <p:nvPr>
            <p:ph type="sldNum" sz="quarter" idx="12"/>
          </p:nvPr>
        </p:nvSpPr>
        <p:spPr>
          <a:xfrm>
            <a:off x="8610600" y="6356350"/>
            <a:ext cx="2743200" cy="365125"/>
          </a:xfrm>
          <a:prstGeom prst="rect">
            <a:avLst/>
          </a:prstGeom>
        </p:spPr>
        <p:txBody>
          <a:bodyPr/>
          <a:lstStyle/>
          <a:p>
            <a:fld id="{C9768D09-9DF6-48B1-B092-B1A9053FA379}" type="slidenum">
              <a:rPr lang="en-US" smtClean="0"/>
              <a:t>‹#›</a:t>
            </a:fld>
            <a:endParaRPr lang="en-US"/>
          </a:p>
        </p:txBody>
      </p:sp>
    </p:spTree>
    <p:extLst>
      <p:ext uri="{BB962C8B-B14F-4D97-AF65-F5344CB8AC3E}">
        <p14:creationId xmlns:p14="http://schemas.microsoft.com/office/powerpoint/2010/main" val="2968365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3CD8C-6390-4B3B-9800-BE7F7D2FECE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1E0A999-4AFB-4F8A-BD7A-776D68ED059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48FD86-D504-4639-A26E-70E3312DDF94}"/>
              </a:ext>
            </a:extLst>
          </p:cNvPr>
          <p:cNvSpPr>
            <a:spLocks noGrp="1"/>
          </p:cNvSpPr>
          <p:nvPr>
            <p:ph type="dt" sz="half" idx="10"/>
          </p:nvPr>
        </p:nvSpPr>
        <p:spPr>
          <a:xfrm>
            <a:off x="838200" y="6356350"/>
            <a:ext cx="2743200" cy="365125"/>
          </a:xfrm>
          <a:prstGeom prst="rect">
            <a:avLst/>
          </a:prstGeom>
        </p:spPr>
        <p:txBody>
          <a:bodyPr/>
          <a:lstStyle/>
          <a:p>
            <a:fld id="{9BCB0B63-19DC-4083-86C3-75063B58A13B}" type="datetimeFigureOut">
              <a:rPr lang="en-US" smtClean="0"/>
              <a:t>28/1/2022</a:t>
            </a:fld>
            <a:endParaRPr lang="en-US"/>
          </a:p>
        </p:txBody>
      </p:sp>
      <p:sp>
        <p:nvSpPr>
          <p:cNvPr id="5" name="Footer Placeholder 4">
            <a:extLst>
              <a:ext uri="{FF2B5EF4-FFF2-40B4-BE49-F238E27FC236}">
                <a16:creationId xmlns:a16="http://schemas.microsoft.com/office/drawing/2014/main" id="{EF2E83B5-A2EF-4450-9351-4C9E367C88A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4646459-9D1E-4C22-82BD-A90D38585171}"/>
              </a:ext>
            </a:extLst>
          </p:cNvPr>
          <p:cNvSpPr>
            <a:spLocks noGrp="1"/>
          </p:cNvSpPr>
          <p:nvPr>
            <p:ph type="sldNum" sz="quarter" idx="12"/>
          </p:nvPr>
        </p:nvSpPr>
        <p:spPr>
          <a:xfrm>
            <a:off x="8610600" y="6356350"/>
            <a:ext cx="2743200" cy="365125"/>
          </a:xfrm>
          <a:prstGeom prst="rect">
            <a:avLst/>
          </a:prstGeom>
        </p:spPr>
        <p:txBody>
          <a:bodyPr/>
          <a:lstStyle/>
          <a:p>
            <a:fld id="{C9768D09-9DF6-48B1-B092-B1A9053FA379}" type="slidenum">
              <a:rPr lang="en-US" smtClean="0"/>
              <a:t>‹#›</a:t>
            </a:fld>
            <a:endParaRPr lang="en-US"/>
          </a:p>
        </p:txBody>
      </p:sp>
    </p:spTree>
    <p:extLst>
      <p:ext uri="{BB962C8B-B14F-4D97-AF65-F5344CB8AC3E}">
        <p14:creationId xmlns:p14="http://schemas.microsoft.com/office/powerpoint/2010/main" val="1085972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55CEA-480B-44A1-B094-A6AB4DB23A3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8577F84-4213-4E19-9B5A-CA1A08D9FA5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9DFA7A-2F2B-49AD-81D9-30641CDEAC07}"/>
              </a:ext>
            </a:extLst>
          </p:cNvPr>
          <p:cNvSpPr>
            <a:spLocks noGrp="1"/>
          </p:cNvSpPr>
          <p:nvPr>
            <p:ph type="dt" sz="half" idx="10"/>
          </p:nvPr>
        </p:nvSpPr>
        <p:spPr>
          <a:xfrm>
            <a:off x="838200" y="6356350"/>
            <a:ext cx="2743200" cy="365125"/>
          </a:xfrm>
          <a:prstGeom prst="rect">
            <a:avLst/>
          </a:prstGeom>
        </p:spPr>
        <p:txBody>
          <a:bodyPr/>
          <a:lstStyle/>
          <a:p>
            <a:fld id="{9BCB0B63-19DC-4083-86C3-75063B58A13B}" type="datetimeFigureOut">
              <a:rPr lang="en-US" smtClean="0"/>
              <a:t>28/1/2022</a:t>
            </a:fld>
            <a:endParaRPr lang="en-US"/>
          </a:p>
        </p:txBody>
      </p:sp>
      <p:sp>
        <p:nvSpPr>
          <p:cNvPr id="5" name="Footer Placeholder 4">
            <a:extLst>
              <a:ext uri="{FF2B5EF4-FFF2-40B4-BE49-F238E27FC236}">
                <a16:creationId xmlns:a16="http://schemas.microsoft.com/office/drawing/2014/main" id="{2F0291EF-DFAB-47B2-B3BF-34FE33AFB9C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3740DA6-0990-4BDA-A68A-FC74CD9B87FC}"/>
              </a:ext>
            </a:extLst>
          </p:cNvPr>
          <p:cNvSpPr>
            <a:spLocks noGrp="1"/>
          </p:cNvSpPr>
          <p:nvPr>
            <p:ph type="sldNum" sz="quarter" idx="12"/>
          </p:nvPr>
        </p:nvSpPr>
        <p:spPr>
          <a:xfrm>
            <a:off x="8610600" y="6356350"/>
            <a:ext cx="2743200" cy="365125"/>
          </a:xfrm>
          <a:prstGeom prst="rect">
            <a:avLst/>
          </a:prstGeom>
        </p:spPr>
        <p:txBody>
          <a:bodyPr/>
          <a:lstStyle/>
          <a:p>
            <a:fld id="{C9768D09-9DF6-48B1-B092-B1A9053FA379}" type="slidenum">
              <a:rPr lang="en-US" smtClean="0"/>
              <a:t>‹#›</a:t>
            </a:fld>
            <a:endParaRPr lang="en-US"/>
          </a:p>
        </p:txBody>
      </p:sp>
    </p:spTree>
    <p:extLst>
      <p:ext uri="{BB962C8B-B14F-4D97-AF65-F5344CB8AC3E}">
        <p14:creationId xmlns:p14="http://schemas.microsoft.com/office/powerpoint/2010/main" val="1923411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52409-780A-44E2-8855-65B9E1DD459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AA43F1A-1CF8-4CE1-9861-5CF26C47A790}"/>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74B751-1A23-4B7F-9087-63AC426A0517}"/>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BF0902-B51A-45DF-8B02-E08A7F2E2211}"/>
              </a:ext>
            </a:extLst>
          </p:cNvPr>
          <p:cNvSpPr>
            <a:spLocks noGrp="1"/>
          </p:cNvSpPr>
          <p:nvPr>
            <p:ph type="dt" sz="half" idx="10"/>
          </p:nvPr>
        </p:nvSpPr>
        <p:spPr>
          <a:xfrm>
            <a:off x="838200" y="6356350"/>
            <a:ext cx="2743200" cy="365125"/>
          </a:xfrm>
          <a:prstGeom prst="rect">
            <a:avLst/>
          </a:prstGeom>
        </p:spPr>
        <p:txBody>
          <a:bodyPr/>
          <a:lstStyle/>
          <a:p>
            <a:fld id="{9BCB0B63-19DC-4083-86C3-75063B58A13B}" type="datetimeFigureOut">
              <a:rPr lang="en-US" smtClean="0"/>
              <a:t>28/1/2022</a:t>
            </a:fld>
            <a:endParaRPr lang="en-US"/>
          </a:p>
        </p:txBody>
      </p:sp>
      <p:sp>
        <p:nvSpPr>
          <p:cNvPr id="6" name="Footer Placeholder 5">
            <a:extLst>
              <a:ext uri="{FF2B5EF4-FFF2-40B4-BE49-F238E27FC236}">
                <a16:creationId xmlns:a16="http://schemas.microsoft.com/office/drawing/2014/main" id="{E703EAAE-09B5-4D25-83BA-B05EBB1ECB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E4D4CEE-B6CF-440D-A899-CD740C64FF69}"/>
              </a:ext>
            </a:extLst>
          </p:cNvPr>
          <p:cNvSpPr>
            <a:spLocks noGrp="1"/>
          </p:cNvSpPr>
          <p:nvPr>
            <p:ph type="sldNum" sz="quarter" idx="12"/>
          </p:nvPr>
        </p:nvSpPr>
        <p:spPr>
          <a:xfrm>
            <a:off x="8610600" y="6356350"/>
            <a:ext cx="2743200" cy="365125"/>
          </a:xfrm>
          <a:prstGeom prst="rect">
            <a:avLst/>
          </a:prstGeom>
        </p:spPr>
        <p:txBody>
          <a:bodyPr/>
          <a:lstStyle/>
          <a:p>
            <a:fld id="{C9768D09-9DF6-48B1-B092-B1A9053FA379}" type="slidenum">
              <a:rPr lang="en-US" smtClean="0"/>
              <a:t>‹#›</a:t>
            </a:fld>
            <a:endParaRPr lang="en-US"/>
          </a:p>
        </p:txBody>
      </p:sp>
    </p:spTree>
    <p:extLst>
      <p:ext uri="{BB962C8B-B14F-4D97-AF65-F5344CB8AC3E}">
        <p14:creationId xmlns:p14="http://schemas.microsoft.com/office/powerpoint/2010/main" val="1943973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9E9A3-A65E-4B69-9DC1-6C2C1E852FF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85BEC4C-9931-4651-BFCA-F0D43987DC2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BEFA23-4961-44BC-8F54-0DC467894733}"/>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F5B1F0-B738-41DD-AD38-711775BDE7F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14E7D3-FEC6-4BD0-8A83-DD6017DDFCEB}"/>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1F372F-01D7-4E5D-899D-0B37292166EE}"/>
              </a:ext>
            </a:extLst>
          </p:cNvPr>
          <p:cNvSpPr>
            <a:spLocks noGrp="1"/>
          </p:cNvSpPr>
          <p:nvPr>
            <p:ph type="dt" sz="half" idx="10"/>
          </p:nvPr>
        </p:nvSpPr>
        <p:spPr>
          <a:xfrm>
            <a:off x="838200" y="6356350"/>
            <a:ext cx="2743200" cy="365125"/>
          </a:xfrm>
          <a:prstGeom prst="rect">
            <a:avLst/>
          </a:prstGeom>
        </p:spPr>
        <p:txBody>
          <a:bodyPr/>
          <a:lstStyle/>
          <a:p>
            <a:fld id="{9BCB0B63-19DC-4083-86C3-75063B58A13B}" type="datetimeFigureOut">
              <a:rPr lang="en-US" smtClean="0"/>
              <a:t>28/1/2022</a:t>
            </a:fld>
            <a:endParaRPr lang="en-US"/>
          </a:p>
        </p:txBody>
      </p:sp>
      <p:sp>
        <p:nvSpPr>
          <p:cNvPr id="8" name="Footer Placeholder 7">
            <a:extLst>
              <a:ext uri="{FF2B5EF4-FFF2-40B4-BE49-F238E27FC236}">
                <a16:creationId xmlns:a16="http://schemas.microsoft.com/office/drawing/2014/main" id="{1E404400-F97B-4444-80F9-87F3521ADDE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8C8599C-D099-46DD-A78E-EEA4C23D69D4}"/>
              </a:ext>
            </a:extLst>
          </p:cNvPr>
          <p:cNvSpPr>
            <a:spLocks noGrp="1"/>
          </p:cNvSpPr>
          <p:nvPr>
            <p:ph type="sldNum" sz="quarter" idx="12"/>
          </p:nvPr>
        </p:nvSpPr>
        <p:spPr>
          <a:xfrm>
            <a:off x="8610600" y="6356350"/>
            <a:ext cx="2743200" cy="365125"/>
          </a:xfrm>
          <a:prstGeom prst="rect">
            <a:avLst/>
          </a:prstGeom>
        </p:spPr>
        <p:txBody>
          <a:bodyPr/>
          <a:lstStyle/>
          <a:p>
            <a:fld id="{C9768D09-9DF6-48B1-B092-B1A9053FA379}" type="slidenum">
              <a:rPr lang="en-US" smtClean="0"/>
              <a:t>‹#›</a:t>
            </a:fld>
            <a:endParaRPr lang="en-US"/>
          </a:p>
        </p:txBody>
      </p:sp>
    </p:spTree>
    <p:extLst>
      <p:ext uri="{BB962C8B-B14F-4D97-AF65-F5344CB8AC3E}">
        <p14:creationId xmlns:p14="http://schemas.microsoft.com/office/powerpoint/2010/main" val="30058149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1.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508000"/>
            <a:ext cx="10272000" cy="7364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rgbClr val="20124D"/>
              </a:buClr>
              <a:buSzPts val="3500"/>
              <a:buFont typeface="Oswald Regular"/>
              <a:buNone/>
              <a:defRPr sz="3500">
                <a:solidFill>
                  <a:srgbClr val="20124D"/>
                </a:solidFill>
                <a:latin typeface="Oswald Regular"/>
                <a:ea typeface="Oswald Regular"/>
                <a:cs typeface="Oswald Regular"/>
                <a:sym typeface="Oswald Regular"/>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60000" y="1536633"/>
            <a:ext cx="102720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rgbClr val="20124D"/>
              </a:buClr>
              <a:buSzPts val="1400"/>
              <a:buFont typeface="Oswald"/>
              <a:buChar char="●"/>
              <a:defRPr>
                <a:solidFill>
                  <a:srgbClr val="20124D"/>
                </a:solidFill>
                <a:latin typeface="Oswald"/>
                <a:ea typeface="Oswald"/>
                <a:cs typeface="Oswald"/>
                <a:sym typeface="Oswald"/>
              </a:defRPr>
            </a:lvl1pPr>
            <a:lvl2pPr marL="914400" lvl="1" indent="-317500">
              <a:lnSpc>
                <a:spcPct val="100000"/>
              </a:lnSpc>
              <a:spcBef>
                <a:spcPts val="1600"/>
              </a:spcBef>
              <a:spcAft>
                <a:spcPts val="0"/>
              </a:spcAft>
              <a:buClr>
                <a:srgbClr val="20124D"/>
              </a:buClr>
              <a:buSzPts val="1400"/>
              <a:buFont typeface="Oswald"/>
              <a:buChar char="○"/>
              <a:defRPr>
                <a:solidFill>
                  <a:srgbClr val="20124D"/>
                </a:solidFill>
                <a:latin typeface="Oswald"/>
                <a:ea typeface="Oswald"/>
                <a:cs typeface="Oswald"/>
                <a:sym typeface="Oswald"/>
              </a:defRPr>
            </a:lvl2pPr>
            <a:lvl3pPr marL="1371600" lvl="2" indent="-317500">
              <a:lnSpc>
                <a:spcPct val="100000"/>
              </a:lnSpc>
              <a:spcBef>
                <a:spcPts val="1600"/>
              </a:spcBef>
              <a:spcAft>
                <a:spcPts val="0"/>
              </a:spcAft>
              <a:buClr>
                <a:srgbClr val="20124D"/>
              </a:buClr>
              <a:buSzPts val="1400"/>
              <a:buFont typeface="Oswald"/>
              <a:buChar char="■"/>
              <a:defRPr>
                <a:solidFill>
                  <a:srgbClr val="20124D"/>
                </a:solidFill>
                <a:latin typeface="Oswald"/>
                <a:ea typeface="Oswald"/>
                <a:cs typeface="Oswald"/>
                <a:sym typeface="Oswald"/>
              </a:defRPr>
            </a:lvl3pPr>
            <a:lvl4pPr marL="1828800" lvl="3" indent="-317500">
              <a:lnSpc>
                <a:spcPct val="100000"/>
              </a:lnSpc>
              <a:spcBef>
                <a:spcPts val="1600"/>
              </a:spcBef>
              <a:spcAft>
                <a:spcPts val="0"/>
              </a:spcAft>
              <a:buClr>
                <a:srgbClr val="20124D"/>
              </a:buClr>
              <a:buSzPts val="1400"/>
              <a:buFont typeface="Oswald"/>
              <a:buChar char="●"/>
              <a:defRPr>
                <a:solidFill>
                  <a:srgbClr val="20124D"/>
                </a:solidFill>
                <a:latin typeface="Oswald"/>
                <a:ea typeface="Oswald"/>
                <a:cs typeface="Oswald"/>
                <a:sym typeface="Oswald"/>
              </a:defRPr>
            </a:lvl4pPr>
            <a:lvl5pPr marL="2286000" lvl="4" indent="-317500">
              <a:lnSpc>
                <a:spcPct val="100000"/>
              </a:lnSpc>
              <a:spcBef>
                <a:spcPts val="1600"/>
              </a:spcBef>
              <a:spcAft>
                <a:spcPts val="0"/>
              </a:spcAft>
              <a:buClr>
                <a:srgbClr val="20124D"/>
              </a:buClr>
              <a:buSzPts val="1400"/>
              <a:buFont typeface="Oswald"/>
              <a:buChar char="○"/>
              <a:defRPr>
                <a:solidFill>
                  <a:srgbClr val="20124D"/>
                </a:solidFill>
                <a:latin typeface="Oswald"/>
                <a:ea typeface="Oswald"/>
                <a:cs typeface="Oswald"/>
                <a:sym typeface="Oswald"/>
              </a:defRPr>
            </a:lvl5pPr>
            <a:lvl6pPr marL="2743200" lvl="5" indent="-317500">
              <a:lnSpc>
                <a:spcPct val="100000"/>
              </a:lnSpc>
              <a:spcBef>
                <a:spcPts val="1600"/>
              </a:spcBef>
              <a:spcAft>
                <a:spcPts val="0"/>
              </a:spcAft>
              <a:buClr>
                <a:srgbClr val="20124D"/>
              </a:buClr>
              <a:buSzPts val="1400"/>
              <a:buFont typeface="Oswald"/>
              <a:buChar char="■"/>
              <a:defRPr>
                <a:solidFill>
                  <a:srgbClr val="20124D"/>
                </a:solidFill>
                <a:latin typeface="Oswald"/>
                <a:ea typeface="Oswald"/>
                <a:cs typeface="Oswald"/>
                <a:sym typeface="Oswald"/>
              </a:defRPr>
            </a:lvl6pPr>
            <a:lvl7pPr marL="3200400" lvl="6" indent="-317500">
              <a:lnSpc>
                <a:spcPct val="100000"/>
              </a:lnSpc>
              <a:spcBef>
                <a:spcPts val="1600"/>
              </a:spcBef>
              <a:spcAft>
                <a:spcPts val="0"/>
              </a:spcAft>
              <a:buClr>
                <a:srgbClr val="20124D"/>
              </a:buClr>
              <a:buSzPts val="1400"/>
              <a:buFont typeface="Oswald"/>
              <a:buChar char="●"/>
              <a:defRPr>
                <a:solidFill>
                  <a:srgbClr val="20124D"/>
                </a:solidFill>
                <a:latin typeface="Oswald"/>
                <a:ea typeface="Oswald"/>
                <a:cs typeface="Oswald"/>
                <a:sym typeface="Oswald"/>
              </a:defRPr>
            </a:lvl7pPr>
            <a:lvl8pPr marL="3657600" lvl="7" indent="-317500">
              <a:lnSpc>
                <a:spcPct val="100000"/>
              </a:lnSpc>
              <a:spcBef>
                <a:spcPts val="1600"/>
              </a:spcBef>
              <a:spcAft>
                <a:spcPts val="0"/>
              </a:spcAft>
              <a:buClr>
                <a:srgbClr val="20124D"/>
              </a:buClr>
              <a:buSzPts val="1400"/>
              <a:buFont typeface="Oswald"/>
              <a:buChar char="○"/>
              <a:defRPr>
                <a:solidFill>
                  <a:srgbClr val="20124D"/>
                </a:solidFill>
                <a:latin typeface="Oswald"/>
                <a:ea typeface="Oswald"/>
                <a:cs typeface="Oswald"/>
                <a:sym typeface="Oswald"/>
              </a:defRPr>
            </a:lvl8pPr>
            <a:lvl9pPr marL="4114800" lvl="8" indent="-317500">
              <a:lnSpc>
                <a:spcPct val="100000"/>
              </a:lnSpc>
              <a:spcBef>
                <a:spcPts val="1600"/>
              </a:spcBef>
              <a:spcAft>
                <a:spcPts val="1600"/>
              </a:spcAft>
              <a:buClr>
                <a:srgbClr val="20124D"/>
              </a:buClr>
              <a:buSzPts val="1400"/>
              <a:buFont typeface="Oswald"/>
              <a:buChar char="■"/>
              <a:defRPr>
                <a:solidFill>
                  <a:srgbClr val="20124D"/>
                </a:solidFill>
                <a:latin typeface="Oswald"/>
                <a:ea typeface="Oswald"/>
                <a:cs typeface="Oswald"/>
                <a:sym typeface="Oswald"/>
              </a:defRPr>
            </a:lvl9pPr>
          </a:lstStyle>
          <a:p>
            <a:endParaRPr/>
          </a:p>
        </p:txBody>
      </p:sp>
    </p:spTree>
    <p:extLst>
      <p:ext uri="{BB962C8B-B14F-4D97-AF65-F5344CB8AC3E}">
        <p14:creationId xmlns:p14="http://schemas.microsoft.com/office/powerpoint/2010/main" val="233482049"/>
      </p:ext>
    </p:extLst>
  </p:cSld>
  <p:clrMap bg1="lt1" tx1="dk1" bg2="dk2" tx2="lt2" accent1="accent1" accent2="accent2" accent3="accent3" accent4="accent4" accent5="accent5" accent6="accent6" hlink="hlink" folHlink="folHlink"/>
  <p:sldLayoutIdLst>
    <p:sldLayoutId id="2147483661" r:id="rId1"/>
    <p:sldLayoutId id="2147483663" r:id="rId2"/>
    <p:sldLayoutId id="2147483666" r:id="rId3"/>
    <p:sldLayoutId id="2147483667" r:id="rId4"/>
  </p:sldLayoutIdLst>
  <p:transition spd="slow" advClick="0" advTm="0">
    <p:push dir="u"/>
  </p:transition>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12576A"/>
        </a:solid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DE40E1F1-7974-4A68-A2F1-0439E0191508}"/>
              </a:ext>
            </a:extLst>
          </p:cNvPr>
          <p:cNvSpPr/>
          <p:nvPr userDrawn="1"/>
        </p:nvSpPr>
        <p:spPr>
          <a:xfrm>
            <a:off x="254000" y="214086"/>
            <a:ext cx="11684000" cy="6429829"/>
          </a:xfrm>
          <a:prstGeom prst="roundRect">
            <a:avLst>
              <a:gd name="adj" fmla="val 538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6A08482-3591-463D-B0EA-36E72717F54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496416" y="-691555"/>
            <a:ext cx="4811258" cy="2709042"/>
          </a:xfrm>
          <a:prstGeom prst="rect">
            <a:avLst/>
          </a:prstGeom>
        </p:spPr>
      </p:pic>
    </p:spTree>
    <p:extLst>
      <p:ext uri="{BB962C8B-B14F-4D97-AF65-F5344CB8AC3E}">
        <p14:creationId xmlns:p14="http://schemas.microsoft.com/office/powerpoint/2010/main" val="141765152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1"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0635D2-1FD4-42FB-A3A0-B9DFEF7C7F90}" type="datetimeFigureOut">
              <a:rPr lang="en-US" smtClean="0">
                <a:solidFill>
                  <a:prstClr val="black">
                    <a:tint val="75000"/>
                  </a:prstClr>
                </a:solidFill>
              </a:rPr>
              <a:t>28/1/2022</a:t>
            </a:fld>
            <a:endParaRPr lang="en-US">
              <a:solidFill>
                <a:prstClr val="black">
                  <a:tint val="75000"/>
                </a:prstClr>
              </a:solidFill>
            </a:endParaRPr>
          </a:p>
        </p:txBody>
      </p:sp>
      <p:sp>
        <p:nvSpPr>
          <p:cNvPr id="5" name="Footer Placeholder 4"/>
          <p:cNvSpPr>
            <a:spLocks noGrp="1"/>
          </p:cNvSpPr>
          <p:nvPr>
            <p:ph type="ftr" sz="quarter" idx="3"/>
          </p:nvPr>
        </p:nvSpPr>
        <p:spPr>
          <a:xfrm>
            <a:off x="4038601"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8A4EFB-0D95-4D66-8DB7-7B35D2AA263F}"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65810529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909"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26" rtl="0" eaLnBrk="1" latinLnBrk="0" hangingPunct="1">
        <a:defRPr sz="1800" kern="1200">
          <a:solidFill>
            <a:schemeClr val="tx1"/>
          </a:solidFill>
          <a:latin typeface="+mn-lt"/>
          <a:ea typeface="+mn-ea"/>
          <a:cs typeface="+mn-cs"/>
        </a:defRPr>
      </a:lvl1pPr>
      <a:lvl2pPr marL="457063" algn="l" defTabSz="914126" rtl="0" eaLnBrk="1" latinLnBrk="0" hangingPunct="1">
        <a:defRPr sz="1800" kern="1200">
          <a:solidFill>
            <a:schemeClr val="tx1"/>
          </a:solidFill>
          <a:latin typeface="+mn-lt"/>
          <a:ea typeface="+mn-ea"/>
          <a:cs typeface="+mn-cs"/>
        </a:defRPr>
      </a:lvl2pPr>
      <a:lvl3pPr marL="914126" algn="l" defTabSz="914126" rtl="0" eaLnBrk="1" latinLnBrk="0" hangingPunct="1">
        <a:defRPr sz="1800" kern="1200">
          <a:solidFill>
            <a:schemeClr val="tx1"/>
          </a:solidFill>
          <a:latin typeface="+mn-lt"/>
          <a:ea typeface="+mn-ea"/>
          <a:cs typeface="+mn-cs"/>
        </a:defRPr>
      </a:lvl3pPr>
      <a:lvl4pPr marL="1371189" algn="l" defTabSz="914126" rtl="0" eaLnBrk="1" latinLnBrk="0" hangingPunct="1">
        <a:defRPr sz="1800" kern="1200">
          <a:solidFill>
            <a:schemeClr val="tx1"/>
          </a:solidFill>
          <a:latin typeface="+mn-lt"/>
          <a:ea typeface="+mn-ea"/>
          <a:cs typeface="+mn-cs"/>
        </a:defRPr>
      </a:lvl4pPr>
      <a:lvl5pPr marL="1828251" algn="l" defTabSz="914126" rtl="0" eaLnBrk="1" latinLnBrk="0" hangingPunct="1">
        <a:defRPr sz="1800" kern="1200">
          <a:solidFill>
            <a:schemeClr val="tx1"/>
          </a:solidFill>
          <a:latin typeface="+mn-lt"/>
          <a:ea typeface="+mn-ea"/>
          <a:cs typeface="+mn-cs"/>
        </a:defRPr>
      </a:lvl5pPr>
      <a:lvl6pPr marL="2285314" algn="l" defTabSz="914126" rtl="0" eaLnBrk="1" latinLnBrk="0" hangingPunct="1">
        <a:defRPr sz="1800" kern="1200">
          <a:solidFill>
            <a:schemeClr val="tx1"/>
          </a:solidFill>
          <a:latin typeface="+mn-lt"/>
          <a:ea typeface="+mn-ea"/>
          <a:cs typeface="+mn-cs"/>
        </a:defRPr>
      </a:lvl6pPr>
      <a:lvl7pPr marL="2742377" algn="l" defTabSz="914126" rtl="0" eaLnBrk="1" latinLnBrk="0" hangingPunct="1">
        <a:defRPr sz="1800" kern="1200">
          <a:solidFill>
            <a:schemeClr val="tx1"/>
          </a:solidFill>
          <a:latin typeface="+mn-lt"/>
          <a:ea typeface="+mn-ea"/>
          <a:cs typeface="+mn-cs"/>
        </a:defRPr>
      </a:lvl7pPr>
      <a:lvl8pPr marL="3199440" algn="l" defTabSz="914126" rtl="0" eaLnBrk="1" latinLnBrk="0" hangingPunct="1">
        <a:defRPr sz="1800" kern="1200">
          <a:solidFill>
            <a:schemeClr val="tx1"/>
          </a:solidFill>
          <a:latin typeface="+mn-lt"/>
          <a:ea typeface="+mn-ea"/>
          <a:cs typeface="+mn-cs"/>
        </a:defRPr>
      </a:lvl8pPr>
      <a:lvl9pPr marL="3656503" algn="l" defTabSz="91412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36.GIF"/><Relationship Id="rId3" Type="http://schemas.openxmlformats.org/officeDocument/2006/relationships/audio" Target="../media/audio2.wav"/><Relationship Id="rId7" Type="http://schemas.openxmlformats.org/officeDocument/2006/relationships/image" Target="../media/image22.png"/><Relationship Id="rId12" Type="http://schemas.openxmlformats.org/officeDocument/2006/relationships/image" Target="../media/image35.GIF"/><Relationship Id="rId2" Type="http://schemas.openxmlformats.org/officeDocument/2006/relationships/audio" Target="../media/audio1.wav"/><Relationship Id="rId16" Type="http://schemas.openxmlformats.org/officeDocument/2006/relationships/audio" Target="NULL"/><Relationship Id="rId1" Type="http://schemas.openxmlformats.org/officeDocument/2006/relationships/slideLayout" Target="../slideLayouts/slideLayout16.xml"/><Relationship Id="rId6" Type="http://schemas.openxmlformats.org/officeDocument/2006/relationships/image" Target="../media/image21.png"/><Relationship Id="rId11" Type="http://schemas.openxmlformats.org/officeDocument/2006/relationships/image" Target="../media/image34.GIF"/><Relationship Id="rId5" Type="http://schemas.openxmlformats.org/officeDocument/2006/relationships/image" Target="../media/image31.GIF"/><Relationship Id="rId15" Type="http://schemas.openxmlformats.org/officeDocument/2006/relationships/image" Target="../media/image38.GIF"/><Relationship Id="rId10" Type="http://schemas.openxmlformats.org/officeDocument/2006/relationships/image" Target="../media/image33.GIF"/><Relationship Id="rId4" Type="http://schemas.openxmlformats.org/officeDocument/2006/relationships/image" Target="../media/image30.png"/><Relationship Id="rId9" Type="http://schemas.openxmlformats.org/officeDocument/2006/relationships/slide" Target="slide3.xml"/><Relationship Id="rId14" Type="http://schemas.openxmlformats.org/officeDocument/2006/relationships/image" Target="../media/image37.GIF"/></Relationships>
</file>

<file path=ppt/slides/_rels/slide11.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36.GIF"/><Relationship Id="rId3" Type="http://schemas.openxmlformats.org/officeDocument/2006/relationships/audio" Target="../media/audio2.wav"/><Relationship Id="rId7" Type="http://schemas.openxmlformats.org/officeDocument/2006/relationships/image" Target="../media/image24.png"/><Relationship Id="rId12" Type="http://schemas.openxmlformats.org/officeDocument/2006/relationships/image" Target="../media/image35.GIF"/><Relationship Id="rId2" Type="http://schemas.openxmlformats.org/officeDocument/2006/relationships/audio" Target="../media/audio1.wav"/><Relationship Id="rId16" Type="http://schemas.openxmlformats.org/officeDocument/2006/relationships/audio" Target="NULL"/><Relationship Id="rId1" Type="http://schemas.openxmlformats.org/officeDocument/2006/relationships/slideLayout" Target="../slideLayouts/slideLayout16.xml"/><Relationship Id="rId6" Type="http://schemas.openxmlformats.org/officeDocument/2006/relationships/image" Target="../media/image23.png"/><Relationship Id="rId11" Type="http://schemas.openxmlformats.org/officeDocument/2006/relationships/image" Target="../media/image34.GIF"/><Relationship Id="rId5" Type="http://schemas.openxmlformats.org/officeDocument/2006/relationships/image" Target="../media/image31.GIF"/><Relationship Id="rId15" Type="http://schemas.openxmlformats.org/officeDocument/2006/relationships/image" Target="../media/image38.GIF"/><Relationship Id="rId10" Type="http://schemas.openxmlformats.org/officeDocument/2006/relationships/image" Target="../media/image33.GIF"/><Relationship Id="rId4" Type="http://schemas.openxmlformats.org/officeDocument/2006/relationships/image" Target="../media/image30.png"/><Relationship Id="rId9" Type="http://schemas.openxmlformats.org/officeDocument/2006/relationships/slide" Target="slide3.xml"/><Relationship Id="rId14" Type="http://schemas.openxmlformats.org/officeDocument/2006/relationships/image" Target="../media/image37.GIF"/></Relationships>
</file>

<file path=ppt/slides/_rels/slide12.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36.GIF"/><Relationship Id="rId3" Type="http://schemas.openxmlformats.org/officeDocument/2006/relationships/audio" Target="../media/audio2.wav"/><Relationship Id="rId7" Type="http://schemas.openxmlformats.org/officeDocument/2006/relationships/image" Target="../media/image26.png"/><Relationship Id="rId12" Type="http://schemas.openxmlformats.org/officeDocument/2006/relationships/image" Target="../media/image35.GIF"/><Relationship Id="rId2" Type="http://schemas.openxmlformats.org/officeDocument/2006/relationships/audio" Target="../media/audio1.wav"/><Relationship Id="rId16" Type="http://schemas.openxmlformats.org/officeDocument/2006/relationships/audio" Target="NULL"/><Relationship Id="rId1" Type="http://schemas.openxmlformats.org/officeDocument/2006/relationships/slideLayout" Target="../slideLayouts/slideLayout16.xml"/><Relationship Id="rId6" Type="http://schemas.openxmlformats.org/officeDocument/2006/relationships/image" Target="../media/image25.png"/><Relationship Id="rId11" Type="http://schemas.openxmlformats.org/officeDocument/2006/relationships/image" Target="../media/image34.GIF"/><Relationship Id="rId5" Type="http://schemas.openxmlformats.org/officeDocument/2006/relationships/image" Target="../media/image31.GIF"/><Relationship Id="rId15" Type="http://schemas.openxmlformats.org/officeDocument/2006/relationships/image" Target="../media/image38.GIF"/><Relationship Id="rId10" Type="http://schemas.openxmlformats.org/officeDocument/2006/relationships/image" Target="../media/image33.GIF"/><Relationship Id="rId4" Type="http://schemas.openxmlformats.org/officeDocument/2006/relationships/image" Target="../media/image30.png"/><Relationship Id="rId9" Type="http://schemas.openxmlformats.org/officeDocument/2006/relationships/slide" Target="slide3.xml"/><Relationship Id="rId14" Type="http://schemas.openxmlformats.org/officeDocument/2006/relationships/image" Target="../media/image37.GIF"/></Relationships>
</file>

<file path=ppt/slides/_rels/slide13.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36.GIF"/><Relationship Id="rId3" Type="http://schemas.openxmlformats.org/officeDocument/2006/relationships/audio" Target="../media/audio2.wav"/><Relationship Id="rId7" Type="http://schemas.openxmlformats.org/officeDocument/2006/relationships/image" Target="../media/image28.png"/><Relationship Id="rId12" Type="http://schemas.openxmlformats.org/officeDocument/2006/relationships/image" Target="../media/image35.GIF"/><Relationship Id="rId2" Type="http://schemas.openxmlformats.org/officeDocument/2006/relationships/audio" Target="../media/audio1.wav"/><Relationship Id="rId16" Type="http://schemas.openxmlformats.org/officeDocument/2006/relationships/audio" Target="NULL"/><Relationship Id="rId1" Type="http://schemas.openxmlformats.org/officeDocument/2006/relationships/slideLayout" Target="../slideLayouts/slideLayout16.xml"/><Relationship Id="rId6" Type="http://schemas.openxmlformats.org/officeDocument/2006/relationships/image" Target="../media/image27.png"/><Relationship Id="rId11" Type="http://schemas.openxmlformats.org/officeDocument/2006/relationships/image" Target="../media/image34.GIF"/><Relationship Id="rId5" Type="http://schemas.openxmlformats.org/officeDocument/2006/relationships/image" Target="../media/image31.GIF"/><Relationship Id="rId15" Type="http://schemas.openxmlformats.org/officeDocument/2006/relationships/image" Target="../media/image38.GIF"/><Relationship Id="rId10" Type="http://schemas.openxmlformats.org/officeDocument/2006/relationships/image" Target="../media/image33.GIF"/><Relationship Id="rId4" Type="http://schemas.openxmlformats.org/officeDocument/2006/relationships/image" Target="../media/image30.png"/><Relationship Id="rId9" Type="http://schemas.openxmlformats.org/officeDocument/2006/relationships/slide" Target="slide3.xml"/><Relationship Id="rId14" Type="http://schemas.openxmlformats.org/officeDocument/2006/relationships/image" Target="../media/image37.GIF"/></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 Target="slide3.xml"/><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sv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 Target="slide3.xml"/><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sv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 Target="slide3.xml"/><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sv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 Target="slide3.xml"/><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sv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 Target="slide3.xml"/><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sv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 Target="slide3.xml"/><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svg"/></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 Target="slide3.xml"/><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sv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slide" Target="slide7.xml"/><Relationship Id="rId18" Type="http://schemas.openxmlformats.org/officeDocument/2006/relationships/image" Target="../media/image18.png"/><Relationship Id="rId26" Type="http://schemas.openxmlformats.org/officeDocument/2006/relationships/image" Target="../media/image23.png"/><Relationship Id="rId3" Type="http://schemas.openxmlformats.org/officeDocument/2006/relationships/image" Target="../media/image8.jpeg"/><Relationship Id="rId21" Type="http://schemas.openxmlformats.org/officeDocument/2006/relationships/image" Target="../media/image20.png"/><Relationship Id="rId34" Type="http://schemas.openxmlformats.org/officeDocument/2006/relationships/image" Target="../media/image29.GIF"/><Relationship Id="rId7" Type="http://schemas.openxmlformats.org/officeDocument/2006/relationships/slide" Target="slide5.xml"/><Relationship Id="rId12" Type="http://schemas.openxmlformats.org/officeDocument/2006/relationships/image" Target="../media/image14.png"/><Relationship Id="rId17" Type="http://schemas.openxmlformats.org/officeDocument/2006/relationships/image" Target="../media/image17.png"/><Relationship Id="rId25" Type="http://schemas.openxmlformats.org/officeDocument/2006/relationships/slide" Target="slide11.xml"/><Relationship Id="rId33" Type="http://schemas.openxmlformats.org/officeDocument/2006/relationships/image" Target="../media/image28.png"/><Relationship Id="rId2" Type="http://schemas.openxmlformats.org/officeDocument/2006/relationships/image" Target="../media/image7.jpeg"/><Relationship Id="rId16" Type="http://schemas.openxmlformats.org/officeDocument/2006/relationships/slide" Target="slide8.xml"/><Relationship Id="rId20" Type="http://schemas.openxmlformats.org/officeDocument/2006/relationships/image" Target="../media/image19.png"/><Relationship Id="rId29" Type="http://schemas.openxmlformats.org/officeDocument/2006/relationships/image" Target="../media/image25.png"/><Relationship Id="rId1" Type="http://schemas.openxmlformats.org/officeDocument/2006/relationships/slideLayout" Target="../slideLayouts/slideLayout16.xml"/><Relationship Id="rId6" Type="http://schemas.openxmlformats.org/officeDocument/2006/relationships/image" Target="../media/image10.png"/><Relationship Id="rId11" Type="http://schemas.openxmlformats.org/officeDocument/2006/relationships/image" Target="../media/image13.png"/><Relationship Id="rId24" Type="http://schemas.openxmlformats.org/officeDocument/2006/relationships/image" Target="../media/image22.png"/><Relationship Id="rId32" Type="http://schemas.openxmlformats.org/officeDocument/2006/relationships/image" Target="../media/image27.png"/><Relationship Id="rId5" Type="http://schemas.openxmlformats.org/officeDocument/2006/relationships/image" Target="../media/image9.png"/><Relationship Id="rId15" Type="http://schemas.openxmlformats.org/officeDocument/2006/relationships/image" Target="../media/image16.png"/><Relationship Id="rId23" Type="http://schemas.openxmlformats.org/officeDocument/2006/relationships/image" Target="../media/image21.png"/><Relationship Id="rId28" Type="http://schemas.openxmlformats.org/officeDocument/2006/relationships/slide" Target="slide12.xml"/><Relationship Id="rId10" Type="http://schemas.openxmlformats.org/officeDocument/2006/relationships/slide" Target="slide6.xml"/><Relationship Id="rId19" Type="http://schemas.openxmlformats.org/officeDocument/2006/relationships/slide" Target="slide9.xml"/><Relationship Id="rId31" Type="http://schemas.openxmlformats.org/officeDocument/2006/relationships/slide" Target="slide13.xml"/><Relationship Id="rId4" Type="http://schemas.openxmlformats.org/officeDocument/2006/relationships/slide" Target="slide4.xml"/><Relationship Id="rId9" Type="http://schemas.openxmlformats.org/officeDocument/2006/relationships/image" Target="../media/image12.png"/><Relationship Id="rId14" Type="http://schemas.openxmlformats.org/officeDocument/2006/relationships/image" Target="../media/image15.png"/><Relationship Id="rId22" Type="http://schemas.openxmlformats.org/officeDocument/2006/relationships/slide" Target="slide10.xml"/><Relationship Id="rId27" Type="http://schemas.openxmlformats.org/officeDocument/2006/relationships/image" Target="../media/image24.png"/><Relationship Id="rId30" Type="http://schemas.openxmlformats.org/officeDocument/2006/relationships/image" Target="../media/image26.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36.GIF"/><Relationship Id="rId3" Type="http://schemas.openxmlformats.org/officeDocument/2006/relationships/audio" Target="../media/audio2.wav"/><Relationship Id="rId7" Type="http://schemas.openxmlformats.org/officeDocument/2006/relationships/image" Target="../media/image10.png"/><Relationship Id="rId12" Type="http://schemas.openxmlformats.org/officeDocument/2006/relationships/image" Target="../media/image35.GIF"/><Relationship Id="rId2" Type="http://schemas.openxmlformats.org/officeDocument/2006/relationships/audio" Target="../media/audio1.wav"/><Relationship Id="rId1" Type="http://schemas.openxmlformats.org/officeDocument/2006/relationships/slideLayout" Target="../slideLayouts/slideLayout16.xml"/><Relationship Id="rId6" Type="http://schemas.openxmlformats.org/officeDocument/2006/relationships/image" Target="../media/image9.png"/><Relationship Id="rId11" Type="http://schemas.openxmlformats.org/officeDocument/2006/relationships/image" Target="../media/image34.GIF"/><Relationship Id="rId5" Type="http://schemas.openxmlformats.org/officeDocument/2006/relationships/image" Target="../media/image31.GIF"/><Relationship Id="rId15" Type="http://schemas.openxmlformats.org/officeDocument/2006/relationships/image" Target="../media/image38.GIF"/><Relationship Id="rId10" Type="http://schemas.openxmlformats.org/officeDocument/2006/relationships/image" Target="../media/image33.GIF"/><Relationship Id="rId4" Type="http://schemas.openxmlformats.org/officeDocument/2006/relationships/image" Target="../media/image30.png"/><Relationship Id="rId9" Type="http://schemas.openxmlformats.org/officeDocument/2006/relationships/slide" Target="slide3.xml"/><Relationship Id="rId14" Type="http://schemas.openxmlformats.org/officeDocument/2006/relationships/image" Target="../media/image37.GIF"/></Relationships>
</file>

<file path=ppt/slides/_rels/slide5.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36.GIF"/><Relationship Id="rId3" Type="http://schemas.openxmlformats.org/officeDocument/2006/relationships/audio" Target="../media/audio2.wav"/><Relationship Id="rId7" Type="http://schemas.openxmlformats.org/officeDocument/2006/relationships/image" Target="../media/image12.png"/><Relationship Id="rId12" Type="http://schemas.openxmlformats.org/officeDocument/2006/relationships/image" Target="../media/image35.GIF"/><Relationship Id="rId2" Type="http://schemas.openxmlformats.org/officeDocument/2006/relationships/audio" Target="../media/audio1.wav"/><Relationship Id="rId16" Type="http://schemas.openxmlformats.org/officeDocument/2006/relationships/audio" Target="NULL"/><Relationship Id="rId1" Type="http://schemas.openxmlformats.org/officeDocument/2006/relationships/slideLayout" Target="../slideLayouts/slideLayout16.xml"/><Relationship Id="rId6" Type="http://schemas.openxmlformats.org/officeDocument/2006/relationships/image" Target="../media/image11.png"/><Relationship Id="rId11" Type="http://schemas.openxmlformats.org/officeDocument/2006/relationships/image" Target="../media/image34.GIF"/><Relationship Id="rId5" Type="http://schemas.openxmlformats.org/officeDocument/2006/relationships/image" Target="../media/image31.GIF"/><Relationship Id="rId15" Type="http://schemas.openxmlformats.org/officeDocument/2006/relationships/image" Target="../media/image38.GIF"/><Relationship Id="rId10" Type="http://schemas.openxmlformats.org/officeDocument/2006/relationships/image" Target="../media/image33.GIF"/><Relationship Id="rId4" Type="http://schemas.openxmlformats.org/officeDocument/2006/relationships/image" Target="../media/image30.png"/><Relationship Id="rId9" Type="http://schemas.openxmlformats.org/officeDocument/2006/relationships/slide" Target="slide3.xml"/><Relationship Id="rId14" Type="http://schemas.openxmlformats.org/officeDocument/2006/relationships/image" Target="../media/image37.GIF"/></Relationships>
</file>

<file path=ppt/slides/_rels/slide6.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36.GIF"/><Relationship Id="rId3" Type="http://schemas.openxmlformats.org/officeDocument/2006/relationships/audio" Target="../media/audio2.wav"/><Relationship Id="rId7" Type="http://schemas.openxmlformats.org/officeDocument/2006/relationships/image" Target="../media/image14.png"/><Relationship Id="rId12" Type="http://schemas.openxmlformats.org/officeDocument/2006/relationships/image" Target="../media/image35.GIF"/><Relationship Id="rId2" Type="http://schemas.openxmlformats.org/officeDocument/2006/relationships/audio" Target="../media/audio1.wav"/><Relationship Id="rId16" Type="http://schemas.openxmlformats.org/officeDocument/2006/relationships/audio" Target="NULL"/><Relationship Id="rId1" Type="http://schemas.openxmlformats.org/officeDocument/2006/relationships/slideLayout" Target="../slideLayouts/slideLayout16.xml"/><Relationship Id="rId6" Type="http://schemas.openxmlformats.org/officeDocument/2006/relationships/image" Target="../media/image13.png"/><Relationship Id="rId11" Type="http://schemas.openxmlformats.org/officeDocument/2006/relationships/image" Target="../media/image34.GIF"/><Relationship Id="rId5" Type="http://schemas.openxmlformats.org/officeDocument/2006/relationships/image" Target="../media/image31.GIF"/><Relationship Id="rId15" Type="http://schemas.openxmlformats.org/officeDocument/2006/relationships/image" Target="../media/image38.GIF"/><Relationship Id="rId10" Type="http://schemas.openxmlformats.org/officeDocument/2006/relationships/image" Target="../media/image33.GIF"/><Relationship Id="rId4" Type="http://schemas.openxmlformats.org/officeDocument/2006/relationships/image" Target="../media/image30.png"/><Relationship Id="rId9" Type="http://schemas.openxmlformats.org/officeDocument/2006/relationships/slide" Target="slide3.xml"/><Relationship Id="rId14" Type="http://schemas.openxmlformats.org/officeDocument/2006/relationships/image" Target="../media/image37.GIF"/></Relationships>
</file>

<file path=ppt/slides/_rels/slide7.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36.GIF"/><Relationship Id="rId3" Type="http://schemas.openxmlformats.org/officeDocument/2006/relationships/audio" Target="../media/audio2.wav"/><Relationship Id="rId7" Type="http://schemas.openxmlformats.org/officeDocument/2006/relationships/image" Target="../media/image16.png"/><Relationship Id="rId12" Type="http://schemas.openxmlformats.org/officeDocument/2006/relationships/image" Target="../media/image35.GIF"/><Relationship Id="rId2" Type="http://schemas.openxmlformats.org/officeDocument/2006/relationships/audio" Target="../media/audio1.wav"/><Relationship Id="rId16" Type="http://schemas.openxmlformats.org/officeDocument/2006/relationships/audio" Target="NULL"/><Relationship Id="rId1" Type="http://schemas.openxmlformats.org/officeDocument/2006/relationships/slideLayout" Target="../slideLayouts/slideLayout16.xml"/><Relationship Id="rId6" Type="http://schemas.openxmlformats.org/officeDocument/2006/relationships/image" Target="../media/image15.png"/><Relationship Id="rId11" Type="http://schemas.openxmlformats.org/officeDocument/2006/relationships/image" Target="../media/image34.GIF"/><Relationship Id="rId5" Type="http://schemas.openxmlformats.org/officeDocument/2006/relationships/image" Target="../media/image31.GIF"/><Relationship Id="rId15" Type="http://schemas.openxmlformats.org/officeDocument/2006/relationships/image" Target="../media/image38.GIF"/><Relationship Id="rId10" Type="http://schemas.openxmlformats.org/officeDocument/2006/relationships/image" Target="../media/image33.GIF"/><Relationship Id="rId4" Type="http://schemas.openxmlformats.org/officeDocument/2006/relationships/image" Target="../media/image30.png"/><Relationship Id="rId9" Type="http://schemas.openxmlformats.org/officeDocument/2006/relationships/slide" Target="slide3.xml"/><Relationship Id="rId14" Type="http://schemas.openxmlformats.org/officeDocument/2006/relationships/image" Target="../media/image37.GIF"/></Relationships>
</file>

<file path=ppt/slides/_rels/slide8.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36.GIF"/><Relationship Id="rId3" Type="http://schemas.openxmlformats.org/officeDocument/2006/relationships/audio" Target="../media/audio2.wav"/><Relationship Id="rId7" Type="http://schemas.openxmlformats.org/officeDocument/2006/relationships/image" Target="../media/image18.png"/><Relationship Id="rId12" Type="http://schemas.openxmlformats.org/officeDocument/2006/relationships/image" Target="../media/image35.GIF"/><Relationship Id="rId2" Type="http://schemas.openxmlformats.org/officeDocument/2006/relationships/audio" Target="../media/audio1.wav"/><Relationship Id="rId16" Type="http://schemas.openxmlformats.org/officeDocument/2006/relationships/audio" Target="NULL"/><Relationship Id="rId1" Type="http://schemas.openxmlformats.org/officeDocument/2006/relationships/slideLayout" Target="../slideLayouts/slideLayout16.xml"/><Relationship Id="rId6" Type="http://schemas.openxmlformats.org/officeDocument/2006/relationships/image" Target="../media/image17.png"/><Relationship Id="rId11" Type="http://schemas.openxmlformats.org/officeDocument/2006/relationships/image" Target="../media/image34.GIF"/><Relationship Id="rId5" Type="http://schemas.openxmlformats.org/officeDocument/2006/relationships/image" Target="../media/image31.GIF"/><Relationship Id="rId15" Type="http://schemas.openxmlformats.org/officeDocument/2006/relationships/image" Target="../media/image38.GIF"/><Relationship Id="rId10" Type="http://schemas.openxmlformats.org/officeDocument/2006/relationships/image" Target="../media/image33.GIF"/><Relationship Id="rId4" Type="http://schemas.openxmlformats.org/officeDocument/2006/relationships/image" Target="../media/image30.png"/><Relationship Id="rId9" Type="http://schemas.openxmlformats.org/officeDocument/2006/relationships/slide" Target="slide3.xml"/><Relationship Id="rId14" Type="http://schemas.openxmlformats.org/officeDocument/2006/relationships/image" Target="../media/image37.GIF"/></Relationships>
</file>

<file path=ppt/slides/_rels/slide9.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36.GIF"/><Relationship Id="rId3" Type="http://schemas.openxmlformats.org/officeDocument/2006/relationships/audio" Target="../media/audio2.wav"/><Relationship Id="rId7" Type="http://schemas.openxmlformats.org/officeDocument/2006/relationships/image" Target="../media/image20.png"/><Relationship Id="rId12" Type="http://schemas.openxmlformats.org/officeDocument/2006/relationships/image" Target="../media/image35.GIF"/><Relationship Id="rId2" Type="http://schemas.openxmlformats.org/officeDocument/2006/relationships/audio" Target="../media/audio1.wav"/><Relationship Id="rId16" Type="http://schemas.openxmlformats.org/officeDocument/2006/relationships/audio" Target="NULL"/><Relationship Id="rId1" Type="http://schemas.openxmlformats.org/officeDocument/2006/relationships/slideLayout" Target="../slideLayouts/slideLayout16.xml"/><Relationship Id="rId6" Type="http://schemas.openxmlformats.org/officeDocument/2006/relationships/image" Target="../media/image19.png"/><Relationship Id="rId11" Type="http://schemas.openxmlformats.org/officeDocument/2006/relationships/image" Target="../media/image34.GIF"/><Relationship Id="rId5" Type="http://schemas.openxmlformats.org/officeDocument/2006/relationships/image" Target="../media/image31.GIF"/><Relationship Id="rId15" Type="http://schemas.openxmlformats.org/officeDocument/2006/relationships/image" Target="../media/image38.GIF"/><Relationship Id="rId10" Type="http://schemas.openxmlformats.org/officeDocument/2006/relationships/image" Target="../media/image33.GIF"/><Relationship Id="rId4" Type="http://schemas.openxmlformats.org/officeDocument/2006/relationships/image" Target="../media/image30.png"/><Relationship Id="rId9" Type="http://schemas.openxmlformats.org/officeDocument/2006/relationships/slide" Target="slide3.xml"/><Relationship Id="rId14" Type="http://schemas.openxmlformats.org/officeDocument/2006/relationships/image" Target="../media/image37.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95"/>
        <p:cNvGrpSpPr/>
        <p:nvPr/>
      </p:nvGrpSpPr>
      <p:grpSpPr>
        <a:xfrm>
          <a:off x="0" y="0"/>
          <a:ext cx="0" cy="0"/>
          <a:chOff x="0" y="0"/>
          <a:chExt cx="0" cy="0"/>
        </a:xfrm>
      </p:grpSpPr>
      <p:sp>
        <p:nvSpPr>
          <p:cNvPr id="24" name="矩形 23">
            <a:extLst>
              <a:ext uri="{FF2B5EF4-FFF2-40B4-BE49-F238E27FC236}">
                <a16:creationId xmlns:a16="http://schemas.microsoft.com/office/drawing/2014/main" id="{8E059192-49AF-4D02-9DE7-1321F8C3E984}"/>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20124D"/>
              </a:solidFill>
              <a:effectLst/>
              <a:uLnTx/>
              <a:uFillTx/>
              <a:latin typeface="Arial"/>
              <a:ea typeface="宋体" panose="02010600030101010101" pitchFamily="2" charset="-122"/>
              <a:cs typeface="+mn-cs"/>
            </a:endParaRPr>
          </a:p>
        </p:txBody>
      </p:sp>
      <p:sp>
        <p:nvSpPr>
          <p:cNvPr id="17" name="Google Shape;11;p2">
            <a:extLst>
              <a:ext uri="{FF2B5EF4-FFF2-40B4-BE49-F238E27FC236}">
                <a16:creationId xmlns:a16="http://schemas.microsoft.com/office/drawing/2014/main" id="{A64012AA-1A56-456D-AF11-4C9682753BE0}"/>
              </a:ext>
            </a:extLst>
          </p:cNvPr>
          <p:cNvSpPr/>
          <p:nvPr/>
        </p:nvSpPr>
        <p:spPr>
          <a:xfrm rot="-5200701" flipH="1">
            <a:off x="6026576" y="-267645"/>
            <a:ext cx="9761749" cy="6736417"/>
          </a:xfrm>
          <a:custGeom>
            <a:avLst/>
            <a:gdLst/>
            <a:ahLst/>
            <a:cxnLst/>
            <a:rect l="l" t="t" r="r" b="b"/>
            <a:pathLst>
              <a:path w="142351" h="98234" extrusionOk="0">
                <a:moveTo>
                  <a:pt x="81862" y="0"/>
                </a:moveTo>
                <a:cubicBezTo>
                  <a:pt x="65570" y="0"/>
                  <a:pt x="64109" y="29096"/>
                  <a:pt x="45181" y="48872"/>
                </a:cubicBezTo>
                <a:cubicBezTo>
                  <a:pt x="34707" y="59813"/>
                  <a:pt x="6721" y="52075"/>
                  <a:pt x="2951" y="71122"/>
                </a:cubicBezTo>
                <a:cubicBezTo>
                  <a:pt x="1" y="86034"/>
                  <a:pt x="15920" y="98234"/>
                  <a:pt x="28240" y="98234"/>
                </a:cubicBezTo>
                <a:cubicBezTo>
                  <a:pt x="28734" y="98234"/>
                  <a:pt x="29223" y="98214"/>
                  <a:pt x="29704" y="98174"/>
                </a:cubicBezTo>
                <a:cubicBezTo>
                  <a:pt x="44940" y="96927"/>
                  <a:pt x="55602" y="88909"/>
                  <a:pt x="70683" y="88909"/>
                </a:cubicBezTo>
                <a:cubicBezTo>
                  <a:pt x="72540" y="88909"/>
                  <a:pt x="74463" y="89031"/>
                  <a:pt x="76470" y="89301"/>
                </a:cubicBezTo>
                <a:cubicBezTo>
                  <a:pt x="83132" y="90208"/>
                  <a:pt x="89465" y="91284"/>
                  <a:pt x="95552" y="91284"/>
                </a:cubicBezTo>
                <a:cubicBezTo>
                  <a:pt x="104248" y="91284"/>
                  <a:pt x="112441" y="89087"/>
                  <a:pt x="120368" y="81062"/>
                </a:cubicBezTo>
                <a:cubicBezTo>
                  <a:pt x="129308" y="71989"/>
                  <a:pt x="142351" y="47138"/>
                  <a:pt x="140816" y="34228"/>
                </a:cubicBezTo>
                <a:cubicBezTo>
                  <a:pt x="138615" y="15382"/>
                  <a:pt x="119601" y="22320"/>
                  <a:pt x="101155" y="8710"/>
                </a:cubicBezTo>
                <a:cubicBezTo>
                  <a:pt x="92850" y="2568"/>
                  <a:pt x="86702" y="0"/>
                  <a:pt x="81862" y="0"/>
                </a:cubicBezTo>
                <a:close/>
              </a:path>
            </a:pathLst>
          </a:custGeom>
          <a:solidFill>
            <a:srgbClr val="CC5B1D"/>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18" name="Google Shape;12;p2">
            <a:extLst>
              <a:ext uri="{FF2B5EF4-FFF2-40B4-BE49-F238E27FC236}">
                <a16:creationId xmlns:a16="http://schemas.microsoft.com/office/drawing/2014/main" id="{337C2532-C2DD-4993-84B4-ED733DFF3230}"/>
              </a:ext>
            </a:extLst>
          </p:cNvPr>
          <p:cNvSpPr/>
          <p:nvPr/>
        </p:nvSpPr>
        <p:spPr>
          <a:xfrm rot="-4690715" flipH="1">
            <a:off x="6821333" y="-1640200"/>
            <a:ext cx="8391632" cy="5790923"/>
          </a:xfrm>
          <a:custGeom>
            <a:avLst/>
            <a:gdLst/>
            <a:ahLst/>
            <a:cxnLst/>
            <a:rect l="l" t="t" r="r" b="b"/>
            <a:pathLst>
              <a:path w="142351" h="98234" extrusionOk="0">
                <a:moveTo>
                  <a:pt x="81862" y="0"/>
                </a:moveTo>
                <a:cubicBezTo>
                  <a:pt x="65570" y="0"/>
                  <a:pt x="64109" y="29096"/>
                  <a:pt x="45181" y="48872"/>
                </a:cubicBezTo>
                <a:cubicBezTo>
                  <a:pt x="34707" y="59813"/>
                  <a:pt x="6721" y="52075"/>
                  <a:pt x="2951" y="71122"/>
                </a:cubicBezTo>
                <a:cubicBezTo>
                  <a:pt x="1" y="86034"/>
                  <a:pt x="15920" y="98234"/>
                  <a:pt x="28240" y="98234"/>
                </a:cubicBezTo>
                <a:cubicBezTo>
                  <a:pt x="28734" y="98234"/>
                  <a:pt x="29223" y="98214"/>
                  <a:pt x="29704" y="98174"/>
                </a:cubicBezTo>
                <a:cubicBezTo>
                  <a:pt x="44940" y="96927"/>
                  <a:pt x="55602" y="88909"/>
                  <a:pt x="70683" y="88909"/>
                </a:cubicBezTo>
                <a:cubicBezTo>
                  <a:pt x="72540" y="88909"/>
                  <a:pt x="74463" y="89031"/>
                  <a:pt x="76470" y="89301"/>
                </a:cubicBezTo>
                <a:cubicBezTo>
                  <a:pt x="83132" y="90208"/>
                  <a:pt x="89465" y="91284"/>
                  <a:pt x="95552" y="91284"/>
                </a:cubicBezTo>
                <a:cubicBezTo>
                  <a:pt x="104248" y="91284"/>
                  <a:pt x="112441" y="89087"/>
                  <a:pt x="120368" y="81062"/>
                </a:cubicBezTo>
                <a:cubicBezTo>
                  <a:pt x="129308" y="71989"/>
                  <a:pt x="142351" y="47138"/>
                  <a:pt x="140816" y="34228"/>
                </a:cubicBezTo>
                <a:cubicBezTo>
                  <a:pt x="138615" y="15382"/>
                  <a:pt x="119601" y="22320"/>
                  <a:pt x="101155" y="8710"/>
                </a:cubicBezTo>
                <a:cubicBezTo>
                  <a:pt x="92850" y="2568"/>
                  <a:pt x="86702" y="0"/>
                  <a:pt x="81862" y="0"/>
                </a:cubicBezTo>
                <a:close/>
              </a:path>
            </a:pathLst>
          </a:custGeom>
          <a:noFill/>
          <a:ln w="9525" cap="flat" cmpd="sng">
            <a:solidFill>
              <a:srgbClr val="FFBEA5"/>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19" name="Google Shape;13;p2">
            <a:extLst>
              <a:ext uri="{FF2B5EF4-FFF2-40B4-BE49-F238E27FC236}">
                <a16:creationId xmlns:a16="http://schemas.microsoft.com/office/drawing/2014/main" id="{51FEBB28-0798-4683-AB30-681B630750DB}"/>
              </a:ext>
            </a:extLst>
          </p:cNvPr>
          <p:cNvSpPr/>
          <p:nvPr/>
        </p:nvSpPr>
        <p:spPr>
          <a:xfrm rot="482722" flipH="1">
            <a:off x="5449" y="-631614"/>
            <a:ext cx="2348687" cy="1494803"/>
          </a:xfrm>
          <a:custGeom>
            <a:avLst/>
            <a:gdLst/>
            <a:ahLst/>
            <a:cxnLst/>
            <a:rect l="l" t="t" r="r" b="b"/>
            <a:pathLst>
              <a:path w="156780" h="99750" extrusionOk="0">
                <a:moveTo>
                  <a:pt x="78442" y="1"/>
                </a:moveTo>
                <a:cubicBezTo>
                  <a:pt x="38913" y="1"/>
                  <a:pt x="0" y="20209"/>
                  <a:pt x="10798" y="53477"/>
                </a:cubicBezTo>
                <a:cubicBezTo>
                  <a:pt x="16027" y="69606"/>
                  <a:pt x="25323" y="73597"/>
                  <a:pt x="36170" y="73597"/>
                </a:cubicBezTo>
                <a:cubicBezTo>
                  <a:pt x="46794" y="73597"/>
                  <a:pt x="58906" y="69768"/>
                  <a:pt x="70140" y="69768"/>
                </a:cubicBezTo>
                <a:cubicBezTo>
                  <a:pt x="75093" y="69768"/>
                  <a:pt x="79875" y="70512"/>
                  <a:pt x="84284" y="72657"/>
                </a:cubicBezTo>
                <a:cubicBezTo>
                  <a:pt x="98093" y="79362"/>
                  <a:pt x="96492" y="99276"/>
                  <a:pt x="116673" y="99743"/>
                </a:cubicBezTo>
                <a:cubicBezTo>
                  <a:pt x="116864" y="99747"/>
                  <a:pt x="117055" y="99749"/>
                  <a:pt x="117244" y="99749"/>
                </a:cubicBezTo>
                <a:cubicBezTo>
                  <a:pt x="135157" y="99749"/>
                  <a:pt x="147886" y="81163"/>
                  <a:pt x="150164" y="65418"/>
                </a:cubicBezTo>
                <a:cubicBezTo>
                  <a:pt x="156779" y="19541"/>
                  <a:pt x="117312" y="1"/>
                  <a:pt x="78442" y="1"/>
                </a:cubicBezTo>
                <a:close/>
              </a:path>
            </a:pathLst>
          </a:custGeom>
          <a:solidFill>
            <a:srgbClr val="FFBEA5"/>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20" name="Google Shape;14;p2">
            <a:extLst>
              <a:ext uri="{FF2B5EF4-FFF2-40B4-BE49-F238E27FC236}">
                <a16:creationId xmlns:a16="http://schemas.microsoft.com/office/drawing/2014/main" id="{B1B01F26-65D3-4EA3-8299-47058912265F}"/>
              </a:ext>
            </a:extLst>
          </p:cNvPr>
          <p:cNvSpPr/>
          <p:nvPr/>
        </p:nvSpPr>
        <p:spPr>
          <a:xfrm rot="486729">
            <a:off x="2318336" y="320210"/>
            <a:ext cx="541417" cy="541417"/>
          </a:xfrm>
          <a:prstGeom prst="ellipse">
            <a:avLst/>
          </a:prstGeom>
          <a:solidFill>
            <a:srgbClr val="FFBEA5"/>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21" name="Google Shape;15;p2">
            <a:extLst>
              <a:ext uri="{FF2B5EF4-FFF2-40B4-BE49-F238E27FC236}">
                <a16:creationId xmlns:a16="http://schemas.microsoft.com/office/drawing/2014/main" id="{81EABC21-F0CC-4CEC-9269-C634E6A40515}"/>
              </a:ext>
            </a:extLst>
          </p:cNvPr>
          <p:cNvSpPr/>
          <p:nvPr/>
        </p:nvSpPr>
        <p:spPr>
          <a:xfrm rot="-1168301" flipH="1">
            <a:off x="-130021" y="-680446"/>
            <a:ext cx="2466092" cy="1569567"/>
          </a:xfrm>
          <a:custGeom>
            <a:avLst/>
            <a:gdLst/>
            <a:ahLst/>
            <a:cxnLst/>
            <a:rect l="l" t="t" r="r" b="b"/>
            <a:pathLst>
              <a:path w="156780" h="99750" extrusionOk="0">
                <a:moveTo>
                  <a:pt x="78442" y="1"/>
                </a:moveTo>
                <a:cubicBezTo>
                  <a:pt x="38913" y="1"/>
                  <a:pt x="0" y="20209"/>
                  <a:pt x="10798" y="53477"/>
                </a:cubicBezTo>
                <a:cubicBezTo>
                  <a:pt x="16027" y="69606"/>
                  <a:pt x="25323" y="73597"/>
                  <a:pt x="36170" y="73597"/>
                </a:cubicBezTo>
                <a:cubicBezTo>
                  <a:pt x="46794" y="73597"/>
                  <a:pt x="58906" y="69768"/>
                  <a:pt x="70140" y="69768"/>
                </a:cubicBezTo>
                <a:cubicBezTo>
                  <a:pt x="75093" y="69768"/>
                  <a:pt x="79875" y="70512"/>
                  <a:pt x="84284" y="72657"/>
                </a:cubicBezTo>
                <a:cubicBezTo>
                  <a:pt x="98093" y="79362"/>
                  <a:pt x="96492" y="99276"/>
                  <a:pt x="116673" y="99743"/>
                </a:cubicBezTo>
                <a:cubicBezTo>
                  <a:pt x="116864" y="99747"/>
                  <a:pt x="117055" y="99749"/>
                  <a:pt x="117244" y="99749"/>
                </a:cubicBezTo>
                <a:cubicBezTo>
                  <a:pt x="135157" y="99749"/>
                  <a:pt x="147886" y="81163"/>
                  <a:pt x="150164" y="65418"/>
                </a:cubicBezTo>
                <a:cubicBezTo>
                  <a:pt x="156779" y="19541"/>
                  <a:pt x="117312" y="1"/>
                  <a:pt x="78442" y="1"/>
                </a:cubicBezTo>
                <a:close/>
              </a:path>
            </a:pathLst>
          </a:custGeom>
          <a:noFill/>
          <a:ln w="9525" cap="flat" cmpd="sng">
            <a:solidFill>
              <a:srgbClr val="FFBEA5"/>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22" name="Google Shape;16;p2">
            <a:extLst>
              <a:ext uri="{FF2B5EF4-FFF2-40B4-BE49-F238E27FC236}">
                <a16:creationId xmlns:a16="http://schemas.microsoft.com/office/drawing/2014/main" id="{E25E4D93-4110-411B-BF91-3BFB1D4973FF}"/>
              </a:ext>
            </a:extLst>
          </p:cNvPr>
          <p:cNvSpPr/>
          <p:nvPr/>
        </p:nvSpPr>
        <p:spPr>
          <a:xfrm flipH="1">
            <a:off x="1284550" y="5794066"/>
            <a:ext cx="2944703" cy="1537495"/>
          </a:xfrm>
          <a:custGeom>
            <a:avLst/>
            <a:gdLst/>
            <a:ahLst/>
            <a:cxnLst/>
            <a:rect l="l" t="t" r="r" b="b"/>
            <a:pathLst>
              <a:path w="263626" h="137645" extrusionOk="0">
                <a:moveTo>
                  <a:pt x="75120" y="1"/>
                </a:moveTo>
                <a:cubicBezTo>
                  <a:pt x="68706" y="1"/>
                  <a:pt x="61958" y="879"/>
                  <a:pt x="54916" y="2857"/>
                </a:cubicBezTo>
                <a:cubicBezTo>
                  <a:pt x="12926" y="14572"/>
                  <a:pt x="1" y="57071"/>
                  <a:pt x="4171" y="85436"/>
                </a:cubicBezTo>
                <a:cubicBezTo>
                  <a:pt x="7164" y="105810"/>
                  <a:pt x="18083" y="123096"/>
                  <a:pt x="32950" y="136340"/>
                </a:cubicBezTo>
                <a:cubicBezTo>
                  <a:pt x="33427" y="136785"/>
                  <a:pt x="33937" y="137199"/>
                  <a:pt x="34446" y="137645"/>
                </a:cubicBezTo>
                <a:lnTo>
                  <a:pt x="222558" y="136976"/>
                </a:lnTo>
                <a:cubicBezTo>
                  <a:pt x="222558" y="136976"/>
                  <a:pt x="263625" y="118735"/>
                  <a:pt x="262670" y="81902"/>
                </a:cubicBezTo>
                <a:cubicBezTo>
                  <a:pt x="261989" y="56448"/>
                  <a:pt x="243231" y="40404"/>
                  <a:pt x="222985" y="40404"/>
                </a:cubicBezTo>
                <a:cubicBezTo>
                  <a:pt x="213910" y="40404"/>
                  <a:pt x="204537" y="43627"/>
                  <a:pt x="196358" y="50672"/>
                </a:cubicBezTo>
                <a:cubicBezTo>
                  <a:pt x="187785" y="58047"/>
                  <a:pt x="180194" y="61025"/>
                  <a:pt x="173382" y="61025"/>
                </a:cubicBezTo>
                <a:cubicBezTo>
                  <a:pt x="159200" y="61025"/>
                  <a:pt x="148399" y="48116"/>
                  <a:pt x="139151" y="35105"/>
                </a:cubicBezTo>
                <a:cubicBezTo>
                  <a:pt x="127871" y="19261"/>
                  <a:pt x="105156" y="1"/>
                  <a:pt x="75120" y="1"/>
                </a:cubicBezTo>
                <a:close/>
              </a:path>
            </a:pathLst>
          </a:custGeom>
          <a:solidFill>
            <a:srgbClr val="F6B26B"/>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23" name="Google Shape;17;p2">
            <a:extLst>
              <a:ext uri="{FF2B5EF4-FFF2-40B4-BE49-F238E27FC236}">
                <a16:creationId xmlns:a16="http://schemas.microsoft.com/office/drawing/2014/main" id="{B6529731-48CA-4FF0-B1F9-A2960F5CB755}"/>
              </a:ext>
            </a:extLst>
          </p:cNvPr>
          <p:cNvSpPr/>
          <p:nvPr/>
        </p:nvSpPr>
        <p:spPr>
          <a:xfrm rot="486435">
            <a:off x="2050031" y="5726151"/>
            <a:ext cx="850904" cy="850904"/>
          </a:xfrm>
          <a:prstGeom prst="ellipse">
            <a:avLst/>
          </a:prstGeom>
          <a:noFill/>
          <a:ln w="9525" cap="flat" cmpd="sng">
            <a:solidFill>
              <a:srgbClr val="CC5B1D"/>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6" name="文本框 5">
            <a:extLst>
              <a:ext uri="{FF2B5EF4-FFF2-40B4-BE49-F238E27FC236}">
                <a16:creationId xmlns:a16="http://schemas.microsoft.com/office/drawing/2014/main" id="{17D0E4BC-2B55-4F6F-AB7C-60F5AAE1AEAC}"/>
              </a:ext>
            </a:extLst>
          </p:cNvPr>
          <p:cNvSpPr txBox="1"/>
          <p:nvPr/>
        </p:nvSpPr>
        <p:spPr>
          <a:xfrm>
            <a:off x="1871960" y="1574959"/>
            <a:ext cx="5946458" cy="186204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1500" b="1" i="0" u="none" strike="noStrike" kern="1200" cap="none" spc="0" normalizeH="0" baseline="0" noProof="0" dirty="0" err="1">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Ôn</a:t>
            </a:r>
            <a:r>
              <a:rPr kumimoji="0" lang="en-US" altLang="zh-CN" sz="11500" b="1" i="0" u="none"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11500" b="1" i="0" u="none" strike="noStrike" kern="1200" cap="none" spc="0" normalizeH="0" baseline="0" noProof="0" dirty="0" err="1">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tập</a:t>
            </a:r>
            <a:endParaRPr kumimoji="0" lang="zh-CN" altLang="en-US" sz="11500" b="1" i="0" u="none"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sp>
        <p:nvSpPr>
          <p:cNvPr id="8" name="Rounded Rectangle 23">
            <a:extLst>
              <a:ext uri="{FF2B5EF4-FFF2-40B4-BE49-F238E27FC236}">
                <a16:creationId xmlns:a16="http://schemas.microsoft.com/office/drawing/2014/main" id="{6C0971C2-1D45-4B13-BC89-51DC233310E9}"/>
              </a:ext>
            </a:extLst>
          </p:cNvPr>
          <p:cNvSpPr/>
          <p:nvPr/>
        </p:nvSpPr>
        <p:spPr>
          <a:xfrm>
            <a:off x="2007759" y="3508624"/>
            <a:ext cx="2760219" cy="464986"/>
          </a:xfrm>
          <a:prstGeom prst="roundRect">
            <a:avLst>
              <a:gd name="adj" fmla="val 50000"/>
            </a:avLst>
          </a:prstGeom>
          <a:solidFill>
            <a:srgbClr val="CC5B1D"/>
          </a:solidFill>
          <a:ln w="12700" cap="flat" cmpd="sng" algn="ctr">
            <a:solidFill>
              <a:srgbClr val="CC5B1D"/>
            </a:solid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CC5B1D"/>
              </a:solidFill>
              <a:effectLst/>
              <a:uLnTx/>
              <a:uFillTx/>
              <a:latin typeface="Calibri" panose="020F0502020204030204"/>
              <a:ea typeface="+mn-ea"/>
              <a:cs typeface="+mn-cs"/>
            </a:endParaRPr>
          </a:p>
        </p:txBody>
      </p:sp>
      <p:sp>
        <p:nvSpPr>
          <p:cNvPr id="10" name="Oval 50">
            <a:extLst>
              <a:ext uri="{FF2B5EF4-FFF2-40B4-BE49-F238E27FC236}">
                <a16:creationId xmlns:a16="http://schemas.microsoft.com/office/drawing/2014/main" id="{3AD8B936-61FE-435E-964C-A91BDBF099CA}"/>
              </a:ext>
            </a:extLst>
          </p:cNvPr>
          <p:cNvSpPr/>
          <p:nvPr/>
        </p:nvSpPr>
        <p:spPr>
          <a:xfrm>
            <a:off x="1621733" y="3710775"/>
            <a:ext cx="93860" cy="93860"/>
          </a:xfrm>
          <a:prstGeom prst="ellipse">
            <a:avLst/>
          </a:prstGeom>
          <a:solidFill>
            <a:srgbClr val="CC5B1D"/>
          </a:solidFill>
          <a:ln w="165100" cap="flat" cmpd="sng" algn="ctr">
            <a:solidFill>
              <a:srgbClr val="CC5B1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CC5B1D"/>
              </a:solidFill>
              <a:effectLst/>
              <a:uLnTx/>
              <a:uFillTx/>
              <a:latin typeface="Calibri" panose="020F0502020204030204"/>
              <a:ea typeface="+mn-ea"/>
              <a:cs typeface="+mn-cs"/>
            </a:endParaRPr>
          </a:p>
        </p:txBody>
      </p:sp>
      <p:sp>
        <p:nvSpPr>
          <p:cNvPr id="11" name="Oval 50">
            <a:extLst>
              <a:ext uri="{FF2B5EF4-FFF2-40B4-BE49-F238E27FC236}">
                <a16:creationId xmlns:a16="http://schemas.microsoft.com/office/drawing/2014/main" id="{34E9F3F1-BC56-4C32-AE22-6EF5090CB70D}"/>
              </a:ext>
            </a:extLst>
          </p:cNvPr>
          <p:cNvSpPr/>
          <p:nvPr/>
        </p:nvSpPr>
        <p:spPr>
          <a:xfrm>
            <a:off x="4998617" y="3710775"/>
            <a:ext cx="93860" cy="93860"/>
          </a:xfrm>
          <a:prstGeom prst="ellipse">
            <a:avLst/>
          </a:prstGeom>
          <a:solidFill>
            <a:srgbClr val="CC5B1D"/>
          </a:solidFill>
          <a:ln w="165100" cap="flat" cmpd="sng" algn="ctr">
            <a:solidFill>
              <a:srgbClr val="CC5B1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CC5B1D"/>
              </a:solidFill>
              <a:effectLst/>
              <a:uLnTx/>
              <a:uFillTx/>
              <a:latin typeface="Calibri" panose="020F0502020204030204"/>
              <a:ea typeface="+mn-ea"/>
              <a:cs typeface="+mn-cs"/>
            </a:endParaRPr>
          </a:p>
        </p:txBody>
      </p:sp>
      <p:pic>
        <p:nvPicPr>
          <p:cNvPr id="13" name="图片 12">
            <a:extLst>
              <a:ext uri="{FF2B5EF4-FFF2-40B4-BE49-F238E27FC236}">
                <a16:creationId xmlns:a16="http://schemas.microsoft.com/office/drawing/2014/main" id="{97D1F2C3-7631-4E68-9A3F-F6474A31DC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4505" y="2304554"/>
            <a:ext cx="4336674" cy="4336674"/>
          </a:xfrm>
          <a:prstGeom prst="rect">
            <a:avLst/>
          </a:prstGeom>
        </p:spPr>
      </p:pic>
      <p:pic>
        <p:nvPicPr>
          <p:cNvPr id="16" name="图片 15">
            <a:extLst>
              <a:ext uri="{FF2B5EF4-FFF2-40B4-BE49-F238E27FC236}">
                <a16:creationId xmlns:a16="http://schemas.microsoft.com/office/drawing/2014/main" id="{0E6EEC45-E7AF-4C3F-86CD-E443E6DB1F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356384" y="1913670"/>
            <a:ext cx="4454121" cy="4454121"/>
          </a:xfrm>
          <a:prstGeom prst="rect">
            <a:avLst/>
          </a:prstGeom>
        </p:spPr>
      </p:pic>
      <p:pic>
        <p:nvPicPr>
          <p:cNvPr id="5" name="图片 4">
            <a:extLst>
              <a:ext uri="{FF2B5EF4-FFF2-40B4-BE49-F238E27FC236}">
                <a16:creationId xmlns:a16="http://schemas.microsoft.com/office/drawing/2014/main" id="{2C25AA0E-E121-479D-967B-008EE09B002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9754" y="275203"/>
            <a:ext cx="6096012" cy="6096012"/>
          </a:xfrm>
          <a:prstGeom prst="rect">
            <a:avLst/>
          </a:prstGeom>
        </p:spPr>
      </p:pic>
      <p:pic>
        <p:nvPicPr>
          <p:cNvPr id="25" name="图片 1">
            <a:extLst>
              <a:ext uri="{FF2B5EF4-FFF2-40B4-BE49-F238E27FC236}">
                <a16:creationId xmlns:a16="http://schemas.microsoft.com/office/drawing/2014/main" id="{CC2A6C04-5CF2-4FB9-B08A-1C680B6866F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051" b="24846"/>
          <a:stretch/>
        </p:blipFill>
        <p:spPr>
          <a:xfrm>
            <a:off x="-1" y="3745709"/>
            <a:ext cx="14097713" cy="3112291"/>
          </a:xfrm>
          <a:prstGeom prst="rect">
            <a:avLst/>
          </a:prstGeom>
        </p:spPr>
      </p:pic>
      <p:sp>
        <p:nvSpPr>
          <p:cNvPr id="26" name="文本框 5">
            <a:extLst>
              <a:ext uri="{FF2B5EF4-FFF2-40B4-BE49-F238E27FC236}">
                <a16:creationId xmlns:a16="http://schemas.microsoft.com/office/drawing/2014/main" id="{17D0E4BC-2B55-4F6F-AB7C-60F5AAE1AEAC}"/>
              </a:ext>
            </a:extLst>
          </p:cNvPr>
          <p:cNvSpPr txBox="1"/>
          <p:nvPr/>
        </p:nvSpPr>
        <p:spPr>
          <a:xfrm>
            <a:off x="-16546" y="4040627"/>
            <a:ext cx="5946458"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Giáo</a:t>
            </a:r>
            <a:r>
              <a:rPr kumimoji="0" lang="en-US" altLang="zh-CN" sz="8000" b="1" i="0" u="none" strike="noStrike" kern="1200" cap="none" spc="0" normalizeH="0" noProof="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viên:…</a:t>
            </a:r>
            <a:endParaRPr kumimoji="0" lang="zh-CN" altLang="en-US" sz="8000" b="1" i="0" u="none"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sp>
        <p:nvSpPr>
          <p:cNvPr id="27" name="文本框 5">
            <a:extLst>
              <a:ext uri="{FF2B5EF4-FFF2-40B4-BE49-F238E27FC236}">
                <a16:creationId xmlns:a16="http://schemas.microsoft.com/office/drawing/2014/main" id="{17D0E4BC-2B55-4F6F-AB7C-60F5AAE1AEAC}"/>
              </a:ext>
            </a:extLst>
          </p:cNvPr>
          <p:cNvSpPr txBox="1"/>
          <p:nvPr/>
        </p:nvSpPr>
        <p:spPr>
          <a:xfrm>
            <a:off x="1813322" y="568359"/>
            <a:ext cx="5946458"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err="1">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Tiết</a:t>
            </a:r>
            <a:r>
              <a:rPr kumimoji="0" lang="en-US" altLang="zh-CN" sz="6000" b="1" i="0" u="none"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a:t>
            </a:r>
            <a:r>
              <a:rPr kumimoji="0" lang="en-US" altLang="zh-CN" sz="6000" b="1" i="0" u="none" strike="noStrike" kern="1200" cap="none" spc="0" normalizeH="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endParaRPr kumimoji="0" lang="zh-CN" altLang="en-US" sz="6000" b="1" i="0" u="none"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arn(inVertical)">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6" grpId="0"/>
      <p:bldP spid="2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44" name="Picture 43"/>
          <p:cNvPicPr>
            <a:picLocks noChangeAspect="1"/>
          </p:cNvPicPr>
          <p:nvPr/>
        </p:nvPicPr>
        <p:blipFill>
          <a:blip r:embed="rId5"/>
          <a:stretch>
            <a:fillRect/>
          </a:stretch>
        </p:blipFill>
        <p:spPr>
          <a:xfrm>
            <a:off x="5833178" y="-49168"/>
            <a:ext cx="1940727" cy="1855928"/>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71499" y="4860323"/>
            <a:ext cx="1968467" cy="1742977"/>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25790" y="4348399"/>
            <a:ext cx="2059882" cy="1383412"/>
          </a:xfrm>
          <a:prstGeom prst="rect">
            <a:avLst/>
          </a:prstGeom>
        </p:spPr>
      </p:pic>
      <p:sp>
        <p:nvSpPr>
          <p:cNvPr id="9" name="Rectangle: Folded Corner 8"/>
          <p:cNvSpPr/>
          <p:nvPr/>
        </p:nvSpPr>
        <p:spPr>
          <a:xfrm>
            <a:off x="9925155" y="3920057"/>
            <a:ext cx="1470129" cy="132753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b="1">
                <a:solidFill>
                  <a:prstClr val="black"/>
                </a:solidFill>
                <a:latin typeface="Tahoma" panose="020B0604030504040204" pitchFamily="34" charset="0"/>
                <a:ea typeface="Tahoma" panose="020B0604030504040204" pitchFamily="34" charset="0"/>
                <a:cs typeface="Tahoma" panose="020B0604030504040204" pitchFamily="34" charset="0"/>
              </a:rPr>
              <a:t>You are given 9 candies </a:t>
            </a:r>
          </a:p>
        </p:txBody>
      </p:sp>
      <p:sp>
        <p:nvSpPr>
          <p:cNvPr id="27" name="Rectangle: Folded Corner 26"/>
          <p:cNvSpPr/>
          <p:nvPr/>
        </p:nvSpPr>
        <p:spPr>
          <a:xfrm>
            <a:off x="510021" y="276912"/>
            <a:ext cx="9619491" cy="1726575"/>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Câu</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7.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Phần</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viết</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thuyết</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minh</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thuật</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lại</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sựu</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kiện</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theo</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một</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trình</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tự</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hợp</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lí</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là</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phần</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nào</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của</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bài</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văn</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thuyết</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minh</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a:t>
            </a:r>
          </a:p>
        </p:txBody>
      </p:sp>
      <p:sp>
        <p:nvSpPr>
          <p:cNvPr id="28" name="Rectangle: Folded Corner 27"/>
          <p:cNvSpPr/>
          <p:nvPr/>
        </p:nvSpPr>
        <p:spPr>
          <a:xfrm>
            <a:off x="510021" y="2131593"/>
            <a:ext cx="8981887" cy="1127058"/>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Thân</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bài</a:t>
            </a:r>
            <a:endPar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3" name="Rectangle 32"/>
          <p:cNvSpPr/>
          <p:nvPr/>
        </p:nvSpPr>
        <p:spPr>
          <a:xfrm rot="5600923">
            <a:off x="2832506" y="4993547"/>
            <a:ext cx="2437449" cy="250888"/>
          </a:xfrm>
          <a:prstGeom prst="rect">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sp>
        <p:nvSpPr>
          <p:cNvPr id="31" name="Arrow: Pentagon 30">
            <a:hlinkClick r:id="rId9" action="ppaction://hlinksldjump"/>
          </p:cNvPr>
          <p:cNvSpPr/>
          <p:nvPr/>
        </p:nvSpPr>
        <p:spPr>
          <a:xfrm rot="586976" flipH="1">
            <a:off x="2802599" y="4068790"/>
            <a:ext cx="2310102" cy="899189"/>
          </a:xfrm>
          <a:prstGeom prst="homePlate">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2799" b="1">
                <a:solidFill>
                  <a:prstClr val="white"/>
                </a:solidFill>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p:cNvPicPr>
            <a:picLocks noChangeAspect="1"/>
          </p:cNvPicPr>
          <p:nvPr/>
        </p:nvPicPr>
        <p:blipFill>
          <a:blip r:embed="rId10"/>
          <a:stretch>
            <a:fillRect/>
          </a:stretch>
        </p:blipFill>
        <p:spPr>
          <a:xfrm>
            <a:off x="3575151" y="5456734"/>
            <a:ext cx="952156" cy="1018806"/>
          </a:xfrm>
          <a:prstGeom prst="rect">
            <a:avLst/>
          </a:prstGeom>
        </p:spPr>
      </p:pic>
      <p:sp>
        <p:nvSpPr>
          <p:cNvPr id="36" name="Flowchart: Summing Junction 35"/>
          <p:cNvSpPr/>
          <p:nvPr/>
        </p:nvSpPr>
        <p:spPr>
          <a:xfrm>
            <a:off x="4026648" y="4194049"/>
            <a:ext cx="154350" cy="154350"/>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pic>
        <p:nvPicPr>
          <p:cNvPr id="38" name="Picture 37"/>
          <p:cNvPicPr>
            <a:picLocks noChangeAspect="1"/>
          </p:cNvPicPr>
          <p:nvPr/>
        </p:nvPicPr>
        <p:blipFill>
          <a:blip r:embed="rId11"/>
          <a:stretch>
            <a:fillRect/>
          </a:stretch>
        </p:blipFill>
        <p:spPr>
          <a:xfrm>
            <a:off x="5003064" y="5153498"/>
            <a:ext cx="1163636" cy="1275525"/>
          </a:xfrm>
          <a:prstGeom prst="rect">
            <a:avLst/>
          </a:prstGeom>
        </p:spPr>
      </p:pic>
      <p:pic>
        <p:nvPicPr>
          <p:cNvPr id="45" name="Picture 44"/>
          <p:cNvPicPr>
            <a:picLocks noChangeAspect="1"/>
          </p:cNvPicPr>
          <p:nvPr/>
        </p:nvPicPr>
        <p:blipFill>
          <a:blip r:embed="rId11"/>
          <a:stretch>
            <a:fillRect/>
          </a:stretch>
        </p:blipFill>
        <p:spPr>
          <a:xfrm>
            <a:off x="2205" y="3972063"/>
            <a:ext cx="1163636" cy="1275525"/>
          </a:xfrm>
          <a:prstGeom prst="rect">
            <a:avLst/>
          </a:prstGeom>
        </p:spPr>
      </p:pic>
      <p:pic>
        <p:nvPicPr>
          <p:cNvPr id="49" name="Picture 48"/>
          <p:cNvPicPr>
            <a:picLocks noChangeAspect="1"/>
          </p:cNvPicPr>
          <p:nvPr/>
        </p:nvPicPr>
        <p:blipFill>
          <a:blip r:embed="rId12"/>
          <a:stretch>
            <a:fillRect/>
          </a:stretch>
        </p:blipFill>
        <p:spPr>
          <a:xfrm>
            <a:off x="3010463" y="3437710"/>
            <a:ext cx="777697" cy="768364"/>
          </a:xfrm>
          <a:prstGeom prst="rect">
            <a:avLst/>
          </a:prstGeom>
        </p:spPr>
      </p:pic>
      <p:pic>
        <p:nvPicPr>
          <p:cNvPr id="51" name="Picture 50"/>
          <p:cNvPicPr>
            <a:picLocks noChangeAspect="1"/>
          </p:cNvPicPr>
          <p:nvPr/>
        </p:nvPicPr>
        <p:blipFill>
          <a:blip r:embed="rId13"/>
          <a:stretch>
            <a:fillRect/>
          </a:stretch>
        </p:blipFill>
        <p:spPr>
          <a:xfrm flipH="1">
            <a:off x="4558451" y="3664793"/>
            <a:ext cx="879842" cy="842889"/>
          </a:xfrm>
          <a:prstGeom prst="rect">
            <a:avLst/>
          </a:prstGeom>
        </p:spPr>
      </p:pic>
      <p:pic>
        <p:nvPicPr>
          <p:cNvPr id="53" name="Picture 52"/>
          <p:cNvPicPr>
            <a:picLocks noChangeAspect="1"/>
          </p:cNvPicPr>
          <p:nvPr/>
        </p:nvPicPr>
        <p:blipFill>
          <a:blip r:embed="rId14"/>
          <a:stretch>
            <a:fillRect/>
          </a:stretch>
        </p:blipFill>
        <p:spPr>
          <a:xfrm>
            <a:off x="9881952" y="3918860"/>
            <a:ext cx="495121" cy="437992"/>
          </a:xfrm>
          <a:prstGeom prst="rect">
            <a:avLst/>
          </a:prstGeom>
        </p:spPr>
      </p:pic>
      <p:pic>
        <p:nvPicPr>
          <p:cNvPr id="55" name="Picture 54"/>
          <p:cNvPicPr>
            <a:picLocks noChangeAspect="1"/>
          </p:cNvPicPr>
          <p:nvPr/>
        </p:nvPicPr>
        <p:blipFill>
          <a:blip r:embed="rId15"/>
          <a:stretch>
            <a:fillRect/>
          </a:stretch>
        </p:blipFill>
        <p:spPr>
          <a:xfrm>
            <a:off x="11048700" y="3821892"/>
            <a:ext cx="714117" cy="119019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1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44" name="Picture 43"/>
          <p:cNvPicPr>
            <a:picLocks noChangeAspect="1"/>
          </p:cNvPicPr>
          <p:nvPr/>
        </p:nvPicPr>
        <p:blipFill>
          <a:blip r:embed="rId5"/>
          <a:stretch>
            <a:fillRect/>
          </a:stretch>
        </p:blipFill>
        <p:spPr>
          <a:xfrm>
            <a:off x="5833178" y="-49168"/>
            <a:ext cx="1940727" cy="1855928"/>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71499" y="4860323"/>
            <a:ext cx="1968467" cy="1742977"/>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25790" y="4348399"/>
            <a:ext cx="2059882" cy="1383412"/>
          </a:xfrm>
          <a:prstGeom prst="rect">
            <a:avLst/>
          </a:prstGeom>
        </p:spPr>
      </p:pic>
      <p:sp>
        <p:nvSpPr>
          <p:cNvPr id="9" name="Rectangle: Folded Corner 8"/>
          <p:cNvSpPr/>
          <p:nvPr/>
        </p:nvSpPr>
        <p:spPr>
          <a:xfrm>
            <a:off x="9925155" y="3920057"/>
            <a:ext cx="1470129" cy="132753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b="1">
                <a:solidFill>
                  <a:prstClr val="black"/>
                </a:solidFill>
                <a:latin typeface="Tahoma" panose="020B0604030504040204" pitchFamily="34" charset="0"/>
                <a:ea typeface="Tahoma" panose="020B0604030504040204" pitchFamily="34" charset="0"/>
                <a:cs typeface="Tahoma" panose="020B0604030504040204" pitchFamily="34" charset="0"/>
              </a:rPr>
              <a:t>You are given 5 candies </a:t>
            </a:r>
          </a:p>
        </p:txBody>
      </p:sp>
      <p:sp>
        <p:nvSpPr>
          <p:cNvPr id="27" name="Rectangle: Folded Corner 26"/>
          <p:cNvSpPr/>
          <p:nvPr/>
        </p:nvSpPr>
        <p:spPr>
          <a:xfrm>
            <a:off x="510021" y="276912"/>
            <a:ext cx="9619491" cy="1726575"/>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Câu</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8.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Thông</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tin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của</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bài</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văn</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thuyết</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minh</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phải</a:t>
            </a:r>
            <a:endPar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8" name="Rectangle: Folded Corner 27"/>
          <p:cNvSpPr/>
          <p:nvPr/>
        </p:nvSpPr>
        <p:spPr>
          <a:xfrm>
            <a:off x="510021" y="2131593"/>
            <a:ext cx="8981887" cy="1127058"/>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3199" dirty="0" err="1">
                <a:solidFill>
                  <a:srgbClr val="002060"/>
                </a:solidFill>
                <a:latin typeface="Times New Roman" panose="02020603050405020304" pitchFamily="18" charset="0"/>
                <a:ea typeface="Times New Roman" panose="02020603050405020304" pitchFamily="18" charset="0"/>
              </a:rPr>
              <a:t>Chính</a:t>
            </a:r>
            <a:r>
              <a:rPr lang="en-US" sz="3199" dirty="0">
                <a:solidFill>
                  <a:srgbClr val="002060"/>
                </a:solidFill>
                <a:latin typeface="Times New Roman" panose="02020603050405020304" pitchFamily="18" charset="0"/>
                <a:ea typeface="Times New Roman" panose="02020603050405020304" pitchFamily="18" charset="0"/>
              </a:rPr>
              <a:t> </a:t>
            </a:r>
            <a:r>
              <a:rPr lang="en-US" sz="3199" dirty="0" err="1">
                <a:solidFill>
                  <a:srgbClr val="002060"/>
                </a:solidFill>
                <a:latin typeface="Times New Roman" panose="02020603050405020304" pitchFamily="18" charset="0"/>
                <a:ea typeface="Times New Roman" panose="02020603050405020304" pitchFamily="18" charset="0"/>
              </a:rPr>
              <a:t>xác</a:t>
            </a:r>
            <a:r>
              <a:rPr lang="en-US" sz="3199" dirty="0">
                <a:solidFill>
                  <a:srgbClr val="002060"/>
                </a:solidFill>
                <a:latin typeface="Times New Roman" panose="02020603050405020304" pitchFamily="18" charset="0"/>
                <a:ea typeface="Times New Roman" panose="02020603050405020304" pitchFamily="18" charset="0"/>
              </a:rPr>
              <a:t>, tin </a:t>
            </a:r>
            <a:r>
              <a:rPr lang="en-US" sz="3199" dirty="0" err="1">
                <a:solidFill>
                  <a:srgbClr val="002060"/>
                </a:solidFill>
                <a:latin typeface="Times New Roman" panose="02020603050405020304" pitchFamily="18" charset="0"/>
                <a:ea typeface="Times New Roman" panose="02020603050405020304" pitchFamily="18" charset="0"/>
              </a:rPr>
              <a:t>cậy</a:t>
            </a:r>
            <a:r>
              <a:rPr lang="en-US" sz="3199" dirty="0">
                <a:solidFill>
                  <a:srgbClr val="002060"/>
                </a:solidFill>
                <a:latin typeface="Times New Roman" panose="02020603050405020304" pitchFamily="18" charset="0"/>
                <a:ea typeface="Times New Roman" panose="02020603050405020304" pitchFamily="18" charset="0"/>
              </a:rPr>
              <a:t>.</a:t>
            </a:r>
            <a:endParaRPr lang="en-US" sz="3199"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3" name="Rectangle 32"/>
          <p:cNvSpPr/>
          <p:nvPr/>
        </p:nvSpPr>
        <p:spPr>
          <a:xfrm rot="5600923">
            <a:off x="2832506" y="4993547"/>
            <a:ext cx="2437449" cy="250888"/>
          </a:xfrm>
          <a:prstGeom prst="rect">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sp>
        <p:nvSpPr>
          <p:cNvPr id="31" name="Arrow: Pentagon 30">
            <a:hlinkClick r:id="rId9" action="ppaction://hlinksldjump"/>
          </p:cNvPr>
          <p:cNvSpPr/>
          <p:nvPr/>
        </p:nvSpPr>
        <p:spPr>
          <a:xfrm rot="586976" flipH="1">
            <a:off x="2802599" y="4068790"/>
            <a:ext cx="2310102" cy="899189"/>
          </a:xfrm>
          <a:prstGeom prst="homePlate">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2799" b="1">
                <a:solidFill>
                  <a:prstClr val="white"/>
                </a:solidFill>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p:cNvPicPr>
            <a:picLocks noChangeAspect="1"/>
          </p:cNvPicPr>
          <p:nvPr/>
        </p:nvPicPr>
        <p:blipFill>
          <a:blip r:embed="rId10"/>
          <a:stretch>
            <a:fillRect/>
          </a:stretch>
        </p:blipFill>
        <p:spPr>
          <a:xfrm>
            <a:off x="3575151" y="5456734"/>
            <a:ext cx="952156" cy="1018806"/>
          </a:xfrm>
          <a:prstGeom prst="rect">
            <a:avLst/>
          </a:prstGeom>
        </p:spPr>
      </p:pic>
      <p:sp>
        <p:nvSpPr>
          <p:cNvPr id="36" name="Flowchart: Summing Junction 35"/>
          <p:cNvSpPr/>
          <p:nvPr/>
        </p:nvSpPr>
        <p:spPr>
          <a:xfrm>
            <a:off x="4026648" y="4194049"/>
            <a:ext cx="154350" cy="154350"/>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pic>
        <p:nvPicPr>
          <p:cNvPr id="38" name="Picture 37"/>
          <p:cNvPicPr>
            <a:picLocks noChangeAspect="1"/>
          </p:cNvPicPr>
          <p:nvPr/>
        </p:nvPicPr>
        <p:blipFill>
          <a:blip r:embed="rId11"/>
          <a:stretch>
            <a:fillRect/>
          </a:stretch>
        </p:blipFill>
        <p:spPr>
          <a:xfrm>
            <a:off x="5003064" y="5153498"/>
            <a:ext cx="1163636" cy="1275525"/>
          </a:xfrm>
          <a:prstGeom prst="rect">
            <a:avLst/>
          </a:prstGeom>
        </p:spPr>
      </p:pic>
      <p:pic>
        <p:nvPicPr>
          <p:cNvPr id="45" name="Picture 44"/>
          <p:cNvPicPr>
            <a:picLocks noChangeAspect="1"/>
          </p:cNvPicPr>
          <p:nvPr/>
        </p:nvPicPr>
        <p:blipFill>
          <a:blip r:embed="rId11"/>
          <a:stretch>
            <a:fillRect/>
          </a:stretch>
        </p:blipFill>
        <p:spPr>
          <a:xfrm>
            <a:off x="2205" y="3972063"/>
            <a:ext cx="1163636" cy="1275525"/>
          </a:xfrm>
          <a:prstGeom prst="rect">
            <a:avLst/>
          </a:prstGeom>
        </p:spPr>
      </p:pic>
      <p:pic>
        <p:nvPicPr>
          <p:cNvPr id="49" name="Picture 48"/>
          <p:cNvPicPr>
            <a:picLocks noChangeAspect="1"/>
          </p:cNvPicPr>
          <p:nvPr/>
        </p:nvPicPr>
        <p:blipFill>
          <a:blip r:embed="rId12"/>
          <a:stretch>
            <a:fillRect/>
          </a:stretch>
        </p:blipFill>
        <p:spPr>
          <a:xfrm>
            <a:off x="3010463" y="3437710"/>
            <a:ext cx="777697" cy="768364"/>
          </a:xfrm>
          <a:prstGeom prst="rect">
            <a:avLst/>
          </a:prstGeom>
        </p:spPr>
      </p:pic>
      <p:pic>
        <p:nvPicPr>
          <p:cNvPr id="51" name="Picture 50"/>
          <p:cNvPicPr>
            <a:picLocks noChangeAspect="1"/>
          </p:cNvPicPr>
          <p:nvPr/>
        </p:nvPicPr>
        <p:blipFill>
          <a:blip r:embed="rId13"/>
          <a:stretch>
            <a:fillRect/>
          </a:stretch>
        </p:blipFill>
        <p:spPr>
          <a:xfrm flipH="1">
            <a:off x="4558451" y="3664793"/>
            <a:ext cx="879842" cy="842889"/>
          </a:xfrm>
          <a:prstGeom prst="rect">
            <a:avLst/>
          </a:prstGeom>
        </p:spPr>
      </p:pic>
      <p:pic>
        <p:nvPicPr>
          <p:cNvPr id="53" name="Picture 52"/>
          <p:cNvPicPr>
            <a:picLocks noChangeAspect="1"/>
          </p:cNvPicPr>
          <p:nvPr/>
        </p:nvPicPr>
        <p:blipFill>
          <a:blip r:embed="rId14"/>
          <a:stretch>
            <a:fillRect/>
          </a:stretch>
        </p:blipFill>
        <p:spPr>
          <a:xfrm>
            <a:off x="9881952" y="3918860"/>
            <a:ext cx="495121" cy="437992"/>
          </a:xfrm>
          <a:prstGeom prst="rect">
            <a:avLst/>
          </a:prstGeom>
        </p:spPr>
      </p:pic>
      <p:pic>
        <p:nvPicPr>
          <p:cNvPr id="55" name="Picture 54"/>
          <p:cNvPicPr>
            <a:picLocks noChangeAspect="1"/>
          </p:cNvPicPr>
          <p:nvPr/>
        </p:nvPicPr>
        <p:blipFill>
          <a:blip r:embed="rId15"/>
          <a:stretch>
            <a:fillRect/>
          </a:stretch>
        </p:blipFill>
        <p:spPr>
          <a:xfrm>
            <a:off x="11048700" y="3821892"/>
            <a:ext cx="714117" cy="119019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1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44" name="Picture 43"/>
          <p:cNvPicPr>
            <a:picLocks noChangeAspect="1"/>
          </p:cNvPicPr>
          <p:nvPr/>
        </p:nvPicPr>
        <p:blipFill>
          <a:blip r:embed="rId5"/>
          <a:stretch>
            <a:fillRect/>
          </a:stretch>
        </p:blipFill>
        <p:spPr>
          <a:xfrm>
            <a:off x="5833178" y="-49168"/>
            <a:ext cx="1940727" cy="1855928"/>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71499" y="4860323"/>
            <a:ext cx="1968467" cy="1742977"/>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25790" y="4348399"/>
            <a:ext cx="2059882" cy="1383412"/>
          </a:xfrm>
          <a:prstGeom prst="rect">
            <a:avLst/>
          </a:prstGeom>
        </p:spPr>
      </p:pic>
      <p:sp>
        <p:nvSpPr>
          <p:cNvPr id="9" name="Rectangle: Folded Corner 8"/>
          <p:cNvSpPr/>
          <p:nvPr/>
        </p:nvSpPr>
        <p:spPr>
          <a:xfrm>
            <a:off x="9925155" y="3920057"/>
            <a:ext cx="1470129" cy="132753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b="1">
                <a:solidFill>
                  <a:prstClr val="black"/>
                </a:solidFill>
                <a:latin typeface="Tahoma" panose="020B0604030504040204" pitchFamily="34" charset="0"/>
                <a:ea typeface="Tahoma" panose="020B0604030504040204" pitchFamily="34" charset="0"/>
                <a:cs typeface="Tahoma" panose="020B0604030504040204" pitchFamily="34" charset="0"/>
              </a:rPr>
              <a:t>You are given 2 candies </a:t>
            </a:r>
          </a:p>
        </p:txBody>
      </p:sp>
      <p:sp>
        <p:nvSpPr>
          <p:cNvPr id="27" name="Rectangle: Folded Corner 26"/>
          <p:cNvSpPr/>
          <p:nvPr/>
        </p:nvSpPr>
        <p:spPr>
          <a:xfrm>
            <a:off x="510021" y="276912"/>
            <a:ext cx="9619491" cy="1726575"/>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a:p>
            <a:pPr algn="ctr" defTabSz="914126">
              <a:defRPr/>
            </a:pP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Câu</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9.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Trước</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khi</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nói</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cần</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phải</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làm</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gì</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a:t>
            </a:r>
          </a:p>
        </p:txBody>
      </p:sp>
      <p:sp>
        <p:nvSpPr>
          <p:cNvPr id="28" name="Rectangle: Folded Corner 27"/>
          <p:cNvSpPr/>
          <p:nvPr/>
        </p:nvSpPr>
        <p:spPr>
          <a:xfrm>
            <a:off x="510021" y="2131593"/>
            <a:ext cx="8981887" cy="1127058"/>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Xác</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định</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đề</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tài</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thu</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thập</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tư</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liệu</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a:t>
            </a:r>
          </a:p>
        </p:txBody>
      </p:sp>
      <p:sp>
        <p:nvSpPr>
          <p:cNvPr id="33" name="Rectangle 32"/>
          <p:cNvSpPr/>
          <p:nvPr/>
        </p:nvSpPr>
        <p:spPr>
          <a:xfrm rot="5600923">
            <a:off x="2832506" y="4993547"/>
            <a:ext cx="2437449" cy="250888"/>
          </a:xfrm>
          <a:prstGeom prst="rect">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sp>
        <p:nvSpPr>
          <p:cNvPr id="31" name="Arrow: Pentagon 30">
            <a:hlinkClick r:id="rId9" action="ppaction://hlinksldjump"/>
          </p:cNvPr>
          <p:cNvSpPr/>
          <p:nvPr/>
        </p:nvSpPr>
        <p:spPr>
          <a:xfrm rot="586976" flipH="1">
            <a:off x="2802599" y="4068790"/>
            <a:ext cx="2310102" cy="899189"/>
          </a:xfrm>
          <a:prstGeom prst="homePlate">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2799" b="1">
                <a:solidFill>
                  <a:prstClr val="white"/>
                </a:solidFill>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p:cNvPicPr>
            <a:picLocks noChangeAspect="1"/>
          </p:cNvPicPr>
          <p:nvPr/>
        </p:nvPicPr>
        <p:blipFill>
          <a:blip r:embed="rId10"/>
          <a:stretch>
            <a:fillRect/>
          </a:stretch>
        </p:blipFill>
        <p:spPr>
          <a:xfrm>
            <a:off x="3575151" y="5456734"/>
            <a:ext cx="952156" cy="1018806"/>
          </a:xfrm>
          <a:prstGeom prst="rect">
            <a:avLst/>
          </a:prstGeom>
        </p:spPr>
      </p:pic>
      <p:sp>
        <p:nvSpPr>
          <p:cNvPr id="36" name="Flowchart: Summing Junction 35"/>
          <p:cNvSpPr/>
          <p:nvPr/>
        </p:nvSpPr>
        <p:spPr>
          <a:xfrm>
            <a:off x="4026648" y="4194049"/>
            <a:ext cx="154350" cy="154350"/>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pic>
        <p:nvPicPr>
          <p:cNvPr id="38" name="Picture 37"/>
          <p:cNvPicPr>
            <a:picLocks noChangeAspect="1"/>
          </p:cNvPicPr>
          <p:nvPr/>
        </p:nvPicPr>
        <p:blipFill>
          <a:blip r:embed="rId11"/>
          <a:stretch>
            <a:fillRect/>
          </a:stretch>
        </p:blipFill>
        <p:spPr>
          <a:xfrm>
            <a:off x="5003064" y="5153498"/>
            <a:ext cx="1163636" cy="1275525"/>
          </a:xfrm>
          <a:prstGeom prst="rect">
            <a:avLst/>
          </a:prstGeom>
        </p:spPr>
      </p:pic>
      <p:pic>
        <p:nvPicPr>
          <p:cNvPr id="45" name="Picture 44"/>
          <p:cNvPicPr>
            <a:picLocks noChangeAspect="1"/>
          </p:cNvPicPr>
          <p:nvPr/>
        </p:nvPicPr>
        <p:blipFill>
          <a:blip r:embed="rId11"/>
          <a:stretch>
            <a:fillRect/>
          </a:stretch>
        </p:blipFill>
        <p:spPr>
          <a:xfrm>
            <a:off x="2205" y="3972063"/>
            <a:ext cx="1163636" cy="1275525"/>
          </a:xfrm>
          <a:prstGeom prst="rect">
            <a:avLst/>
          </a:prstGeom>
        </p:spPr>
      </p:pic>
      <p:pic>
        <p:nvPicPr>
          <p:cNvPr id="49" name="Picture 48"/>
          <p:cNvPicPr>
            <a:picLocks noChangeAspect="1"/>
          </p:cNvPicPr>
          <p:nvPr/>
        </p:nvPicPr>
        <p:blipFill>
          <a:blip r:embed="rId12"/>
          <a:stretch>
            <a:fillRect/>
          </a:stretch>
        </p:blipFill>
        <p:spPr>
          <a:xfrm>
            <a:off x="3010463" y="3437710"/>
            <a:ext cx="777697" cy="768364"/>
          </a:xfrm>
          <a:prstGeom prst="rect">
            <a:avLst/>
          </a:prstGeom>
        </p:spPr>
      </p:pic>
      <p:pic>
        <p:nvPicPr>
          <p:cNvPr id="51" name="Picture 50"/>
          <p:cNvPicPr>
            <a:picLocks noChangeAspect="1"/>
          </p:cNvPicPr>
          <p:nvPr/>
        </p:nvPicPr>
        <p:blipFill>
          <a:blip r:embed="rId13"/>
          <a:stretch>
            <a:fillRect/>
          </a:stretch>
        </p:blipFill>
        <p:spPr>
          <a:xfrm flipH="1">
            <a:off x="4558451" y="3664793"/>
            <a:ext cx="879842" cy="842889"/>
          </a:xfrm>
          <a:prstGeom prst="rect">
            <a:avLst/>
          </a:prstGeom>
        </p:spPr>
      </p:pic>
      <p:pic>
        <p:nvPicPr>
          <p:cNvPr id="53" name="Picture 52"/>
          <p:cNvPicPr>
            <a:picLocks noChangeAspect="1"/>
          </p:cNvPicPr>
          <p:nvPr/>
        </p:nvPicPr>
        <p:blipFill>
          <a:blip r:embed="rId14"/>
          <a:stretch>
            <a:fillRect/>
          </a:stretch>
        </p:blipFill>
        <p:spPr>
          <a:xfrm>
            <a:off x="9881952" y="3918860"/>
            <a:ext cx="495121" cy="437992"/>
          </a:xfrm>
          <a:prstGeom prst="rect">
            <a:avLst/>
          </a:prstGeom>
        </p:spPr>
      </p:pic>
      <p:pic>
        <p:nvPicPr>
          <p:cNvPr id="55" name="Picture 54"/>
          <p:cNvPicPr>
            <a:picLocks noChangeAspect="1"/>
          </p:cNvPicPr>
          <p:nvPr/>
        </p:nvPicPr>
        <p:blipFill>
          <a:blip r:embed="rId15"/>
          <a:stretch>
            <a:fillRect/>
          </a:stretch>
        </p:blipFill>
        <p:spPr>
          <a:xfrm>
            <a:off x="11048700" y="3821892"/>
            <a:ext cx="714117" cy="119019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1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44" name="Picture 43"/>
          <p:cNvPicPr>
            <a:picLocks noChangeAspect="1"/>
          </p:cNvPicPr>
          <p:nvPr/>
        </p:nvPicPr>
        <p:blipFill>
          <a:blip r:embed="rId5"/>
          <a:stretch>
            <a:fillRect/>
          </a:stretch>
        </p:blipFill>
        <p:spPr>
          <a:xfrm>
            <a:off x="5833178" y="-49168"/>
            <a:ext cx="1940727" cy="1855928"/>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71499" y="4860323"/>
            <a:ext cx="1968467" cy="1742977"/>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25790" y="4348399"/>
            <a:ext cx="2059882" cy="1383412"/>
          </a:xfrm>
          <a:prstGeom prst="rect">
            <a:avLst/>
          </a:prstGeom>
        </p:spPr>
      </p:pic>
      <p:sp>
        <p:nvSpPr>
          <p:cNvPr id="9" name="Rectangle: Folded Corner 8"/>
          <p:cNvSpPr/>
          <p:nvPr/>
        </p:nvSpPr>
        <p:spPr>
          <a:xfrm>
            <a:off x="9925155" y="3920057"/>
            <a:ext cx="1470129" cy="132753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b="1">
                <a:solidFill>
                  <a:prstClr val="black"/>
                </a:solidFill>
                <a:latin typeface="Tahoma" panose="020B0604030504040204" pitchFamily="34" charset="0"/>
                <a:ea typeface="Tahoma" panose="020B0604030504040204" pitchFamily="34" charset="0"/>
                <a:cs typeface="Tahoma" panose="020B0604030504040204" pitchFamily="34" charset="0"/>
              </a:rPr>
              <a:t>You are given 4 candies </a:t>
            </a:r>
          </a:p>
        </p:txBody>
      </p:sp>
      <p:sp>
        <p:nvSpPr>
          <p:cNvPr id="27" name="Rectangle: Folded Corner 26"/>
          <p:cNvSpPr/>
          <p:nvPr/>
        </p:nvSpPr>
        <p:spPr>
          <a:xfrm>
            <a:off x="510021" y="276912"/>
            <a:ext cx="9619491" cy="1726575"/>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2799"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Câu</a:t>
            </a:r>
            <a:r>
              <a:rPr lang="en-US" sz="2799"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10. </a:t>
            </a:r>
            <a:r>
              <a:rPr lang="en-US" sz="2799"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Văn</a:t>
            </a:r>
            <a:r>
              <a:rPr lang="en-US" sz="2799"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799"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bản</a:t>
            </a:r>
            <a:r>
              <a:rPr lang="en-US" sz="2799"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 Hai </a:t>
            </a:r>
            <a:r>
              <a:rPr lang="en-US" sz="2799"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cây</a:t>
            </a:r>
            <a:r>
              <a:rPr lang="en-US" sz="2799"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799"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phong</a:t>
            </a:r>
            <a:r>
              <a:rPr lang="en-US" sz="2799"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799"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thuộc</a:t>
            </a:r>
            <a:r>
              <a:rPr lang="en-US" sz="2799"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799"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thể</a:t>
            </a:r>
            <a:r>
              <a:rPr lang="en-US" sz="2799"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799"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loại</a:t>
            </a:r>
            <a:r>
              <a:rPr lang="en-US" sz="2799"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799"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nào</a:t>
            </a:r>
            <a:r>
              <a:rPr lang="en-US" sz="2799"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a:t>
            </a:r>
          </a:p>
        </p:txBody>
      </p:sp>
      <p:sp>
        <p:nvSpPr>
          <p:cNvPr id="28" name="Rectangle: Folded Corner 27"/>
          <p:cNvSpPr/>
          <p:nvPr/>
        </p:nvSpPr>
        <p:spPr>
          <a:xfrm>
            <a:off x="510021" y="2131593"/>
            <a:ext cx="8981887" cy="1127058"/>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pt-BR" sz="3199" b="1" kern="100" dirty="0">
                <a:solidFill>
                  <a:srgbClr val="002060"/>
                </a:solidFill>
                <a:latin typeface="Times New Roman" panose="02020603050405020304" pitchFamily="18" charset="0"/>
                <a:ea typeface="SimSun" panose="02010600030101010101" pitchFamily="2" charset="-122"/>
              </a:rPr>
              <a:t>Truyện ngắn.</a:t>
            </a:r>
            <a:endParaRPr lang="en-US" sz="3199"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3" name="Rectangle 32"/>
          <p:cNvSpPr/>
          <p:nvPr/>
        </p:nvSpPr>
        <p:spPr>
          <a:xfrm rot="5600923">
            <a:off x="2832506" y="4993547"/>
            <a:ext cx="2437449" cy="250888"/>
          </a:xfrm>
          <a:prstGeom prst="rect">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sp>
        <p:nvSpPr>
          <p:cNvPr id="31" name="Arrow: Pentagon 30">
            <a:hlinkClick r:id="rId9" action="ppaction://hlinksldjump"/>
          </p:cNvPr>
          <p:cNvSpPr/>
          <p:nvPr/>
        </p:nvSpPr>
        <p:spPr>
          <a:xfrm rot="586976" flipH="1">
            <a:off x="2802599" y="4068790"/>
            <a:ext cx="2310102" cy="899189"/>
          </a:xfrm>
          <a:prstGeom prst="homePlate">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2799" b="1" dirty="0">
                <a:solidFill>
                  <a:prstClr val="white"/>
                </a:solidFill>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p:cNvPicPr>
            <a:picLocks noChangeAspect="1"/>
          </p:cNvPicPr>
          <p:nvPr/>
        </p:nvPicPr>
        <p:blipFill>
          <a:blip r:embed="rId10"/>
          <a:stretch>
            <a:fillRect/>
          </a:stretch>
        </p:blipFill>
        <p:spPr>
          <a:xfrm>
            <a:off x="3575151" y="5456734"/>
            <a:ext cx="952156" cy="1018806"/>
          </a:xfrm>
          <a:prstGeom prst="rect">
            <a:avLst/>
          </a:prstGeom>
        </p:spPr>
      </p:pic>
      <p:sp>
        <p:nvSpPr>
          <p:cNvPr id="36" name="Flowchart: Summing Junction 35"/>
          <p:cNvSpPr/>
          <p:nvPr/>
        </p:nvSpPr>
        <p:spPr>
          <a:xfrm>
            <a:off x="4026648" y="4194049"/>
            <a:ext cx="154350" cy="154350"/>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pic>
        <p:nvPicPr>
          <p:cNvPr id="38" name="Picture 37"/>
          <p:cNvPicPr>
            <a:picLocks noChangeAspect="1"/>
          </p:cNvPicPr>
          <p:nvPr/>
        </p:nvPicPr>
        <p:blipFill>
          <a:blip r:embed="rId11"/>
          <a:stretch>
            <a:fillRect/>
          </a:stretch>
        </p:blipFill>
        <p:spPr>
          <a:xfrm>
            <a:off x="5003064" y="5153498"/>
            <a:ext cx="1163636" cy="1275525"/>
          </a:xfrm>
          <a:prstGeom prst="rect">
            <a:avLst/>
          </a:prstGeom>
        </p:spPr>
      </p:pic>
      <p:pic>
        <p:nvPicPr>
          <p:cNvPr id="45" name="Picture 44"/>
          <p:cNvPicPr>
            <a:picLocks noChangeAspect="1"/>
          </p:cNvPicPr>
          <p:nvPr/>
        </p:nvPicPr>
        <p:blipFill>
          <a:blip r:embed="rId11"/>
          <a:stretch>
            <a:fillRect/>
          </a:stretch>
        </p:blipFill>
        <p:spPr>
          <a:xfrm>
            <a:off x="2205" y="3972063"/>
            <a:ext cx="1163636" cy="1275525"/>
          </a:xfrm>
          <a:prstGeom prst="rect">
            <a:avLst/>
          </a:prstGeom>
        </p:spPr>
      </p:pic>
      <p:pic>
        <p:nvPicPr>
          <p:cNvPr id="49" name="Picture 48"/>
          <p:cNvPicPr>
            <a:picLocks noChangeAspect="1"/>
          </p:cNvPicPr>
          <p:nvPr/>
        </p:nvPicPr>
        <p:blipFill>
          <a:blip r:embed="rId12"/>
          <a:stretch>
            <a:fillRect/>
          </a:stretch>
        </p:blipFill>
        <p:spPr>
          <a:xfrm>
            <a:off x="3010463" y="3437710"/>
            <a:ext cx="777697" cy="768364"/>
          </a:xfrm>
          <a:prstGeom prst="rect">
            <a:avLst/>
          </a:prstGeom>
        </p:spPr>
      </p:pic>
      <p:pic>
        <p:nvPicPr>
          <p:cNvPr id="51" name="Picture 50"/>
          <p:cNvPicPr>
            <a:picLocks noChangeAspect="1"/>
          </p:cNvPicPr>
          <p:nvPr/>
        </p:nvPicPr>
        <p:blipFill>
          <a:blip r:embed="rId13"/>
          <a:stretch>
            <a:fillRect/>
          </a:stretch>
        </p:blipFill>
        <p:spPr>
          <a:xfrm flipH="1">
            <a:off x="4558451" y="3664793"/>
            <a:ext cx="879842" cy="842889"/>
          </a:xfrm>
          <a:prstGeom prst="rect">
            <a:avLst/>
          </a:prstGeom>
        </p:spPr>
      </p:pic>
      <p:pic>
        <p:nvPicPr>
          <p:cNvPr id="53" name="Picture 52"/>
          <p:cNvPicPr>
            <a:picLocks noChangeAspect="1"/>
          </p:cNvPicPr>
          <p:nvPr/>
        </p:nvPicPr>
        <p:blipFill>
          <a:blip r:embed="rId14"/>
          <a:stretch>
            <a:fillRect/>
          </a:stretch>
        </p:blipFill>
        <p:spPr>
          <a:xfrm>
            <a:off x="9881952" y="3918860"/>
            <a:ext cx="495121" cy="437992"/>
          </a:xfrm>
          <a:prstGeom prst="rect">
            <a:avLst/>
          </a:prstGeom>
        </p:spPr>
      </p:pic>
      <p:pic>
        <p:nvPicPr>
          <p:cNvPr id="55" name="Picture 54"/>
          <p:cNvPicPr>
            <a:picLocks noChangeAspect="1"/>
          </p:cNvPicPr>
          <p:nvPr/>
        </p:nvPicPr>
        <p:blipFill>
          <a:blip r:embed="rId15"/>
          <a:stretch>
            <a:fillRect/>
          </a:stretch>
        </p:blipFill>
        <p:spPr>
          <a:xfrm>
            <a:off x="11048700" y="3821892"/>
            <a:ext cx="714117" cy="119019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1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EF1322E-F236-4A9F-9C00-6BB4F9C2F51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051" b="24846"/>
          <a:stretch/>
        </p:blipFill>
        <p:spPr>
          <a:xfrm>
            <a:off x="0" y="2388447"/>
            <a:ext cx="12192000" cy="4469553"/>
          </a:xfrm>
          <a:prstGeom prst="rect">
            <a:avLst/>
          </a:prstGeom>
        </p:spPr>
      </p:pic>
      <p:sp>
        <p:nvSpPr>
          <p:cNvPr id="3" name="文本框 2">
            <a:extLst>
              <a:ext uri="{FF2B5EF4-FFF2-40B4-BE49-F238E27FC236}">
                <a16:creationId xmlns:a16="http://schemas.microsoft.com/office/drawing/2014/main" id="{5AB96712-38BE-47CC-B943-88B4D0DC7BDC}"/>
              </a:ext>
            </a:extLst>
          </p:cNvPr>
          <p:cNvSpPr txBox="1"/>
          <p:nvPr/>
        </p:nvSpPr>
        <p:spPr>
          <a:xfrm>
            <a:off x="572494" y="2023882"/>
            <a:ext cx="6781606" cy="230832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7200" b="1" i="0" u="sng"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HÌNH</a:t>
            </a:r>
            <a:r>
              <a:rPr kumimoji="0" lang="en-US" altLang="zh-CN" sz="7200" b="1" i="0" u="sng" strike="noStrike" kern="1200" cap="none" spc="0" normalizeH="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THÀNH KIẾN THỨC</a:t>
            </a:r>
            <a:endParaRPr kumimoji="0" lang="zh-CN" altLang="en-US" sz="7200" b="1" i="0" u="sng"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pic>
        <p:nvPicPr>
          <p:cNvPr id="6" name="图片 5">
            <a:extLst>
              <a:ext uri="{FF2B5EF4-FFF2-40B4-BE49-F238E27FC236}">
                <a16:creationId xmlns:a16="http://schemas.microsoft.com/office/drawing/2014/main" id="{7AAF5DA9-B567-4512-A74C-D694151F06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948972"/>
            <a:ext cx="5283843" cy="5283843"/>
          </a:xfrm>
          <a:prstGeom prst="rect">
            <a:avLst/>
          </a:prstGeom>
        </p:spPr>
      </p:pic>
      <p:grpSp>
        <p:nvGrpSpPr>
          <p:cNvPr id="9" name="组合 8">
            <a:extLst>
              <a:ext uri="{FF2B5EF4-FFF2-40B4-BE49-F238E27FC236}">
                <a16:creationId xmlns:a16="http://schemas.microsoft.com/office/drawing/2014/main" id="{D13D76AC-0721-4613-A6DF-240119AE6E0F}"/>
              </a:ext>
            </a:extLst>
          </p:cNvPr>
          <p:cNvGrpSpPr/>
          <p:nvPr/>
        </p:nvGrpSpPr>
        <p:grpSpPr>
          <a:xfrm rot="10800000">
            <a:off x="39249" y="0"/>
            <a:ext cx="1940021" cy="1057672"/>
            <a:chOff x="-1111410" y="-331486"/>
            <a:chExt cx="2944703" cy="1605410"/>
          </a:xfrm>
        </p:grpSpPr>
        <p:sp>
          <p:nvSpPr>
            <p:cNvPr id="7" name="Google Shape;16;p2">
              <a:extLst>
                <a:ext uri="{FF2B5EF4-FFF2-40B4-BE49-F238E27FC236}">
                  <a16:creationId xmlns:a16="http://schemas.microsoft.com/office/drawing/2014/main" id="{B47655EE-CDD1-4D71-A7EF-A676DBC07FD5}"/>
                </a:ext>
              </a:extLst>
            </p:cNvPr>
            <p:cNvSpPr/>
            <p:nvPr/>
          </p:nvSpPr>
          <p:spPr>
            <a:xfrm flipH="1">
              <a:off x="-1111410" y="-263571"/>
              <a:ext cx="2944703" cy="1537495"/>
            </a:xfrm>
            <a:custGeom>
              <a:avLst/>
              <a:gdLst/>
              <a:ahLst/>
              <a:cxnLst/>
              <a:rect l="l" t="t" r="r" b="b"/>
              <a:pathLst>
                <a:path w="263626" h="137645" extrusionOk="0">
                  <a:moveTo>
                    <a:pt x="75120" y="1"/>
                  </a:moveTo>
                  <a:cubicBezTo>
                    <a:pt x="68706" y="1"/>
                    <a:pt x="61958" y="879"/>
                    <a:pt x="54916" y="2857"/>
                  </a:cubicBezTo>
                  <a:cubicBezTo>
                    <a:pt x="12926" y="14572"/>
                    <a:pt x="1" y="57071"/>
                    <a:pt x="4171" y="85436"/>
                  </a:cubicBezTo>
                  <a:cubicBezTo>
                    <a:pt x="7164" y="105810"/>
                    <a:pt x="18083" y="123096"/>
                    <a:pt x="32950" y="136340"/>
                  </a:cubicBezTo>
                  <a:cubicBezTo>
                    <a:pt x="33427" y="136785"/>
                    <a:pt x="33937" y="137199"/>
                    <a:pt x="34446" y="137645"/>
                  </a:cubicBezTo>
                  <a:lnTo>
                    <a:pt x="222558" y="136976"/>
                  </a:lnTo>
                  <a:cubicBezTo>
                    <a:pt x="222558" y="136976"/>
                    <a:pt x="263625" y="118735"/>
                    <a:pt x="262670" y="81902"/>
                  </a:cubicBezTo>
                  <a:cubicBezTo>
                    <a:pt x="261989" y="56448"/>
                    <a:pt x="243231" y="40404"/>
                    <a:pt x="222985" y="40404"/>
                  </a:cubicBezTo>
                  <a:cubicBezTo>
                    <a:pt x="213910" y="40404"/>
                    <a:pt x="204537" y="43627"/>
                    <a:pt x="196358" y="50672"/>
                  </a:cubicBezTo>
                  <a:cubicBezTo>
                    <a:pt x="187785" y="58047"/>
                    <a:pt x="180194" y="61025"/>
                    <a:pt x="173382" y="61025"/>
                  </a:cubicBezTo>
                  <a:cubicBezTo>
                    <a:pt x="159200" y="61025"/>
                    <a:pt x="148399" y="48116"/>
                    <a:pt x="139151" y="35105"/>
                  </a:cubicBezTo>
                  <a:cubicBezTo>
                    <a:pt x="127871" y="19261"/>
                    <a:pt x="105156" y="1"/>
                    <a:pt x="75120" y="1"/>
                  </a:cubicBezTo>
                  <a:close/>
                </a:path>
              </a:pathLst>
            </a:custGeom>
            <a:solidFill>
              <a:srgbClr val="F6B26B"/>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8" name="Google Shape;17;p2">
              <a:extLst>
                <a:ext uri="{FF2B5EF4-FFF2-40B4-BE49-F238E27FC236}">
                  <a16:creationId xmlns:a16="http://schemas.microsoft.com/office/drawing/2014/main" id="{82F998CC-4F0B-497D-B8FB-03F09C912ED9}"/>
                </a:ext>
              </a:extLst>
            </p:cNvPr>
            <p:cNvSpPr/>
            <p:nvPr/>
          </p:nvSpPr>
          <p:spPr>
            <a:xfrm rot="486435">
              <a:off x="-345929" y="-331486"/>
              <a:ext cx="850904" cy="850904"/>
            </a:xfrm>
            <a:prstGeom prst="ellipse">
              <a:avLst/>
            </a:prstGeom>
            <a:noFill/>
            <a:ln w="9525" cap="flat" cmpd="sng">
              <a:solidFill>
                <a:srgbClr val="CC5B1D"/>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grpSp>
    </p:spTree>
    <p:extLst>
      <p:ext uri="{BB962C8B-B14F-4D97-AF65-F5344CB8AC3E}">
        <p14:creationId xmlns:p14="http://schemas.microsoft.com/office/powerpoint/2010/main" val="2670099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Folded Corner 14">
            <a:extLst>
              <a:ext uri="{FF2B5EF4-FFF2-40B4-BE49-F238E27FC236}">
                <a16:creationId xmlns:a16="http://schemas.microsoft.com/office/drawing/2014/main" id="{43DBF4F5-99FC-421A-9499-35139D85BD33}"/>
              </a:ext>
            </a:extLst>
          </p:cNvPr>
          <p:cNvSpPr/>
          <p:nvPr/>
        </p:nvSpPr>
        <p:spPr>
          <a:xfrm>
            <a:off x="2786235" y="2065439"/>
            <a:ext cx="6677024" cy="3186112"/>
          </a:xfrm>
          <a:prstGeom prst="foldedCorner">
            <a:avLst/>
          </a:prstGeom>
          <a:solidFill>
            <a:srgbClr val="FAA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3542330-D9CE-47F9-96C4-A49EA21F964B}"/>
              </a:ext>
            </a:extLst>
          </p:cNvPr>
          <p:cNvSpPr/>
          <p:nvPr/>
        </p:nvSpPr>
        <p:spPr>
          <a:xfrm rot="19010495">
            <a:off x="2286000" y="1866464"/>
            <a:ext cx="942975" cy="480958"/>
          </a:xfrm>
          <a:prstGeom prst="rect">
            <a:avLst/>
          </a:prstGeom>
          <a:solidFill>
            <a:schemeClr val="accent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E7881C87-298B-44F1-BA3F-15F860C6F206}"/>
              </a:ext>
            </a:extLst>
          </p:cNvPr>
          <p:cNvSpPr/>
          <p:nvPr/>
        </p:nvSpPr>
        <p:spPr>
          <a:xfrm>
            <a:off x="3265914" y="2365829"/>
            <a:ext cx="5717665" cy="2583542"/>
          </a:xfrm>
          <a:prstGeom prst="rect">
            <a:avLst/>
          </a:prstGeom>
          <a:solidFill>
            <a:srgbClr val="0C9B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D3298975-E4D6-4EF0-A0DD-C34A6B315261}"/>
              </a:ext>
            </a:extLst>
          </p:cNvPr>
          <p:cNvSpPr txBox="1"/>
          <p:nvPr/>
        </p:nvSpPr>
        <p:spPr>
          <a:xfrm>
            <a:off x="3540116" y="2604870"/>
            <a:ext cx="4928022" cy="175432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Quan </a:t>
            </a:r>
            <a:r>
              <a:rPr kumimoji="0" lang="en-US" sz="3600" b="1" i="1"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sát</a:t>
            </a:r>
            <a:r>
              <a:rPr kumimoji="0" lang="en-US" sz="3600" b="1" i="1"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1"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3600" b="1" i="1"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1"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3600" b="1" i="1"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1"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ảnh</a:t>
            </a:r>
            <a:r>
              <a:rPr kumimoji="0" lang="en-US" sz="3600" b="1" i="1"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1"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sz="3600" b="1" i="1"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1"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3600" b="1" i="1"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1"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3600" b="1" i="1"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1"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biết</a:t>
            </a:r>
            <a:r>
              <a:rPr kumimoji="0" lang="en-US" sz="3600" b="1" i="1"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1"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tên</a:t>
            </a:r>
            <a:r>
              <a:rPr kumimoji="0" lang="en-US" sz="3600" b="1" i="1"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1"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3600" b="1" i="1"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1"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3600" b="1" i="1"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1"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a:t>
            </a:r>
            <a:r>
              <a:rPr kumimoji="0" lang="en-US" sz="3600" b="1" i="1"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4" name="Graphic 33" descr="Home">
            <a:hlinkClick r:id="rId2" action="ppaction://hlinksldjump"/>
            <a:extLst>
              <a:ext uri="{FF2B5EF4-FFF2-40B4-BE49-F238E27FC236}">
                <a16:creationId xmlns:a16="http://schemas.microsoft.com/office/drawing/2014/main" id="{263C0D3B-8BC8-49AD-B1B8-8CBD8B68ED7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11302" y="5251551"/>
            <a:ext cx="1169396" cy="1169396"/>
          </a:xfrm>
          <a:prstGeom prst="rect">
            <a:avLst/>
          </a:prstGeom>
        </p:spPr>
      </p:pic>
      <p:pic>
        <p:nvPicPr>
          <p:cNvPr id="75" name="图片 55">
            <a:extLst>
              <a:ext uri="{FF2B5EF4-FFF2-40B4-BE49-F238E27FC236}">
                <a16:creationId xmlns:a16="http://schemas.microsoft.com/office/drawing/2014/main" id="{46E7B7DA-506F-43FF-8B63-8C6F5C0791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468138" y="-252217"/>
            <a:ext cx="4174433" cy="2027871"/>
          </a:xfrm>
          <a:prstGeom prst="rect">
            <a:avLst/>
          </a:prstGeom>
        </p:spPr>
      </p:pic>
    </p:spTree>
    <p:extLst>
      <p:ext uri="{BB962C8B-B14F-4D97-AF65-F5344CB8AC3E}">
        <p14:creationId xmlns:p14="http://schemas.microsoft.com/office/powerpoint/2010/main" val="19893119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55">
            <a:extLst>
              <a:ext uri="{FF2B5EF4-FFF2-40B4-BE49-F238E27FC236}">
                <a16:creationId xmlns:a16="http://schemas.microsoft.com/office/drawing/2014/main" id="{2BE5FD17-B4F1-4FB1-B66F-60CA607225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3696" y="-484259"/>
            <a:ext cx="3177093" cy="3177093"/>
          </a:xfrm>
          <a:prstGeom prst="rect">
            <a:avLst/>
          </a:prstGeom>
        </p:spPr>
      </p:pic>
      <p:sp>
        <p:nvSpPr>
          <p:cNvPr id="3" name="文本框 2">
            <a:extLst>
              <a:ext uri="{FF2B5EF4-FFF2-40B4-BE49-F238E27FC236}">
                <a16:creationId xmlns:a16="http://schemas.microsoft.com/office/drawing/2014/main" id="{8C80BA98-0EF8-4B4C-ABF7-4557A6551E08}"/>
              </a:ext>
            </a:extLst>
          </p:cNvPr>
          <p:cNvSpPr txBox="1"/>
          <p:nvPr/>
        </p:nvSpPr>
        <p:spPr>
          <a:xfrm>
            <a:off x="3326897" y="0"/>
            <a:ext cx="5538206" cy="76944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400" b="1" i="0" u="sng"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I. </a:t>
            </a:r>
            <a:r>
              <a:rPr kumimoji="0" lang="en-US" altLang="zh-CN" sz="4400" b="1" i="0" u="sng" strike="noStrike" kern="1200" cap="none" spc="0" normalizeH="0" baseline="0" noProof="0" dirty="0" err="1">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Ôn</a:t>
            </a:r>
            <a:r>
              <a:rPr kumimoji="0" lang="en-US" altLang="zh-CN" sz="4400" b="1" i="0" u="sng"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4400" b="1" i="0" u="sng" strike="noStrike" kern="1200" cap="none" spc="0" normalizeH="0" baseline="0" noProof="0" dirty="0" err="1">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tập</a:t>
            </a:r>
            <a:r>
              <a:rPr kumimoji="0" lang="en-US" altLang="zh-CN" sz="4400" b="1" i="0" u="sng"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4400" b="1" i="0" u="sng" strike="noStrike" kern="1200" cap="none" spc="0" normalizeH="0" baseline="0" noProof="0" dirty="0" err="1">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văn</a:t>
            </a:r>
            <a:r>
              <a:rPr kumimoji="0" lang="en-US" altLang="zh-CN" sz="4400" b="1" i="0" u="sng"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4400" b="1" i="0" u="sng" strike="noStrike" kern="1200" cap="none" spc="0" normalizeH="0" baseline="0" noProof="0" dirty="0" err="1">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bản</a:t>
            </a:r>
            <a:endParaRPr kumimoji="0" lang="zh-CN" altLang="en-US" sz="4400" b="1" i="0" u="sng"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pic>
        <p:nvPicPr>
          <p:cNvPr id="4" name="Picture 3">
            <a:extLst>
              <a:ext uri="{FF2B5EF4-FFF2-40B4-BE49-F238E27FC236}">
                <a16:creationId xmlns:a16="http://schemas.microsoft.com/office/drawing/2014/main" id="{9D3E3C60-45E3-480A-9015-4247939579F6}"/>
              </a:ext>
            </a:extLst>
          </p:cNvPr>
          <p:cNvPicPr>
            <a:picLocks noChangeAspect="1"/>
          </p:cNvPicPr>
          <p:nvPr/>
        </p:nvPicPr>
        <p:blipFill>
          <a:blip r:embed="rId3"/>
          <a:stretch>
            <a:fillRect/>
          </a:stretch>
        </p:blipFill>
        <p:spPr>
          <a:xfrm>
            <a:off x="1492194" y="1547398"/>
            <a:ext cx="4075209" cy="3056407"/>
          </a:xfrm>
          <a:prstGeom prst="rect">
            <a:avLst/>
          </a:prstGeom>
        </p:spPr>
      </p:pic>
      <p:pic>
        <p:nvPicPr>
          <p:cNvPr id="6" name="Picture 5">
            <a:extLst>
              <a:ext uri="{FF2B5EF4-FFF2-40B4-BE49-F238E27FC236}">
                <a16:creationId xmlns:a16="http://schemas.microsoft.com/office/drawing/2014/main" id="{89E9CF78-84E6-4447-A87C-5389BF3FF462}"/>
              </a:ext>
            </a:extLst>
          </p:cNvPr>
          <p:cNvPicPr>
            <a:picLocks noChangeAspect="1"/>
          </p:cNvPicPr>
          <p:nvPr/>
        </p:nvPicPr>
        <p:blipFill>
          <a:blip r:embed="rId4"/>
          <a:stretch>
            <a:fillRect/>
          </a:stretch>
        </p:blipFill>
        <p:spPr>
          <a:xfrm>
            <a:off x="6195143" y="1547397"/>
            <a:ext cx="4286250" cy="3056407"/>
          </a:xfrm>
          <a:prstGeom prst="rect">
            <a:avLst/>
          </a:prstGeom>
        </p:spPr>
      </p:pic>
      <p:sp>
        <p:nvSpPr>
          <p:cNvPr id="7" name="Rectangle: Rounded Corners 6">
            <a:extLst>
              <a:ext uri="{FF2B5EF4-FFF2-40B4-BE49-F238E27FC236}">
                <a16:creationId xmlns:a16="http://schemas.microsoft.com/office/drawing/2014/main" id="{DE4232E5-1E3D-427D-B4D5-4563C0356806}"/>
              </a:ext>
            </a:extLst>
          </p:cNvPr>
          <p:cNvSpPr/>
          <p:nvPr/>
        </p:nvSpPr>
        <p:spPr>
          <a:xfrm>
            <a:off x="1971199" y="4396202"/>
            <a:ext cx="2711395" cy="6846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Lễ cúng Thần lúa của người Chơ-ro</a:t>
            </a:r>
          </a:p>
        </p:txBody>
      </p:sp>
      <p:sp>
        <p:nvSpPr>
          <p:cNvPr id="8" name="Rectangle: Rounded Corners 7">
            <a:extLst>
              <a:ext uri="{FF2B5EF4-FFF2-40B4-BE49-F238E27FC236}">
                <a16:creationId xmlns:a16="http://schemas.microsoft.com/office/drawing/2014/main" id="{A5BCA4E9-D540-4D1E-9C84-1A1DDD130713}"/>
              </a:ext>
            </a:extLst>
          </p:cNvPr>
          <p:cNvSpPr/>
          <p:nvPr/>
        </p:nvSpPr>
        <p:spPr>
          <a:xfrm>
            <a:off x="7007666" y="4396201"/>
            <a:ext cx="2711395" cy="6846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Trái Đất - Mẹ của muôn loài</a:t>
            </a:r>
          </a:p>
        </p:txBody>
      </p:sp>
      <p:pic>
        <p:nvPicPr>
          <p:cNvPr id="5" name="Picture 4">
            <a:extLst>
              <a:ext uri="{FF2B5EF4-FFF2-40B4-BE49-F238E27FC236}">
                <a16:creationId xmlns:a16="http://schemas.microsoft.com/office/drawing/2014/main" id="{2EB92C4D-4794-4446-B3F7-BBEAE5867B50}"/>
              </a:ext>
            </a:extLst>
          </p:cNvPr>
          <p:cNvPicPr>
            <a:picLocks noChangeAspect="1"/>
          </p:cNvPicPr>
          <p:nvPr/>
        </p:nvPicPr>
        <p:blipFill>
          <a:blip r:embed="rId5"/>
          <a:stretch>
            <a:fillRect/>
          </a:stretch>
        </p:blipFill>
        <p:spPr>
          <a:xfrm>
            <a:off x="9855310" y="4691888"/>
            <a:ext cx="2168613" cy="2166112"/>
          </a:xfrm>
          <a:prstGeom prst="rect">
            <a:avLst/>
          </a:prstGeom>
        </p:spPr>
      </p:pic>
    </p:spTree>
    <p:extLst>
      <p:ext uri="{BB962C8B-B14F-4D97-AF65-F5344CB8AC3E}">
        <p14:creationId xmlns:p14="http://schemas.microsoft.com/office/powerpoint/2010/main" val="3369052730"/>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55">
            <a:extLst>
              <a:ext uri="{FF2B5EF4-FFF2-40B4-BE49-F238E27FC236}">
                <a16:creationId xmlns:a16="http://schemas.microsoft.com/office/drawing/2014/main" id="{2BE5FD17-B4F1-4FB1-B66F-60CA607225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3696" y="-484259"/>
            <a:ext cx="3177093" cy="3177093"/>
          </a:xfrm>
          <a:prstGeom prst="rect">
            <a:avLst/>
          </a:prstGeom>
        </p:spPr>
      </p:pic>
      <p:sp>
        <p:nvSpPr>
          <p:cNvPr id="3" name="文本框 2">
            <a:extLst>
              <a:ext uri="{FF2B5EF4-FFF2-40B4-BE49-F238E27FC236}">
                <a16:creationId xmlns:a16="http://schemas.microsoft.com/office/drawing/2014/main" id="{8C80BA98-0EF8-4B4C-ABF7-4557A6551E08}"/>
              </a:ext>
            </a:extLst>
          </p:cNvPr>
          <p:cNvSpPr txBox="1"/>
          <p:nvPr/>
        </p:nvSpPr>
        <p:spPr>
          <a:xfrm>
            <a:off x="3326897" y="0"/>
            <a:ext cx="5538206" cy="769441"/>
          </a:xfrm>
          <a:prstGeom prst="rect">
            <a:avLst/>
          </a:prstGeom>
          <a:noFill/>
        </p:spPr>
        <p:txBody>
          <a:bodyPr wrap="square" rtlCol="0">
            <a:spAutoFit/>
          </a:bodyPr>
          <a:lstStyle/>
          <a:p>
            <a:pPr lvl="0" algn="ctr" defTabSz="457200">
              <a:defRPr/>
            </a:pPr>
            <a:r>
              <a:rPr lang="en-US" altLang="zh-CN" sz="4400" b="1" u="sng"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I. </a:t>
            </a:r>
            <a:r>
              <a:rPr lang="en-US" altLang="zh-CN" sz="4400" b="1" u="sng" dirty="0" err="1">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Ôn</a:t>
            </a:r>
            <a:r>
              <a:rPr lang="en-US" altLang="zh-CN" sz="4400" b="1" u="sng"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4400" b="1" u="sng" dirty="0" err="1">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tập</a:t>
            </a:r>
            <a:r>
              <a:rPr lang="en-US" altLang="zh-CN" sz="4400" b="1" u="sng"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4400" b="1" u="sng" dirty="0" err="1">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văn</a:t>
            </a:r>
            <a:r>
              <a:rPr lang="en-US" altLang="zh-CN" sz="4400" b="1" u="sng"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4400" b="1" u="sng" dirty="0" err="1">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bản</a:t>
            </a:r>
            <a:endParaRPr kumimoji="0" lang="zh-CN" altLang="en-US" sz="4400" b="1" i="0" u="sng"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graphicFrame>
        <p:nvGraphicFramePr>
          <p:cNvPr id="5" name="Table 4">
            <a:extLst>
              <a:ext uri="{FF2B5EF4-FFF2-40B4-BE49-F238E27FC236}">
                <a16:creationId xmlns:a16="http://schemas.microsoft.com/office/drawing/2014/main" id="{2287D26B-0A54-4855-B61F-C391D192AC10}"/>
              </a:ext>
            </a:extLst>
          </p:cNvPr>
          <p:cNvGraphicFramePr>
            <a:graphicFrameLocks noGrp="1"/>
          </p:cNvGraphicFramePr>
          <p:nvPr>
            <p:extLst>
              <p:ext uri="{D42A27DB-BD31-4B8C-83A1-F6EECF244321}">
                <p14:modId xmlns:p14="http://schemas.microsoft.com/office/powerpoint/2010/main" val="2611839518"/>
              </p:ext>
            </p:extLst>
          </p:nvPr>
        </p:nvGraphicFramePr>
        <p:xfrm>
          <a:off x="2824396" y="1512881"/>
          <a:ext cx="7862157" cy="4386987"/>
        </p:xfrm>
        <a:graphic>
          <a:graphicData uri="http://schemas.openxmlformats.org/drawingml/2006/table">
            <a:tbl>
              <a:tblPr firstRow="1" firstCol="1" bandRow="1"/>
              <a:tblGrid>
                <a:gridCol w="4226899">
                  <a:extLst>
                    <a:ext uri="{9D8B030D-6E8A-4147-A177-3AD203B41FA5}">
                      <a16:colId xmlns:a16="http://schemas.microsoft.com/office/drawing/2014/main" val="4259575679"/>
                    </a:ext>
                  </a:extLst>
                </a:gridCol>
                <a:gridCol w="3635258">
                  <a:extLst>
                    <a:ext uri="{9D8B030D-6E8A-4147-A177-3AD203B41FA5}">
                      <a16:colId xmlns:a16="http://schemas.microsoft.com/office/drawing/2014/main" val="1275058597"/>
                    </a:ext>
                  </a:extLst>
                </a:gridCol>
              </a:tblGrid>
              <a:tr h="1456811">
                <a:tc>
                  <a:txBody>
                    <a:bodyPr/>
                    <a:lstStyle/>
                    <a:p>
                      <a:pPr algn="just">
                        <a:lnSpc>
                          <a:spcPct val="150000"/>
                        </a:lnSpc>
                        <a:spcAft>
                          <a:spcPts val="0"/>
                        </a:spcAft>
                      </a:pPr>
                      <a:r>
                        <a:rPr lang="vi-VN" sz="24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Tác phẩm</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vi-VN" sz="2400" b="1"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Nội dung chính</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5123284"/>
                  </a:ext>
                </a:extLst>
              </a:tr>
              <a:tr h="1473365">
                <a:tc>
                  <a:txBody>
                    <a:bodyPr/>
                    <a:lstStyle/>
                    <a:p>
                      <a:pPr algn="just">
                        <a:lnSpc>
                          <a:spcPct val="150000"/>
                        </a:lnSpc>
                        <a:spcAft>
                          <a:spcPts val="0"/>
                        </a:spcAft>
                      </a:pP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Lễ cúng Thần lúa của người Chơ-ro</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vi-VN" sz="24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5155192"/>
                  </a:ext>
                </a:extLst>
              </a:tr>
              <a:tr h="1456811">
                <a:tc>
                  <a:txBody>
                    <a:bodyPr/>
                    <a:lstStyle/>
                    <a:p>
                      <a:pPr algn="just">
                        <a:lnSpc>
                          <a:spcPct val="150000"/>
                        </a:lnSpc>
                        <a:spcAft>
                          <a:spcPts val="0"/>
                        </a:spcAft>
                      </a:pP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Trái Đất - Mẹ của muôn loài</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vi-VN" sz="24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9900571"/>
                  </a:ext>
                </a:extLst>
              </a:tr>
            </a:tbl>
          </a:graphicData>
        </a:graphic>
      </p:graphicFrame>
    </p:spTree>
    <p:extLst>
      <p:ext uri="{BB962C8B-B14F-4D97-AF65-F5344CB8AC3E}">
        <p14:creationId xmlns:p14="http://schemas.microsoft.com/office/powerpoint/2010/main" val="1740218545"/>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55">
            <a:extLst>
              <a:ext uri="{FF2B5EF4-FFF2-40B4-BE49-F238E27FC236}">
                <a16:creationId xmlns:a16="http://schemas.microsoft.com/office/drawing/2014/main" id="{2BE5FD17-B4F1-4FB1-B66F-60CA607225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3696" y="-484259"/>
            <a:ext cx="3177093" cy="3177093"/>
          </a:xfrm>
          <a:prstGeom prst="rect">
            <a:avLst/>
          </a:prstGeom>
        </p:spPr>
      </p:pic>
      <p:sp>
        <p:nvSpPr>
          <p:cNvPr id="3" name="文本框 2">
            <a:extLst>
              <a:ext uri="{FF2B5EF4-FFF2-40B4-BE49-F238E27FC236}">
                <a16:creationId xmlns:a16="http://schemas.microsoft.com/office/drawing/2014/main" id="{8C80BA98-0EF8-4B4C-ABF7-4557A6551E08}"/>
              </a:ext>
            </a:extLst>
          </p:cNvPr>
          <p:cNvSpPr txBox="1"/>
          <p:nvPr/>
        </p:nvSpPr>
        <p:spPr>
          <a:xfrm>
            <a:off x="3326897" y="0"/>
            <a:ext cx="5538206" cy="769441"/>
          </a:xfrm>
          <a:prstGeom prst="rect">
            <a:avLst/>
          </a:prstGeom>
          <a:noFill/>
        </p:spPr>
        <p:txBody>
          <a:bodyPr wrap="square" rtlCol="0">
            <a:spAutoFit/>
          </a:bodyPr>
          <a:lstStyle/>
          <a:p>
            <a:pPr lvl="0" algn="ctr" defTabSz="457200">
              <a:defRPr/>
            </a:pPr>
            <a:r>
              <a:rPr lang="en-US" altLang="zh-CN" sz="4400" b="1" u="sng"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I. </a:t>
            </a:r>
            <a:r>
              <a:rPr lang="en-US" altLang="zh-CN" sz="4400" b="1" u="sng" dirty="0" err="1">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Ôn</a:t>
            </a:r>
            <a:r>
              <a:rPr lang="en-US" altLang="zh-CN" sz="4400" b="1" u="sng"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4400" b="1" u="sng" dirty="0" err="1">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tập</a:t>
            </a:r>
            <a:r>
              <a:rPr lang="en-US" altLang="zh-CN" sz="4400" b="1" u="sng"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4400" b="1" u="sng" dirty="0" err="1">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văn</a:t>
            </a:r>
            <a:r>
              <a:rPr lang="en-US" altLang="zh-CN" sz="4400" b="1" u="sng"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4400" b="1" u="sng" dirty="0" err="1">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bản</a:t>
            </a:r>
            <a:endParaRPr kumimoji="0" lang="zh-CN" altLang="en-US" sz="4400" b="1" i="0" u="sng"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graphicFrame>
        <p:nvGraphicFramePr>
          <p:cNvPr id="5" name="Table 4">
            <a:extLst>
              <a:ext uri="{FF2B5EF4-FFF2-40B4-BE49-F238E27FC236}">
                <a16:creationId xmlns:a16="http://schemas.microsoft.com/office/drawing/2014/main" id="{2287D26B-0A54-4855-B61F-C391D192AC10}"/>
              </a:ext>
            </a:extLst>
          </p:cNvPr>
          <p:cNvGraphicFramePr>
            <a:graphicFrameLocks noGrp="1"/>
          </p:cNvGraphicFramePr>
          <p:nvPr>
            <p:extLst>
              <p:ext uri="{D42A27DB-BD31-4B8C-83A1-F6EECF244321}">
                <p14:modId xmlns:p14="http://schemas.microsoft.com/office/powerpoint/2010/main" val="940737058"/>
              </p:ext>
            </p:extLst>
          </p:nvPr>
        </p:nvGraphicFramePr>
        <p:xfrm>
          <a:off x="1447138" y="1512881"/>
          <a:ext cx="10137912" cy="3870668"/>
        </p:xfrm>
        <a:graphic>
          <a:graphicData uri="http://schemas.openxmlformats.org/drawingml/2006/table">
            <a:tbl>
              <a:tblPr firstRow="1" firstCol="1" bandRow="1"/>
              <a:tblGrid>
                <a:gridCol w="4911914">
                  <a:extLst>
                    <a:ext uri="{9D8B030D-6E8A-4147-A177-3AD203B41FA5}">
                      <a16:colId xmlns:a16="http://schemas.microsoft.com/office/drawing/2014/main" val="4259575679"/>
                    </a:ext>
                  </a:extLst>
                </a:gridCol>
                <a:gridCol w="5225998">
                  <a:extLst>
                    <a:ext uri="{9D8B030D-6E8A-4147-A177-3AD203B41FA5}">
                      <a16:colId xmlns:a16="http://schemas.microsoft.com/office/drawing/2014/main" val="1275058597"/>
                    </a:ext>
                  </a:extLst>
                </a:gridCol>
              </a:tblGrid>
              <a:tr h="816851">
                <a:tc>
                  <a:txBody>
                    <a:bodyPr/>
                    <a:lstStyle/>
                    <a:p>
                      <a:pPr algn="ctr">
                        <a:lnSpc>
                          <a:spcPct val="150000"/>
                        </a:lnSpc>
                        <a:spcAft>
                          <a:spcPts val="0"/>
                        </a:spcAft>
                      </a:pPr>
                      <a:r>
                        <a:rPr lang="vi-VN" sz="24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Tác phẩm</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vi-VN" sz="24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Nội dung chính</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5123284"/>
                  </a:ext>
                </a:extLst>
              </a:tr>
              <a:tr h="1473365">
                <a:tc>
                  <a:txBody>
                    <a:bodyPr/>
                    <a:lstStyle/>
                    <a:p>
                      <a:pPr algn="just">
                        <a:lnSpc>
                          <a:spcPct val="150000"/>
                        </a:lnSpc>
                        <a:spcAft>
                          <a:spcPts val="0"/>
                        </a:spcAft>
                      </a:pP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vi-VN" sz="24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5155192"/>
                  </a:ext>
                </a:extLst>
              </a:tr>
              <a:tr h="1456811">
                <a:tc>
                  <a:txBody>
                    <a:bodyPr/>
                    <a:lstStyle/>
                    <a:p>
                      <a:pPr algn="just">
                        <a:lnSpc>
                          <a:spcPct val="150000"/>
                        </a:lnSpc>
                        <a:spcAft>
                          <a:spcPts val="0"/>
                        </a:spcAft>
                      </a:pP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spcAft>
                          <a:spcPts val="0"/>
                        </a:spcAft>
                      </a:pP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spcAft>
                          <a:spcPts val="0"/>
                        </a:spcAft>
                      </a:pP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vi-VN" sz="24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9900571"/>
                  </a:ext>
                </a:extLst>
              </a:tr>
            </a:tbl>
          </a:graphicData>
        </a:graphic>
      </p:graphicFrame>
      <p:sp>
        <p:nvSpPr>
          <p:cNvPr id="4" name="TextBox 3">
            <a:extLst>
              <a:ext uri="{FF2B5EF4-FFF2-40B4-BE49-F238E27FC236}">
                <a16:creationId xmlns:a16="http://schemas.microsoft.com/office/drawing/2014/main" id="{3362EEF3-588A-477A-B5FC-F88A729FB9C4}"/>
              </a:ext>
            </a:extLst>
          </p:cNvPr>
          <p:cNvSpPr txBox="1"/>
          <p:nvPr/>
        </p:nvSpPr>
        <p:spPr>
          <a:xfrm>
            <a:off x="1590215" y="2540111"/>
            <a:ext cx="4605748" cy="580159"/>
          </a:xfrm>
          <a:prstGeom prst="rect">
            <a:avLst/>
          </a:prstGeom>
          <a:noFill/>
        </p:spPr>
        <p:txBody>
          <a:bodyPr wrap="none" rtlCol="0">
            <a:spAutoFit/>
          </a:bodyPr>
          <a:lstStyle/>
          <a:p>
            <a:pPr lvl="0" algn="just">
              <a:lnSpc>
                <a:spcPct val="150000"/>
              </a:lnSpc>
              <a:buClr>
                <a:srgbClr val="000000"/>
              </a:buClr>
            </a:pPr>
            <a:r>
              <a:rPr lang="vi-VN"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Lễ cúng Thần lúa của người Chơ-ro</a:t>
            </a:r>
            <a:endParaRPr lang="en-US" sz="2400" kern="0" dirty="0">
              <a:solidFill>
                <a:srgbClr val="FFFFFF"/>
              </a:solidFill>
              <a:latin typeface=".VnTime" panose="020B7200000000000000" pitchFamily="34" charset="0"/>
              <a:ea typeface="Times New Roman" panose="02020603050405020304" pitchFamily="18" charset="0"/>
              <a:cs typeface="Times New Roman" panose="02020603050405020304" pitchFamily="18" charset="0"/>
              <a:sym typeface="Arial"/>
            </a:endParaRPr>
          </a:p>
        </p:txBody>
      </p:sp>
      <p:sp>
        <p:nvSpPr>
          <p:cNvPr id="6" name="TextBox 5">
            <a:extLst>
              <a:ext uri="{FF2B5EF4-FFF2-40B4-BE49-F238E27FC236}">
                <a16:creationId xmlns:a16="http://schemas.microsoft.com/office/drawing/2014/main" id="{F39B41D8-012E-4A97-B3D7-C15C19F3A56D}"/>
              </a:ext>
            </a:extLst>
          </p:cNvPr>
          <p:cNvSpPr txBox="1"/>
          <p:nvPr/>
        </p:nvSpPr>
        <p:spPr>
          <a:xfrm>
            <a:off x="6516095" y="2381085"/>
            <a:ext cx="4933784" cy="1134157"/>
          </a:xfrm>
          <a:prstGeom prst="rect">
            <a:avLst/>
          </a:prstGeom>
          <a:noFill/>
        </p:spPr>
        <p:txBody>
          <a:bodyPr wrap="square" rtlCol="0">
            <a:spAutoFit/>
          </a:bodyPr>
          <a:lstStyle/>
          <a:p>
            <a:pPr lvl="0" algn="just">
              <a:lnSpc>
                <a:spcPct val="150000"/>
              </a:lnSpc>
              <a:buClr>
                <a:srgbClr val="000000"/>
              </a:buClr>
            </a:pPr>
            <a:r>
              <a:rPr lang="vi-VN"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VB tường thuật lại lễ cúng Thần Lúa của người Chơ-ro.</a:t>
            </a:r>
            <a:endParaRPr lang="en-US" sz="2400" kern="0" dirty="0">
              <a:solidFill>
                <a:srgbClr val="FFFFFF"/>
              </a:solidFill>
              <a:latin typeface=".VnTime" panose="020B7200000000000000" pitchFamily="34" charset="0"/>
              <a:ea typeface="Times New Roman" panose="02020603050405020304" pitchFamily="18" charset="0"/>
              <a:cs typeface="Times New Roman" panose="02020603050405020304" pitchFamily="18" charset="0"/>
              <a:sym typeface="Arial"/>
            </a:endParaRPr>
          </a:p>
        </p:txBody>
      </p:sp>
      <p:sp>
        <p:nvSpPr>
          <p:cNvPr id="7" name="TextBox 6">
            <a:extLst>
              <a:ext uri="{FF2B5EF4-FFF2-40B4-BE49-F238E27FC236}">
                <a16:creationId xmlns:a16="http://schemas.microsoft.com/office/drawing/2014/main" id="{5CDF53E8-337F-41B8-A0B0-2287B69354C8}"/>
              </a:ext>
            </a:extLst>
          </p:cNvPr>
          <p:cNvSpPr txBox="1"/>
          <p:nvPr/>
        </p:nvSpPr>
        <p:spPr>
          <a:xfrm>
            <a:off x="1676502" y="4110007"/>
            <a:ext cx="3701654" cy="579967"/>
          </a:xfrm>
          <a:prstGeom prst="rect">
            <a:avLst/>
          </a:prstGeom>
          <a:noFill/>
        </p:spPr>
        <p:txBody>
          <a:bodyPr wrap="none" rtlCol="0">
            <a:spAutoFit/>
          </a:bodyPr>
          <a:lstStyle/>
          <a:p>
            <a:pPr lvl="0" algn="just">
              <a:lnSpc>
                <a:spcPct val="150000"/>
              </a:lnSpc>
              <a:buClr>
                <a:srgbClr val="000000"/>
              </a:buClr>
            </a:pPr>
            <a:r>
              <a:rPr lang="vi-VN"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Trái Đất - Mẹ của muôn loài</a:t>
            </a:r>
          </a:p>
        </p:txBody>
      </p:sp>
      <p:sp>
        <p:nvSpPr>
          <p:cNvPr id="8" name="TextBox 7">
            <a:extLst>
              <a:ext uri="{FF2B5EF4-FFF2-40B4-BE49-F238E27FC236}">
                <a16:creationId xmlns:a16="http://schemas.microsoft.com/office/drawing/2014/main" id="{352FDC99-117A-4404-9FC6-7066976516D6}"/>
              </a:ext>
            </a:extLst>
          </p:cNvPr>
          <p:cNvSpPr txBox="1"/>
          <p:nvPr/>
        </p:nvSpPr>
        <p:spPr>
          <a:xfrm>
            <a:off x="6345141" y="3664290"/>
            <a:ext cx="5239909" cy="1687963"/>
          </a:xfrm>
          <a:prstGeom prst="rect">
            <a:avLst/>
          </a:prstGeom>
          <a:noFill/>
        </p:spPr>
        <p:txBody>
          <a:bodyPr wrap="square" rtlCol="0">
            <a:spAutoFit/>
          </a:bodyPr>
          <a:lstStyle/>
          <a:p>
            <a:pPr lvl="0" algn="just">
              <a:lnSpc>
                <a:spcPct val="150000"/>
              </a:lnSpc>
              <a:buClr>
                <a:srgbClr val="000000"/>
              </a:buClr>
            </a:pPr>
            <a:r>
              <a:rPr lang="vi-VN"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Văn bản đề cập đến sự hình thành và vai trò của Trái Đất với sự sống của muôn loài.</a:t>
            </a:r>
          </a:p>
        </p:txBody>
      </p:sp>
    </p:spTree>
    <p:extLst>
      <p:ext uri="{BB962C8B-B14F-4D97-AF65-F5344CB8AC3E}">
        <p14:creationId xmlns:p14="http://schemas.microsoft.com/office/powerpoint/2010/main" val="299578295"/>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Folded Corner 14">
            <a:extLst>
              <a:ext uri="{FF2B5EF4-FFF2-40B4-BE49-F238E27FC236}">
                <a16:creationId xmlns:a16="http://schemas.microsoft.com/office/drawing/2014/main" id="{43DBF4F5-99FC-421A-9499-35139D85BD33}"/>
              </a:ext>
            </a:extLst>
          </p:cNvPr>
          <p:cNvSpPr/>
          <p:nvPr/>
        </p:nvSpPr>
        <p:spPr>
          <a:xfrm>
            <a:off x="2786235" y="2065439"/>
            <a:ext cx="6677024" cy="3186112"/>
          </a:xfrm>
          <a:prstGeom prst="foldedCorner">
            <a:avLst/>
          </a:prstGeom>
          <a:solidFill>
            <a:srgbClr val="FAA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3542330-D9CE-47F9-96C4-A49EA21F964B}"/>
              </a:ext>
            </a:extLst>
          </p:cNvPr>
          <p:cNvSpPr/>
          <p:nvPr/>
        </p:nvSpPr>
        <p:spPr>
          <a:xfrm rot="19010495">
            <a:off x="2286000" y="1866464"/>
            <a:ext cx="942975" cy="480958"/>
          </a:xfrm>
          <a:prstGeom prst="rect">
            <a:avLst/>
          </a:prstGeom>
          <a:solidFill>
            <a:schemeClr val="accent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E7881C87-298B-44F1-BA3F-15F860C6F206}"/>
              </a:ext>
            </a:extLst>
          </p:cNvPr>
          <p:cNvSpPr/>
          <p:nvPr/>
        </p:nvSpPr>
        <p:spPr>
          <a:xfrm>
            <a:off x="3265914" y="2365829"/>
            <a:ext cx="5717665" cy="2583542"/>
          </a:xfrm>
          <a:prstGeom prst="rect">
            <a:avLst/>
          </a:prstGeom>
          <a:solidFill>
            <a:srgbClr val="0C9B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D3298975-E4D6-4EF0-A0DD-C34A6B315261}"/>
              </a:ext>
            </a:extLst>
          </p:cNvPr>
          <p:cNvSpPr txBox="1"/>
          <p:nvPr/>
        </p:nvSpPr>
        <p:spPr>
          <a:xfrm>
            <a:off x="3540116" y="2604870"/>
            <a:ext cx="4928022" cy="230832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1"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Theo em, khi viết văn bản thuyết minh thuật lại một sự kiện, cần lưu ý những điều gì?</a:t>
            </a:r>
            <a:endPar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4" name="Graphic 33" descr="Home">
            <a:hlinkClick r:id="rId2" action="ppaction://hlinksldjump"/>
            <a:extLst>
              <a:ext uri="{FF2B5EF4-FFF2-40B4-BE49-F238E27FC236}">
                <a16:creationId xmlns:a16="http://schemas.microsoft.com/office/drawing/2014/main" id="{263C0D3B-8BC8-49AD-B1B8-8CBD8B68ED7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11302" y="5251551"/>
            <a:ext cx="1169396" cy="1169396"/>
          </a:xfrm>
          <a:prstGeom prst="rect">
            <a:avLst/>
          </a:prstGeom>
        </p:spPr>
      </p:pic>
      <p:pic>
        <p:nvPicPr>
          <p:cNvPr id="75" name="图片 55">
            <a:extLst>
              <a:ext uri="{FF2B5EF4-FFF2-40B4-BE49-F238E27FC236}">
                <a16:creationId xmlns:a16="http://schemas.microsoft.com/office/drawing/2014/main" id="{46E7B7DA-506F-43FF-8B63-8C6F5C0791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468138" y="-252217"/>
            <a:ext cx="4174433" cy="2027871"/>
          </a:xfrm>
          <a:prstGeom prst="rect">
            <a:avLst/>
          </a:prstGeom>
        </p:spPr>
      </p:pic>
    </p:spTree>
    <p:extLst>
      <p:ext uri="{BB962C8B-B14F-4D97-AF65-F5344CB8AC3E}">
        <p14:creationId xmlns:p14="http://schemas.microsoft.com/office/powerpoint/2010/main" val="63812550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EF1322E-F236-4A9F-9C00-6BB4F9C2F51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051" b="24846"/>
          <a:stretch/>
        </p:blipFill>
        <p:spPr>
          <a:xfrm>
            <a:off x="0" y="2388447"/>
            <a:ext cx="12192000" cy="4469553"/>
          </a:xfrm>
          <a:prstGeom prst="rect">
            <a:avLst/>
          </a:prstGeom>
        </p:spPr>
      </p:pic>
      <p:sp>
        <p:nvSpPr>
          <p:cNvPr id="3" name="文本框 2">
            <a:extLst>
              <a:ext uri="{FF2B5EF4-FFF2-40B4-BE49-F238E27FC236}">
                <a16:creationId xmlns:a16="http://schemas.microsoft.com/office/drawing/2014/main" id="{5AB96712-38BE-47CC-B943-88B4D0DC7BDC}"/>
              </a:ext>
            </a:extLst>
          </p:cNvPr>
          <p:cNvSpPr txBox="1"/>
          <p:nvPr/>
        </p:nvSpPr>
        <p:spPr>
          <a:xfrm>
            <a:off x="877640" y="1554755"/>
            <a:ext cx="5538206" cy="230832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7200" b="1" i="0" u="sng"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KHỞI</a:t>
            </a:r>
            <a:r>
              <a:rPr kumimoji="0" lang="en-US" altLang="zh-CN" sz="7200" b="1" i="0" u="sng" strike="noStrike" kern="1200" cap="none" spc="0" normalizeH="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ĐỘNG</a:t>
            </a:r>
            <a:endParaRPr kumimoji="0" lang="zh-CN" altLang="en-US" sz="7200" b="1" i="0" u="sng"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pic>
        <p:nvPicPr>
          <p:cNvPr id="6" name="图片 5">
            <a:extLst>
              <a:ext uri="{FF2B5EF4-FFF2-40B4-BE49-F238E27FC236}">
                <a16:creationId xmlns:a16="http://schemas.microsoft.com/office/drawing/2014/main" id="{7AAF5DA9-B567-4512-A74C-D694151F06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948972"/>
            <a:ext cx="5283843" cy="5283843"/>
          </a:xfrm>
          <a:prstGeom prst="rect">
            <a:avLst/>
          </a:prstGeom>
        </p:spPr>
      </p:pic>
      <p:grpSp>
        <p:nvGrpSpPr>
          <p:cNvPr id="9" name="组合 8">
            <a:extLst>
              <a:ext uri="{FF2B5EF4-FFF2-40B4-BE49-F238E27FC236}">
                <a16:creationId xmlns:a16="http://schemas.microsoft.com/office/drawing/2014/main" id="{D13D76AC-0721-4613-A6DF-240119AE6E0F}"/>
              </a:ext>
            </a:extLst>
          </p:cNvPr>
          <p:cNvGrpSpPr/>
          <p:nvPr/>
        </p:nvGrpSpPr>
        <p:grpSpPr>
          <a:xfrm rot="10800000">
            <a:off x="39249" y="0"/>
            <a:ext cx="1940021" cy="1057672"/>
            <a:chOff x="-1111410" y="-331486"/>
            <a:chExt cx="2944703" cy="1605410"/>
          </a:xfrm>
        </p:grpSpPr>
        <p:sp>
          <p:nvSpPr>
            <p:cNvPr id="7" name="Google Shape;16;p2">
              <a:extLst>
                <a:ext uri="{FF2B5EF4-FFF2-40B4-BE49-F238E27FC236}">
                  <a16:creationId xmlns:a16="http://schemas.microsoft.com/office/drawing/2014/main" id="{B47655EE-CDD1-4D71-A7EF-A676DBC07FD5}"/>
                </a:ext>
              </a:extLst>
            </p:cNvPr>
            <p:cNvSpPr/>
            <p:nvPr/>
          </p:nvSpPr>
          <p:spPr>
            <a:xfrm flipH="1">
              <a:off x="-1111410" y="-263571"/>
              <a:ext cx="2944703" cy="1537495"/>
            </a:xfrm>
            <a:custGeom>
              <a:avLst/>
              <a:gdLst/>
              <a:ahLst/>
              <a:cxnLst/>
              <a:rect l="l" t="t" r="r" b="b"/>
              <a:pathLst>
                <a:path w="263626" h="137645" extrusionOk="0">
                  <a:moveTo>
                    <a:pt x="75120" y="1"/>
                  </a:moveTo>
                  <a:cubicBezTo>
                    <a:pt x="68706" y="1"/>
                    <a:pt x="61958" y="879"/>
                    <a:pt x="54916" y="2857"/>
                  </a:cubicBezTo>
                  <a:cubicBezTo>
                    <a:pt x="12926" y="14572"/>
                    <a:pt x="1" y="57071"/>
                    <a:pt x="4171" y="85436"/>
                  </a:cubicBezTo>
                  <a:cubicBezTo>
                    <a:pt x="7164" y="105810"/>
                    <a:pt x="18083" y="123096"/>
                    <a:pt x="32950" y="136340"/>
                  </a:cubicBezTo>
                  <a:cubicBezTo>
                    <a:pt x="33427" y="136785"/>
                    <a:pt x="33937" y="137199"/>
                    <a:pt x="34446" y="137645"/>
                  </a:cubicBezTo>
                  <a:lnTo>
                    <a:pt x="222558" y="136976"/>
                  </a:lnTo>
                  <a:cubicBezTo>
                    <a:pt x="222558" y="136976"/>
                    <a:pt x="263625" y="118735"/>
                    <a:pt x="262670" y="81902"/>
                  </a:cubicBezTo>
                  <a:cubicBezTo>
                    <a:pt x="261989" y="56448"/>
                    <a:pt x="243231" y="40404"/>
                    <a:pt x="222985" y="40404"/>
                  </a:cubicBezTo>
                  <a:cubicBezTo>
                    <a:pt x="213910" y="40404"/>
                    <a:pt x="204537" y="43627"/>
                    <a:pt x="196358" y="50672"/>
                  </a:cubicBezTo>
                  <a:cubicBezTo>
                    <a:pt x="187785" y="58047"/>
                    <a:pt x="180194" y="61025"/>
                    <a:pt x="173382" y="61025"/>
                  </a:cubicBezTo>
                  <a:cubicBezTo>
                    <a:pt x="159200" y="61025"/>
                    <a:pt x="148399" y="48116"/>
                    <a:pt x="139151" y="35105"/>
                  </a:cubicBezTo>
                  <a:cubicBezTo>
                    <a:pt x="127871" y="19261"/>
                    <a:pt x="105156" y="1"/>
                    <a:pt x="75120" y="1"/>
                  </a:cubicBezTo>
                  <a:close/>
                </a:path>
              </a:pathLst>
            </a:custGeom>
            <a:solidFill>
              <a:srgbClr val="F6B26B"/>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8" name="Google Shape;17;p2">
              <a:extLst>
                <a:ext uri="{FF2B5EF4-FFF2-40B4-BE49-F238E27FC236}">
                  <a16:creationId xmlns:a16="http://schemas.microsoft.com/office/drawing/2014/main" id="{82F998CC-4F0B-497D-B8FB-03F09C912ED9}"/>
                </a:ext>
              </a:extLst>
            </p:cNvPr>
            <p:cNvSpPr/>
            <p:nvPr/>
          </p:nvSpPr>
          <p:spPr>
            <a:xfrm rot="486435">
              <a:off x="-345929" y="-331486"/>
              <a:ext cx="850904" cy="850904"/>
            </a:xfrm>
            <a:prstGeom prst="ellipse">
              <a:avLst/>
            </a:prstGeom>
            <a:noFill/>
            <a:ln w="9525" cap="flat" cmpd="sng">
              <a:solidFill>
                <a:srgbClr val="CC5B1D"/>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grpSp>
    </p:spTree>
    <p:extLst>
      <p:ext uri="{BB962C8B-B14F-4D97-AF65-F5344CB8AC3E}">
        <p14:creationId xmlns:p14="http://schemas.microsoft.com/office/powerpoint/2010/main" val="12603750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A8B22279-63A3-48AE-AAB1-9B5162A178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1906" y="2252133"/>
            <a:ext cx="4515725" cy="3709346"/>
          </a:xfrm>
          <a:prstGeom prst="rect">
            <a:avLst/>
          </a:prstGeom>
        </p:spPr>
      </p:pic>
      <p:sp>
        <p:nvSpPr>
          <p:cNvPr id="6" name="Google Shape;3188;p40">
            <a:extLst>
              <a:ext uri="{FF2B5EF4-FFF2-40B4-BE49-F238E27FC236}">
                <a16:creationId xmlns:a16="http://schemas.microsoft.com/office/drawing/2014/main" id="{24918AD8-2CA9-4CB9-AF26-4C410BA6B0CD}"/>
              </a:ext>
            </a:extLst>
          </p:cNvPr>
          <p:cNvSpPr/>
          <p:nvPr/>
        </p:nvSpPr>
        <p:spPr>
          <a:xfrm>
            <a:off x="4760326" y="1308587"/>
            <a:ext cx="6347941" cy="943546"/>
          </a:xfrm>
          <a:custGeom>
            <a:avLst/>
            <a:gdLst/>
            <a:ahLst/>
            <a:cxnLst/>
            <a:rect l="l" t="t" r="r" b="b"/>
            <a:pathLst>
              <a:path w="56308" h="29995" extrusionOk="0">
                <a:moveTo>
                  <a:pt x="25997" y="0"/>
                </a:moveTo>
                <a:cubicBezTo>
                  <a:pt x="25091" y="0"/>
                  <a:pt x="24186" y="26"/>
                  <a:pt x="23284" y="84"/>
                </a:cubicBezTo>
                <a:cubicBezTo>
                  <a:pt x="20982" y="251"/>
                  <a:pt x="18647" y="251"/>
                  <a:pt x="16312" y="351"/>
                </a:cubicBezTo>
                <a:cubicBezTo>
                  <a:pt x="14845" y="418"/>
                  <a:pt x="13377" y="618"/>
                  <a:pt x="11909" y="785"/>
                </a:cubicBezTo>
                <a:cubicBezTo>
                  <a:pt x="10869" y="904"/>
                  <a:pt x="9855" y="1234"/>
                  <a:pt x="8798" y="1234"/>
                </a:cubicBezTo>
                <a:cubicBezTo>
                  <a:pt x="8668" y="1234"/>
                  <a:pt x="8538" y="1229"/>
                  <a:pt x="8407" y="1218"/>
                </a:cubicBezTo>
                <a:cubicBezTo>
                  <a:pt x="8240" y="1198"/>
                  <a:pt x="8075" y="1188"/>
                  <a:pt x="7911" y="1188"/>
                </a:cubicBezTo>
                <a:cubicBezTo>
                  <a:pt x="6763" y="1188"/>
                  <a:pt x="5680" y="1648"/>
                  <a:pt x="4571" y="1852"/>
                </a:cubicBezTo>
                <a:cubicBezTo>
                  <a:pt x="3436" y="2019"/>
                  <a:pt x="2536" y="2519"/>
                  <a:pt x="1735" y="3420"/>
                </a:cubicBezTo>
                <a:cubicBezTo>
                  <a:pt x="1101" y="4120"/>
                  <a:pt x="701" y="4854"/>
                  <a:pt x="668" y="5688"/>
                </a:cubicBezTo>
                <a:cubicBezTo>
                  <a:pt x="601" y="7856"/>
                  <a:pt x="268" y="9991"/>
                  <a:pt x="268" y="12160"/>
                </a:cubicBezTo>
                <a:cubicBezTo>
                  <a:pt x="268" y="12360"/>
                  <a:pt x="268" y="12560"/>
                  <a:pt x="234" y="12760"/>
                </a:cubicBezTo>
                <a:cubicBezTo>
                  <a:pt x="1" y="14795"/>
                  <a:pt x="101" y="16830"/>
                  <a:pt x="167" y="18864"/>
                </a:cubicBezTo>
                <a:cubicBezTo>
                  <a:pt x="234" y="20599"/>
                  <a:pt x="501" y="22267"/>
                  <a:pt x="634" y="24001"/>
                </a:cubicBezTo>
                <a:cubicBezTo>
                  <a:pt x="801" y="25703"/>
                  <a:pt x="1368" y="27270"/>
                  <a:pt x="2336" y="28671"/>
                </a:cubicBezTo>
                <a:cubicBezTo>
                  <a:pt x="2803" y="29405"/>
                  <a:pt x="3436" y="29906"/>
                  <a:pt x="4337" y="29972"/>
                </a:cubicBezTo>
                <a:cubicBezTo>
                  <a:pt x="4600" y="29986"/>
                  <a:pt x="4856" y="29994"/>
                  <a:pt x="5112" y="29994"/>
                </a:cubicBezTo>
                <a:cubicBezTo>
                  <a:pt x="5474" y="29994"/>
                  <a:pt x="5834" y="29978"/>
                  <a:pt x="6205" y="29939"/>
                </a:cubicBezTo>
                <a:cubicBezTo>
                  <a:pt x="7006" y="29839"/>
                  <a:pt x="7840" y="29672"/>
                  <a:pt x="8640" y="29672"/>
                </a:cubicBezTo>
                <a:cubicBezTo>
                  <a:pt x="10542" y="29672"/>
                  <a:pt x="12410" y="29439"/>
                  <a:pt x="14311" y="29372"/>
                </a:cubicBezTo>
                <a:cubicBezTo>
                  <a:pt x="16246" y="29305"/>
                  <a:pt x="18180" y="29105"/>
                  <a:pt x="20148" y="29105"/>
                </a:cubicBezTo>
                <a:cubicBezTo>
                  <a:pt x="21383" y="29105"/>
                  <a:pt x="22617" y="28938"/>
                  <a:pt x="23851" y="28872"/>
                </a:cubicBezTo>
                <a:cubicBezTo>
                  <a:pt x="25953" y="28771"/>
                  <a:pt x="28021" y="28638"/>
                  <a:pt x="30122" y="28571"/>
                </a:cubicBezTo>
                <a:cubicBezTo>
                  <a:pt x="30483" y="28565"/>
                  <a:pt x="30843" y="28563"/>
                  <a:pt x="31203" y="28563"/>
                </a:cubicBezTo>
                <a:cubicBezTo>
                  <a:pt x="32878" y="28563"/>
                  <a:pt x="34552" y="28622"/>
                  <a:pt x="36227" y="28705"/>
                </a:cubicBezTo>
                <a:cubicBezTo>
                  <a:pt x="36740" y="28740"/>
                  <a:pt x="37250" y="28754"/>
                  <a:pt x="37760" y="28754"/>
                </a:cubicBezTo>
                <a:cubicBezTo>
                  <a:pt x="39172" y="28754"/>
                  <a:pt x="40576" y="28645"/>
                  <a:pt x="41997" y="28571"/>
                </a:cubicBezTo>
                <a:cubicBezTo>
                  <a:pt x="42303" y="28560"/>
                  <a:pt x="42608" y="28555"/>
                  <a:pt x="42913" y="28555"/>
                </a:cubicBezTo>
                <a:cubicBezTo>
                  <a:pt x="44071" y="28555"/>
                  <a:pt x="45228" y="28621"/>
                  <a:pt x="46385" y="28621"/>
                </a:cubicBezTo>
                <a:cubicBezTo>
                  <a:pt x="46691" y="28621"/>
                  <a:pt x="46996" y="28616"/>
                  <a:pt x="47301" y="28605"/>
                </a:cubicBezTo>
                <a:cubicBezTo>
                  <a:pt x="49102" y="28538"/>
                  <a:pt x="50837" y="28138"/>
                  <a:pt x="52572" y="27571"/>
                </a:cubicBezTo>
                <a:cubicBezTo>
                  <a:pt x="53439" y="27304"/>
                  <a:pt x="54006" y="26703"/>
                  <a:pt x="54440" y="25936"/>
                </a:cubicBezTo>
                <a:cubicBezTo>
                  <a:pt x="55540" y="24068"/>
                  <a:pt x="55507" y="22033"/>
                  <a:pt x="55474" y="19999"/>
                </a:cubicBezTo>
                <a:cubicBezTo>
                  <a:pt x="55474" y="19832"/>
                  <a:pt x="55374" y="19665"/>
                  <a:pt x="55374" y="19465"/>
                </a:cubicBezTo>
                <a:cubicBezTo>
                  <a:pt x="55540" y="17964"/>
                  <a:pt x="55607" y="16429"/>
                  <a:pt x="55740" y="14895"/>
                </a:cubicBezTo>
                <a:cubicBezTo>
                  <a:pt x="55974" y="12860"/>
                  <a:pt x="56207" y="10859"/>
                  <a:pt x="56074" y="8824"/>
                </a:cubicBezTo>
                <a:cubicBezTo>
                  <a:pt x="56074" y="8590"/>
                  <a:pt x="56074" y="8323"/>
                  <a:pt x="56107" y="8090"/>
                </a:cubicBezTo>
                <a:cubicBezTo>
                  <a:pt x="56308" y="6789"/>
                  <a:pt x="56207" y="5455"/>
                  <a:pt x="55907" y="4154"/>
                </a:cubicBezTo>
                <a:cubicBezTo>
                  <a:pt x="55774" y="3453"/>
                  <a:pt x="55407" y="2920"/>
                  <a:pt x="54873" y="2453"/>
                </a:cubicBezTo>
                <a:cubicBezTo>
                  <a:pt x="54573" y="2186"/>
                  <a:pt x="54239" y="1886"/>
                  <a:pt x="53872" y="1719"/>
                </a:cubicBezTo>
                <a:cubicBezTo>
                  <a:pt x="53205" y="1419"/>
                  <a:pt x="52605" y="918"/>
                  <a:pt x="51804" y="885"/>
                </a:cubicBezTo>
                <a:cubicBezTo>
                  <a:pt x="49269" y="751"/>
                  <a:pt x="46767" y="585"/>
                  <a:pt x="44266" y="518"/>
                </a:cubicBezTo>
                <a:cubicBezTo>
                  <a:pt x="39829" y="418"/>
                  <a:pt x="35426" y="551"/>
                  <a:pt x="30989" y="218"/>
                </a:cubicBezTo>
                <a:cubicBezTo>
                  <a:pt x="29344" y="88"/>
                  <a:pt x="27671" y="0"/>
                  <a:pt x="25997" y="0"/>
                </a:cubicBezTo>
                <a:close/>
              </a:path>
            </a:pathLst>
          </a:custGeom>
          <a:solidFill>
            <a:srgbClr val="EEEEEE"/>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3189;p40">
            <a:extLst>
              <a:ext uri="{FF2B5EF4-FFF2-40B4-BE49-F238E27FC236}">
                <a16:creationId xmlns:a16="http://schemas.microsoft.com/office/drawing/2014/main" id="{F3605B29-0ACC-4172-8E12-8C2881C28053}"/>
              </a:ext>
            </a:extLst>
          </p:cNvPr>
          <p:cNvSpPr/>
          <p:nvPr/>
        </p:nvSpPr>
        <p:spPr>
          <a:xfrm>
            <a:off x="4729798" y="962697"/>
            <a:ext cx="604222" cy="536164"/>
          </a:xfrm>
          <a:custGeom>
            <a:avLst/>
            <a:gdLst/>
            <a:ahLst/>
            <a:cxnLst/>
            <a:rect l="l" t="t" r="r" b="b"/>
            <a:pathLst>
              <a:path w="19715" h="20900" extrusionOk="0">
                <a:moveTo>
                  <a:pt x="9613" y="1"/>
                </a:moveTo>
                <a:cubicBezTo>
                  <a:pt x="8599" y="1"/>
                  <a:pt x="7632" y="282"/>
                  <a:pt x="6739" y="803"/>
                </a:cubicBezTo>
                <a:cubicBezTo>
                  <a:pt x="4604" y="2037"/>
                  <a:pt x="3136" y="3839"/>
                  <a:pt x="2269" y="6140"/>
                </a:cubicBezTo>
                <a:cubicBezTo>
                  <a:pt x="1435" y="8342"/>
                  <a:pt x="601" y="10543"/>
                  <a:pt x="301" y="12912"/>
                </a:cubicBezTo>
                <a:cubicBezTo>
                  <a:pt x="168" y="13846"/>
                  <a:pt x="67" y="14746"/>
                  <a:pt x="201" y="15647"/>
                </a:cubicBezTo>
                <a:cubicBezTo>
                  <a:pt x="334" y="16381"/>
                  <a:pt x="334" y="17048"/>
                  <a:pt x="134" y="17749"/>
                </a:cubicBezTo>
                <a:cubicBezTo>
                  <a:pt x="1" y="18282"/>
                  <a:pt x="134" y="18582"/>
                  <a:pt x="568" y="18849"/>
                </a:cubicBezTo>
                <a:cubicBezTo>
                  <a:pt x="1135" y="19216"/>
                  <a:pt x="1735" y="19583"/>
                  <a:pt x="2236" y="20017"/>
                </a:cubicBezTo>
                <a:cubicBezTo>
                  <a:pt x="2912" y="20626"/>
                  <a:pt x="3634" y="20899"/>
                  <a:pt x="4423" y="20899"/>
                </a:cubicBezTo>
                <a:cubicBezTo>
                  <a:pt x="4801" y="20899"/>
                  <a:pt x="5194" y="20836"/>
                  <a:pt x="5605" y="20717"/>
                </a:cubicBezTo>
                <a:cubicBezTo>
                  <a:pt x="7339" y="20150"/>
                  <a:pt x="9141" y="19850"/>
                  <a:pt x="10942" y="19483"/>
                </a:cubicBezTo>
                <a:cubicBezTo>
                  <a:pt x="12543" y="19150"/>
                  <a:pt x="14244" y="19216"/>
                  <a:pt x="15845" y="18816"/>
                </a:cubicBezTo>
                <a:cubicBezTo>
                  <a:pt x="16246" y="18516"/>
                  <a:pt x="16646" y="18249"/>
                  <a:pt x="17013" y="17949"/>
                </a:cubicBezTo>
                <a:cubicBezTo>
                  <a:pt x="17280" y="17749"/>
                  <a:pt x="17580" y="17482"/>
                  <a:pt x="17580" y="17115"/>
                </a:cubicBezTo>
                <a:cubicBezTo>
                  <a:pt x="17613" y="16247"/>
                  <a:pt x="18214" y="15747"/>
                  <a:pt x="18781" y="15247"/>
                </a:cubicBezTo>
                <a:cubicBezTo>
                  <a:pt x="19081" y="14313"/>
                  <a:pt x="19348" y="13379"/>
                  <a:pt x="19515" y="12445"/>
                </a:cubicBezTo>
                <a:cubicBezTo>
                  <a:pt x="19581" y="12011"/>
                  <a:pt x="19715" y="11577"/>
                  <a:pt x="19648" y="11144"/>
                </a:cubicBezTo>
                <a:cubicBezTo>
                  <a:pt x="19515" y="9476"/>
                  <a:pt x="19114" y="7942"/>
                  <a:pt x="17914" y="6707"/>
                </a:cubicBezTo>
                <a:cubicBezTo>
                  <a:pt x="17346" y="6340"/>
                  <a:pt x="16946" y="5807"/>
                  <a:pt x="16479" y="5340"/>
                </a:cubicBezTo>
                <a:cubicBezTo>
                  <a:pt x="16346" y="5173"/>
                  <a:pt x="16246" y="4939"/>
                  <a:pt x="16212" y="4706"/>
                </a:cubicBezTo>
                <a:cubicBezTo>
                  <a:pt x="16112" y="3872"/>
                  <a:pt x="15845" y="3138"/>
                  <a:pt x="15312" y="2504"/>
                </a:cubicBezTo>
                <a:cubicBezTo>
                  <a:pt x="15245" y="2404"/>
                  <a:pt x="15278" y="2271"/>
                  <a:pt x="15245" y="2137"/>
                </a:cubicBezTo>
                <a:cubicBezTo>
                  <a:pt x="15178" y="2104"/>
                  <a:pt x="15078" y="2071"/>
                  <a:pt x="15011" y="2037"/>
                </a:cubicBezTo>
                <a:lnTo>
                  <a:pt x="14978" y="2037"/>
                </a:lnTo>
                <a:cubicBezTo>
                  <a:pt x="13977" y="1003"/>
                  <a:pt x="12810" y="303"/>
                  <a:pt x="11376" y="169"/>
                </a:cubicBezTo>
                <a:cubicBezTo>
                  <a:pt x="11142" y="136"/>
                  <a:pt x="10909" y="136"/>
                  <a:pt x="10675" y="103"/>
                </a:cubicBezTo>
                <a:cubicBezTo>
                  <a:pt x="10316" y="34"/>
                  <a:pt x="9962" y="1"/>
                  <a:pt x="9613" y="1"/>
                </a:cubicBezTo>
                <a:close/>
              </a:path>
            </a:pathLst>
          </a:custGeom>
          <a:solidFill>
            <a:srgbClr val="EBC05A"/>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133" b="1" i="0" u="none" strike="noStrike" kern="0" cap="none" spc="0" normalizeH="0" baseline="0" noProof="0">
                <a:ln>
                  <a:noFill/>
                </a:ln>
                <a:solidFill>
                  <a:srgbClr val="000000"/>
                </a:solidFill>
                <a:effectLst/>
                <a:uLnTx/>
                <a:uFillTx/>
                <a:latin typeface="Fira Sans Extra Condensed"/>
                <a:ea typeface="Fira Sans Extra Condensed"/>
                <a:cs typeface="Fira Sans Extra Condensed"/>
                <a:sym typeface="Fira Sans Extra Condensed"/>
              </a:rPr>
              <a:t>1</a:t>
            </a:r>
            <a:endParaRPr kumimoji="0" sz="2133" b="1" i="0" u="none" strike="noStrike" kern="0" cap="none" spc="0" normalizeH="0" baseline="0" noProof="0">
              <a:ln>
                <a:noFill/>
              </a:ln>
              <a:solidFill>
                <a:srgbClr val="000000"/>
              </a:solidFill>
              <a:effectLst/>
              <a:uLnTx/>
              <a:uFillTx/>
              <a:latin typeface="Fira Sans Extra Condensed"/>
              <a:ea typeface="Fira Sans Extra Condensed"/>
              <a:cs typeface="Fira Sans Extra Condensed"/>
              <a:sym typeface="Fira Sans Extra Condensed"/>
            </a:endParaRPr>
          </a:p>
        </p:txBody>
      </p:sp>
      <p:sp>
        <p:nvSpPr>
          <p:cNvPr id="10" name="Google Shape;3190;p40">
            <a:extLst>
              <a:ext uri="{FF2B5EF4-FFF2-40B4-BE49-F238E27FC236}">
                <a16:creationId xmlns:a16="http://schemas.microsoft.com/office/drawing/2014/main" id="{16097CA0-4FC6-4E17-ABD4-B19A4A797D7D}"/>
              </a:ext>
            </a:extLst>
          </p:cNvPr>
          <p:cNvSpPr/>
          <p:nvPr/>
        </p:nvSpPr>
        <p:spPr>
          <a:xfrm>
            <a:off x="5000136" y="1362280"/>
            <a:ext cx="899" cy="26"/>
          </a:xfrm>
          <a:custGeom>
            <a:avLst/>
            <a:gdLst/>
            <a:ahLst/>
            <a:cxnLst/>
            <a:rect l="l" t="t" r="r" b="b"/>
            <a:pathLst>
              <a:path w="34" h="1" extrusionOk="0">
                <a:moveTo>
                  <a:pt x="33" y="0"/>
                </a:moveTo>
                <a:cubicBezTo>
                  <a:pt x="33" y="0"/>
                  <a:pt x="0" y="0"/>
                  <a:pt x="0" y="0"/>
                </a:cubicBezTo>
                <a:cubicBezTo>
                  <a:pt x="33" y="0"/>
                  <a:pt x="33" y="0"/>
                  <a:pt x="33" y="0"/>
                </a:cubicBezTo>
                <a:close/>
              </a:path>
            </a:pathLst>
          </a:custGeom>
          <a:solidFill>
            <a:srgbClr val="E1A95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3204;p40">
            <a:extLst>
              <a:ext uri="{FF2B5EF4-FFF2-40B4-BE49-F238E27FC236}">
                <a16:creationId xmlns:a16="http://schemas.microsoft.com/office/drawing/2014/main" id="{EAF896B8-D943-4CBE-8BC0-2E572C73E81E}"/>
              </a:ext>
            </a:extLst>
          </p:cNvPr>
          <p:cNvSpPr/>
          <p:nvPr/>
        </p:nvSpPr>
        <p:spPr>
          <a:xfrm>
            <a:off x="4546548" y="2359466"/>
            <a:ext cx="6259608" cy="1496918"/>
          </a:xfrm>
          <a:custGeom>
            <a:avLst/>
            <a:gdLst/>
            <a:ahLst/>
            <a:cxnLst/>
            <a:rect l="l" t="t" r="r" b="b"/>
            <a:pathLst>
              <a:path w="56308" h="29995" extrusionOk="0">
                <a:moveTo>
                  <a:pt x="25997" y="0"/>
                </a:moveTo>
                <a:cubicBezTo>
                  <a:pt x="25091" y="0"/>
                  <a:pt x="24186" y="26"/>
                  <a:pt x="23284" y="84"/>
                </a:cubicBezTo>
                <a:cubicBezTo>
                  <a:pt x="20982" y="251"/>
                  <a:pt x="18647" y="251"/>
                  <a:pt x="16312" y="351"/>
                </a:cubicBezTo>
                <a:cubicBezTo>
                  <a:pt x="14845" y="418"/>
                  <a:pt x="13377" y="618"/>
                  <a:pt x="11909" y="785"/>
                </a:cubicBezTo>
                <a:cubicBezTo>
                  <a:pt x="10869" y="904"/>
                  <a:pt x="9855" y="1234"/>
                  <a:pt x="8798" y="1234"/>
                </a:cubicBezTo>
                <a:cubicBezTo>
                  <a:pt x="8668" y="1234"/>
                  <a:pt x="8538" y="1229"/>
                  <a:pt x="8407" y="1218"/>
                </a:cubicBezTo>
                <a:cubicBezTo>
                  <a:pt x="8240" y="1198"/>
                  <a:pt x="8075" y="1188"/>
                  <a:pt x="7911" y="1188"/>
                </a:cubicBezTo>
                <a:cubicBezTo>
                  <a:pt x="6763" y="1188"/>
                  <a:pt x="5680" y="1648"/>
                  <a:pt x="4571" y="1852"/>
                </a:cubicBezTo>
                <a:cubicBezTo>
                  <a:pt x="3436" y="2019"/>
                  <a:pt x="2536" y="2519"/>
                  <a:pt x="1735" y="3420"/>
                </a:cubicBezTo>
                <a:cubicBezTo>
                  <a:pt x="1101" y="4120"/>
                  <a:pt x="701" y="4854"/>
                  <a:pt x="668" y="5688"/>
                </a:cubicBezTo>
                <a:cubicBezTo>
                  <a:pt x="601" y="7856"/>
                  <a:pt x="268" y="9991"/>
                  <a:pt x="268" y="12160"/>
                </a:cubicBezTo>
                <a:cubicBezTo>
                  <a:pt x="268" y="12360"/>
                  <a:pt x="268" y="12560"/>
                  <a:pt x="234" y="12760"/>
                </a:cubicBezTo>
                <a:cubicBezTo>
                  <a:pt x="1" y="14795"/>
                  <a:pt x="101" y="16830"/>
                  <a:pt x="167" y="18864"/>
                </a:cubicBezTo>
                <a:cubicBezTo>
                  <a:pt x="234" y="20599"/>
                  <a:pt x="501" y="22267"/>
                  <a:pt x="634" y="24001"/>
                </a:cubicBezTo>
                <a:cubicBezTo>
                  <a:pt x="801" y="25703"/>
                  <a:pt x="1368" y="27270"/>
                  <a:pt x="2336" y="28671"/>
                </a:cubicBezTo>
                <a:cubicBezTo>
                  <a:pt x="2803" y="29405"/>
                  <a:pt x="3436" y="29906"/>
                  <a:pt x="4337" y="29972"/>
                </a:cubicBezTo>
                <a:cubicBezTo>
                  <a:pt x="4600" y="29986"/>
                  <a:pt x="4856" y="29994"/>
                  <a:pt x="5112" y="29994"/>
                </a:cubicBezTo>
                <a:cubicBezTo>
                  <a:pt x="5474" y="29994"/>
                  <a:pt x="5834" y="29978"/>
                  <a:pt x="6205" y="29939"/>
                </a:cubicBezTo>
                <a:cubicBezTo>
                  <a:pt x="7006" y="29839"/>
                  <a:pt x="7840" y="29672"/>
                  <a:pt x="8640" y="29672"/>
                </a:cubicBezTo>
                <a:cubicBezTo>
                  <a:pt x="10542" y="29672"/>
                  <a:pt x="12410" y="29439"/>
                  <a:pt x="14311" y="29372"/>
                </a:cubicBezTo>
                <a:cubicBezTo>
                  <a:pt x="16246" y="29305"/>
                  <a:pt x="18180" y="29105"/>
                  <a:pt x="20148" y="29105"/>
                </a:cubicBezTo>
                <a:cubicBezTo>
                  <a:pt x="21383" y="29105"/>
                  <a:pt x="22617" y="28938"/>
                  <a:pt x="23851" y="28872"/>
                </a:cubicBezTo>
                <a:cubicBezTo>
                  <a:pt x="25953" y="28771"/>
                  <a:pt x="28021" y="28638"/>
                  <a:pt x="30122" y="28571"/>
                </a:cubicBezTo>
                <a:cubicBezTo>
                  <a:pt x="30483" y="28565"/>
                  <a:pt x="30843" y="28563"/>
                  <a:pt x="31203" y="28563"/>
                </a:cubicBezTo>
                <a:cubicBezTo>
                  <a:pt x="32878" y="28563"/>
                  <a:pt x="34552" y="28622"/>
                  <a:pt x="36227" y="28705"/>
                </a:cubicBezTo>
                <a:cubicBezTo>
                  <a:pt x="36740" y="28740"/>
                  <a:pt x="37250" y="28754"/>
                  <a:pt x="37760" y="28754"/>
                </a:cubicBezTo>
                <a:cubicBezTo>
                  <a:pt x="39172" y="28754"/>
                  <a:pt x="40576" y="28645"/>
                  <a:pt x="41997" y="28571"/>
                </a:cubicBezTo>
                <a:cubicBezTo>
                  <a:pt x="42303" y="28560"/>
                  <a:pt x="42608" y="28555"/>
                  <a:pt x="42913" y="28555"/>
                </a:cubicBezTo>
                <a:cubicBezTo>
                  <a:pt x="44071" y="28555"/>
                  <a:pt x="45228" y="28621"/>
                  <a:pt x="46385" y="28621"/>
                </a:cubicBezTo>
                <a:cubicBezTo>
                  <a:pt x="46691" y="28621"/>
                  <a:pt x="46996" y="28616"/>
                  <a:pt x="47301" y="28605"/>
                </a:cubicBezTo>
                <a:cubicBezTo>
                  <a:pt x="49102" y="28538"/>
                  <a:pt x="50837" y="28138"/>
                  <a:pt x="52572" y="27571"/>
                </a:cubicBezTo>
                <a:cubicBezTo>
                  <a:pt x="53439" y="27304"/>
                  <a:pt x="54006" y="26703"/>
                  <a:pt x="54440" y="25936"/>
                </a:cubicBezTo>
                <a:cubicBezTo>
                  <a:pt x="55540" y="24068"/>
                  <a:pt x="55507" y="22033"/>
                  <a:pt x="55474" y="19999"/>
                </a:cubicBezTo>
                <a:cubicBezTo>
                  <a:pt x="55474" y="19832"/>
                  <a:pt x="55374" y="19665"/>
                  <a:pt x="55374" y="19465"/>
                </a:cubicBezTo>
                <a:cubicBezTo>
                  <a:pt x="55540" y="17964"/>
                  <a:pt x="55607" y="16429"/>
                  <a:pt x="55740" y="14895"/>
                </a:cubicBezTo>
                <a:cubicBezTo>
                  <a:pt x="55974" y="12860"/>
                  <a:pt x="56207" y="10859"/>
                  <a:pt x="56074" y="8824"/>
                </a:cubicBezTo>
                <a:cubicBezTo>
                  <a:pt x="56074" y="8590"/>
                  <a:pt x="56074" y="8323"/>
                  <a:pt x="56107" y="8090"/>
                </a:cubicBezTo>
                <a:cubicBezTo>
                  <a:pt x="56308" y="6789"/>
                  <a:pt x="56207" y="5455"/>
                  <a:pt x="55907" y="4154"/>
                </a:cubicBezTo>
                <a:cubicBezTo>
                  <a:pt x="55774" y="3453"/>
                  <a:pt x="55407" y="2920"/>
                  <a:pt x="54873" y="2453"/>
                </a:cubicBezTo>
                <a:cubicBezTo>
                  <a:pt x="54573" y="2186"/>
                  <a:pt x="54239" y="1886"/>
                  <a:pt x="53872" y="1719"/>
                </a:cubicBezTo>
                <a:cubicBezTo>
                  <a:pt x="53205" y="1419"/>
                  <a:pt x="52605" y="918"/>
                  <a:pt x="51804" y="885"/>
                </a:cubicBezTo>
                <a:cubicBezTo>
                  <a:pt x="49269" y="751"/>
                  <a:pt x="46767" y="585"/>
                  <a:pt x="44266" y="518"/>
                </a:cubicBezTo>
                <a:cubicBezTo>
                  <a:pt x="39829" y="418"/>
                  <a:pt x="35426" y="551"/>
                  <a:pt x="30989" y="218"/>
                </a:cubicBezTo>
                <a:cubicBezTo>
                  <a:pt x="29344" y="88"/>
                  <a:pt x="27671" y="0"/>
                  <a:pt x="25997" y="0"/>
                </a:cubicBezTo>
                <a:close/>
              </a:path>
            </a:pathLst>
          </a:custGeom>
          <a:solidFill>
            <a:srgbClr val="EEEEEE"/>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3205;p40">
            <a:extLst>
              <a:ext uri="{FF2B5EF4-FFF2-40B4-BE49-F238E27FC236}">
                <a16:creationId xmlns:a16="http://schemas.microsoft.com/office/drawing/2014/main" id="{0491CF2C-E7B8-4F10-8CBA-07AAD26C78CB}"/>
              </a:ext>
            </a:extLst>
          </p:cNvPr>
          <p:cNvSpPr/>
          <p:nvPr/>
        </p:nvSpPr>
        <p:spPr>
          <a:xfrm>
            <a:off x="4546548" y="2388123"/>
            <a:ext cx="604222" cy="536164"/>
          </a:xfrm>
          <a:custGeom>
            <a:avLst/>
            <a:gdLst/>
            <a:ahLst/>
            <a:cxnLst/>
            <a:rect l="l" t="t" r="r" b="b"/>
            <a:pathLst>
              <a:path w="19715" h="20900" extrusionOk="0">
                <a:moveTo>
                  <a:pt x="9613" y="1"/>
                </a:moveTo>
                <a:cubicBezTo>
                  <a:pt x="8599" y="1"/>
                  <a:pt x="7632" y="282"/>
                  <a:pt x="6739" y="803"/>
                </a:cubicBezTo>
                <a:cubicBezTo>
                  <a:pt x="4604" y="2037"/>
                  <a:pt x="3136" y="3839"/>
                  <a:pt x="2269" y="6140"/>
                </a:cubicBezTo>
                <a:cubicBezTo>
                  <a:pt x="1435" y="8342"/>
                  <a:pt x="601" y="10543"/>
                  <a:pt x="301" y="12912"/>
                </a:cubicBezTo>
                <a:cubicBezTo>
                  <a:pt x="168" y="13846"/>
                  <a:pt x="67" y="14746"/>
                  <a:pt x="201" y="15647"/>
                </a:cubicBezTo>
                <a:cubicBezTo>
                  <a:pt x="334" y="16381"/>
                  <a:pt x="334" y="17048"/>
                  <a:pt x="134" y="17749"/>
                </a:cubicBezTo>
                <a:cubicBezTo>
                  <a:pt x="1" y="18282"/>
                  <a:pt x="134" y="18582"/>
                  <a:pt x="568" y="18849"/>
                </a:cubicBezTo>
                <a:cubicBezTo>
                  <a:pt x="1135" y="19216"/>
                  <a:pt x="1735" y="19583"/>
                  <a:pt x="2236" y="20017"/>
                </a:cubicBezTo>
                <a:cubicBezTo>
                  <a:pt x="2912" y="20626"/>
                  <a:pt x="3634" y="20899"/>
                  <a:pt x="4423" y="20899"/>
                </a:cubicBezTo>
                <a:cubicBezTo>
                  <a:pt x="4801" y="20899"/>
                  <a:pt x="5194" y="20836"/>
                  <a:pt x="5605" y="20717"/>
                </a:cubicBezTo>
                <a:cubicBezTo>
                  <a:pt x="7339" y="20150"/>
                  <a:pt x="9141" y="19850"/>
                  <a:pt x="10942" y="19483"/>
                </a:cubicBezTo>
                <a:cubicBezTo>
                  <a:pt x="12543" y="19150"/>
                  <a:pt x="14244" y="19216"/>
                  <a:pt x="15845" y="18816"/>
                </a:cubicBezTo>
                <a:cubicBezTo>
                  <a:pt x="16246" y="18516"/>
                  <a:pt x="16646" y="18249"/>
                  <a:pt x="17013" y="17949"/>
                </a:cubicBezTo>
                <a:cubicBezTo>
                  <a:pt x="17280" y="17749"/>
                  <a:pt x="17580" y="17482"/>
                  <a:pt x="17580" y="17115"/>
                </a:cubicBezTo>
                <a:cubicBezTo>
                  <a:pt x="17613" y="16247"/>
                  <a:pt x="18214" y="15747"/>
                  <a:pt x="18781" y="15247"/>
                </a:cubicBezTo>
                <a:cubicBezTo>
                  <a:pt x="19081" y="14313"/>
                  <a:pt x="19348" y="13379"/>
                  <a:pt x="19515" y="12445"/>
                </a:cubicBezTo>
                <a:cubicBezTo>
                  <a:pt x="19581" y="12011"/>
                  <a:pt x="19715" y="11577"/>
                  <a:pt x="19648" y="11144"/>
                </a:cubicBezTo>
                <a:cubicBezTo>
                  <a:pt x="19515" y="9476"/>
                  <a:pt x="19114" y="7942"/>
                  <a:pt x="17914" y="6707"/>
                </a:cubicBezTo>
                <a:cubicBezTo>
                  <a:pt x="17346" y="6340"/>
                  <a:pt x="16946" y="5807"/>
                  <a:pt x="16479" y="5340"/>
                </a:cubicBezTo>
                <a:cubicBezTo>
                  <a:pt x="16346" y="5173"/>
                  <a:pt x="16246" y="4939"/>
                  <a:pt x="16212" y="4706"/>
                </a:cubicBezTo>
                <a:cubicBezTo>
                  <a:pt x="16112" y="3872"/>
                  <a:pt x="15845" y="3138"/>
                  <a:pt x="15312" y="2504"/>
                </a:cubicBezTo>
                <a:cubicBezTo>
                  <a:pt x="15245" y="2404"/>
                  <a:pt x="15278" y="2271"/>
                  <a:pt x="15245" y="2137"/>
                </a:cubicBezTo>
                <a:cubicBezTo>
                  <a:pt x="15178" y="2104"/>
                  <a:pt x="15078" y="2071"/>
                  <a:pt x="15011" y="2037"/>
                </a:cubicBezTo>
                <a:lnTo>
                  <a:pt x="14978" y="2037"/>
                </a:lnTo>
                <a:cubicBezTo>
                  <a:pt x="13977" y="1003"/>
                  <a:pt x="12810" y="303"/>
                  <a:pt x="11376" y="169"/>
                </a:cubicBezTo>
                <a:cubicBezTo>
                  <a:pt x="11142" y="136"/>
                  <a:pt x="10909" y="136"/>
                  <a:pt x="10675" y="103"/>
                </a:cubicBezTo>
                <a:cubicBezTo>
                  <a:pt x="10316" y="34"/>
                  <a:pt x="9962" y="1"/>
                  <a:pt x="9613" y="1"/>
                </a:cubicBezTo>
                <a:close/>
              </a:path>
            </a:pathLst>
          </a:custGeom>
          <a:solidFill>
            <a:srgbClr val="F4A261"/>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133" b="1" i="0" u="none" strike="noStrike" kern="0" cap="none" spc="0" normalizeH="0" baseline="0" noProof="0" dirty="0">
                <a:ln>
                  <a:noFill/>
                </a:ln>
                <a:solidFill>
                  <a:srgbClr val="000000"/>
                </a:solidFill>
                <a:effectLst/>
                <a:uLnTx/>
                <a:uFillTx/>
                <a:latin typeface="Fira Sans"/>
                <a:ea typeface="Fira Sans"/>
                <a:cs typeface="Fira Sans"/>
                <a:sym typeface="Fira Sans"/>
              </a:rPr>
              <a:t>2</a:t>
            </a:r>
            <a:endParaRPr kumimoji="0" sz="1867" b="0" i="0" u="none" strike="noStrike" kern="0" cap="none" spc="0" normalizeH="0" baseline="0" noProof="0" dirty="0">
              <a:ln>
                <a:noFill/>
              </a:ln>
              <a:solidFill>
                <a:srgbClr val="000000"/>
              </a:solidFill>
              <a:effectLst/>
              <a:uLnTx/>
              <a:uFillTx/>
              <a:latin typeface="Fira Sans"/>
              <a:ea typeface="Fira Sans"/>
              <a:cs typeface="Fira Sans"/>
              <a:sym typeface="Fira Sans"/>
            </a:endParaRPr>
          </a:p>
        </p:txBody>
      </p:sp>
      <p:pic>
        <p:nvPicPr>
          <p:cNvPr id="15" name="图片 14">
            <a:extLst>
              <a:ext uri="{FF2B5EF4-FFF2-40B4-BE49-F238E27FC236}">
                <a16:creationId xmlns:a16="http://schemas.microsoft.com/office/drawing/2014/main" id="{458B0A86-DA6F-4EEF-8A26-FBF6051A56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166" y="-395757"/>
            <a:ext cx="3177093" cy="3177093"/>
          </a:xfrm>
          <a:prstGeom prst="rect">
            <a:avLst/>
          </a:prstGeom>
        </p:spPr>
      </p:pic>
      <p:sp>
        <p:nvSpPr>
          <p:cNvPr id="16" name="文本框 2">
            <a:extLst>
              <a:ext uri="{FF2B5EF4-FFF2-40B4-BE49-F238E27FC236}">
                <a16:creationId xmlns:a16="http://schemas.microsoft.com/office/drawing/2014/main" id="{7AA56CCE-368F-4260-9AAC-3D694C4DDFFE}"/>
              </a:ext>
            </a:extLst>
          </p:cNvPr>
          <p:cNvSpPr txBox="1"/>
          <p:nvPr/>
        </p:nvSpPr>
        <p:spPr>
          <a:xfrm>
            <a:off x="834887" y="32091"/>
            <a:ext cx="5538206" cy="769441"/>
          </a:xfrm>
          <a:prstGeom prst="rect">
            <a:avLst/>
          </a:prstGeom>
          <a:noFill/>
        </p:spPr>
        <p:txBody>
          <a:bodyPr wrap="square" rtlCol="0">
            <a:spAutoFit/>
          </a:bodyPr>
          <a:lstStyle/>
          <a:p>
            <a:pPr lvl="0" algn="ctr" defTabSz="457200">
              <a:defRPr/>
            </a:pPr>
            <a:r>
              <a:rPr lang="en-US" altLang="zh-CN" sz="4400" b="1" u="sng"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II. </a:t>
            </a:r>
            <a:r>
              <a:rPr lang="en-US" altLang="zh-CN" sz="4400" b="1" u="sng" dirty="0" err="1">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Ôn</a:t>
            </a:r>
            <a:r>
              <a:rPr lang="en-US" altLang="zh-CN" sz="4400" b="1" u="sng"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4400" b="1" u="sng" dirty="0" err="1">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tập</a:t>
            </a:r>
            <a:r>
              <a:rPr lang="en-US" altLang="zh-CN" sz="4400" b="1" u="sng"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4400" b="1" u="sng" dirty="0" err="1">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viết</a:t>
            </a:r>
            <a:endParaRPr lang="en-US" altLang="zh-CN" sz="4400" b="1" u="sng"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endParaRPr>
          </a:p>
        </p:txBody>
      </p:sp>
      <p:sp>
        <p:nvSpPr>
          <p:cNvPr id="17" name="Synergistically utilize technically sound portals with frictionless chains. Dramatically customize…">
            <a:extLst>
              <a:ext uri="{FF2B5EF4-FFF2-40B4-BE49-F238E27FC236}">
                <a16:creationId xmlns:a16="http://schemas.microsoft.com/office/drawing/2014/main" id="{15D3F032-46BF-42F7-B2F1-ADF560E2045A}"/>
              </a:ext>
            </a:extLst>
          </p:cNvPr>
          <p:cNvSpPr txBox="1"/>
          <p:nvPr/>
        </p:nvSpPr>
        <p:spPr>
          <a:xfrm>
            <a:off x="5091168" y="1363700"/>
            <a:ext cx="6014402" cy="954877"/>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0" defTabSz="412750" hangingPunct="0">
              <a:lnSpc>
                <a:spcPct val="150000"/>
              </a:lnSpc>
              <a:defRPr sz="2000" b="0">
                <a:solidFill>
                  <a:srgbClr val="1C1F25"/>
                </a:solidFill>
                <a:latin typeface="Roboto Bold"/>
                <a:ea typeface="Roboto Bold"/>
                <a:cs typeface="Roboto Bold"/>
                <a:sym typeface="Roboto Bold"/>
              </a:defRPr>
            </a:pPr>
            <a:r>
              <a:rPr lang="vi-VN" sz="2200" dirty="0">
                <a:solidFill>
                  <a:srgbClr val="1C1F25"/>
                </a:solidFill>
                <a:latin typeface="Times New Roman" panose="02020603050405020304" pitchFamily="18" charset="0"/>
                <a:cs typeface="Times New Roman" panose="02020603050405020304" pitchFamily="18" charset="0"/>
                <a:sym typeface="Roboto Bold"/>
              </a:rPr>
              <a:t>Giới thiệu được sự kiện, thời gian và địa điểm diễn ra sự kiện.</a:t>
            </a:r>
            <a:endParaRPr kumimoji="0" lang="en-US" sz="2200" b="0" i="0" u="none" strike="noStrike" kern="1200" cap="none" spc="0" normalizeH="0" baseline="0" noProof="0" dirty="0">
              <a:ln>
                <a:noFill/>
              </a:ln>
              <a:solidFill>
                <a:srgbClr val="1C1F25"/>
              </a:solidFill>
              <a:effectLst/>
              <a:uLnTx/>
              <a:uFillTx/>
              <a:latin typeface="Times New Roman" panose="02020603050405020304" pitchFamily="18" charset="0"/>
              <a:cs typeface="Times New Roman" panose="02020603050405020304" pitchFamily="18" charset="0"/>
              <a:sym typeface="Roboto Bold"/>
            </a:endParaRPr>
          </a:p>
        </p:txBody>
      </p:sp>
      <p:sp>
        <p:nvSpPr>
          <p:cNvPr id="18" name="Synergistically utilize technically sound portals with frictionless chains. Dramatically customize…">
            <a:extLst>
              <a:ext uri="{FF2B5EF4-FFF2-40B4-BE49-F238E27FC236}">
                <a16:creationId xmlns:a16="http://schemas.microsoft.com/office/drawing/2014/main" id="{A81A6142-AD6A-44D1-8C30-9DBD39003CF1}"/>
              </a:ext>
            </a:extLst>
          </p:cNvPr>
          <p:cNvSpPr txBox="1"/>
          <p:nvPr/>
        </p:nvSpPr>
        <p:spPr>
          <a:xfrm>
            <a:off x="4954718" y="2598023"/>
            <a:ext cx="5723909" cy="1041632"/>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0" defTabSz="412750" hangingPunct="0">
              <a:lnSpc>
                <a:spcPct val="150000"/>
              </a:lnSpc>
              <a:defRPr sz="2000" b="0">
                <a:solidFill>
                  <a:srgbClr val="1C1F25"/>
                </a:solidFill>
                <a:latin typeface="Roboto Bold"/>
                <a:ea typeface="Roboto Bold"/>
                <a:cs typeface="Roboto Bold"/>
                <a:sym typeface="Roboto Bold"/>
              </a:defRPr>
            </a:pPr>
            <a:r>
              <a:rPr lang="vi-VN" sz="2400" dirty="0">
                <a:solidFill>
                  <a:srgbClr val="1C1F25"/>
                </a:solidFill>
                <a:latin typeface="Times New Roman" panose="02020603050405020304" pitchFamily="18" charset="0"/>
                <a:cs typeface="Times New Roman" panose="02020603050405020304" pitchFamily="18" charset="0"/>
                <a:sym typeface="Roboto Bold"/>
              </a:rPr>
              <a:t>Thuật lại đủ các hoạt động chính của sự kiện theo một trình tự hợp lí.</a:t>
            </a:r>
          </a:p>
        </p:txBody>
      </p:sp>
      <p:sp>
        <p:nvSpPr>
          <p:cNvPr id="19" name="Google Shape;3204;p40">
            <a:extLst>
              <a:ext uri="{FF2B5EF4-FFF2-40B4-BE49-F238E27FC236}">
                <a16:creationId xmlns:a16="http://schemas.microsoft.com/office/drawing/2014/main" id="{E904D7D6-69D9-4DF2-9F38-00485C81C4C3}"/>
              </a:ext>
            </a:extLst>
          </p:cNvPr>
          <p:cNvSpPr/>
          <p:nvPr/>
        </p:nvSpPr>
        <p:spPr>
          <a:xfrm>
            <a:off x="4684364" y="4010196"/>
            <a:ext cx="6259608" cy="1496918"/>
          </a:xfrm>
          <a:custGeom>
            <a:avLst/>
            <a:gdLst/>
            <a:ahLst/>
            <a:cxnLst/>
            <a:rect l="l" t="t" r="r" b="b"/>
            <a:pathLst>
              <a:path w="56308" h="29995" extrusionOk="0">
                <a:moveTo>
                  <a:pt x="25997" y="0"/>
                </a:moveTo>
                <a:cubicBezTo>
                  <a:pt x="25091" y="0"/>
                  <a:pt x="24186" y="26"/>
                  <a:pt x="23284" y="84"/>
                </a:cubicBezTo>
                <a:cubicBezTo>
                  <a:pt x="20982" y="251"/>
                  <a:pt x="18647" y="251"/>
                  <a:pt x="16312" y="351"/>
                </a:cubicBezTo>
                <a:cubicBezTo>
                  <a:pt x="14845" y="418"/>
                  <a:pt x="13377" y="618"/>
                  <a:pt x="11909" y="785"/>
                </a:cubicBezTo>
                <a:cubicBezTo>
                  <a:pt x="10869" y="904"/>
                  <a:pt x="9855" y="1234"/>
                  <a:pt x="8798" y="1234"/>
                </a:cubicBezTo>
                <a:cubicBezTo>
                  <a:pt x="8668" y="1234"/>
                  <a:pt x="8538" y="1229"/>
                  <a:pt x="8407" y="1218"/>
                </a:cubicBezTo>
                <a:cubicBezTo>
                  <a:pt x="8240" y="1198"/>
                  <a:pt x="8075" y="1188"/>
                  <a:pt x="7911" y="1188"/>
                </a:cubicBezTo>
                <a:cubicBezTo>
                  <a:pt x="6763" y="1188"/>
                  <a:pt x="5680" y="1648"/>
                  <a:pt x="4571" y="1852"/>
                </a:cubicBezTo>
                <a:cubicBezTo>
                  <a:pt x="3436" y="2019"/>
                  <a:pt x="2536" y="2519"/>
                  <a:pt x="1735" y="3420"/>
                </a:cubicBezTo>
                <a:cubicBezTo>
                  <a:pt x="1101" y="4120"/>
                  <a:pt x="701" y="4854"/>
                  <a:pt x="668" y="5688"/>
                </a:cubicBezTo>
                <a:cubicBezTo>
                  <a:pt x="601" y="7856"/>
                  <a:pt x="268" y="9991"/>
                  <a:pt x="268" y="12160"/>
                </a:cubicBezTo>
                <a:cubicBezTo>
                  <a:pt x="268" y="12360"/>
                  <a:pt x="268" y="12560"/>
                  <a:pt x="234" y="12760"/>
                </a:cubicBezTo>
                <a:cubicBezTo>
                  <a:pt x="1" y="14795"/>
                  <a:pt x="101" y="16830"/>
                  <a:pt x="167" y="18864"/>
                </a:cubicBezTo>
                <a:cubicBezTo>
                  <a:pt x="234" y="20599"/>
                  <a:pt x="501" y="22267"/>
                  <a:pt x="634" y="24001"/>
                </a:cubicBezTo>
                <a:cubicBezTo>
                  <a:pt x="801" y="25703"/>
                  <a:pt x="1368" y="27270"/>
                  <a:pt x="2336" y="28671"/>
                </a:cubicBezTo>
                <a:cubicBezTo>
                  <a:pt x="2803" y="29405"/>
                  <a:pt x="3436" y="29906"/>
                  <a:pt x="4337" y="29972"/>
                </a:cubicBezTo>
                <a:cubicBezTo>
                  <a:pt x="4600" y="29986"/>
                  <a:pt x="4856" y="29994"/>
                  <a:pt x="5112" y="29994"/>
                </a:cubicBezTo>
                <a:cubicBezTo>
                  <a:pt x="5474" y="29994"/>
                  <a:pt x="5834" y="29978"/>
                  <a:pt x="6205" y="29939"/>
                </a:cubicBezTo>
                <a:cubicBezTo>
                  <a:pt x="7006" y="29839"/>
                  <a:pt x="7840" y="29672"/>
                  <a:pt x="8640" y="29672"/>
                </a:cubicBezTo>
                <a:cubicBezTo>
                  <a:pt x="10542" y="29672"/>
                  <a:pt x="12410" y="29439"/>
                  <a:pt x="14311" y="29372"/>
                </a:cubicBezTo>
                <a:cubicBezTo>
                  <a:pt x="16246" y="29305"/>
                  <a:pt x="18180" y="29105"/>
                  <a:pt x="20148" y="29105"/>
                </a:cubicBezTo>
                <a:cubicBezTo>
                  <a:pt x="21383" y="29105"/>
                  <a:pt x="22617" y="28938"/>
                  <a:pt x="23851" y="28872"/>
                </a:cubicBezTo>
                <a:cubicBezTo>
                  <a:pt x="25953" y="28771"/>
                  <a:pt x="28021" y="28638"/>
                  <a:pt x="30122" y="28571"/>
                </a:cubicBezTo>
                <a:cubicBezTo>
                  <a:pt x="30483" y="28565"/>
                  <a:pt x="30843" y="28563"/>
                  <a:pt x="31203" y="28563"/>
                </a:cubicBezTo>
                <a:cubicBezTo>
                  <a:pt x="32878" y="28563"/>
                  <a:pt x="34552" y="28622"/>
                  <a:pt x="36227" y="28705"/>
                </a:cubicBezTo>
                <a:cubicBezTo>
                  <a:pt x="36740" y="28740"/>
                  <a:pt x="37250" y="28754"/>
                  <a:pt x="37760" y="28754"/>
                </a:cubicBezTo>
                <a:cubicBezTo>
                  <a:pt x="39172" y="28754"/>
                  <a:pt x="40576" y="28645"/>
                  <a:pt x="41997" y="28571"/>
                </a:cubicBezTo>
                <a:cubicBezTo>
                  <a:pt x="42303" y="28560"/>
                  <a:pt x="42608" y="28555"/>
                  <a:pt x="42913" y="28555"/>
                </a:cubicBezTo>
                <a:cubicBezTo>
                  <a:pt x="44071" y="28555"/>
                  <a:pt x="45228" y="28621"/>
                  <a:pt x="46385" y="28621"/>
                </a:cubicBezTo>
                <a:cubicBezTo>
                  <a:pt x="46691" y="28621"/>
                  <a:pt x="46996" y="28616"/>
                  <a:pt x="47301" y="28605"/>
                </a:cubicBezTo>
                <a:cubicBezTo>
                  <a:pt x="49102" y="28538"/>
                  <a:pt x="50837" y="28138"/>
                  <a:pt x="52572" y="27571"/>
                </a:cubicBezTo>
                <a:cubicBezTo>
                  <a:pt x="53439" y="27304"/>
                  <a:pt x="54006" y="26703"/>
                  <a:pt x="54440" y="25936"/>
                </a:cubicBezTo>
                <a:cubicBezTo>
                  <a:pt x="55540" y="24068"/>
                  <a:pt x="55507" y="22033"/>
                  <a:pt x="55474" y="19999"/>
                </a:cubicBezTo>
                <a:cubicBezTo>
                  <a:pt x="55474" y="19832"/>
                  <a:pt x="55374" y="19665"/>
                  <a:pt x="55374" y="19465"/>
                </a:cubicBezTo>
                <a:cubicBezTo>
                  <a:pt x="55540" y="17964"/>
                  <a:pt x="55607" y="16429"/>
                  <a:pt x="55740" y="14895"/>
                </a:cubicBezTo>
                <a:cubicBezTo>
                  <a:pt x="55974" y="12860"/>
                  <a:pt x="56207" y="10859"/>
                  <a:pt x="56074" y="8824"/>
                </a:cubicBezTo>
                <a:cubicBezTo>
                  <a:pt x="56074" y="8590"/>
                  <a:pt x="56074" y="8323"/>
                  <a:pt x="56107" y="8090"/>
                </a:cubicBezTo>
                <a:cubicBezTo>
                  <a:pt x="56308" y="6789"/>
                  <a:pt x="56207" y="5455"/>
                  <a:pt x="55907" y="4154"/>
                </a:cubicBezTo>
                <a:cubicBezTo>
                  <a:pt x="55774" y="3453"/>
                  <a:pt x="55407" y="2920"/>
                  <a:pt x="54873" y="2453"/>
                </a:cubicBezTo>
                <a:cubicBezTo>
                  <a:pt x="54573" y="2186"/>
                  <a:pt x="54239" y="1886"/>
                  <a:pt x="53872" y="1719"/>
                </a:cubicBezTo>
                <a:cubicBezTo>
                  <a:pt x="53205" y="1419"/>
                  <a:pt x="52605" y="918"/>
                  <a:pt x="51804" y="885"/>
                </a:cubicBezTo>
                <a:cubicBezTo>
                  <a:pt x="49269" y="751"/>
                  <a:pt x="46767" y="585"/>
                  <a:pt x="44266" y="518"/>
                </a:cubicBezTo>
                <a:cubicBezTo>
                  <a:pt x="39829" y="418"/>
                  <a:pt x="35426" y="551"/>
                  <a:pt x="30989" y="218"/>
                </a:cubicBezTo>
                <a:cubicBezTo>
                  <a:pt x="29344" y="88"/>
                  <a:pt x="27671" y="0"/>
                  <a:pt x="25997" y="0"/>
                </a:cubicBezTo>
                <a:close/>
              </a:path>
            </a:pathLst>
          </a:custGeom>
          <a:solidFill>
            <a:srgbClr val="EEEEEE"/>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3205;p40">
            <a:extLst>
              <a:ext uri="{FF2B5EF4-FFF2-40B4-BE49-F238E27FC236}">
                <a16:creationId xmlns:a16="http://schemas.microsoft.com/office/drawing/2014/main" id="{EF8276F0-AF35-4715-8F21-210E9AEA172C}"/>
              </a:ext>
            </a:extLst>
          </p:cNvPr>
          <p:cNvSpPr/>
          <p:nvPr/>
        </p:nvSpPr>
        <p:spPr>
          <a:xfrm>
            <a:off x="4684364" y="4038853"/>
            <a:ext cx="604222" cy="536164"/>
          </a:xfrm>
          <a:custGeom>
            <a:avLst/>
            <a:gdLst/>
            <a:ahLst/>
            <a:cxnLst/>
            <a:rect l="l" t="t" r="r" b="b"/>
            <a:pathLst>
              <a:path w="19715" h="20900" extrusionOk="0">
                <a:moveTo>
                  <a:pt x="9613" y="1"/>
                </a:moveTo>
                <a:cubicBezTo>
                  <a:pt x="8599" y="1"/>
                  <a:pt x="7632" y="282"/>
                  <a:pt x="6739" y="803"/>
                </a:cubicBezTo>
                <a:cubicBezTo>
                  <a:pt x="4604" y="2037"/>
                  <a:pt x="3136" y="3839"/>
                  <a:pt x="2269" y="6140"/>
                </a:cubicBezTo>
                <a:cubicBezTo>
                  <a:pt x="1435" y="8342"/>
                  <a:pt x="601" y="10543"/>
                  <a:pt x="301" y="12912"/>
                </a:cubicBezTo>
                <a:cubicBezTo>
                  <a:pt x="168" y="13846"/>
                  <a:pt x="67" y="14746"/>
                  <a:pt x="201" y="15647"/>
                </a:cubicBezTo>
                <a:cubicBezTo>
                  <a:pt x="334" y="16381"/>
                  <a:pt x="334" y="17048"/>
                  <a:pt x="134" y="17749"/>
                </a:cubicBezTo>
                <a:cubicBezTo>
                  <a:pt x="1" y="18282"/>
                  <a:pt x="134" y="18582"/>
                  <a:pt x="568" y="18849"/>
                </a:cubicBezTo>
                <a:cubicBezTo>
                  <a:pt x="1135" y="19216"/>
                  <a:pt x="1735" y="19583"/>
                  <a:pt x="2236" y="20017"/>
                </a:cubicBezTo>
                <a:cubicBezTo>
                  <a:pt x="2912" y="20626"/>
                  <a:pt x="3634" y="20899"/>
                  <a:pt x="4423" y="20899"/>
                </a:cubicBezTo>
                <a:cubicBezTo>
                  <a:pt x="4801" y="20899"/>
                  <a:pt x="5194" y="20836"/>
                  <a:pt x="5605" y="20717"/>
                </a:cubicBezTo>
                <a:cubicBezTo>
                  <a:pt x="7339" y="20150"/>
                  <a:pt x="9141" y="19850"/>
                  <a:pt x="10942" y="19483"/>
                </a:cubicBezTo>
                <a:cubicBezTo>
                  <a:pt x="12543" y="19150"/>
                  <a:pt x="14244" y="19216"/>
                  <a:pt x="15845" y="18816"/>
                </a:cubicBezTo>
                <a:cubicBezTo>
                  <a:pt x="16246" y="18516"/>
                  <a:pt x="16646" y="18249"/>
                  <a:pt x="17013" y="17949"/>
                </a:cubicBezTo>
                <a:cubicBezTo>
                  <a:pt x="17280" y="17749"/>
                  <a:pt x="17580" y="17482"/>
                  <a:pt x="17580" y="17115"/>
                </a:cubicBezTo>
                <a:cubicBezTo>
                  <a:pt x="17613" y="16247"/>
                  <a:pt x="18214" y="15747"/>
                  <a:pt x="18781" y="15247"/>
                </a:cubicBezTo>
                <a:cubicBezTo>
                  <a:pt x="19081" y="14313"/>
                  <a:pt x="19348" y="13379"/>
                  <a:pt x="19515" y="12445"/>
                </a:cubicBezTo>
                <a:cubicBezTo>
                  <a:pt x="19581" y="12011"/>
                  <a:pt x="19715" y="11577"/>
                  <a:pt x="19648" y="11144"/>
                </a:cubicBezTo>
                <a:cubicBezTo>
                  <a:pt x="19515" y="9476"/>
                  <a:pt x="19114" y="7942"/>
                  <a:pt x="17914" y="6707"/>
                </a:cubicBezTo>
                <a:cubicBezTo>
                  <a:pt x="17346" y="6340"/>
                  <a:pt x="16946" y="5807"/>
                  <a:pt x="16479" y="5340"/>
                </a:cubicBezTo>
                <a:cubicBezTo>
                  <a:pt x="16346" y="5173"/>
                  <a:pt x="16246" y="4939"/>
                  <a:pt x="16212" y="4706"/>
                </a:cubicBezTo>
                <a:cubicBezTo>
                  <a:pt x="16112" y="3872"/>
                  <a:pt x="15845" y="3138"/>
                  <a:pt x="15312" y="2504"/>
                </a:cubicBezTo>
                <a:cubicBezTo>
                  <a:pt x="15245" y="2404"/>
                  <a:pt x="15278" y="2271"/>
                  <a:pt x="15245" y="2137"/>
                </a:cubicBezTo>
                <a:cubicBezTo>
                  <a:pt x="15178" y="2104"/>
                  <a:pt x="15078" y="2071"/>
                  <a:pt x="15011" y="2037"/>
                </a:cubicBezTo>
                <a:lnTo>
                  <a:pt x="14978" y="2037"/>
                </a:lnTo>
                <a:cubicBezTo>
                  <a:pt x="13977" y="1003"/>
                  <a:pt x="12810" y="303"/>
                  <a:pt x="11376" y="169"/>
                </a:cubicBezTo>
                <a:cubicBezTo>
                  <a:pt x="11142" y="136"/>
                  <a:pt x="10909" y="136"/>
                  <a:pt x="10675" y="103"/>
                </a:cubicBezTo>
                <a:cubicBezTo>
                  <a:pt x="10316" y="34"/>
                  <a:pt x="9962" y="1"/>
                  <a:pt x="9613" y="1"/>
                </a:cubicBezTo>
                <a:close/>
              </a:path>
            </a:pathLst>
          </a:custGeom>
          <a:solidFill>
            <a:srgbClr val="92D050"/>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133" b="1" i="0" u="none" strike="noStrike" kern="0" cap="none" spc="0" normalizeH="0" baseline="0" noProof="0" dirty="0">
                <a:ln>
                  <a:noFill/>
                </a:ln>
                <a:solidFill>
                  <a:srgbClr val="000000"/>
                </a:solidFill>
                <a:effectLst/>
                <a:uLnTx/>
                <a:uFillTx/>
                <a:latin typeface="Fira Sans"/>
                <a:ea typeface="Fira Sans"/>
                <a:cs typeface="Fira Sans"/>
                <a:sym typeface="Fira Sans"/>
              </a:rPr>
              <a:t>3</a:t>
            </a:r>
            <a:endParaRPr kumimoji="0" sz="1867" b="0" i="0" u="none" strike="noStrike" kern="0" cap="none" spc="0" normalizeH="0" baseline="0" noProof="0" dirty="0">
              <a:ln>
                <a:noFill/>
              </a:ln>
              <a:solidFill>
                <a:srgbClr val="000000"/>
              </a:solidFill>
              <a:effectLst/>
              <a:uLnTx/>
              <a:uFillTx/>
              <a:latin typeface="Fira Sans"/>
              <a:ea typeface="Fira Sans"/>
              <a:cs typeface="Fira Sans"/>
              <a:sym typeface="Fira Sans"/>
            </a:endParaRPr>
          </a:p>
        </p:txBody>
      </p:sp>
      <p:sp>
        <p:nvSpPr>
          <p:cNvPr id="21" name="Synergistically utilize technically sound portals with frictionless chains. Dramatically customize…">
            <a:extLst>
              <a:ext uri="{FF2B5EF4-FFF2-40B4-BE49-F238E27FC236}">
                <a16:creationId xmlns:a16="http://schemas.microsoft.com/office/drawing/2014/main" id="{EC1D9636-18E8-4E2F-B1FD-53004E7C67CD}"/>
              </a:ext>
            </a:extLst>
          </p:cNvPr>
          <p:cNvSpPr txBox="1"/>
          <p:nvPr/>
        </p:nvSpPr>
        <p:spPr>
          <a:xfrm>
            <a:off x="5092534" y="4248753"/>
            <a:ext cx="5723909" cy="1041632"/>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0" defTabSz="412750" hangingPunct="0">
              <a:lnSpc>
                <a:spcPct val="150000"/>
              </a:lnSpc>
              <a:defRPr sz="2000" b="0">
                <a:solidFill>
                  <a:srgbClr val="1C1F25"/>
                </a:solidFill>
                <a:latin typeface="Roboto Bold"/>
                <a:ea typeface="Roboto Bold"/>
                <a:cs typeface="Roboto Bold"/>
                <a:sym typeface="Roboto Bold"/>
              </a:defRPr>
            </a:pPr>
            <a:r>
              <a:rPr lang="vi-VN" sz="2400" dirty="0">
                <a:solidFill>
                  <a:srgbClr val="1C1F25"/>
                </a:solidFill>
                <a:latin typeface="Times New Roman" panose="02020603050405020304" pitchFamily="18" charset="0"/>
                <a:cs typeface="Times New Roman" panose="02020603050405020304" pitchFamily="18" charset="0"/>
                <a:sym typeface="Roboto Bold"/>
              </a:rPr>
              <a:t>Sử dụng thông tin chính xác, tin cậy trong khi thuật lại sự kiện.</a:t>
            </a:r>
          </a:p>
        </p:txBody>
      </p:sp>
    </p:spTree>
    <p:extLst>
      <p:ext uri="{BB962C8B-B14F-4D97-AF65-F5344CB8AC3E}">
        <p14:creationId xmlns:p14="http://schemas.microsoft.com/office/powerpoint/2010/main" val="5573326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animBg="1"/>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A8B22279-63A3-48AE-AAB1-9B5162A178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7368" y="2903888"/>
            <a:ext cx="4515725" cy="3709346"/>
          </a:xfrm>
          <a:prstGeom prst="rect">
            <a:avLst/>
          </a:prstGeom>
        </p:spPr>
      </p:pic>
      <p:sp>
        <p:nvSpPr>
          <p:cNvPr id="6" name="Google Shape;3188;p40">
            <a:extLst>
              <a:ext uri="{FF2B5EF4-FFF2-40B4-BE49-F238E27FC236}">
                <a16:creationId xmlns:a16="http://schemas.microsoft.com/office/drawing/2014/main" id="{24918AD8-2CA9-4CB9-AF26-4C410BA6B0CD}"/>
              </a:ext>
            </a:extLst>
          </p:cNvPr>
          <p:cNvSpPr/>
          <p:nvPr/>
        </p:nvSpPr>
        <p:spPr>
          <a:xfrm>
            <a:off x="4760326" y="1308587"/>
            <a:ext cx="6347941" cy="943546"/>
          </a:xfrm>
          <a:custGeom>
            <a:avLst/>
            <a:gdLst/>
            <a:ahLst/>
            <a:cxnLst/>
            <a:rect l="l" t="t" r="r" b="b"/>
            <a:pathLst>
              <a:path w="56308" h="29995" extrusionOk="0">
                <a:moveTo>
                  <a:pt x="25997" y="0"/>
                </a:moveTo>
                <a:cubicBezTo>
                  <a:pt x="25091" y="0"/>
                  <a:pt x="24186" y="26"/>
                  <a:pt x="23284" y="84"/>
                </a:cubicBezTo>
                <a:cubicBezTo>
                  <a:pt x="20982" y="251"/>
                  <a:pt x="18647" y="251"/>
                  <a:pt x="16312" y="351"/>
                </a:cubicBezTo>
                <a:cubicBezTo>
                  <a:pt x="14845" y="418"/>
                  <a:pt x="13377" y="618"/>
                  <a:pt x="11909" y="785"/>
                </a:cubicBezTo>
                <a:cubicBezTo>
                  <a:pt x="10869" y="904"/>
                  <a:pt x="9855" y="1234"/>
                  <a:pt x="8798" y="1234"/>
                </a:cubicBezTo>
                <a:cubicBezTo>
                  <a:pt x="8668" y="1234"/>
                  <a:pt x="8538" y="1229"/>
                  <a:pt x="8407" y="1218"/>
                </a:cubicBezTo>
                <a:cubicBezTo>
                  <a:pt x="8240" y="1198"/>
                  <a:pt x="8075" y="1188"/>
                  <a:pt x="7911" y="1188"/>
                </a:cubicBezTo>
                <a:cubicBezTo>
                  <a:pt x="6763" y="1188"/>
                  <a:pt x="5680" y="1648"/>
                  <a:pt x="4571" y="1852"/>
                </a:cubicBezTo>
                <a:cubicBezTo>
                  <a:pt x="3436" y="2019"/>
                  <a:pt x="2536" y="2519"/>
                  <a:pt x="1735" y="3420"/>
                </a:cubicBezTo>
                <a:cubicBezTo>
                  <a:pt x="1101" y="4120"/>
                  <a:pt x="701" y="4854"/>
                  <a:pt x="668" y="5688"/>
                </a:cubicBezTo>
                <a:cubicBezTo>
                  <a:pt x="601" y="7856"/>
                  <a:pt x="268" y="9991"/>
                  <a:pt x="268" y="12160"/>
                </a:cubicBezTo>
                <a:cubicBezTo>
                  <a:pt x="268" y="12360"/>
                  <a:pt x="268" y="12560"/>
                  <a:pt x="234" y="12760"/>
                </a:cubicBezTo>
                <a:cubicBezTo>
                  <a:pt x="1" y="14795"/>
                  <a:pt x="101" y="16830"/>
                  <a:pt x="167" y="18864"/>
                </a:cubicBezTo>
                <a:cubicBezTo>
                  <a:pt x="234" y="20599"/>
                  <a:pt x="501" y="22267"/>
                  <a:pt x="634" y="24001"/>
                </a:cubicBezTo>
                <a:cubicBezTo>
                  <a:pt x="801" y="25703"/>
                  <a:pt x="1368" y="27270"/>
                  <a:pt x="2336" y="28671"/>
                </a:cubicBezTo>
                <a:cubicBezTo>
                  <a:pt x="2803" y="29405"/>
                  <a:pt x="3436" y="29906"/>
                  <a:pt x="4337" y="29972"/>
                </a:cubicBezTo>
                <a:cubicBezTo>
                  <a:pt x="4600" y="29986"/>
                  <a:pt x="4856" y="29994"/>
                  <a:pt x="5112" y="29994"/>
                </a:cubicBezTo>
                <a:cubicBezTo>
                  <a:pt x="5474" y="29994"/>
                  <a:pt x="5834" y="29978"/>
                  <a:pt x="6205" y="29939"/>
                </a:cubicBezTo>
                <a:cubicBezTo>
                  <a:pt x="7006" y="29839"/>
                  <a:pt x="7840" y="29672"/>
                  <a:pt x="8640" y="29672"/>
                </a:cubicBezTo>
                <a:cubicBezTo>
                  <a:pt x="10542" y="29672"/>
                  <a:pt x="12410" y="29439"/>
                  <a:pt x="14311" y="29372"/>
                </a:cubicBezTo>
                <a:cubicBezTo>
                  <a:pt x="16246" y="29305"/>
                  <a:pt x="18180" y="29105"/>
                  <a:pt x="20148" y="29105"/>
                </a:cubicBezTo>
                <a:cubicBezTo>
                  <a:pt x="21383" y="29105"/>
                  <a:pt x="22617" y="28938"/>
                  <a:pt x="23851" y="28872"/>
                </a:cubicBezTo>
                <a:cubicBezTo>
                  <a:pt x="25953" y="28771"/>
                  <a:pt x="28021" y="28638"/>
                  <a:pt x="30122" y="28571"/>
                </a:cubicBezTo>
                <a:cubicBezTo>
                  <a:pt x="30483" y="28565"/>
                  <a:pt x="30843" y="28563"/>
                  <a:pt x="31203" y="28563"/>
                </a:cubicBezTo>
                <a:cubicBezTo>
                  <a:pt x="32878" y="28563"/>
                  <a:pt x="34552" y="28622"/>
                  <a:pt x="36227" y="28705"/>
                </a:cubicBezTo>
                <a:cubicBezTo>
                  <a:pt x="36740" y="28740"/>
                  <a:pt x="37250" y="28754"/>
                  <a:pt x="37760" y="28754"/>
                </a:cubicBezTo>
                <a:cubicBezTo>
                  <a:pt x="39172" y="28754"/>
                  <a:pt x="40576" y="28645"/>
                  <a:pt x="41997" y="28571"/>
                </a:cubicBezTo>
                <a:cubicBezTo>
                  <a:pt x="42303" y="28560"/>
                  <a:pt x="42608" y="28555"/>
                  <a:pt x="42913" y="28555"/>
                </a:cubicBezTo>
                <a:cubicBezTo>
                  <a:pt x="44071" y="28555"/>
                  <a:pt x="45228" y="28621"/>
                  <a:pt x="46385" y="28621"/>
                </a:cubicBezTo>
                <a:cubicBezTo>
                  <a:pt x="46691" y="28621"/>
                  <a:pt x="46996" y="28616"/>
                  <a:pt x="47301" y="28605"/>
                </a:cubicBezTo>
                <a:cubicBezTo>
                  <a:pt x="49102" y="28538"/>
                  <a:pt x="50837" y="28138"/>
                  <a:pt x="52572" y="27571"/>
                </a:cubicBezTo>
                <a:cubicBezTo>
                  <a:pt x="53439" y="27304"/>
                  <a:pt x="54006" y="26703"/>
                  <a:pt x="54440" y="25936"/>
                </a:cubicBezTo>
                <a:cubicBezTo>
                  <a:pt x="55540" y="24068"/>
                  <a:pt x="55507" y="22033"/>
                  <a:pt x="55474" y="19999"/>
                </a:cubicBezTo>
                <a:cubicBezTo>
                  <a:pt x="55474" y="19832"/>
                  <a:pt x="55374" y="19665"/>
                  <a:pt x="55374" y="19465"/>
                </a:cubicBezTo>
                <a:cubicBezTo>
                  <a:pt x="55540" y="17964"/>
                  <a:pt x="55607" y="16429"/>
                  <a:pt x="55740" y="14895"/>
                </a:cubicBezTo>
                <a:cubicBezTo>
                  <a:pt x="55974" y="12860"/>
                  <a:pt x="56207" y="10859"/>
                  <a:pt x="56074" y="8824"/>
                </a:cubicBezTo>
                <a:cubicBezTo>
                  <a:pt x="56074" y="8590"/>
                  <a:pt x="56074" y="8323"/>
                  <a:pt x="56107" y="8090"/>
                </a:cubicBezTo>
                <a:cubicBezTo>
                  <a:pt x="56308" y="6789"/>
                  <a:pt x="56207" y="5455"/>
                  <a:pt x="55907" y="4154"/>
                </a:cubicBezTo>
                <a:cubicBezTo>
                  <a:pt x="55774" y="3453"/>
                  <a:pt x="55407" y="2920"/>
                  <a:pt x="54873" y="2453"/>
                </a:cubicBezTo>
                <a:cubicBezTo>
                  <a:pt x="54573" y="2186"/>
                  <a:pt x="54239" y="1886"/>
                  <a:pt x="53872" y="1719"/>
                </a:cubicBezTo>
                <a:cubicBezTo>
                  <a:pt x="53205" y="1419"/>
                  <a:pt x="52605" y="918"/>
                  <a:pt x="51804" y="885"/>
                </a:cubicBezTo>
                <a:cubicBezTo>
                  <a:pt x="49269" y="751"/>
                  <a:pt x="46767" y="585"/>
                  <a:pt x="44266" y="518"/>
                </a:cubicBezTo>
                <a:cubicBezTo>
                  <a:pt x="39829" y="418"/>
                  <a:pt x="35426" y="551"/>
                  <a:pt x="30989" y="218"/>
                </a:cubicBezTo>
                <a:cubicBezTo>
                  <a:pt x="29344" y="88"/>
                  <a:pt x="27671" y="0"/>
                  <a:pt x="25997" y="0"/>
                </a:cubicBezTo>
                <a:close/>
              </a:path>
            </a:pathLst>
          </a:custGeom>
          <a:solidFill>
            <a:srgbClr val="EEEEEE"/>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3189;p40">
            <a:extLst>
              <a:ext uri="{FF2B5EF4-FFF2-40B4-BE49-F238E27FC236}">
                <a16:creationId xmlns:a16="http://schemas.microsoft.com/office/drawing/2014/main" id="{F3605B29-0ACC-4172-8E12-8C2881C28053}"/>
              </a:ext>
            </a:extLst>
          </p:cNvPr>
          <p:cNvSpPr/>
          <p:nvPr/>
        </p:nvSpPr>
        <p:spPr>
          <a:xfrm>
            <a:off x="4729798" y="962697"/>
            <a:ext cx="604222" cy="536164"/>
          </a:xfrm>
          <a:custGeom>
            <a:avLst/>
            <a:gdLst/>
            <a:ahLst/>
            <a:cxnLst/>
            <a:rect l="l" t="t" r="r" b="b"/>
            <a:pathLst>
              <a:path w="19715" h="20900" extrusionOk="0">
                <a:moveTo>
                  <a:pt x="9613" y="1"/>
                </a:moveTo>
                <a:cubicBezTo>
                  <a:pt x="8599" y="1"/>
                  <a:pt x="7632" y="282"/>
                  <a:pt x="6739" y="803"/>
                </a:cubicBezTo>
                <a:cubicBezTo>
                  <a:pt x="4604" y="2037"/>
                  <a:pt x="3136" y="3839"/>
                  <a:pt x="2269" y="6140"/>
                </a:cubicBezTo>
                <a:cubicBezTo>
                  <a:pt x="1435" y="8342"/>
                  <a:pt x="601" y="10543"/>
                  <a:pt x="301" y="12912"/>
                </a:cubicBezTo>
                <a:cubicBezTo>
                  <a:pt x="168" y="13846"/>
                  <a:pt x="67" y="14746"/>
                  <a:pt x="201" y="15647"/>
                </a:cubicBezTo>
                <a:cubicBezTo>
                  <a:pt x="334" y="16381"/>
                  <a:pt x="334" y="17048"/>
                  <a:pt x="134" y="17749"/>
                </a:cubicBezTo>
                <a:cubicBezTo>
                  <a:pt x="1" y="18282"/>
                  <a:pt x="134" y="18582"/>
                  <a:pt x="568" y="18849"/>
                </a:cubicBezTo>
                <a:cubicBezTo>
                  <a:pt x="1135" y="19216"/>
                  <a:pt x="1735" y="19583"/>
                  <a:pt x="2236" y="20017"/>
                </a:cubicBezTo>
                <a:cubicBezTo>
                  <a:pt x="2912" y="20626"/>
                  <a:pt x="3634" y="20899"/>
                  <a:pt x="4423" y="20899"/>
                </a:cubicBezTo>
                <a:cubicBezTo>
                  <a:pt x="4801" y="20899"/>
                  <a:pt x="5194" y="20836"/>
                  <a:pt x="5605" y="20717"/>
                </a:cubicBezTo>
                <a:cubicBezTo>
                  <a:pt x="7339" y="20150"/>
                  <a:pt x="9141" y="19850"/>
                  <a:pt x="10942" y="19483"/>
                </a:cubicBezTo>
                <a:cubicBezTo>
                  <a:pt x="12543" y="19150"/>
                  <a:pt x="14244" y="19216"/>
                  <a:pt x="15845" y="18816"/>
                </a:cubicBezTo>
                <a:cubicBezTo>
                  <a:pt x="16246" y="18516"/>
                  <a:pt x="16646" y="18249"/>
                  <a:pt x="17013" y="17949"/>
                </a:cubicBezTo>
                <a:cubicBezTo>
                  <a:pt x="17280" y="17749"/>
                  <a:pt x="17580" y="17482"/>
                  <a:pt x="17580" y="17115"/>
                </a:cubicBezTo>
                <a:cubicBezTo>
                  <a:pt x="17613" y="16247"/>
                  <a:pt x="18214" y="15747"/>
                  <a:pt x="18781" y="15247"/>
                </a:cubicBezTo>
                <a:cubicBezTo>
                  <a:pt x="19081" y="14313"/>
                  <a:pt x="19348" y="13379"/>
                  <a:pt x="19515" y="12445"/>
                </a:cubicBezTo>
                <a:cubicBezTo>
                  <a:pt x="19581" y="12011"/>
                  <a:pt x="19715" y="11577"/>
                  <a:pt x="19648" y="11144"/>
                </a:cubicBezTo>
                <a:cubicBezTo>
                  <a:pt x="19515" y="9476"/>
                  <a:pt x="19114" y="7942"/>
                  <a:pt x="17914" y="6707"/>
                </a:cubicBezTo>
                <a:cubicBezTo>
                  <a:pt x="17346" y="6340"/>
                  <a:pt x="16946" y="5807"/>
                  <a:pt x="16479" y="5340"/>
                </a:cubicBezTo>
                <a:cubicBezTo>
                  <a:pt x="16346" y="5173"/>
                  <a:pt x="16246" y="4939"/>
                  <a:pt x="16212" y="4706"/>
                </a:cubicBezTo>
                <a:cubicBezTo>
                  <a:pt x="16112" y="3872"/>
                  <a:pt x="15845" y="3138"/>
                  <a:pt x="15312" y="2504"/>
                </a:cubicBezTo>
                <a:cubicBezTo>
                  <a:pt x="15245" y="2404"/>
                  <a:pt x="15278" y="2271"/>
                  <a:pt x="15245" y="2137"/>
                </a:cubicBezTo>
                <a:cubicBezTo>
                  <a:pt x="15178" y="2104"/>
                  <a:pt x="15078" y="2071"/>
                  <a:pt x="15011" y="2037"/>
                </a:cubicBezTo>
                <a:lnTo>
                  <a:pt x="14978" y="2037"/>
                </a:lnTo>
                <a:cubicBezTo>
                  <a:pt x="13977" y="1003"/>
                  <a:pt x="12810" y="303"/>
                  <a:pt x="11376" y="169"/>
                </a:cubicBezTo>
                <a:cubicBezTo>
                  <a:pt x="11142" y="136"/>
                  <a:pt x="10909" y="136"/>
                  <a:pt x="10675" y="103"/>
                </a:cubicBezTo>
                <a:cubicBezTo>
                  <a:pt x="10316" y="34"/>
                  <a:pt x="9962" y="1"/>
                  <a:pt x="9613" y="1"/>
                </a:cubicBezTo>
                <a:close/>
              </a:path>
            </a:pathLst>
          </a:custGeom>
          <a:solidFill>
            <a:srgbClr val="EBC05A"/>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133" b="1" i="0" u="none" strike="noStrike" kern="0" cap="none" spc="0" normalizeH="0" baseline="0" noProof="0" dirty="0">
                <a:ln>
                  <a:noFill/>
                </a:ln>
                <a:solidFill>
                  <a:srgbClr val="000000"/>
                </a:solidFill>
                <a:effectLst/>
                <a:uLnTx/>
                <a:uFillTx/>
                <a:latin typeface="Fira Sans Extra Condensed"/>
                <a:ea typeface="Fira Sans Extra Condensed"/>
                <a:cs typeface="Fira Sans Extra Condensed"/>
                <a:sym typeface="Fira Sans Extra Condensed"/>
              </a:rPr>
              <a:t>4</a:t>
            </a:r>
            <a:endParaRPr kumimoji="0" sz="2133" b="1" i="0" u="none" strike="noStrike" kern="0" cap="none" spc="0" normalizeH="0" baseline="0" noProof="0" dirty="0">
              <a:ln>
                <a:noFill/>
              </a:ln>
              <a:solidFill>
                <a:srgbClr val="000000"/>
              </a:solidFill>
              <a:effectLst/>
              <a:uLnTx/>
              <a:uFillTx/>
              <a:latin typeface="Fira Sans Extra Condensed"/>
              <a:ea typeface="Fira Sans Extra Condensed"/>
              <a:cs typeface="Fira Sans Extra Condensed"/>
              <a:sym typeface="Fira Sans Extra Condensed"/>
            </a:endParaRPr>
          </a:p>
        </p:txBody>
      </p:sp>
      <p:sp>
        <p:nvSpPr>
          <p:cNvPr id="10" name="Google Shape;3190;p40">
            <a:extLst>
              <a:ext uri="{FF2B5EF4-FFF2-40B4-BE49-F238E27FC236}">
                <a16:creationId xmlns:a16="http://schemas.microsoft.com/office/drawing/2014/main" id="{16097CA0-4FC6-4E17-ABD4-B19A4A797D7D}"/>
              </a:ext>
            </a:extLst>
          </p:cNvPr>
          <p:cNvSpPr/>
          <p:nvPr/>
        </p:nvSpPr>
        <p:spPr>
          <a:xfrm>
            <a:off x="5000136" y="1362280"/>
            <a:ext cx="899" cy="26"/>
          </a:xfrm>
          <a:custGeom>
            <a:avLst/>
            <a:gdLst/>
            <a:ahLst/>
            <a:cxnLst/>
            <a:rect l="l" t="t" r="r" b="b"/>
            <a:pathLst>
              <a:path w="34" h="1" extrusionOk="0">
                <a:moveTo>
                  <a:pt x="33" y="0"/>
                </a:moveTo>
                <a:cubicBezTo>
                  <a:pt x="33" y="0"/>
                  <a:pt x="0" y="0"/>
                  <a:pt x="0" y="0"/>
                </a:cubicBezTo>
                <a:cubicBezTo>
                  <a:pt x="33" y="0"/>
                  <a:pt x="33" y="0"/>
                  <a:pt x="33" y="0"/>
                </a:cubicBezTo>
                <a:close/>
              </a:path>
            </a:pathLst>
          </a:custGeom>
          <a:solidFill>
            <a:srgbClr val="E1A95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3204;p40">
            <a:extLst>
              <a:ext uri="{FF2B5EF4-FFF2-40B4-BE49-F238E27FC236}">
                <a16:creationId xmlns:a16="http://schemas.microsoft.com/office/drawing/2014/main" id="{EAF896B8-D943-4CBE-8BC0-2E572C73E81E}"/>
              </a:ext>
            </a:extLst>
          </p:cNvPr>
          <p:cNvSpPr/>
          <p:nvPr/>
        </p:nvSpPr>
        <p:spPr>
          <a:xfrm>
            <a:off x="4490889" y="2555693"/>
            <a:ext cx="6259608" cy="696390"/>
          </a:xfrm>
          <a:custGeom>
            <a:avLst/>
            <a:gdLst/>
            <a:ahLst/>
            <a:cxnLst/>
            <a:rect l="l" t="t" r="r" b="b"/>
            <a:pathLst>
              <a:path w="56308" h="29995" extrusionOk="0">
                <a:moveTo>
                  <a:pt x="25997" y="0"/>
                </a:moveTo>
                <a:cubicBezTo>
                  <a:pt x="25091" y="0"/>
                  <a:pt x="24186" y="26"/>
                  <a:pt x="23284" y="84"/>
                </a:cubicBezTo>
                <a:cubicBezTo>
                  <a:pt x="20982" y="251"/>
                  <a:pt x="18647" y="251"/>
                  <a:pt x="16312" y="351"/>
                </a:cubicBezTo>
                <a:cubicBezTo>
                  <a:pt x="14845" y="418"/>
                  <a:pt x="13377" y="618"/>
                  <a:pt x="11909" y="785"/>
                </a:cubicBezTo>
                <a:cubicBezTo>
                  <a:pt x="10869" y="904"/>
                  <a:pt x="9855" y="1234"/>
                  <a:pt x="8798" y="1234"/>
                </a:cubicBezTo>
                <a:cubicBezTo>
                  <a:pt x="8668" y="1234"/>
                  <a:pt x="8538" y="1229"/>
                  <a:pt x="8407" y="1218"/>
                </a:cubicBezTo>
                <a:cubicBezTo>
                  <a:pt x="8240" y="1198"/>
                  <a:pt x="8075" y="1188"/>
                  <a:pt x="7911" y="1188"/>
                </a:cubicBezTo>
                <a:cubicBezTo>
                  <a:pt x="6763" y="1188"/>
                  <a:pt x="5680" y="1648"/>
                  <a:pt x="4571" y="1852"/>
                </a:cubicBezTo>
                <a:cubicBezTo>
                  <a:pt x="3436" y="2019"/>
                  <a:pt x="2536" y="2519"/>
                  <a:pt x="1735" y="3420"/>
                </a:cubicBezTo>
                <a:cubicBezTo>
                  <a:pt x="1101" y="4120"/>
                  <a:pt x="701" y="4854"/>
                  <a:pt x="668" y="5688"/>
                </a:cubicBezTo>
                <a:cubicBezTo>
                  <a:pt x="601" y="7856"/>
                  <a:pt x="268" y="9991"/>
                  <a:pt x="268" y="12160"/>
                </a:cubicBezTo>
                <a:cubicBezTo>
                  <a:pt x="268" y="12360"/>
                  <a:pt x="268" y="12560"/>
                  <a:pt x="234" y="12760"/>
                </a:cubicBezTo>
                <a:cubicBezTo>
                  <a:pt x="1" y="14795"/>
                  <a:pt x="101" y="16830"/>
                  <a:pt x="167" y="18864"/>
                </a:cubicBezTo>
                <a:cubicBezTo>
                  <a:pt x="234" y="20599"/>
                  <a:pt x="501" y="22267"/>
                  <a:pt x="634" y="24001"/>
                </a:cubicBezTo>
                <a:cubicBezTo>
                  <a:pt x="801" y="25703"/>
                  <a:pt x="1368" y="27270"/>
                  <a:pt x="2336" y="28671"/>
                </a:cubicBezTo>
                <a:cubicBezTo>
                  <a:pt x="2803" y="29405"/>
                  <a:pt x="3436" y="29906"/>
                  <a:pt x="4337" y="29972"/>
                </a:cubicBezTo>
                <a:cubicBezTo>
                  <a:pt x="4600" y="29986"/>
                  <a:pt x="4856" y="29994"/>
                  <a:pt x="5112" y="29994"/>
                </a:cubicBezTo>
                <a:cubicBezTo>
                  <a:pt x="5474" y="29994"/>
                  <a:pt x="5834" y="29978"/>
                  <a:pt x="6205" y="29939"/>
                </a:cubicBezTo>
                <a:cubicBezTo>
                  <a:pt x="7006" y="29839"/>
                  <a:pt x="7840" y="29672"/>
                  <a:pt x="8640" y="29672"/>
                </a:cubicBezTo>
                <a:cubicBezTo>
                  <a:pt x="10542" y="29672"/>
                  <a:pt x="12410" y="29439"/>
                  <a:pt x="14311" y="29372"/>
                </a:cubicBezTo>
                <a:cubicBezTo>
                  <a:pt x="16246" y="29305"/>
                  <a:pt x="18180" y="29105"/>
                  <a:pt x="20148" y="29105"/>
                </a:cubicBezTo>
                <a:cubicBezTo>
                  <a:pt x="21383" y="29105"/>
                  <a:pt x="22617" y="28938"/>
                  <a:pt x="23851" y="28872"/>
                </a:cubicBezTo>
                <a:cubicBezTo>
                  <a:pt x="25953" y="28771"/>
                  <a:pt x="28021" y="28638"/>
                  <a:pt x="30122" y="28571"/>
                </a:cubicBezTo>
                <a:cubicBezTo>
                  <a:pt x="30483" y="28565"/>
                  <a:pt x="30843" y="28563"/>
                  <a:pt x="31203" y="28563"/>
                </a:cubicBezTo>
                <a:cubicBezTo>
                  <a:pt x="32878" y="28563"/>
                  <a:pt x="34552" y="28622"/>
                  <a:pt x="36227" y="28705"/>
                </a:cubicBezTo>
                <a:cubicBezTo>
                  <a:pt x="36740" y="28740"/>
                  <a:pt x="37250" y="28754"/>
                  <a:pt x="37760" y="28754"/>
                </a:cubicBezTo>
                <a:cubicBezTo>
                  <a:pt x="39172" y="28754"/>
                  <a:pt x="40576" y="28645"/>
                  <a:pt x="41997" y="28571"/>
                </a:cubicBezTo>
                <a:cubicBezTo>
                  <a:pt x="42303" y="28560"/>
                  <a:pt x="42608" y="28555"/>
                  <a:pt x="42913" y="28555"/>
                </a:cubicBezTo>
                <a:cubicBezTo>
                  <a:pt x="44071" y="28555"/>
                  <a:pt x="45228" y="28621"/>
                  <a:pt x="46385" y="28621"/>
                </a:cubicBezTo>
                <a:cubicBezTo>
                  <a:pt x="46691" y="28621"/>
                  <a:pt x="46996" y="28616"/>
                  <a:pt x="47301" y="28605"/>
                </a:cubicBezTo>
                <a:cubicBezTo>
                  <a:pt x="49102" y="28538"/>
                  <a:pt x="50837" y="28138"/>
                  <a:pt x="52572" y="27571"/>
                </a:cubicBezTo>
                <a:cubicBezTo>
                  <a:pt x="53439" y="27304"/>
                  <a:pt x="54006" y="26703"/>
                  <a:pt x="54440" y="25936"/>
                </a:cubicBezTo>
                <a:cubicBezTo>
                  <a:pt x="55540" y="24068"/>
                  <a:pt x="55507" y="22033"/>
                  <a:pt x="55474" y="19999"/>
                </a:cubicBezTo>
                <a:cubicBezTo>
                  <a:pt x="55474" y="19832"/>
                  <a:pt x="55374" y="19665"/>
                  <a:pt x="55374" y="19465"/>
                </a:cubicBezTo>
                <a:cubicBezTo>
                  <a:pt x="55540" y="17964"/>
                  <a:pt x="55607" y="16429"/>
                  <a:pt x="55740" y="14895"/>
                </a:cubicBezTo>
                <a:cubicBezTo>
                  <a:pt x="55974" y="12860"/>
                  <a:pt x="56207" y="10859"/>
                  <a:pt x="56074" y="8824"/>
                </a:cubicBezTo>
                <a:cubicBezTo>
                  <a:pt x="56074" y="8590"/>
                  <a:pt x="56074" y="8323"/>
                  <a:pt x="56107" y="8090"/>
                </a:cubicBezTo>
                <a:cubicBezTo>
                  <a:pt x="56308" y="6789"/>
                  <a:pt x="56207" y="5455"/>
                  <a:pt x="55907" y="4154"/>
                </a:cubicBezTo>
                <a:cubicBezTo>
                  <a:pt x="55774" y="3453"/>
                  <a:pt x="55407" y="2920"/>
                  <a:pt x="54873" y="2453"/>
                </a:cubicBezTo>
                <a:cubicBezTo>
                  <a:pt x="54573" y="2186"/>
                  <a:pt x="54239" y="1886"/>
                  <a:pt x="53872" y="1719"/>
                </a:cubicBezTo>
                <a:cubicBezTo>
                  <a:pt x="53205" y="1419"/>
                  <a:pt x="52605" y="918"/>
                  <a:pt x="51804" y="885"/>
                </a:cubicBezTo>
                <a:cubicBezTo>
                  <a:pt x="49269" y="751"/>
                  <a:pt x="46767" y="585"/>
                  <a:pt x="44266" y="518"/>
                </a:cubicBezTo>
                <a:cubicBezTo>
                  <a:pt x="39829" y="418"/>
                  <a:pt x="35426" y="551"/>
                  <a:pt x="30989" y="218"/>
                </a:cubicBezTo>
                <a:cubicBezTo>
                  <a:pt x="29344" y="88"/>
                  <a:pt x="27671" y="0"/>
                  <a:pt x="25997" y="0"/>
                </a:cubicBezTo>
                <a:close/>
              </a:path>
            </a:pathLst>
          </a:custGeom>
          <a:solidFill>
            <a:srgbClr val="EEEEEE"/>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3205;p40">
            <a:extLst>
              <a:ext uri="{FF2B5EF4-FFF2-40B4-BE49-F238E27FC236}">
                <a16:creationId xmlns:a16="http://schemas.microsoft.com/office/drawing/2014/main" id="{0491CF2C-E7B8-4F10-8CBA-07AAD26C78CB}"/>
              </a:ext>
            </a:extLst>
          </p:cNvPr>
          <p:cNvSpPr/>
          <p:nvPr/>
        </p:nvSpPr>
        <p:spPr>
          <a:xfrm>
            <a:off x="4546548" y="2388123"/>
            <a:ext cx="604222" cy="536164"/>
          </a:xfrm>
          <a:custGeom>
            <a:avLst/>
            <a:gdLst/>
            <a:ahLst/>
            <a:cxnLst/>
            <a:rect l="l" t="t" r="r" b="b"/>
            <a:pathLst>
              <a:path w="19715" h="20900" extrusionOk="0">
                <a:moveTo>
                  <a:pt x="9613" y="1"/>
                </a:moveTo>
                <a:cubicBezTo>
                  <a:pt x="8599" y="1"/>
                  <a:pt x="7632" y="282"/>
                  <a:pt x="6739" y="803"/>
                </a:cubicBezTo>
                <a:cubicBezTo>
                  <a:pt x="4604" y="2037"/>
                  <a:pt x="3136" y="3839"/>
                  <a:pt x="2269" y="6140"/>
                </a:cubicBezTo>
                <a:cubicBezTo>
                  <a:pt x="1435" y="8342"/>
                  <a:pt x="601" y="10543"/>
                  <a:pt x="301" y="12912"/>
                </a:cubicBezTo>
                <a:cubicBezTo>
                  <a:pt x="168" y="13846"/>
                  <a:pt x="67" y="14746"/>
                  <a:pt x="201" y="15647"/>
                </a:cubicBezTo>
                <a:cubicBezTo>
                  <a:pt x="334" y="16381"/>
                  <a:pt x="334" y="17048"/>
                  <a:pt x="134" y="17749"/>
                </a:cubicBezTo>
                <a:cubicBezTo>
                  <a:pt x="1" y="18282"/>
                  <a:pt x="134" y="18582"/>
                  <a:pt x="568" y="18849"/>
                </a:cubicBezTo>
                <a:cubicBezTo>
                  <a:pt x="1135" y="19216"/>
                  <a:pt x="1735" y="19583"/>
                  <a:pt x="2236" y="20017"/>
                </a:cubicBezTo>
                <a:cubicBezTo>
                  <a:pt x="2912" y="20626"/>
                  <a:pt x="3634" y="20899"/>
                  <a:pt x="4423" y="20899"/>
                </a:cubicBezTo>
                <a:cubicBezTo>
                  <a:pt x="4801" y="20899"/>
                  <a:pt x="5194" y="20836"/>
                  <a:pt x="5605" y="20717"/>
                </a:cubicBezTo>
                <a:cubicBezTo>
                  <a:pt x="7339" y="20150"/>
                  <a:pt x="9141" y="19850"/>
                  <a:pt x="10942" y="19483"/>
                </a:cubicBezTo>
                <a:cubicBezTo>
                  <a:pt x="12543" y="19150"/>
                  <a:pt x="14244" y="19216"/>
                  <a:pt x="15845" y="18816"/>
                </a:cubicBezTo>
                <a:cubicBezTo>
                  <a:pt x="16246" y="18516"/>
                  <a:pt x="16646" y="18249"/>
                  <a:pt x="17013" y="17949"/>
                </a:cubicBezTo>
                <a:cubicBezTo>
                  <a:pt x="17280" y="17749"/>
                  <a:pt x="17580" y="17482"/>
                  <a:pt x="17580" y="17115"/>
                </a:cubicBezTo>
                <a:cubicBezTo>
                  <a:pt x="17613" y="16247"/>
                  <a:pt x="18214" y="15747"/>
                  <a:pt x="18781" y="15247"/>
                </a:cubicBezTo>
                <a:cubicBezTo>
                  <a:pt x="19081" y="14313"/>
                  <a:pt x="19348" y="13379"/>
                  <a:pt x="19515" y="12445"/>
                </a:cubicBezTo>
                <a:cubicBezTo>
                  <a:pt x="19581" y="12011"/>
                  <a:pt x="19715" y="11577"/>
                  <a:pt x="19648" y="11144"/>
                </a:cubicBezTo>
                <a:cubicBezTo>
                  <a:pt x="19515" y="9476"/>
                  <a:pt x="19114" y="7942"/>
                  <a:pt x="17914" y="6707"/>
                </a:cubicBezTo>
                <a:cubicBezTo>
                  <a:pt x="17346" y="6340"/>
                  <a:pt x="16946" y="5807"/>
                  <a:pt x="16479" y="5340"/>
                </a:cubicBezTo>
                <a:cubicBezTo>
                  <a:pt x="16346" y="5173"/>
                  <a:pt x="16246" y="4939"/>
                  <a:pt x="16212" y="4706"/>
                </a:cubicBezTo>
                <a:cubicBezTo>
                  <a:pt x="16112" y="3872"/>
                  <a:pt x="15845" y="3138"/>
                  <a:pt x="15312" y="2504"/>
                </a:cubicBezTo>
                <a:cubicBezTo>
                  <a:pt x="15245" y="2404"/>
                  <a:pt x="15278" y="2271"/>
                  <a:pt x="15245" y="2137"/>
                </a:cubicBezTo>
                <a:cubicBezTo>
                  <a:pt x="15178" y="2104"/>
                  <a:pt x="15078" y="2071"/>
                  <a:pt x="15011" y="2037"/>
                </a:cubicBezTo>
                <a:lnTo>
                  <a:pt x="14978" y="2037"/>
                </a:lnTo>
                <a:cubicBezTo>
                  <a:pt x="13977" y="1003"/>
                  <a:pt x="12810" y="303"/>
                  <a:pt x="11376" y="169"/>
                </a:cubicBezTo>
                <a:cubicBezTo>
                  <a:pt x="11142" y="136"/>
                  <a:pt x="10909" y="136"/>
                  <a:pt x="10675" y="103"/>
                </a:cubicBezTo>
                <a:cubicBezTo>
                  <a:pt x="10316" y="34"/>
                  <a:pt x="9962" y="1"/>
                  <a:pt x="9613" y="1"/>
                </a:cubicBezTo>
                <a:close/>
              </a:path>
            </a:pathLst>
          </a:custGeom>
          <a:solidFill>
            <a:srgbClr val="F4A261"/>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133" b="1" i="0" u="none" strike="noStrike" kern="0" cap="none" spc="0" normalizeH="0" baseline="0" noProof="0" dirty="0">
                <a:ln>
                  <a:noFill/>
                </a:ln>
                <a:solidFill>
                  <a:srgbClr val="000000"/>
                </a:solidFill>
                <a:effectLst/>
                <a:uLnTx/>
                <a:uFillTx/>
                <a:latin typeface="Fira Sans"/>
                <a:ea typeface="Fira Sans"/>
                <a:cs typeface="Fira Sans"/>
                <a:sym typeface="Fira Sans"/>
              </a:rPr>
              <a:t>5</a:t>
            </a:r>
            <a:endParaRPr kumimoji="0" sz="1867" b="0" i="0" u="none" strike="noStrike" kern="0" cap="none" spc="0" normalizeH="0" baseline="0" noProof="0" dirty="0">
              <a:ln>
                <a:noFill/>
              </a:ln>
              <a:solidFill>
                <a:srgbClr val="000000"/>
              </a:solidFill>
              <a:effectLst/>
              <a:uLnTx/>
              <a:uFillTx/>
              <a:latin typeface="Fira Sans"/>
              <a:ea typeface="Fira Sans"/>
              <a:cs typeface="Fira Sans"/>
              <a:sym typeface="Fira Sans"/>
            </a:endParaRPr>
          </a:p>
        </p:txBody>
      </p:sp>
      <p:pic>
        <p:nvPicPr>
          <p:cNvPr id="15" name="图片 14">
            <a:extLst>
              <a:ext uri="{FF2B5EF4-FFF2-40B4-BE49-F238E27FC236}">
                <a16:creationId xmlns:a16="http://schemas.microsoft.com/office/drawing/2014/main" id="{458B0A86-DA6F-4EEF-8A26-FBF6051A56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166" y="-395757"/>
            <a:ext cx="3177093" cy="3177093"/>
          </a:xfrm>
          <a:prstGeom prst="rect">
            <a:avLst/>
          </a:prstGeom>
        </p:spPr>
      </p:pic>
      <p:sp>
        <p:nvSpPr>
          <p:cNvPr id="16" name="文本框 2">
            <a:extLst>
              <a:ext uri="{FF2B5EF4-FFF2-40B4-BE49-F238E27FC236}">
                <a16:creationId xmlns:a16="http://schemas.microsoft.com/office/drawing/2014/main" id="{7AA56CCE-368F-4260-9AAC-3D694C4DDFFE}"/>
              </a:ext>
            </a:extLst>
          </p:cNvPr>
          <p:cNvSpPr txBox="1"/>
          <p:nvPr/>
        </p:nvSpPr>
        <p:spPr>
          <a:xfrm>
            <a:off x="834887" y="32091"/>
            <a:ext cx="5538206" cy="769441"/>
          </a:xfrm>
          <a:prstGeom prst="rect">
            <a:avLst/>
          </a:prstGeom>
          <a:noFill/>
        </p:spPr>
        <p:txBody>
          <a:bodyPr wrap="square" rtlCol="0">
            <a:spAutoFit/>
          </a:bodyPr>
          <a:lstStyle/>
          <a:p>
            <a:pPr lvl="0" algn="ctr" defTabSz="457200">
              <a:defRPr/>
            </a:pPr>
            <a:r>
              <a:rPr lang="en-US" altLang="zh-CN" sz="4400" b="1" u="sng"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II. </a:t>
            </a:r>
            <a:r>
              <a:rPr lang="en-US" altLang="zh-CN" sz="4400" b="1" u="sng" dirty="0" err="1">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Ôn</a:t>
            </a:r>
            <a:r>
              <a:rPr lang="en-US" altLang="zh-CN" sz="4400" b="1" u="sng"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4400" b="1" u="sng" dirty="0" err="1">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tập</a:t>
            </a:r>
            <a:r>
              <a:rPr lang="en-US" altLang="zh-CN" sz="4400" b="1" u="sng"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4400" b="1" u="sng" dirty="0" err="1">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viết</a:t>
            </a:r>
            <a:endParaRPr lang="en-US" altLang="zh-CN" sz="4400" b="1" u="sng"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endParaRPr>
          </a:p>
        </p:txBody>
      </p:sp>
      <p:sp>
        <p:nvSpPr>
          <p:cNvPr id="17" name="Synergistically utilize technically sound portals with frictionless chains. Dramatically customize…">
            <a:extLst>
              <a:ext uri="{FF2B5EF4-FFF2-40B4-BE49-F238E27FC236}">
                <a16:creationId xmlns:a16="http://schemas.microsoft.com/office/drawing/2014/main" id="{15D3F032-46BF-42F7-B2F1-ADF560E2045A}"/>
              </a:ext>
            </a:extLst>
          </p:cNvPr>
          <p:cNvSpPr txBox="1"/>
          <p:nvPr/>
        </p:nvSpPr>
        <p:spPr>
          <a:xfrm>
            <a:off x="5092534" y="1264619"/>
            <a:ext cx="6014402" cy="954877"/>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0" defTabSz="412750" hangingPunct="0">
              <a:lnSpc>
                <a:spcPct val="150000"/>
              </a:lnSpc>
              <a:defRPr sz="2000" b="0">
                <a:solidFill>
                  <a:srgbClr val="1C1F25"/>
                </a:solidFill>
                <a:latin typeface="Roboto Bold"/>
                <a:ea typeface="Roboto Bold"/>
                <a:cs typeface="Roboto Bold"/>
                <a:sym typeface="Roboto Bold"/>
              </a:defRPr>
            </a:pPr>
            <a:r>
              <a:rPr lang="vi-VN" sz="2200" dirty="0">
                <a:solidFill>
                  <a:srgbClr val="1C1F25"/>
                </a:solidFill>
                <a:latin typeface="Times New Roman" panose="02020603050405020304" pitchFamily="18" charset="0"/>
                <a:cs typeface="Times New Roman" panose="02020603050405020304" pitchFamily="18" charset="0"/>
                <a:sym typeface="Roboto Bold"/>
              </a:rPr>
              <a:t>Đưa ra được nhận xét, đánh giá, hoặc cảm nhận của người viết về sự kiện.</a:t>
            </a:r>
            <a:endParaRPr kumimoji="0" lang="en-US" sz="2200" b="0" i="0" u="none" strike="noStrike" kern="1200" cap="none" spc="0" normalizeH="0" baseline="0" noProof="0" dirty="0">
              <a:ln>
                <a:noFill/>
              </a:ln>
              <a:solidFill>
                <a:srgbClr val="1C1F25"/>
              </a:solidFill>
              <a:effectLst/>
              <a:uLnTx/>
              <a:uFillTx/>
              <a:latin typeface="Times New Roman" panose="02020603050405020304" pitchFamily="18" charset="0"/>
              <a:cs typeface="Times New Roman" panose="02020603050405020304" pitchFamily="18" charset="0"/>
              <a:sym typeface="Roboto Bold"/>
            </a:endParaRPr>
          </a:p>
        </p:txBody>
      </p:sp>
      <p:sp>
        <p:nvSpPr>
          <p:cNvPr id="18" name="Synergistically utilize technically sound portals with frictionless chains. Dramatically customize…">
            <a:extLst>
              <a:ext uri="{FF2B5EF4-FFF2-40B4-BE49-F238E27FC236}">
                <a16:creationId xmlns:a16="http://schemas.microsoft.com/office/drawing/2014/main" id="{A81A6142-AD6A-44D1-8C30-9DBD39003CF1}"/>
              </a:ext>
            </a:extLst>
          </p:cNvPr>
          <p:cNvSpPr txBox="1"/>
          <p:nvPr/>
        </p:nvSpPr>
        <p:spPr>
          <a:xfrm>
            <a:off x="4954718" y="2598023"/>
            <a:ext cx="5723909" cy="487634"/>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0" defTabSz="412750" hangingPunct="0">
              <a:lnSpc>
                <a:spcPct val="150000"/>
              </a:lnSpc>
              <a:defRPr sz="2000" b="0">
                <a:solidFill>
                  <a:srgbClr val="1C1F25"/>
                </a:solidFill>
                <a:latin typeface="Roboto Bold"/>
                <a:ea typeface="Roboto Bold"/>
                <a:cs typeface="Roboto Bold"/>
                <a:sym typeface="Roboto Bold"/>
              </a:defRPr>
            </a:pPr>
            <a:r>
              <a:rPr lang="vi-VN" sz="2400" dirty="0">
                <a:solidFill>
                  <a:srgbClr val="1C1F25"/>
                </a:solidFill>
                <a:latin typeface="Times New Roman" panose="02020603050405020304" pitchFamily="18" charset="0"/>
                <a:cs typeface="Times New Roman" panose="02020603050405020304" pitchFamily="18" charset="0"/>
                <a:sym typeface="Roboto Bold"/>
              </a:rPr>
              <a:t>Bài văn đảm bảo bố cục.</a:t>
            </a:r>
          </a:p>
        </p:txBody>
      </p:sp>
    </p:spTree>
    <p:extLst>
      <p:ext uri="{BB962C8B-B14F-4D97-AF65-F5344CB8AC3E}">
        <p14:creationId xmlns:p14="http://schemas.microsoft.com/office/powerpoint/2010/main" val="38397696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EF1322E-F236-4A9F-9C00-6BB4F9C2F51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051" b="24846"/>
          <a:stretch/>
        </p:blipFill>
        <p:spPr>
          <a:xfrm>
            <a:off x="0" y="2388447"/>
            <a:ext cx="12192000" cy="4469553"/>
          </a:xfrm>
          <a:prstGeom prst="rect">
            <a:avLst/>
          </a:prstGeom>
        </p:spPr>
      </p:pic>
      <p:sp>
        <p:nvSpPr>
          <p:cNvPr id="3" name="文本框 2">
            <a:extLst>
              <a:ext uri="{FF2B5EF4-FFF2-40B4-BE49-F238E27FC236}">
                <a16:creationId xmlns:a16="http://schemas.microsoft.com/office/drawing/2014/main" id="{5AB96712-38BE-47CC-B943-88B4D0DC7BDC}"/>
              </a:ext>
            </a:extLst>
          </p:cNvPr>
          <p:cNvSpPr txBox="1"/>
          <p:nvPr/>
        </p:nvSpPr>
        <p:spPr>
          <a:xfrm>
            <a:off x="572494" y="2023882"/>
            <a:ext cx="6781606"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7200" b="1" i="0" u="sng"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LUYỆN</a:t>
            </a:r>
            <a:r>
              <a:rPr kumimoji="0" lang="en-US" altLang="zh-CN" sz="7200" b="1" i="0" u="sng" strike="noStrike" kern="1200" cap="none" spc="0" normalizeH="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TẬP</a:t>
            </a:r>
            <a:endParaRPr kumimoji="0" lang="zh-CN" altLang="en-US" sz="7200" b="1" i="0" u="sng"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pic>
        <p:nvPicPr>
          <p:cNvPr id="6" name="图片 5">
            <a:extLst>
              <a:ext uri="{FF2B5EF4-FFF2-40B4-BE49-F238E27FC236}">
                <a16:creationId xmlns:a16="http://schemas.microsoft.com/office/drawing/2014/main" id="{7AAF5DA9-B567-4512-A74C-D694151F06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948972"/>
            <a:ext cx="5283843" cy="5283843"/>
          </a:xfrm>
          <a:prstGeom prst="rect">
            <a:avLst/>
          </a:prstGeom>
        </p:spPr>
      </p:pic>
      <p:grpSp>
        <p:nvGrpSpPr>
          <p:cNvPr id="9" name="组合 8">
            <a:extLst>
              <a:ext uri="{FF2B5EF4-FFF2-40B4-BE49-F238E27FC236}">
                <a16:creationId xmlns:a16="http://schemas.microsoft.com/office/drawing/2014/main" id="{D13D76AC-0721-4613-A6DF-240119AE6E0F}"/>
              </a:ext>
            </a:extLst>
          </p:cNvPr>
          <p:cNvGrpSpPr/>
          <p:nvPr/>
        </p:nvGrpSpPr>
        <p:grpSpPr>
          <a:xfrm rot="10800000">
            <a:off x="39249" y="0"/>
            <a:ext cx="1940021" cy="1057672"/>
            <a:chOff x="-1111410" y="-331486"/>
            <a:chExt cx="2944703" cy="1605410"/>
          </a:xfrm>
        </p:grpSpPr>
        <p:sp>
          <p:nvSpPr>
            <p:cNvPr id="7" name="Google Shape;16;p2">
              <a:extLst>
                <a:ext uri="{FF2B5EF4-FFF2-40B4-BE49-F238E27FC236}">
                  <a16:creationId xmlns:a16="http://schemas.microsoft.com/office/drawing/2014/main" id="{B47655EE-CDD1-4D71-A7EF-A676DBC07FD5}"/>
                </a:ext>
              </a:extLst>
            </p:cNvPr>
            <p:cNvSpPr/>
            <p:nvPr/>
          </p:nvSpPr>
          <p:spPr>
            <a:xfrm flipH="1">
              <a:off x="-1111410" y="-263571"/>
              <a:ext cx="2944703" cy="1537495"/>
            </a:xfrm>
            <a:custGeom>
              <a:avLst/>
              <a:gdLst/>
              <a:ahLst/>
              <a:cxnLst/>
              <a:rect l="l" t="t" r="r" b="b"/>
              <a:pathLst>
                <a:path w="263626" h="137645" extrusionOk="0">
                  <a:moveTo>
                    <a:pt x="75120" y="1"/>
                  </a:moveTo>
                  <a:cubicBezTo>
                    <a:pt x="68706" y="1"/>
                    <a:pt x="61958" y="879"/>
                    <a:pt x="54916" y="2857"/>
                  </a:cubicBezTo>
                  <a:cubicBezTo>
                    <a:pt x="12926" y="14572"/>
                    <a:pt x="1" y="57071"/>
                    <a:pt x="4171" y="85436"/>
                  </a:cubicBezTo>
                  <a:cubicBezTo>
                    <a:pt x="7164" y="105810"/>
                    <a:pt x="18083" y="123096"/>
                    <a:pt x="32950" y="136340"/>
                  </a:cubicBezTo>
                  <a:cubicBezTo>
                    <a:pt x="33427" y="136785"/>
                    <a:pt x="33937" y="137199"/>
                    <a:pt x="34446" y="137645"/>
                  </a:cubicBezTo>
                  <a:lnTo>
                    <a:pt x="222558" y="136976"/>
                  </a:lnTo>
                  <a:cubicBezTo>
                    <a:pt x="222558" y="136976"/>
                    <a:pt x="263625" y="118735"/>
                    <a:pt x="262670" y="81902"/>
                  </a:cubicBezTo>
                  <a:cubicBezTo>
                    <a:pt x="261989" y="56448"/>
                    <a:pt x="243231" y="40404"/>
                    <a:pt x="222985" y="40404"/>
                  </a:cubicBezTo>
                  <a:cubicBezTo>
                    <a:pt x="213910" y="40404"/>
                    <a:pt x="204537" y="43627"/>
                    <a:pt x="196358" y="50672"/>
                  </a:cubicBezTo>
                  <a:cubicBezTo>
                    <a:pt x="187785" y="58047"/>
                    <a:pt x="180194" y="61025"/>
                    <a:pt x="173382" y="61025"/>
                  </a:cubicBezTo>
                  <a:cubicBezTo>
                    <a:pt x="159200" y="61025"/>
                    <a:pt x="148399" y="48116"/>
                    <a:pt x="139151" y="35105"/>
                  </a:cubicBezTo>
                  <a:cubicBezTo>
                    <a:pt x="127871" y="19261"/>
                    <a:pt x="105156" y="1"/>
                    <a:pt x="75120" y="1"/>
                  </a:cubicBezTo>
                  <a:close/>
                </a:path>
              </a:pathLst>
            </a:custGeom>
            <a:solidFill>
              <a:srgbClr val="F6B26B"/>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8" name="Google Shape;17;p2">
              <a:extLst>
                <a:ext uri="{FF2B5EF4-FFF2-40B4-BE49-F238E27FC236}">
                  <a16:creationId xmlns:a16="http://schemas.microsoft.com/office/drawing/2014/main" id="{82F998CC-4F0B-497D-B8FB-03F09C912ED9}"/>
                </a:ext>
              </a:extLst>
            </p:cNvPr>
            <p:cNvSpPr/>
            <p:nvPr/>
          </p:nvSpPr>
          <p:spPr>
            <a:xfrm rot="486435">
              <a:off x="-345929" y="-331486"/>
              <a:ext cx="850904" cy="850904"/>
            </a:xfrm>
            <a:prstGeom prst="ellipse">
              <a:avLst/>
            </a:prstGeom>
            <a:noFill/>
            <a:ln w="9525" cap="flat" cmpd="sng">
              <a:solidFill>
                <a:srgbClr val="CC5B1D"/>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grpSp>
    </p:spTree>
    <p:extLst>
      <p:ext uri="{BB962C8B-B14F-4D97-AF65-F5344CB8AC3E}">
        <p14:creationId xmlns:p14="http://schemas.microsoft.com/office/powerpoint/2010/main" val="35803269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Folded Corner 14">
            <a:extLst>
              <a:ext uri="{FF2B5EF4-FFF2-40B4-BE49-F238E27FC236}">
                <a16:creationId xmlns:a16="http://schemas.microsoft.com/office/drawing/2014/main" id="{43DBF4F5-99FC-421A-9499-35139D85BD33}"/>
              </a:ext>
            </a:extLst>
          </p:cNvPr>
          <p:cNvSpPr/>
          <p:nvPr/>
        </p:nvSpPr>
        <p:spPr>
          <a:xfrm>
            <a:off x="2786235" y="2065439"/>
            <a:ext cx="6677024" cy="3186112"/>
          </a:xfrm>
          <a:prstGeom prst="foldedCorner">
            <a:avLst/>
          </a:prstGeom>
          <a:solidFill>
            <a:srgbClr val="FAA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3542330-D9CE-47F9-96C4-A49EA21F964B}"/>
              </a:ext>
            </a:extLst>
          </p:cNvPr>
          <p:cNvSpPr/>
          <p:nvPr/>
        </p:nvSpPr>
        <p:spPr>
          <a:xfrm rot="19010495">
            <a:off x="2286000" y="1866464"/>
            <a:ext cx="942975" cy="480958"/>
          </a:xfrm>
          <a:prstGeom prst="rect">
            <a:avLst/>
          </a:prstGeom>
          <a:solidFill>
            <a:schemeClr val="accent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E7881C87-298B-44F1-BA3F-15F860C6F206}"/>
              </a:ext>
            </a:extLst>
          </p:cNvPr>
          <p:cNvSpPr/>
          <p:nvPr/>
        </p:nvSpPr>
        <p:spPr>
          <a:xfrm>
            <a:off x="3265914" y="2365829"/>
            <a:ext cx="5717665" cy="2583542"/>
          </a:xfrm>
          <a:prstGeom prst="rect">
            <a:avLst/>
          </a:prstGeom>
          <a:solidFill>
            <a:srgbClr val="0C9B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D3298975-E4D6-4EF0-A0DD-C34A6B315261}"/>
              </a:ext>
            </a:extLst>
          </p:cNvPr>
          <p:cNvSpPr txBox="1"/>
          <p:nvPr/>
        </p:nvSpPr>
        <p:spPr>
          <a:xfrm>
            <a:off x="3540115" y="2604870"/>
            <a:ext cx="5341491" cy="2308324"/>
          </a:xfrm>
          <a:prstGeom prst="rect">
            <a:avLst/>
          </a:prstGeom>
          <a:noFill/>
        </p:spPr>
        <p:txBody>
          <a:bodyPr wrap="square" rtlCol="0">
            <a:spAutoFit/>
          </a:bodyPr>
          <a:lstStyle/>
          <a:p>
            <a:pPr lvl="0" algn="just">
              <a:defRPr/>
            </a:pPr>
            <a:r>
              <a:rPr lang="vi-VN" sz="3600" b="1"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Giữ gìn những báu vật mà Mẹ Thiên Nhiên ban tặng có ý nghĩa như thế nào đối với mỗi chúng ta?</a:t>
            </a:r>
            <a:endPar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4" name="Graphic 33" descr="Home">
            <a:hlinkClick r:id="rId2" action="ppaction://hlinksldjump"/>
            <a:extLst>
              <a:ext uri="{FF2B5EF4-FFF2-40B4-BE49-F238E27FC236}">
                <a16:creationId xmlns:a16="http://schemas.microsoft.com/office/drawing/2014/main" id="{263C0D3B-8BC8-49AD-B1B8-8CBD8B68ED7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11302" y="5251551"/>
            <a:ext cx="1169396" cy="1169396"/>
          </a:xfrm>
          <a:prstGeom prst="rect">
            <a:avLst/>
          </a:prstGeom>
        </p:spPr>
      </p:pic>
      <p:pic>
        <p:nvPicPr>
          <p:cNvPr id="75" name="图片 55">
            <a:extLst>
              <a:ext uri="{FF2B5EF4-FFF2-40B4-BE49-F238E27FC236}">
                <a16:creationId xmlns:a16="http://schemas.microsoft.com/office/drawing/2014/main" id="{46E7B7DA-506F-43FF-8B63-8C6F5C0791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468138" y="-252217"/>
            <a:ext cx="4174433" cy="2027871"/>
          </a:xfrm>
          <a:prstGeom prst="rect">
            <a:avLst/>
          </a:prstGeom>
        </p:spPr>
      </p:pic>
    </p:spTree>
    <p:extLst>
      <p:ext uri="{BB962C8B-B14F-4D97-AF65-F5344CB8AC3E}">
        <p14:creationId xmlns:p14="http://schemas.microsoft.com/office/powerpoint/2010/main" val="228113421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Folded Corner 14">
            <a:extLst>
              <a:ext uri="{FF2B5EF4-FFF2-40B4-BE49-F238E27FC236}">
                <a16:creationId xmlns:a16="http://schemas.microsoft.com/office/drawing/2014/main" id="{43DBF4F5-99FC-421A-9499-35139D85BD33}"/>
              </a:ext>
            </a:extLst>
          </p:cNvPr>
          <p:cNvSpPr/>
          <p:nvPr/>
        </p:nvSpPr>
        <p:spPr>
          <a:xfrm>
            <a:off x="2786235" y="2065439"/>
            <a:ext cx="6677024" cy="3186112"/>
          </a:xfrm>
          <a:prstGeom prst="foldedCorner">
            <a:avLst/>
          </a:prstGeom>
          <a:solidFill>
            <a:srgbClr val="FAA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3542330-D9CE-47F9-96C4-A49EA21F964B}"/>
              </a:ext>
            </a:extLst>
          </p:cNvPr>
          <p:cNvSpPr/>
          <p:nvPr/>
        </p:nvSpPr>
        <p:spPr>
          <a:xfrm rot="19010495">
            <a:off x="2286000" y="1866464"/>
            <a:ext cx="942975" cy="480958"/>
          </a:xfrm>
          <a:prstGeom prst="rect">
            <a:avLst/>
          </a:prstGeom>
          <a:solidFill>
            <a:schemeClr val="accent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E7881C87-298B-44F1-BA3F-15F860C6F206}"/>
              </a:ext>
            </a:extLst>
          </p:cNvPr>
          <p:cNvSpPr/>
          <p:nvPr/>
        </p:nvSpPr>
        <p:spPr>
          <a:xfrm>
            <a:off x="3265914" y="2365829"/>
            <a:ext cx="5717665" cy="2583542"/>
          </a:xfrm>
          <a:prstGeom prst="rect">
            <a:avLst/>
          </a:prstGeom>
          <a:solidFill>
            <a:srgbClr val="0C9B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D3298975-E4D6-4EF0-A0DD-C34A6B315261}"/>
              </a:ext>
            </a:extLst>
          </p:cNvPr>
          <p:cNvSpPr txBox="1"/>
          <p:nvPr/>
        </p:nvSpPr>
        <p:spPr>
          <a:xfrm>
            <a:off x="3540115" y="2604870"/>
            <a:ext cx="5341491" cy="2862322"/>
          </a:xfrm>
          <a:prstGeom prst="rect">
            <a:avLst/>
          </a:prstGeom>
          <a:noFill/>
        </p:spPr>
        <p:txBody>
          <a:bodyPr wrap="square" rtlCol="0">
            <a:spAutoFit/>
          </a:bodyPr>
          <a:lstStyle/>
          <a:p>
            <a:pPr lvl="0" algn="just">
              <a:defRPr/>
            </a:pPr>
            <a:r>
              <a:rPr lang="vi-VN" sz="2400" b="1"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Giữ gìn những báu vật mà mẹ thiên nhiên ban tặng có ý nghĩa rất quan trọng đối với nhân loại, đó là cuộc sống của chúng ta, môi trường sống của con người sẽ bị hủy hoại nếu chúng ta không giữ gìn và bảo vệ nó.</a:t>
            </a:r>
          </a:p>
          <a:p>
            <a:pPr lvl="0" algn="just">
              <a:defRPr/>
            </a:pPr>
            <a:endParaRPr lang="vi-VN" sz="3600" b="1"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4" name="Graphic 33" descr="Home">
            <a:hlinkClick r:id="rId2" action="ppaction://hlinksldjump"/>
            <a:extLst>
              <a:ext uri="{FF2B5EF4-FFF2-40B4-BE49-F238E27FC236}">
                <a16:creationId xmlns:a16="http://schemas.microsoft.com/office/drawing/2014/main" id="{263C0D3B-8BC8-49AD-B1B8-8CBD8B68ED7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11302" y="5251551"/>
            <a:ext cx="1169396" cy="1169396"/>
          </a:xfrm>
          <a:prstGeom prst="rect">
            <a:avLst/>
          </a:prstGeom>
        </p:spPr>
      </p:pic>
      <p:pic>
        <p:nvPicPr>
          <p:cNvPr id="75" name="图片 55">
            <a:extLst>
              <a:ext uri="{FF2B5EF4-FFF2-40B4-BE49-F238E27FC236}">
                <a16:creationId xmlns:a16="http://schemas.microsoft.com/office/drawing/2014/main" id="{46E7B7DA-506F-43FF-8B63-8C6F5C0791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468138" y="-252217"/>
            <a:ext cx="4174433" cy="2027871"/>
          </a:xfrm>
          <a:prstGeom prst="rect">
            <a:avLst/>
          </a:prstGeom>
        </p:spPr>
      </p:pic>
    </p:spTree>
    <p:extLst>
      <p:ext uri="{BB962C8B-B14F-4D97-AF65-F5344CB8AC3E}">
        <p14:creationId xmlns:p14="http://schemas.microsoft.com/office/powerpoint/2010/main" val="141501771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EF1322E-F236-4A9F-9C00-6BB4F9C2F51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051" b="24846"/>
          <a:stretch/>
        </p:blipFill>
        <p:spPr>
          <a:xfrm>
            <a:off x="0" y="2388447"/>
            <a:ext cx="12192000" cy="4469553"/>
          </a:xfrm>
          <a:prstGeom prst="rect">
            <a:avLst/>
          </a:prstGeom>
        </p:spPr>
      </p:pic>
      <p:sp>
        <p:nvSpPr>
          <p:cNvPr id="3" name="文本框 2">
            <a:extLst>
              <a:ext uri="{FF2B5EF4-FFF2-40B4-BE49-F238E27FC236}">
                <a16:creationId xmlns:a16="http://schemas.microsoft.com/office/drawing/2014/main" id="{5AB96712-38BE-47CC-B943-88B4D0DC7BDC}"/>
              </a:ext>
            </a:extLst>
          </p:cNvPr>
          <p:cNvSpPr txBox="1"/>
          <p:nvPr/>
        </p:nvSpPr>
        <p:spPr>
          <a:xfrm>
            <a:off x="572494" y="2023882"/>
            <a:ext cx="6781606"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7200" b="1" i="0" u="sng"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VẬN</a:t>
            </a:r>
            <a:r>
              <a:rPr kumimoji="0" lang="en-US" altLang="zh-CN" sz="7200" b="1" i="0" u="sng" strike="noStrike" kern="1200" cap="none" spc="0" normalizeH="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DỤNG</a:t>
            </a:r>
            <a:endParaRPr kumimoji="0" lang="zh-CN" altLang="en-US" sz="7200" b="1" i="0" u="sng"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pic>
        <p:nvPicPr>
          <p:cNvPr id="6" name="图片 5">
            <a:extLst>
              <a:ext uri="{FF2B5EF4-FFF2-40B4-BE49-F238E27FC236}">
                <a16:creationId xmlns:a16="http://schemas.microsoft.com/office/drawing/2014/main" id="{7AAF5DA9-B567-4512-A74C-D694151F06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948972"/>
            <a:ext cx="5283843" cy="5283843"/>
          </a:xfrm>
          <a:prstGeom prst="rect">
            <a:avLst/>
          </a:prstGeom>
        </p:spPr>
      </p:pic>
      <p:grpSp>
        <p:nvGrpSpPr>
          <p:cNvPr id="9" name="组合 8">
            <a:extLst>
              <a:ext uri="{FF2B5EF4-FFF2-40B4-BE49-F238E27FC236}">
                <a16:creationId xmlns:a16="http://schemas.microsoft.com/office/drawing/2014/main" id="{D13D76AC-0721-4613-A6DF-240119AE6E0F}"/>
              </a:ext>
            </a:extLst>
          </p:cNvPr>
          <p:cNvGrpSpPr/>
          <p:nvPr/>
        </p:nvGrpSpPr>
        <p:grpSpPr>
          <a:xfrm rot="10800000">
            <a:off x="39249" y="0"/>
            <a:ext cx="1940021" cy="1057672"/>
            <a:chOff x="-1111410" y="-331486"/>
            <a:chExt cx="2944703" cy="1605410"/>
          </a:xfrm>
        </p:grpSpPr>
        <p:sp>
          <p:nvSpPr>
            <p:cNvPr id="7" name="Google Shape;16;p2">
              <a:extLst>
                <a:ext uri="{FF2B5EF4-FFF2-40B4-BE49-F238E27FC236}">
                  <a16:creationId xmlns:a16="http://schemas.microsoft.com/office/drawing/2014/main" id="{B47655EE-CDD1-4D71-A7EF-A676DBC07FD5}"/>
                </a:ext>
              </a:extLst>
            </p:cNvPr>
            <p:cNvSpPr/>
            <p:nvPr/>
          </p:nvSpPr>
          <p:spPr>
            <a:xfrm flipH="1">
              <a:off x="-1111410" y="-263571"/>
              <a:ext cx="2944703" cy="1537495"/>
            </a:xfrm>
            <a:custGeom>
              <a:avLst/>
              <a:gdLst/>
              <a:ahLst/>
              <a:cxnLst/>
              <a:rect l="l" t="t" r="r" b="b"/>
              <a:pathLst>
                <a:path w="263626" h="137645" extrusionOk="0">
                  <a:moveTo>
                    <a:pt x="75120" y="1"/>
                  </a:moveTo>
                  <a:cubicBezTo>
                    <a:pt x="68706" y="1"/>
                    <a:pt x="61958" y="879"/>
                    <a:pt x="54916" y="2857"/>
                  </a:cubicBezTo>
                  <a:cubicBezTo>
                    <a:pt x="12926" y="14572"/>
                    <a:pt x="1" y="57071"/>
                    <a:pt x="4171" y="85436"/>
                  </a:cubicBezTo>
                  <a:cubicBezTo>
                    <a:pt x="7164" y="105810"/>
                    <a:pt x="18083" y="123096"/>
                    <a:pt x="32950" y="136340"/>
                  </a:cubicBezTo>
                  <a:cubicBezTo>
                    <a:pt x="33427" y="136785"/>
                    <a:pt x="33937" y="137199"/>
                    <a:pt x="34446" y="137645"/>
                  </a:cubicBezTo>
                  <a:lnTo>
                    <a:pt x="222558" y="136976"/>
                  </a:lnTo>
                  <a:cubicBezTo>
                    <a:pt x="222558" y="136976"/>
                    <a:pt x="263625" y="118735"/>
                    <a:pt x="262670" y="81902"/>
                  </a:cubicBezTo>
                  <a:cubicBezTo>
                    <a:pt x="261989" y="56448"/>
                    <a:pt x="243231" y="40404"/>
                    <a:pt x="222985" y="40404"/>
                  </a:cubicBezTo>
                  <a:cubicBezTo>
                    <a:pt x="213910" y="40404"/>
                    <a:pt x="204537" y="43627"/>
                    <a:pt x="196358" y="50672"/>
                  </a:cubicBezTo>
                  <a:cubicBezTo>
                    <a:pt x="187785" y="58047"/>
                    <a:pt x="180194" y="61025"/>
                    <a:pt x="173382" y="61025"/>
                  </a:cubicBezTo>
                  <a:cubicBezTo>
                    <a:pt x="159200" y="61025"/>
                    <a:pt x="148399" y="48116"/>
                    <a:pt x="139151" y="35105"/>
                  </a:cubicBezTo>
                  <a:cubicBezTo>
                    <a:pt x="127871" y="19261"/>
                    <a:pt x="105156" y="1"/>
                    <a:pt x="75120" y="1"/>
                  </a:cubicBezTo>
                  <a:close/>
                </a:path>
              </a:pathLst>
            </a:custGeom>
            <a:solidFill>
              <a:srgbClr val="F6B26B"/>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8" name="Google Shape;17;p2">
              <a:extLst>
                <a:ext uri="{FF2B5EF4-FFF2-40B4-BE49-F238E27FC236}">
                  <a16:creationId xmlns:a16="http://schemas.microsoft.com/office/drawing/2014/main" id="{82F998CC-4F0B-497D-B8FB-03F09C912ED9}"/>
                </a:ext>
              </a:extLst>
            </p:cNvPr>
            <p:cNvSpPr/>
            <p:nvPr/>
          </p:nvSpPr>
          <p:spPr>
            <a:xfrm rot="486435">
              <a:off x="-345929" y="-331486"/>
              <a:ext cx="850904" cy="850904"/>
            </a:xfrm>
            <a:prstGeom prst="ellipse">
              <a:avLst/>
            </a:prstGeom>
            <a:noFill/>
            <a:ln w="9525" cap="flat" cmpd="sng">
              <a:solidFill>
                <a:srgbClr val="CC5B1D"/>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grpSp>
    </p:spTree>
    <p:extLst>
      <p:ext uri="{BB962C8B-B14F-4D97-AF65-F5344CB8AC3E}">
        <p14:creationId xmlns:p14="http://schemas.microsoft.com/office/powerpoint/2010/main" val="5253495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Folded Corner 14">
            <a:extLst>
              <a:ext uri="{FF2B5EF4-FFF2-40B4-BE49-F238E27FC236}">
                <a16:creationId xmlns:a16="http://schemas.microsoft.com/office/drawing/2014/main" id="{43DBF4F5-99FC-421A-9499-35139D85BD33}"/>
              </a:ext>
            </a:extLst>
          </p:cNvPr>
          <p:cNvSpPr/>
          <p:nvPr/>
        </p:nvSpPr>
        <p:spPr>
          <a:xfrm>
            <a:off x="2786235" y="2065439"/>
            <a:ext cx="6677024" cy="3186112"/>
          </a:xfrm>
          <a:prstGeom prst="foldedCorner">
            <a:avLst/>
          </a:prstGeom>
          <a:solidFill>
            <a:srgbClr val="FAA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3542330-D9CE-47F9-96C4-A49EA21F964B}"/>
              </a:ext>
            </a:extLst>
          </p:cNvPr>
          <p:cNvSpPr/>
          <p:nvPr/>
        </p:nvSpPr>
        <p:spPr>
          <a:xfrm rot="19010495">
            <a:off x="2286000" y="1866464"/>
            <a:ext cx="942975" cy="480958"/>
          </a:xfrm>
          <a:prstGeom prst="rect">
            <a:avLst/>
          </a:prstGeom>
          <a:solidFill>
            <a:schemeClr val="accent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E7881C87-298B-44F1-BA3F-15F860C6F206}"/>
              </a:ext>
            </a:extLst>
          </p:cNvPr>
          <p:cNvSpPr/>
          <p:nvPr/>
        </p:nvSpPr>
        <p:spPr>
          <a:xfrm>
            <a:off x="3265914" y="2365829"/>
            <a:ext cx="5717665" cy="2583542"/>
          </a:xfrm>
          <a:prstGeom prst="rect">
            <a:avLst/>
          </a:prstGeom>
          <a:solidFill>
            <a:srgbClr val="0C9B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D3298975-E4D6-4EF0-A0DD-C34A6B315261}"/>
              </a:ext>
            </a:extLst>
          </p:cNvPr>
          <p:cNvSpPr txBox="1"/>
          <p:nvPr/>
        </p:nvSpPr>
        <p:spPr>
          <a:xfrm>
            <a:off x="3540115" y="2828835"/>
            <a:ext cx="5341491" cy="1200329"/>
          </a:xfrm>
          <a:prstGeom prst="rect">
            <a:avLst/>
          </a:prstGeom>
          <a:noFill/>
        </p:spPr>
        <p:txBody>
          <a:bodyPr wrap="square" rtlCol="0">
            <a:spAutoFit/>
          </a:bodyPr>
          <a:lstStyle/>
          <a:p>
            <a:pPr lvl="0" algn="just">
              <a:defRPr/>
            </a:pPr>
            <a:r>
              <a:rPr lang="vi-VN" sz="2400" b="1"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Hãy tìm đọc thêm các văn bản truyện để hiểu thêm đặc điểm thể loại và có thêm kiến thức văn học phong phú.</a:t>
            </a:r>
            <a:endParaRPr lang="vi-VN" sz="3600" b="1"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4" name="Graphic 33" descr="Home">
            <a:hlinkClick r:id="rId2" action="ppaction://hlinksldjump"/>
            <a:extLst>
              <a:ext uri="{FF2B5EF4-FFF2-40B4-BE49-F238E27FC236}">
                <a16:creationId xmlns:a16="http://schemas.microsoft.com/office/drawing/2014/main" id="{263C0D3B-8BC8-49AD-B1B8-8CBD8B68ED7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11302" y="5251551"/>
            <a:ext cx="1169396" cy="1169396"/>
          </a:xfrm>
          <a:prstGeom prst="rect">
            <a:avLst/>
          </a:prstGeom>
        </p:spPr>
      </p:pic>
      <p:pic>
        <p:nvPicPr>
          <p:cNvPr id="75" name="图片 55">
            <a:extLst>
              <a:ext uri="{FF2B5EF4-FFF2-40B4-BE49-F238E27FC236}">
                <a16:creationId xmlns:a16="http://schemas.microsoft.com/office/drawing/2014/main" id="{46E7B7DA-506F-43FF-8B63-8C6F5C0791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468138" y="-252217"/>
            <a:ext cx="4174433" cy="2027871"/>
          </a:xfrm>
          <a:prstGeom prst="rect">
            <a:avLst/>
          </a:prstGeom>
        </p:spPr>
      </p:pic>
    </p:spTree>
    <p:extLst>
      <p:ext uri="{BB962C8B-B14F-4D97-AF65-F5344CB8AC3E}">
        <p14:creationId xmlns:p14="http://schemas.microsoft.com/office/powerpoint/2010/main" val="19551389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Folded Corner 14">
            <a:extLst>
              <a:ext uri="{FF2B5EF4-FFF2-40B4-BE49-F238E27FC236}">
                <a16:creationId xmlns:a16="http://schemas.microsoft.com/office/drawing/2014/main" id="{43DBF4F5-99FC-421A-9499-35139D85BD33}"/>
              </a:ext>
            </a:extLst>
          </p:cNvPr>
          <p:cNvSpPr/>
          <p:nvPr/>
        </p:nvSpPr>
        <p:spPr>
          <a:xfrm>
            <a:off x="2786235" y="2065439"/>
            <a:ext cx="6677024" cy="3186112"/>
          </a:xfrm>
          <a:prstGeom prst="foldedCorner">
            <a:avLst/>
          </a:prstGeom>
          <a:solidFill>
            <a:srgbClr val="FAA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3542330-D9CE-47F9-96C4-A49EA21F964B}"/>
              </a:ext>
            </a:extLst>
          </p:cNvPr>
          <p:cNvSpPr/>
          <p:nvPr/>
        </p:nvSpPr>
        <p:spPr>
          <a:xfrm rot="19010495">
            <a:off x="2286000" y="1866464"/>
            <a:ext cx="942975" cy="480958"/>
          </a:xfrm>
          <a:prstGeom prst="rect">
            <a:avLst/>
          </a:prstGeom>
          <a:solidFill>
            <a:schemeClr val="accent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E7881C87-298B-44F1-BA3F-15F860C6F206}"/>
              </a:ext>
            </a:extLst>
          </p:cNvPr>
          <p:cNvSpPr/>
          <p:nvPr/>
        </p:nvSpPr>
        <p:spPr>
          <a:xfrm>
            <a:off x="3265914" y="2365829"/>
            <a:ext cx="5717665" cy="2583542"/>
          </a:xfrm>
          <a:prstGeom prst="rect">
            <a:avLst/>
          </a:prstGeom>
          <a:solidFill>
            <a:srgbClr val="0C9B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D3298975-E4D6-4EF0-A0DD-C34A6B315261}"/>
              </a:ext>
            </a:extLst>
          </p:cNvPr>
          <p:cNvSpPr txBox="1"/>
          <p:nvPr/>
        </p:nvSpPr>
        <p:spPr>
          <a:xfrm>
            <a:off x="3540115" y="2828835"/>
            <a:ext cx="5341491" cy="1200329"/>
          </a:xfrm>
          <a:prstGeom prst="rect">
            <a:avLst/>
          </a:prstGeom>
          <a:noFill/>
        </p:spPr>
        <p:txBody>
          <a:bodyPr wrap="square" rtlCol="0">
            <a:spAutoFit/>
          </a:bodyPr>
          <a:lstStyle/>
          <a:p>
            <a:pPr lvl="0" algn="just">
              <a:defRPr/>
            </a:pPr>
            <a:r>
              <a:rPr lang="en-US" sz="2400" b="1" i="1"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b="1"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b="1"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200 </a:t>
            </a:r>
            <a:r>
              <a:rPr lang="en-US" sz="2400" b="1" i="1"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chữ</a:t>
            </a:r>
            <a:r>
              <a:rPr lang="en-US" sz="2400" b="1"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b="1"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bày</a:t>
            </a:r>
            <a:r>
              <a:rPr lang="en-US" sz="2400" b="1"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suy</a:t>
            </a:r>
            <a:r>
              <a:rPr lang="en-US" sz="2400" b="1"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nghĩ</a:t>
            </a:r>
            <a:r>
              <a:rPr lang="en-US" sz="2400" b="1"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b="1"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vai</a:t>
            </a:r>
            <a:r>
              <a:rPr lang="en-US" sz="2400" b="1"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trò</a:t>
            </a:r>
            <a:r>
              <a:rPr lang="en-US" sz="2400" b="1"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thiên</a:t>
            </a:r>
            <a:r>
              <a:rPr lang="en-US" sz="2400" b="1"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sz="2400" b="1"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b="1"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b="1"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b="1"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3600" b="1"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4" name="Graphic 33" descr="Home">
            <a:hlinkClick r:id="rId2" action="ppaction://hlinksldjump"/>
            <a:extLst>
              <a:ext uri="{FF2B5EF4-FFF2-40B4-BE49-F238E27FC236}">
                <a16:creationId xmlns:a16="http://schemas.microsoft.com/office/drawing/2014/main" id="{263C0D3B-8BC8-49AD-B1B8-8CBD8B68ED7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11302" y="5251551"/>
            <a:ext cx="1169396" cy="1169396"/>
          </a:xfrm>
          <a:prstGeom prst="rect">
            <a:avLst/>
          </a:prstGeom>
        </p:spPr>
      </p:pic>
      <p:pic>
        <p:nvPicPr>
          <p:cNvPr id="75" name="图片 55">
            <a:extLst>
              <a:ext uri="{FF2B5EF4-FFF2-40B4-BE49-F238E27FC236}">
                <a16:creationId xmlns:a16="http://schemas.microsoft.com/office/drawing/2014/main" id="{46E7B7DA-506F-43FF-8B63-8C6F5C0791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468138" y="-252217"/>
            <a:ext cx="4174433" cy="2027871"/>
          </a:xfrm>
          <a:prstGeom prst="rect">
            <a:avLst/>
          </a:prstGeom>
        </p:spPr>
      </p:pic>
    </p:spTree>
    <p:extLst>
      <p:ext uri="{BB962C8B-B14F-4D97-AF65-F5344CB8AC3E}">
        <p14:creationId xmlns:p14="http://schemas.microsoft.com/office/powerpoint/2010/main" val="31639221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Folded Corner 14">
            <a:extLst>
              <a:ext uri="{FF2B5EF4-FFF2-40B4-BE49-F238E27FC236}">
                <a16:creationId xmlns:a16="http://schemas.microsoft.com/office/drawing/2014/main" id="{43DBF4F5-99FC-421A-9499-35139D85BD33}"/>
              </a:ext>
            </a:extLst>
          </p:cNvPr>
          <p:cNvSpPr/>
          <p:nvPr/>
        </p:nvSpPr>
        <p:spPr>
          <a:xfrm>
            <a:off x="262394" y="691763"/>
            <a:ext cx="11060264" cy="4559788"/>
          </a:xfrm>
          <a:prstGeom prst="foldedCorner">
            <a:avLst/>
          </a:prstGeom>
          <a:solidFill>
            <a:srgbClr val="FAA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3542330-D9CE-47F9-96C4-A49EA21F964B}"/>
              </a:ext>
            </a:extLst>
          </p:cNvPr>
          <p:cNvSpPr/>
          <p:nvPr/>
        </p:nvSpPr>
        <p:spPr>
          <a:xfrm rot="19010495">
            <a:off x="2286000" y="1866464"/>
            <a:ext cx="942975" cy="480958"/>
          </a:xfrm>
          <a:prstGeom prst="rect">
            <a:avLst/>
          </a:prstGeom>
          <a:solidFill>
            <a:schemeClr val="accent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E7881C87-298B-44F1-BA3F-15F860C6F206}"/>
              </a:ext>
            </a:extLst>
          </p:cNvPr>
          <p:cNvSpPr/>
          <p:nvPr/>
        </p:nvSpPr>
        <p:spPr>
          <a:xfrm>
            <a:off x="469127" y="970059"/>
            <a:ext cx="9842175" cy="5573864"/>
          </a:xfrm>
          <a:prstGeom prst="rect">
            <a:avLst/>
          </a:prstGeom>
          <a:solidFill>
            <a:srgbClr val="0C9B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D3298975-E4D6-4EF0-A0DD-C34A6B315261}"/>
              </a:ext>
            </a:extLst>
          </p:cNvPr>
          <p:cNvSpPr txBox="1"/>
          <p:nvPr/>
        </p:nvSpPr>
        <p:spPr>
          <a:xfrm>
            <a:off x="497159" y="1033669"/>
            <a:ext cx="9786109" cy="5324535"/>
          </a:xfrm>
          <a:prstGeom prst="rect">
            <a:avLst/>
          </a:prstGeom>
          <a:noFill/>
        </p:spPr>
        <p:txBody>
          <a:bodyPr wrap="square" rtlCol="0">
            <a:spAutoFit/>
          </a:bodyPr>
          <a:lstStyle/>
          <a:p>
            <a:pPr lvl="0" algn="just">
              <a:defRPr/>
            </a:pPr>
            <a:r>
              <a:rPr lang="en-US" sz="2000" b="1"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000" b="1"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Thiên nhiên không chỉ song hàng cùng con người mà đồng thời còn có những vai trò hết sức quan trọng đối với cuộc sống. Thiên nhiên là toàn bộ thế giới tự nhiên tạo nên môi trường sinh hoạt cho con người (bầu trời, rừng, biển, sông, núi, cây cỏ, chim muông...). Có thể nói, nếu thiếu thiên nhiên, con người không thể tồn tại được bởi thiên nhiên giữ một vai trò rất lớn trong đời sống con người. Trước hết, thiên nhiên cung cấp cho ta những tài nguyên để  phục vụ cho cuộc sống và sản xuất sinh hoạt của con người. Con người không thể sống nếu không có oxi để thở, không có nước để uống, sinh hoạt. Nếu không có thiên nhiên, khí thải CO2 sẽ đi về đâu? Đồng thời, thiên nhiên cung cấp cho con người những đồ ăn, thức uống để tồn tại. Có thể lấy ví dụ như các con vật quen thuộc ngày nay cũng có nguồn gốc từ thiên nhiên, hải sản,.. Thiên nhiên còn cung cấp cho ta  chúng ta lượng tài nguyên thiên nhiên, khoáng sản lớn. Đó là lâm sản, là thủy hải sản, là khoáng sản,.. Con người đã sử dụng rất nhiều những đặc ân từ thiên nhiên để phục vụ cuộc sống của  mình. Thiên nhiên còn là nơi giúp con người nghỉ ngơi, giải lao, giải tỏa căng thẳng khi được đắm chìm trong đó. Mọi hành động huỷ diệt thiên nhiên sẽ ảnh hưởng trực tiếp đến cuộc sống của con người. Tuy nhiên, các hoạt động sinh sống và khai thác của con người ở một số vùng hiện nay đang phá hủy thiên nhiên và môi trường tự nhiên. Vì vậy, mỗi người cần chung tay trong việc bảo vệ thiên nhiên.</a:t>
            </a:r>
          </a:p>
        </p:txBody>
      </p:sp>
      <p:pic>
        <p:nvPicPr>
          <p:cNvPr id="34" name="Graphic 33" descr="Home">
            <a:hlinkClick r:id="rId2" action="ppaction://hlinksldjump"/>
            <a:extLst>
              <a:ext uri="{FF2B5EF4-FFF2-40B4-BE49-F238E27FC236}">
                <a16:creationId xmlns:a16="http://schemas.microsoft.com/office/drawing/2014/main" id="{263C0D3B-8BC8-49AD-B1B8-8CBD8B68ED7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11302" y="5251551"/>
            <a:ext cx="1169396" cy="1169396"/>
          </a:xfrm>
          <a:prstGeom prst="rect">
            <a:avLst/>
          </a:prstGeom>
        </p:spPr>
      </p:pic>
      <p:pic>
        <p:nvPicPr>
          <p:cNvPr id="75" name="图片 55">
            <a:extLst>
              <a:ext uri="{FF2B5EF4-FFF2-40B4-BE49-F238E27FC236}">
                <a16:creationId xmlns:a16="http://schemas.microsoft.com/office/drawing/2014/main" id="{46E7B7DA-506F-43FF-8B63-8C6F5C0791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114847" y="-456671"/>
            <a:ext cx="2814759" cy="1367364"/>
          </a:xfrm>
          <a:prstGeom prst="rect">
            <a:avLst/>
          </a:prstGeom>
        </p:spPr>
      </p:pic>
    </p:spTree>
    <p:extLst>
      <p:ext uri="{BB962C8B-B14F-4D97-AF65-F5344CB8AC3E}">
        <p14:creationId xmlns:p14="http://schemas.microsoft.com/office/powerpoint/2010/main" val="168583988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A8B22279-63A3-48AE-AAB1-9B5162A178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7368" y="2903888"/>
            <a:ext cx="4515725" cy="3709346"/>
          </a:xfrm>
          <a:prstGeom prst="rect">
            <a:avLst/>
          </a:prstGeom>
        </p:spPr>
      </p:pic>
      <p:sp>
        <p:nvSpPr>
          <p:cNvPr id="6" name="Google Shape;3188;p40">
            <a:extLst>
              <a:ext uri="{FF2B5EF4-FFF2-40B4-BE49-F238E27FC236}">
                <a16:creationId xmlns:a16="http://schemas.microsoft.com/office/drawing/2014/main" id="{24918AD8-2CA9-4CB9-AF26-4C410BA6B0CD}"/>
              </a:ext>
            </a:extLst>
          </p:cNvPr>
          <p:cNvSpPr/>
          <p:nvPr/>
        </p:nvSpPr>
        <p:spPr>
          <a:xfrm>
            <a:off x="4760326" y="1308587"/>
            <a:ext cx="6347941" cy="943546"/>
          </a:xfrm>
          <a:custGeom>
            <a:avLst/>
            <a:gdLst/>
            <a:ahLst/>
            <a:cxnLst/>
            <a:rect l="l" t="t" r="r" b="b"/>
            <a:pathLst>
              <a:path w="56308" h="29995" extrusionOk="0">
                <a:moveTo>
                  <a:pt x="25997" y="0"/>
                </a:moveTo>
                <a:cubicBezTo>
                  <a:pt x="25091" y="0"/>
                  <a:pt x="24186" y="26"/>
                  <a:pt x="23284" y="84"/>
                </a:cubicBezTo>
                <a:cubicBezTo>
                  <a:pt x="20982" y="251"/>
                  <a:pt x="18647" y="251"/>
                  <a:pt x="16312" y="351"/>
                </a:cubicBezTo>
                <a:cubicBezTo>
                  <a:pt x="14845" y="418"/>
                  <a:pt x="13377" y="618"/>
                  <a:pt x="11909" y="785"/>
                </a:cubicBezTo>
                <a:cubicBezTo>
                  <a:pt x="10869" y="904"/>
                  <a:pt x="9855" y="1234"/>
                  <a:pt x="8798" y="1234"/>
                </a:cubicBezTo>
                <a:cubicBezTo>
                  <a:pt x="8668" y="1234"/>
                  <a:pt x="8538" y="1229"/>
                  <a:pt x="8407" y="1218"/>
                </a:cubicBezTo>
                <a:cubicBezTo>
                  <a:pt x="8240" y="1198"/>
                  <a:pt x="8075" y="1188"/>
                  <a:pt x="7911" y="1188"/>
                </a:cubicBezTo>
                <a:cubicBezTo>
                  <a:pt x="6763" y="1188"/>
                  <a:pt x="5680" y="1648"/>
                  <a:pt x="4571" y="1852"/>
                </a:cubicBezTo>
                <a:cubicBezTo>
                  <a:pt x="3436" y="2019"/>
                  <a:pt x="2536" y="2519"/>
                  <a:pt x="1735" y="3420"/>
                </a:cubicBezTo>
                <a:cubicBezTo>
                  <a:pt x="1101" y="4120"/>
                  <a:pt x="701" y="4854"/>
                  <a:pt x="668" y="5688"/>
                </a:cubicBezTo>
                <a:cubicBezTo>
                  <a:pt x="601" y="7856"/>
                  <a:pt x="268" y="9991"/>
                  <a:pt x="268" y="12160"/>
                </a:cubicBezTo>
                <a:cubicBezTo>
                  <a:pt x="268" y="12360"/>
                  <a:pt x="268" y="12560"/>
                  <a:pt x="234" y="12760"/>
                </a:cubicBezTo>
                <a:cubicBezTo>
                  <a:pt x="1" y="14795"/>
                  <a:pt x="101" y="16830"/>
                  <a:pt x="167" y="18864"/>
                </a:cubicBezTo>
                <a:cubicBezTo>
                  <a:pt x="234" y="20599"/>
                  <a:pt x="501" y="22267"/>
                  <a:pt x="634" y="24001"/>
                </a:cubicBezTo>
                <a:cubicBezTo>
                  <a:pt x="801" y="25703"/>
                  <a:pt x="1368" y="27270"/>
                  <a:pt x="2336" y="28671"/>
                </a:cubicBezTo>
                <a:cubicBezTo>
                  <a:pt x="2803" y="29405"/>
                  <a:pt x="3436" y="29906"/>
                  <a:pt x="4337" y="29972"/>
                </a:cubicBezTo>
                <a:cubicBezTo>
                  <a:pt x="4600" y="29986"/>
                  <a:pt x="4856" y="29994"/>
                  <a:pt x="5112" y="29994"/>
                </a:cubicBezTo>
                <a:cubicBezTo>
                  <a:pt x="5474" y="29994"/>
                  <a:pt x="5834" y="29978"/>
                  <a:pt x="6205" y="29939"/>
                </a:cubicBezTo>
                <a:cubicBezTo>
                  <a:pt x="7006" y="29839"/>
                  <a:pt x="7840" y="29672"/>
                  <a:pt x="8640" y="29672"/>
                </a:cubicBezTo>
                <a:cubicBezTo>
                  <a:pt x="10542" y="29672"/>
                  <a:pt x="12410" y="29439"/>
                  <a:pt x="14311" y="29372"/>
                </a:cubicBezTo>
                <a:cubicBezTo>
                  <a:pt x="16246" y="29305"/>
                  <a:pt x="18180" y="29105"/>
                  <a:pt x="20148" y="29105"/>
                </a:cubicBezTo>
                <a:cubicBezTo>
                  <a:pt x="21383" y="29105"/>
                  <a:pt x="22617" y="28938"/>
                  <a:pt x="23851" y="28872"/>
                </a:cubicBezTo>
                <a:cubicBezTo>
                  <a:pt x="25953" y="28771"/>
                  <a:pt x="28021" y="28638"/>
                  <a:pt x="30122" y="28571"/>
                </a:cubicBezTo>
                <a:cubicBezTo>
                  <a:pt x="30483" y="28565"/>
                  <a:pt x="30843" y="28563"/>
                  <a:pt x="31203" y="28563"/>
                </a:cubicBezTo>
                <a:cubicBezTo>
                  <a:pt x="32878" y="28563"/>
                  <a:pt x="34552" y="28622"/>
                  <a:pt x="36227" y="28705"/>
                </a:cubicBezTo>
                <a:cubicBezTo>
                  <a:pt x="36740" y="28740"/>
                  <a:pt x="37250" y="28754"/>
                  <a:pt x="37760" y="28754"/>
                </a:cubicBezTo>
                <a:cubicBezTo>
                  <a:pt x="39172" y="28754"/>
                  <a:pt x="40576" y="28645"/>
                  <a:pt x="41997" y="28571"/>
                </a:cubicBezTo>
                <a:cubicBezTo>
                  <a:pt x="42303" y="28560"/>
                  <a:pt x="42608" y="28555"/>
                  <a:pt x="42913" y="28555"/>
                </a:cubicBezTo>
                <a:cubicBezTo>
                  <a:pt x="44071" y="28555"/>
                  <a:pt x="45228" y="28621"/>
                  <a:pt x="46385" y="28621"/>
                </a:cubicBezTo>
                <a:cubicBezTo>
                  <a:pt x="46691" y="28621"/>
                  <a:pt x="46996" y="28616"/>
                  <a:pt x="47301" y="28605"/>
                </a:cubicBezTo>
                <a:cubicBezTo>
                  <a:pt x="49102" y="28538"/>
                  <a:pt x="50837" y="28138"/>
                  <a:pt x="52572" y="27571"/>
                </a:cubicBezTo>
                <a:cubicBezTo>
                  <a:pt x="53439" y="27304"/>
                  <a:pt x="54006" y="26703"/>
                  <a:pt x="54440" y="25936"/>
                </a:cubicBezTo>
                <a:cubicBezTo>
                  <a:pt x="55540" y="24068"/>
                  <a:pt x="55507" y="22033"/>
                  <a:pt x="55474" y="19999"/>
                </a:cubicBezTo>
                <a:cubicBezTo>
                  <a:pt x="55474" y="19832"/>
                  <a:pt x="55374" y="19665"/>
                  <a:pt x="55374" y="19465"/>
                </a:cubicBezTo>
                <a:cubicBezTo>
                  <a:pt x="55540" y="17964"/>
                  <a:pt x="55607" y="16429"/>
                  <a:pt x="55740" y="14895"/>
                </a:cubicBezTo>
                <a:cubicBezTo>
                  <a:pt x="55974" y="12860"/>
                  <a:pt x="56207" y="10859"/>
                  <a:pt x="56074" y="8824"/>
                </a:cubicBezTo>
                <a:cubicBezTo>
                  <a:pt x="56074" y="8590"/>
                  <a:pt x="56074" y="8323"/>
                  <a:pt x="56107" y="8090"/>
                </a:cubicBezTo>
                <a:cubicBezTo>
                  <a:pt x="56308" y="6789"/>
                  <a:pt x="56207" y="5455"/>
                  <a:pt x="55907" y="4154"/>
                </a:cubicBezTo>
                <a:cubicBezTo>
                  <a:pt x="55774" y="3453"/>
                  <a:pt x="55407" y="2920"/>
                  <a:pt x="54873" y="2453"/>
                </a:cubicBezTo>
                <a:cubicBezTo>
                  <a:pt x="54573" y="2186"/>
                  <a:pt x="54239" y="1886"/>
                  <a:pt x="53872" y="1719"/>
                </a:cubicBezTo>
                <a:cubicBezTo>
                  <a:pt x="53205" y="1419"/>
                  <a:pt x="52605" y="918"/>
                  <a:pt x="51804" y="885"/>
                </a:cubicBezTo>
                <a:cubicBezTo>
                  <a:pt x="49269" y="751"/>
                  <a:pt x="46767" y="585"/>
                  <a:pt x="44266" y="518"/>
                </a:cubicBezTo>
                <a:cubicBezTo>
                  <a:pt x="39829" y="418"/>
                  <a:pt x="35426" y="551"/>
                  <a:pt x="30989" y="218"/>
                </a:cubicBezTo>
                <a:cubicBezTo>
                  <a:pt x="29344" y="88"/>
                  <a:pt x="27671" y="0"/>
                  <a:pt x="25997" y="0"/>
                </a:cubicBezTo>
                <a:close/>
              </a:path>
            </a:pathLst>
          </a:custGeom>
          <a:solidFill>
            <a:srgbClr val="EEEEEE"/>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3189;p40">
            <a:extLst>
              <a:ext uri="{FF2B5EF4-FFF2-40B4-BE49-F238E27FC236}">
                <a16:creationId xmlns:a16="http://schemas.microsoft.com/office/drawing/2014/main" id="{F3605B29-0ACC-4172-8E12-8C2881C28053}"/>
              </a:ext>
            </a:extLst>
          </p:cNvPr>
          <p:cNvSpPr/>
          <p:nvPr/>
        </p:nvSpPr>
        <p:spPr>
          <a:xfrm>
            <a:off x="4729797" y="962697"/>
            <a:ext cx="1643295" cy="536164"/>
          </a:xfrm>
          <a:custGeom>
            <a:avLst/>
            <a:gdLst/>
            <a:ahLst/>
            <a:cxnLst/>
            <a:rect l="l" t="t" r="r" b="b"/>
            <a:pathLst>
              <a:path w="19715" h="20900" extrusionOk="0">
                <a:moveTo>
                  <a:pt x="9613" y="1"/>
                </a:moveTo>
                <a:cubicBezTo>
                  <a:pt x="8599" y="1"/>
                  <a:pt x="7632" y="282"/>
                  <a:pt x="6739" y="803"/>
                </a:cubicBezTo>
                <a:cubicBezTo>
                  <a:pt x="4604" y="2037"/>
                  <a:pt x="3136" y="3839"/>
                  <a:pt x="2269" y="6140"/>
                </a:cubicBezTo>
                <a:cubicBezTo>
                  <a:pt x="1435" y="8342"/>
                  <a:pt x="601" y="10543"/>
                  <a:pt x="301" y="12912"/>
                </a:cubicBezTo>
                <a:cubicBezTo>
                  <a:pt x="168" y="13846"/>
                  <a:pt x="67" y="14746"/>
                  <a:pt x="201" y="15647"/>
                </a:cubicBezTo>
                <a:cubicBezTo>
                  <a:pt x="334" y="16381"/>
                  <a:pt x="334" y="17048"/>
                  <a:pt x="134" y="17749"/>
                </a:cubicBezTo>
                <a:cubicBezTo>
                  <a:pt x="1" y="18282"/>
                  <a:pt x="134" y="18582"/>
                  <a:pt x="568" y="18849"/>
                </a:cubicBezTo>
                <a:cubicBezTo>
                  <a:pt x="1135" y="19216"/>
                  <a:pt x="1735" y="19583"/>
                  <a:pt x="2236" y="20017"/>
                </a:cubicBezTo>
                <a:cubicBezTo>
                  <a:pt x="2912" y="20626"/>
                  <a:pt x="3634" y="20899"/>
                  <a:pt x="4423" y="20899"/>
                </a:cubicBezTo>
                <a:cubicBezTo>
                  <a:pt x="4801" y="20899"/>
                  <a:pt x="5194" y="20836"/>
                  <a:pt x="5605" y="20717"/>
                </a:cubicBezTo>
                <a:cubicBezTo>
                  <a:pt x="7339" y="20150"/>
                  <a:pt x="9141" y="19850"/>
                  <a:pt x="10942" y="19483"/>
                </a:cubicBezTo>
                <a:cubicBezTo>
                  <a:pt x="12543" y="19150"/>
                  <a:pt x="14244" y="19216"/>
                  <a:pt x="15845" y="18816"/>
                </a:cubicBezTo>
                <a:cubicBezTo>
                  <a:pt x="16246" y="18516"/>
                  <a:pt x="16646" y="18249"/>
                  <a:pt x="17013" y="17949"/>
                </a:cubicBezTo>
                <a:cubicBezTo>
                  <a:pt x="17280" y="17749"/>
                  <a:pt x="17580" y="17482"/>
                  <a:pt x="17580" y="17115"/>
                </a:cubicBezTo>
                <a:cubicBezTo>
                  <a:pt x="17613" y="16247"/>
                  <a:pt x="18214" y="15747"/>
                  <a:pt x="18781" y="15247"/>
                </a:cubicBezTo>
                <a:cubicBezTo>
                  <a:pt x="19081" y="14313"/>
                  <a:pt x="19348" y="13379"/>
                  <a:pt x="19515" y="12445"/>
                </a:cubicBezTo>
                <a:cubicBezTo>
                  <a:pt x="19581" y="12011"/>
                  <a:pt x="19715" y="11577"/>
                  <a:pt x="19648" y="11144"/>
                </a:cubicBezTo>
                <a:cubicBezTo>
                  <a:pt x="19515" y="9476"/>
                  <a:pt x="19114" y="7942"/>
                  <a:pt x="17914" y="6707"/>
                </a:cubicBezTo>
                <a:cubicBezTo>
                  <a:pt x="17346" y="6340"/>
                  <a:pt x="16946" y="5807"/>
                  <a:pt x="16479" y="5340"/>
                </a:cubicBezTo>
                <a:cubicBezTo>
                  <a:pt x="16346" y="5173"/>
                  <a:pt x="16246" y="4939"/>
                  <a:pt x="16212" y="4706"/>
                </a:cubicBezTo>
                <a:cubicBezTo>
                  <a:pt x="16112" y="3872"/>
                  <a:pt x="15845" y="3138"/>
                  <a:pt x="15312" y="2504"/>
                </a:cubicBezTo>
                <a:cubicBezTo>
                  <a:pt x="15245" y="2404"/>
                  <a:pt x="15278" y="2271"/>
                  <a:pt x="15245" y="2137"/>
                </a:cubicBezTo>
                <a:cubicBezTo>
                  <a:pt x="15178" y="2104"/>
                  <a:pt x="15078" y="2071"/>
                  <a:pt x="15011" y="2037"/>
                </a:cubicBezTo>
                <a:lnTo>
                  <a:pt x="14978" y="2037"/>
                </a:lnTo>
                <a:cubicBezTo>
                  <a:pt x="13977" y="1003"/>
                  <a:pt x="12810" y="303"/>
                  <a:pt x="11376" y="169"/>
                </a:cubicBezTo>
                <a:cubicBezTo>
                  <a:pt x="11142" y="136"/>
                  <a:pt x="10909" y="136"/>
                  <a:pt x="10675" y="103"/>
                </a:cubicBezTo>
                <a:cubicBezTo>
                  <a:pt x="10316" y="34"/>
                  <a:pt x="9962" y="1"/>
                  <a:pt x="9613" y="1"/>
                </a:cubicBezTo>
                <a:close/>
              </a:path>
            </a:pathLst>
          </a:custGeom>
          <a:solidFill>
            <a:srgbClr val="EBC05A"/>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133" b="1" i="0" u="none" strike="noStrike" kern="0" cap="none" spc="0" normalizeH="0" baseline="0" noProof="0" dirty="0">
                <a:ln>
                  <a:noFill/>
                </a:ln>
                <a:solidFill>
                  <a:srgbClr val="000000"/>
                </a:solidFill>
                <a:effectLst/>
                <a:uLnTx/>
                <a:uFillTx/>
                <a:latin typeface="Fira Sans Extra Condensed"/>
                <a:ea typeface="Fira Sans Extra Condensed"/>
                <a:cs typeface="Fira Sans Extra Condensed"/>
                <a:sym typeface="Fira Sans Extra Condensed"/>
              </a:rPr>
              <a:t>*</a:t>
            </a:r>
            <a:r>
              <a:rPr kumimoji="0" lang="en-US" sz="2133" b="1" i="0" u="none" strike="noStrike" kern="0" cap="none" spc="0" normalizeH="0" baseline="0" noProof="0" dirty="0" err="1">
                <a:ln>
                  <a:noFill/>
                </a:ln>
                <a:solidFill>
                  <a:srgbClr val="000000"/>
                </a:solidFill>
                <a:effectLst/>
                <a:uLnTx/>
                <a:uFillTx/>
                <a:latin typeface="Fira Sans Extra Condensed"/>
                <a:ea typeface="Fira Sans Extra Condensed"/>
                <a:cs typeface="Fira Sans Extra Condensed"/>
                <a:sym typeface="Fira Sans Extra Condensed"/>
              </a:rPr>
              <a:t>Bài</a:t>
            </a:r>
            <a:r>
              <a:rPr kumimoji="0" lang="en-US" sz="2133" b="1" i="0" u="none" strike="noStrike" kern="0" cap="none" spc="0" normalizeH="0" baseline="0" noProof="0" dirty="0">
                <a:ln>
                  <a:noFill/>
                </a:ln>
                <a:solidFill>
                  <a:srgbClr val="000000"/>
                </a:solidFill>
                <a:effectLst/>
                <a:uLnTx/>
                <a:uFillTx/>
                <a:latin typeface="Fira Sans Extra Condensed"/>
                <a:ea typeface="Fira Sans Extra Condensed"/>
                <a:cs typeface="Fira Sans Extra Condensed"/>
                <a:sym typeface="Fira Sans Extra Condensed"/>
              </a:rPr>
              <a:t> </a:t>
            </a:r>
            <a:r>
              <a:rPr kumimoji="0" lang="en-US" sz="2133" b="1" i="0" u="none" strike="noStrike" kern="0" cap="none" spc="0" normalizeH="0" baseline="0" noProof="0" dirty="0" err="1">
                <a:ln>
                  <a:noFill/>
                </a:ln>
                <a:solidFill>
                  <a:srgbClr val="000000"/>
                </a:solidFill>
                <a:effectLst/>
                <a:uLnTx/>
                <a:uFillTx/>
                <a:latin typeface="Fira Sans Extra Condensed"/>
                <a:ea typeface="Fira Sans Extra Condensed"/>
                <a:cs typeface="Fira Sans Extra Condensed"/>
                <a:sym typeface="Fira Sans Extra Condensed"/>
              </a:rPr>
              <a:t>cũ</a:t>
            </a:r>
            <a:endParaRPr kumimoji="0" sz="2133" b="1" i="0" u="none" strike="noStrike" kern="0" cap="none" spc="0" normalizeH="0" baseline="0" noProof="0" dirty="0">
              <a:ln>
                <a:noFill/>
              </a:ln>
              <a:solidFill>
                <a:srgbClr val="000000"/>
              </a:solidFill>
              <a:effectLst/>
              <a:uLnTx/>
              <a:uFillTx/>
              <a:latin typeface="Fira Sans Extra Condensed"/>
              <a:ea typeface="Fira Sans Extra Condensed"/>
              <a:cs typeface="Fira Sans Extra Condensed"/>
              <a:sym typeface="Fira Sans Extra Condensed"/>
            </a:endParaRPr>
          </a:p>
        </p:txBody>
      </p:sp>
      <p:sp>
        <p:nvSpPr>
          <p:cNvPr id="10" name="Google Shape;3190;p40">
            <a:extLst>
              <a:ext uri="{FF2B5EF4-FFF2-40B4-BE49-F238E27FC236}">
                <a16:creationId xmlns:a16="http://schemas.microsoft.com/office/drawing/2014/main" id="{16097CA0-4FC6-4E17-ABD4-B19A4A797D7D}"/>
              </a:ext>
            </a:extLst>
          </p:cNvPr>
          <p:cNvSpPr/>
          <p:nvPr/>
        </p:nvSpPr>
        <p:spPr>
          <a:xfrm>
            <a:off x="5000136" y="1362280"/>
            <a:ext cx="899" cy="26"/>
          </a:xfrm>
          <a:custGeom>
            <a:avLst/>
            <a:gdLst/>
            <a:ahLst/>
            <a:cxnLst/>
            <a:rect l="l" t="t" r="r" b="b"/>
            <a:pathLst>
              <a:path w="34" h="1" extrusionOk="0">
                <a:moveTo>
                  <a:pt x="33" y="0"/>
                </a:moveTo>
                <a:cubicBezTo>
                  <a:pt x="33" y="0"/>
                  <a:pt x="0" y="0"/>
                  <a:pt x="0" y="0"/>
                </a:cubicBezTo>
                <a:cubicBezTo>
                  <a:pt x="33" y="0"/>
                  <a:pt x="33" y="0"/>
                  <a:pt x="33" y="0"/>
                </a:cubicBezTo>
                <a:close/>
              </a:path>
            </a:pathLst>
          </a:custGeom>
          <a:solidFill>
            <a:srgbClr val="E1A95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3204;p40">
            <a:extLst>
              <a:ext uri="{FF2B5EF4-FFF2-40B4-BE49-F238E27FC236}">
                <a16:creationId xmlns:a16="http://schemas.microsoft.com/office/drawing/2014/main" id="{EAF896B8-D943-4CBE-8BC0-2E572C73E81E}"/>
              </a:ext>
            </a:extLst>
          </p:cNvPr>
          <p:cNvSpPr/>
          <p:nvPr/>
        </p:nvSpPr>
        <p:spPr>
          <a:xfrm>
            <a:off x="4591877" y="2841840"/>
            <a:ext cx="6259608" cy="696390"/>
          </a:xfrm>
          <a:custGeom>
            <a:avLst/>
            <a:gdLst/>
            <a:ahLst/>
            <a:cxnLst/>
            <a:rect l="l" t="t" r="r" b="b"/>
            <a:pathLst>
              <a:path w="56308" h="29995" extrusionOk="0">
                <a:moveTo>
                  <a:pt x="25997" y="0"/>
                </a:moveTo>
                <a:cubicBezTo>
                  <a:pt x="25091" y="0"/>
                  <a:pt x="24186" y="26"/>
                  <a:pt x="23284" y="84"/>
                </a:cubicBezTo>
                <a:cubicBezTo>
                  <a:pt x="20982" y="251"/>
                  <a:pt x="18647" y="251"/>
                  <a:pt x="16312" y="351"/>
                </a:cubicBezTo>
                <a:cubicBezTo>
                  <a:pt x="14845" y="418"/>
                  <a:pt x="13377" y="618"/>
                  <a:pt x="11909" y="785"/>
                </a:cubicBezTo>
                <a:cubicBezTo>
                  <a:pt x="10869" y="904"/>
                  <a:pt x="9855" y="1234"/>
                  <a:pt x="8798" y="1234"/>
                </a:cubicBezTo>
                <a:cubicBezTo>
                  <a:pt x="8668" y="1234"/>
                  <a:pt x="8538" y="1229"/>
                  <a:pt x="8407" y="1218"/>
                </a:cubicBezTo>
                <a:cubicBezTo>
                  <a:pt x="8240" y="1198"/>
                  <a:pt x="8075" y="1188"/>
                  <a:pt x="7911" y="1188"/>
                </a:cubicBezTo>
                <a:cubicBezTo>
                  <a:pt x="6763" y="1188"/>
                  <a:pt x="5680" y="1648"/>
                  <a:pt x="4571" y="1852"/>
                </a:cubicBezTo>
                <a:cubicBezTo>
                  <a:pt x="3436" y="2019"/>
                  <a:pt x="2536" y="2519"/>
                  <a:pt x="1735" y="3420"/>
                </a:cubicBezTo>
                <a:cubicBezTo>
                  <a:pt x="1101" y="4120"/>
                  <a:pt x="701" y="4854"/>
                  <a:pt x="668" y="5688"/>
                </a:cubicBezTo>
                <a:cubicBezTo>
                  <a:pt x="601" y="7856"/>
                  <a:pt x="268" y="9991"/>
                  <a:pt x="268" y="12160"/>
                </a:cubicBezTo>
                <a:cubicBezTo>
                  <a:pt x="268" y="12360"/>
                  <a:pt x="268" y="12560"/>
                  <a:pt x="234" y="12760"/>
                </a:cubicBezTo>
                <a:cubicBezTo>
                  <a:pt x="1" y="14795"/>
                  <a:pt x="101" y="16830"/>
                  <a:pt x="167" y="18864"/>
                </a:cubicBezTo>
                <a:cubicBezTo>
                  <a:pt x="234" y="20599"/>
                  <a:pt x="501" y="22267"/>
                  <a:pt x="634" y="24001"/>
                </a:cubicBezTo>
                <a:cubicBezTo>
                  <a:pt x="801" y="25703"/>
                  <a:pt x="1368" y="27270"/>
                  <a:pt x="2336" y="28671"/>
                </a:cubicBezTo>
                <a:cubicBezTo>
                  <a:pt x="2803" y="29405"/>
                  <a:pt x="3436" y="29906"/>
                  <a:pt x="4337" y="29972"/>
                </a:cubicBezTo>
                <a:cubicBezTo>
                  <a:pt x="4600" y="29986"/>
                  <a:pt x="4856" y="29994"/>
                  <a:pt x="5112" y="29994"/>
                </a:cubicBezTo>
                <a:cubicBezTo>
                  <a:pt x="5474" y="29994"/>
                  <a:pt x="5834" y="29978"/>
                  <a:pt x="6205" y="29939"/>
                </a:cubicBezTo>
                <a:cubicBezTo>
                  <a:pt x="7006" y="29839"/>
                  <a:pt x="7840" y="29672"/>
                  <a:pt x="8640" y="29672"/>
                </a:cubicBezTo>
                <a:cubicBezTo>
                  <a:pt x="10542" y="29672"/>
                  <a:pt x="12410" y="29439"/>
                  <a:pt x="14311" y="29372"/>
                </a:cubicBezTo>
                <a:cubicBezTo>
                  <a:pt x="16246" y="29305"/>
                  <a:pt x="18180" y="29105"/>
                  <a:pt x="20148" y="29105"/>
                </a:cubicBezTo>
                <a:cubicBezTo>
                  <a:pt x="21383" y="29105"/>
                  <a:pt x="22617" y="28938"/>
                  <a:pt x="23851" y="28872"/>
                </a:cubicBezTo>
                <a:cubicBezTo>
                  <a:pt x="25953" y="28771"/>
                  <a:pt x="28021" y="28638"/>
                  <a:pt x="30122" y="28571"/>
                </a:cubicBezTo>
                <a:cubicBezTo>
                  <a:pt x="30483" y="28565"/>
                  <a:pt x="30843" y="28563"/>
                  <a:pt x="31203" y="28563"/>
                </a:cubicBezTo>
                <a:cubicBezTo>
                  <a:pt x="32878" y="28563"/>
                  <a:pt x="34552" y="28622"/>
                  <a:pt x="36227" y="28705"/>
                </a:cubicBezTo>
                <a:cubicBezTo>
                  <a:pt x="36740" y="28740"/>
                  <a:pt x="37250" y="28754"/>
                  <a:pt x="37760" y="28754"/>
                </a:cubicBezTo>
                <a:cubicBezTo>
                  <a:pt x="39172" y="28754"/>
                  <a:pt x="40576" y="28645"/>
                  <a:pt x="41997" y="28571"/>
                </a:cubicBezTo>
                <a:cubicBezTo>
                  <a:pt x="42303" y="28560"/>
                  <a:pt x="42608" y="28555"/>
                  <a:pt x="42913" y="28555"/>
                </a:cubicBezTo>
                <a:cubicBezTo>
                  <a:pt x="44071" y="28555"/>
                  <a:pt x="45228" y="28621"/>
                  <a:pt x="46385" y="28621"/>
                </a:cubicBezTo>
                <a:cubicBezTo>
                  <a:pt x="46691" y="28621"/>
                  <a:pt x="46996" y="28616"/>
                  <a:pt x="47301" y="28605"/>
                </a:cubicBezTo>
                <a:cubicBezTo>
                  <a:pt x="49102" y="28538"/>
                  <a:pt x="50837" y="28138"/>
                  <a:pt x="52572" y="27571"/>
                </a:cubicBezTo>
                <a:cubicBezTo>
                  <a:pt x="53439" y="27304"/>
                  <a:pt x="54006" y="26703"/>
                  <a:pt x="54440" y="25936"/>
                </a:cubicBezTo>
                <a:cubicBezTo>
                  <a:pt x="55540" y="24068"/>
                  <a:pt x="55507" y="22033"/>
                  <a:pt x="55474" y="19999"/>
                </a:cubicBezTo>
                <a:cubicBezTo>
                  <a:pt x="55474" y="19832"/>
                  <a:pt x="55374" y="19665"/>
                  <a:pt x="55374" y="19465"/>
                </a:cubicBezTo>
                <a:cubicBezTo>
                  <a:pt x="55540" y="17964"/>
                  <a:pt x="55607" y="16429"/>
                  <a:pt x="55740" y="14895"/>
                </a:cubicBezTo>
                <a:cubicBezTo>
                  <a:pt x="55974" y="12860"/>
                  <a:pt x="56207" y="10859"/>
                  <a:pt x="56074" y="8824"/>
                </a:cubicBezTo>
                <a:cubicBezTo>
                  <a:pt x="56074" y="8590"/>
                  <a:pt x="56074" y="8323"/>
                  <a:pt x="56107" y="8090"/>
                </a:cubicBezTo>
                <a:cubicBezTo>
                  <a:pt x="56308" y="6789"/>
                  <a:pt x="56207" y="5455"/>
                  <a:pt x="55907" y="4154"/>
                </a:cubicBezTo>
                <a:cubicBezTo>
                  <a:pt x="55774" y="3453"/>
                  <a:pt x="55407" y="2920"/>
                  <a:pt x="54873" y="2453"/>
                </a:cubicBezTo>
                <a:cubicBezTo>
                  <a:pt x="54573" y="2186"/>
                  <a:pt x="54239" y="1886"/>
                  <a:pt x="53872" y="1719"/>
                </a:cubicBezTo>
                <a:cubicBezTo>
                  <a:pt x="53205" y="1419"/>
                  <a:pt x="52605" y="918"/>
                  <a:pt x="51804" y="885"/>
                </a:cubicBezTo>
                <a:cubicBezTo>
                  <a:pt x="49269" y="751"/>
                  <a:pt x="46767" y="585"/>
                  <a:pt x="44266" y="518"/>
                </a:cubicBezTo>
                <a:cubicBezTo>
                  <a:pt x="39829" y="418"/>
                  <a:pt x="35426" y="551"/>
                  <a:pt x="30989" y="218"/>
                </a:cubicBezTo>
                <a:cubicBezTo>
                  <a:pt x="29344" y="88"/>
                  <a:pt x="27671" y="0"/>
                  <a:pt x="25997" y="0"/>
                </a:cubicBezTo>
                <a:close/>
              </a:path>
            </a:pathLst>
          </a:custGeom>
          <a:solidFill>
            <a:srgbClr val="EEEEEE"/>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3205;p40">
            <a:extLst>
              <a:ext uri="{FF2B5EF4-FFF2-40B4-BE49-F238E27FC236}">
                <a16:creationId xmlns:a16="http://schemas.microsoft.com/office/drawing/2014/main" id="{0491CF2C-E7B8-4F10-8CBA-07AAD26C78CB}"/>
              </a:ext>
            </a:extLst>
          </p:cNvPr>
          <p:cNvSpPr/>
          <p:nvPr/>
        </p:nvSpPr>
        <p:spPr>
          <a:xfrm>
            <a:off x="4546548" y="2388123"/>
            <a:ext cx="1549452" cy="536164"/>
          </a:xfrm>
          <a:custGeom>
            <a:avLst/>
            <a:gdLst/>
            <a:ahLst/>
            <a:cxnLst/>
            <a:rect l="l" t="t" r="r" b="b"/>
            <a:pathLst>
              <a:path w="19715" h="20900" extrusionOk="0">
                <a:moveTo>
                  <a:pt x="9613" y="1"/>
                </a:moveTo>
                <a:cubicBezTo>
                  <a:pt x="8599" y="1"/>
                  <a:pt x="7632" y="282"/>
                  <a:pt x="6739" y="803"/>
                </a:cubicBezTo>
                <a:cubicBezTo>
                  <a:pt x="4604" y="2037"/>
                  <a:pt x="3136" y="3839"/>
                  <a:pt x="2269" y="6140"/>
                </a:cubicBezTo>
                <a:cubicBezTo>
                  <a:pt x="1435" y="8342"/>
                  <a:pt x="601" y="10543"/>
                  <a:pt x="301" y="12912"/>
                </a:cubicBezTo>
                <a:cubicBezTo>
                  <a:pt x="168" y="13846"/>
                  <a:pt x="67" y="14746"/>
                  <a:pt x="201" y="15647"/>
                </a:cubicBezTo>
                <a:cubicBezTo>
                  <a:pt x="334" y="16381"/>
                  <a:pt x="334" y="17048"/>
                  <a:pt x="134" y="17749"/>
                </a:cubicBezTo>
                <a:cubicBezTo>
                  <a:pt x="1" y="18282"/>
                  <a:pt x="134" y="18582"/>
                  <a:pt x="568" y="18849"/>
                </a:cubicBezTo>
                <a:cubicBezTo>
                  <a:pt x="1135" y="19216"/>
                  <a:pt x="1735" y="19583"/>
                  <a:pt x="2236" y="20017"/>
                </a:cubicBezTo>
                <a:cubicBezTo>
                  <a:pt x="2912" y="20626"/>
                  <a:pt x="3634" y="20899"/>
                  <a:pt x="4423" y="20899"/>
                </a:cubicBezTo>
                <a:cubicBezTo>
                  <a:pt x="4801" y="20899"/>
                  <a:pt x="5194" y="20836"/>
                  <a:pt x="5605" y="20717"/>
                </a:cubicBezTo>
                <a:cubicBezTo>
                  <a:pt x="7339" y="20150"/>
                  <a:pt x="9141" y="19850"/>
                  <a:pt x="10942" y="19483"/>
                </a:cubicBezTo>
                <a:cubicBezTo>
                  <a:pt x="12543" y="19150"/>
                  <a:pt x="14244" y="19216"/>
                  <a:pt x="15845" y="18816"/>
                </a:cubicBezTo>
                <a:cubicBezTo>
                  <a:pt x="16246" y="18516"/>
                  <a:pt x="16646" y="18249"/>
                  <a:pt x="17013" y="17949"/>
                </a:cubicBezTo>
                <a:cubicBezTo>
                  <a:pt x="17280" y="17749"/>
                  <a:pt x="17580" y="17482"/>
                  <a:pt x="17580" y="17115"/>
                </a:cubicBezTo>
                <a:cubicBezTo>
                  <a:pt x="17613" y="16247"/>
                  <a:pt x="18214" y="15747"/>
                  <a:pt x="18781" y="15247"/>
                </a:cubicBezTo>
                <a:cubicBezTo>
                  <a:pt x="19081" y="14313"/>
                  <a:pt x="19348" y="13379"/>
                  <a:pt x="19515" y="12445"/>
                </a:cubicBezTo>
                <a:cubicBezTo>
                  <a:pt x="19581" y="12011"/>
                  <a:pt x="19715" y="11577"/>
                  <a:pt x="19648" y="11144"/>
                </a:cubicBezTo>
                <a:cubicBezTo>
                  <a:pt x="19515" y="9476"/>
                  <a:pt x="19114" y="7942"/>
                  <a:pt x="17914" y="6707"/>
                </a:cubicBezTo>
                <a:cubicBezTo>
                  <a:pt x="17346" y="6340"/>
                  <a:pt x="16946" y="5807"/>
                  <a:pt x="16479" y="5340"/>
                </a:cubicBezTo>
                <a:cubicBezTo>
                  <a:pt x="16346" y="5173"/>
                  <a:pt x="16246" y="4939"/>
                  <a:pt x="16212" y="4706"/>
                </a:cubicBezTo>
                <a:cubicBezTo>
                  <a:pt x="16112" y="3872"/>
                  <a:pt x="15845" y="3138"/>
                  <a:pt x="15312" y="2504"/>
                </a:cubicBezTo>
                <a:cubicBezTo>
                  <a:pt x="15245" y="2404"/>
                  <a:pt x="15278" y="2271"/>
                  <a:pt x="15245" y="2137"/>
                </a:cubicBezTo>
                <a:cubicBezTo>
                  <a:pt x="15178" y="2104"/>
                  <a:pt x="15078" y="2071"/>
                  <a:pt x="15011" y="2037"/>
                </a:cubicBezTo>
                <a:lnTo>
                  <a:pt x="14978" y="2037"/>
                </a:lnTo>
                <a:cubicBezTo>
                  <a:pt x="13977" y="1003"/>
                  <a:pt x="12810" y="303"/>
                  <a:pt x="11376" y="169"/>
                </a:cubicBezTo>
                <a:cubicBezTo>
                  <a:pt x="11142" y="136"/>
                  <a:pt x="10909" y="136"/>
                  <a:pt x="10675" y="103"/>
                </a:cubicBezTo>
                <a:cubicBezTo>
                  <a:pt x="10316" y="34"/>
                  <a:pt x="9962" y="1"/>
                  <a:pt x="9613" y="1"/>
                </a:cubicBezTo>
                <a:close/>
              </a:path>
            </a:pathLst>
          </a:custGeom>
          <a:solidFill>
            <a:srgbClr val="F4A261"/>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133" b="1" i="0" u="none" strike="noStrike" kern="0" cap="none" spc="0" normalizeH="0" baseline="0" noProof="0" dirty="0">
                <a:ln>
                  <a:noFill/>
                </a:ln>
                <a:solidFill>
                  <a:srgbClr val="000000"/>
                </a:solidFill>
                <a:effectLst/>
                <a:uLnTx/>
                <a:uFillTx/>
                <a:latin typeface="Fira Sans"/>
                <a:ea typeface="Fira Sans"/>
                <a:cs typeface="Fira Sans"/>
                <a:sym typeface="Fira Sans"/>
              </a:rPr>
              <a:t>* </a:t>
            </a:r>
            <a:r>
              <a:rPr kumimoji="0" lang="en-US" sz="2133" b="1" i="0" u="none" strike="noStrike" kern="0" cap="none" spc="0" normalizeH="0" baseline="0" noProof="0" dirty="0" err="1">
                <a:ln>
                  <a:noFill/>
                </a:ln>
                <a:solidFill>
                  <a:srgbClr val="000000"/>
                </a:solidFill>
                <a:effectLst/>
                <a:uLnTx/>
                <a:uFillTx/>
                <a:latin typeface="Fira Sans"/>
                <a:ea typeface="Fira Sans"/>
                <a:cs typeface="Fira Sans"/>
                <a:sym typeface="Fira Sans"/>
              </a:rPr>
              <a:t>Bài</a:t>
            </a:r>
            <a:r>
              <a:rPr kumimoji="0" lang="en-US" sz="2133" b="1" i="0" u="none" strike="noStrike" kern="0" cap="none" spc="0" normalizeH="0" baseline="0" noProof="0" dirty="0">
                <a:ln>
                  <a:noFill/>
                </a:ln>
                <a:solidFill>
                  <a:srgbClr val="000000"/>
                </a:solidFill>
                <a:effectLst/>
                <a:uLnTx/>
                <a:uFillTx/>
                <a:latin typeface="Fira Sans"/>
                <a:ea typeface="Fira Sans"/>
                <a:cs typeface="Fira Sans"/>
                <a:sym typeface="Fira Sans"/>
              </a:rPr>
              <a:t> m</a:t>
            </a:r>
            <a:r>
              <a:rPr lang="en-US" sz="2133" b="1" kern="0" dirty="0" err="1">
                <a:solidFill>
                  <a:srgbClr val="000000"/>
                </a:solidFill>
                <a:latin typeface="Fira Sans"/>
                <a:ea typeface="Fira Sans"/>
                <a:cs typeface="Fira Sans"/>
                <a:sym typeface="Fira Sans"/>
              </a:rPr>
              <a:t>ới</a:t>
            </a:r>
            <a:endParaRPr kumimoji="0" sz="1867" b="0" i="0" u="none" strike="noStrike" kern="0" cap="none" spc="0" normalizeH="0" baseline="0" noProof="0" dirty="0">
              <a:ln>
                <a:noFill/>
              </a:ln>
              <a:solidFill>
                <a:srgbClr val="000000"/>
              </a:solidFill>
              <a:effectLst/>
              <a:uLnTx/>
              <a:uFillTx/>
              <a:latin typeface="Fira Sans"/>
              <a:ea typeface="Fira Sans"/>
              <a:cs typeface="Fira Sans"/>
              <a:sym typeface="Fira Sans"/>
            </a:endParaRPr>
          </a:p>
        </p:txBody>
      </p:sp>
      <p:pic>
        <p:nvPicPr>
          <p:cNvPr id="15" name="图片 14">
            <a:extLst>
              <a:ext uri="{FF2B5EF4-FFF2-40B4-BE49-F238E27FC236}">
                <a16:creationId xmlns:a16="http://schemas.microsoft.com/office/drawing/2014/main" id="{458B0A86-DA6F-4EEF-8A26-FBF6051A56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166" y="-395757"/>
            <a:ext cx="3177093" cy="3177093"/>
          </a:xfrm>
          <a:prstGeom prst="rect">
            <a:avLst/>
          </a:prstGeom>
        </p:spPr>
      </p:pic>
      <p:sp>
        <p:nvSpPr>
          <p:cNvPr id="16" name="文本框 2">
            <a:extLst>
              <a:ext uri="{FF2B5EF4-FFF2-40B4-BE49-F238E27FC236}">
                <a16:creationId xmlns:a16="http://schemas.microsoft.com/office/drawing/2014/main" id="{7AA56CCE-368F-4260-9AAC-3D694C4DDFFE}"/>
              </a:ext>
            </a:extLst>
          </p:cNvPr>
          <p:cNvSpPr txBox="1"/>
          <p:nvPr/>
        </p:nvSpPr>
        <p:spPr>
          <a:xfrm>
            <a:off x="834886" y="32091"/>
            <a:ext cx="7513983" cy="76944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400" b="1" i="0" u="sng"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HƯỚNG</a:t>
            </a:r>
            <a:r>
              <a:rPr kumimoji="0" lang="en-US" altLang="zh-CN" sz="4400" b="1" i="0" u="sng" strike="noStrike" kern="1200" cap="none" spc="0" normalizeH="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DẪN TỰ HỌC</a:t>
            </a:r>
            <a:endParaRPr kumimoji="0" lang="en-US" altLang="zh-CN" sz="4400" b="1" i="0" u="sng"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sp>
        <p:nvSpPr>
          <p:cNvPr id="17" name="Synergistically utilize technically sound portals with frictionless chains. Dramatically customize…">
            <a:extLst>
              <a:ext uri="{FF2B5EF4-FFF2-40B4-BE49-F238E27FC236}">
                <a16:creationId xmlns:a16="http://schemas.microsoft.com/office/drawing/2014/main" id="{15D3F032-46BF-42F7-B2F1-ADF560E2045A}"/>
              </a:ext>
            </a:extLst>
          </p:cNvPr>
          <p:cNvSpPr txBox="1"/>
          <p:nvPr/>
        </p:nvSpPr>
        <p:spPr>
          <a:xfrm>
            <a:off x="5093865" y="1467271"/>
            <a:ext cx="6014402" cy="447045"/>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L="0" marR="0" lvl="0" indent="0" algn="l" defTabSz="412750" rtl="0" eaLnBrk="1" fontAlgn="auto" latinLnBrk="0" hangingPunct="0">
              <a:lnSpc>
                <a:spcPct val="150000"/>
              </a:lnSpc>
              <a:spcBef>
                <a:spcPts val="0"/>
              </a:spcBef>
              <a:spcAft>
                <a:spcPts val="0"/>
              </a:spcAft>
              <a:buClrTx/>
              <a:buSzTx/>
              <a:buFontTx/>
              <a:buNone/>
              <a:tabLst/>
              <a:defRPr sz="2000" b="0">
                <a:solidFill>
                  <a:srgbClr val="1C1F25"/>
                </a:solidFill>
                <a:latin typeface="Roboto Bold"/>
                <a:ea typeface="Roboto Bold"/>
                <a:cs typeface="Roboto Bold"/>
                <a:sym typeface="Roboto Bold"/>
              </a:defRPr>
            </a:pPr>
            <a:r>
              <a:rPr kumimoji="0" lang="en-US" sz="2200" b="0" i="0" u="none" strike="noStrike" kern="1200" cap="none" spc="0" normalizeH="0" baseline="0" noProof="0" dirty="0" err="1">
                <a:ln>
                  <a:noFill/>
                </a:ln>
                <a:solidFill>
                  <a:srgbClr val="1C1F25"/>
                </a:solidFill>
                <a:effectLst/>
                <a:uLnTx/>
                <a:uFillTx/>
                <a:latin typeface="Times New Roman" panose="02020603050405020304" pitchFamily="18" charset="0"/>
                <a:cs typeface="Times New Roman" panose="02020603050405020304" pitchFamily="18" charset="0"/>
                <a:sym typeface="Roboto Bold"/>
              </a:rPr>
              <a:t>Hoàn</a:t>
            </a:r>
            <a:r>
              <a:rPr kumimoji="0" lang="en-US" sz="2200" b="0" i="0" u="none" strike="noStrike" kern="1200" cap="none" spc="0" normalizeH="0" noProof="0" dirty="0">
                <a:ln>
                  <a:noFill/>
                </a:ln>
                <a:solidFill>
                  <a:srgbClr val="1C1F25"/>
                </a:solidFill>
                <a:effectLst/>
                <a:uLnTx/>
                <a:uFillTx/>
                <a:latin typeface="Times New Roman" panose="02020603050405020304" pitchFamily="18" charset="0"/>
                <a:cs typeface="Times New Roman" panose="02020603050405020304" pitchFamily="18" charset="0"/>
                <a:sym typeface="Roboto Bold"/>
              </a:rPr>
              <a:t> </a:t>
            </a:r>
            <a:r>
              <a:rPr kumimoji="0" lang="en-US" sz="2200" b="0" i="0" u="none" strike="noStrike" kern="1200" cap="none" spc="0" normalizeH="0" noProof="0" dirty="0" err="1">
                <a:ln>
                  <a:noFill/>
                </a:ln>
                <a:solidFill>
                  <a:srgbClr val="1C1F25"/>
                </a:solidFill>
                <a:effectLst/>
                <a:uLnTx/>
                <a:uFillTx/>
                <a:latin typeface="Times New Roman" panose="02020603050405020304" pitchFamily="18" charset="0"/>
                <a:cs typeface="Times New Roman" panose="02020603050405020304" pitchFamily="18" charset="0"/>
                <a:sym typeface="Roboto Bold"/>
              </a:rPr>
              <a:t>thành</a:t>
            </a:r>
            <a:r>
              <a:rPr kumimoji="0" lang="en-US" sz="2200" b="0" i="0" u="none" strike="noStrike" kern="1200" cap="none" spc="0" normalizeH="0" noProof="0" dirty="0">
                <a:ln>
                  <a:noFill/>
                </a:ln>
                <a:solidFill>
                  <a:srgbClr val="1C1F25"/>
                </a:solidFill>
                <a:effectLst/>
                <a:uLnTx/>
                <a:uFillTx/>
                <a:latin typeface="Times New Roman" panose="02020603050405020304" pitchFamily="18" charset="0"/>
                <a:cs typeface="Times New Roman" panose="02020603050405020304" pitchFamily="18" charset="0"/>
                <a:sym typeface="Roboto Bold"/>
              </a:rPr>
              <a:t> </a:t>
            </a:r>
            <a:r>
              <a:rPr kumimoji="0" lang="en-US" sz="2200" b="0" i="0" u="none" strike="noStrike" kern="1200" cap="none" spc="0" normalizeH="0" noProof="0" dirty="0" err="1">
                <a:ln>
                  <a:noFill/>
                </a:ln>
                <a:solidFill>
                  <a:srgbClr val="1C1F25"/>
                </a:solidFill>
                <a:effectLst/>
                <a:uLnTx/>
                <a:uFillTx/>
                <a:latin typeface="Times New Roman" panose="02020603050405020304" pitchFamily="18" charset="0"/>
                <a:cs typeface="Times New Roman" panose="02020603050405020304" pitchFamily="18" charset="0"/>
                <a:sym typeface="Roboto Bold"/>
              </a:rPr>
              <a:t>bài</a:t>
            </a:r>
            <a:r>
              <a:rPr kumimoji="0" lang="en-US" sz="2200" b="0" i="0" u="none" strike="noStrike" kern="1200" cap="none" spc="0" normalizeH="0" noProof="0" dirty="0">
                <a:ln>
                  <a:noFill/>
                </a:ln>
                <a:solidFill>
                  <a:srgbClr val="1C1F25"/>
                </a:solidFill>
                <a:effectLst/>
                <a:uLnTx/>
                <a:uFillTx/>
                <a:latin typeface="Times New Roman" panose="02020603050405020304" pitchFamily="18" charset="0"/>
                <a:cs typeface="Times New Roman" panose="02020603050405020304" pitchFamily="18" charset="0"/>
                <a:sym typeface="Roboto Bold"/>
              </a:rPr>
              <a:t> </a:t>
            </a:r>
            <a:r>
              <a:rPr kumimoji="0" lang="en-US" sz="2200" b="0" i="0" u="none" strike="noStrike" kern="1200" cap="none" spc="0" normalizeH="0" noProof="0" dirty="0" err="1">
                <a:ln>
                  <a:noFill/>
                </a:ln>
                <a:solidFill>
                  <a:srgbClr val="1C1F25"/>
                </a:solidFill>
                <a:effectLst/>
                <a:uLnTx/>
                <a:uFillTx/>
                <a:latin typeface="Times New Roman" panose="02020603050405020304" pitchFamily="18" charset="0"/>
                <a:cs typeface="Times New Roman" panose="02020603050405020304" pitchFamily="18" charset="0"/>
                <a:sym typeface="Roboto Bold"/>
              </a:rPr>
              <a:t>tập</a:t>
            </a:r>
            <a:r>
              <a:rPr kumimoji="0" lang="en-US" sz="2200" b="0" i="0" u="none" strike="noStrike" kern="1200" cap="none" spc="0" normalizeH="0" noProof="0" dirty="0">
                <a:ln>
                  <a:noFill/>
                </a:ln>
                <a:solidFill>
                  <a:srgbClr val="1C1F25"/>
                </a:solidFill>
                <a:effectLst/>
                <a:uLnTx/>
                <a:uFillTx/>
                <a:latin typeface="Times New Roman" panose="02020603050405020304" pitchFamily="18" charset="0"/>
                <a:cs typeface="Times New Roman" panose="02020603050405020304" pitchFamily="18" charset="0"/>
                <a:sym typeface="Roboto Bold"/>
              </a:rPr>
              <a:t>.</a:t>
            </a:r>
            <a:endParaRPr kumimoji="0" lang="en-US" sz="2200" b="0" i="0" u="none" strike="noStrike" kern="1200" cap="none" spc="0" normalizeH="0" baseline="0" noProof="0" dirty="0">
              <a:ln>
                <a:noFill/>
              </a:ln>
              <a:solidFill>
                <a:srgbClr val="1C1F25"/>
              </a:solidFill>
              <a:effectLst/>
              <a:uLnTx/>
              <a:uFillTx/>
              <a:latin typeface="Times New Roman" panose="02020603050405020304" pitchFamily="18" charset="0"/>
              <a:cs typeface="Times New Roman" panose="02020603050405020304" pitchFamily="18" charset="0"/>
              <a:sym typeface="Roboto Bold"/>
            </a:endParaRPr>
          </a:p>
        </p:txBody>
      </p:sp>
      <p:sp>
        <p:nvSpPr>
          <p:cNvPr id="18" name="Synergistically utilize technically sound portals with frictionless chains. Dramatically customize…">
            <a:extLst>
              <a:ext uri="{FF2B5EF4-FFF2-40B4-BE49-F238E27FC236}">
                <a16:creationId xmlns:a16="http://schemas.microsoft.com/office/drawing/2014/main" id="{A81A6142-AD6A-44D1-8C30-9DBD39003CF1}"/>
              </a:ext>
            </a:extLst>
          </p:cNvPr>
          <p:cNvSpPr txBox="1"/>
          <p:nvPr/>
        </p:nvSpPr>
        <p:spPr>
          <a:xfrm>
            <a:off x="5000136" y="2890370"/>
            <a:ext cx="5723909" cy="487634"/>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L="0" marR="0" lvl="0" indent="0" algn="l" defTabSz="412750" rtl="0" eaLnBrk="1" fontAlgn="auto" latinLnBrk="0" hangingPunct="0">
              <a:lnSpc>
                <a:spcPct val="150000"/>
              </a:lnSpc>
              <a:spcBef>
                <a:spcPts val="0"/>
              </a:spcBef>
              <a:spcAft>
                <a:spcPts val="0"/>
              </a:spcAft>
              <a:buClrTx/>
              <a:buSzTx/>
              <a:buFontTx/>
              <a:buNone/>
              <a:tabLst/>
              <a:defRPr sz="2000" b="0">
                <a:solidFill>
                  <a:srgbClr val="1C1F25"/>
                </a:solidFill>
                <a:latin typeface="Roboto Bold"/>
                <a:ea typeface="Roboto Bold"/>
                <a:cs typeface="Roboto Bold"/>
                <a:sym typeface="Roboto Bold"/>
              </a:defRPr>
            </a:pPr>
            <a:r>
              <a:rPr kumimoji="0" lang="en-US" sz="2400" b="0" i="0" u="none" strike="noStrike" kern="1200" cap="none" spc="0" normalizeH="0" baseline="0" noProof="0" dirty="0" err="1">
                <a:ln>
                  <a:noFill/>
                </a:ln>
                <a:solidFill>
                  <a:srgbClr val="1C1F25"/>
                </a:solidFill>
                <a:effectLst/>
                <a:uLnTx/>
                <a:uFillTx/>
                <a:latin typeface="Times New Roman" panose="02020603050405020304" pitchFamily="18" charset="0"/>
                <a:cs typeface="Times New Roman" panose="02020603050405020304" pitchFamily="18" charset="0"/>
                <a:sym typeface="Roboto Bold"/>
              </a:rPr>
              <a:t>Chuẩn</a:t>
            </a:r>
            <a:r>
              <a:rPr kumimoji="0" lang="en-US" sz="2400" b="0" i="0" u="none" strike="noStrike" kern="1200" cap="none" spc="0" normalizeH="0" noProof="0" dirty="0">
                <a:ln>
                  <a:noFill/>
                </a:ln>
                <a:solidFill>
                  <a:srgbClr val="1C1F25"/>
                </a:solidFill>
                <a:effectLst/>
                <a:uLnTx/>
                <a:uFillTx/>
                <a:latin typeface="Times New Roman" panose="02020603050405020304" pitchFamily="18" charset="0"/>
                <a:cs typeface="Times New Roman" panose="02020603050405020304" pitchFamily="18" charset="0"/>
                <a:sym typeface="Roboto Bold"/>
              </a:rPr>
              <a:t> </a:t>
            </a:r>
            <a:r>
              <a:rPr kumimoji="0" lang="en-US" sz="2400" b="0" i="0" u="none" strike="noStrike" kern="1200" cap="none" spc="0" normalizeH="0" noProof="0" dirty="0" err="1">
                <a:ln>
                  <a:noFill/>
                </a:ln>
                <a:solidFill>
                  <a:srgbClr val="1C1F25"/>
                </a:solidFill>
                <a:effectLst/>
                <a:uLnTx/>
                <a:uFillTx/>
                <a:latin typeface="Times New Roman" panose="02020603050405020304" pitchFamily="18" charset="0"/>
                <a:cs typeface="Times New Roman" panose="02020603050405020304" pitchFamily="18" charset="0"/>
                <a:sym typeface="Roboto Bold"/>
              </a:rPr>
              <a:t>bị</a:t>
            </a:r>
            <a:r>
              <a:rPr kumimoji="0" lang="en-US" sz="2400" b="0" i="0" u="none" strike="noStrike" kern="1200" cap="none" spc="0" normalizeH="0" noProof="0" dirty="0">
                <a:ln>
                  <a:noFill/>
                </a:ln>
                <a:solidFill>
                  <a:srgbClr val="1C1F25"/>
                </a:solidFill>
                <a:effectLst/>
                <a:uLnTx/>
                <a:uFillTx/>
                <a:latin typeface="Times New Roman" panose="02020603050405020304" pitchFamily="18" charset="0"/>
                <a:cs typeface="Times New Roman" panose="02020603050405020304" pitchFamily="18" charset="0"/>
                <a:sym typeface="Roboto Bold"/>
              </a:rPr>
              <a:t> </a:t>
            </a:r>
            <a:r>
              <a:rPr kumimoji="0" lang="en-US" sz="2400" b="0" i="0" u="none" strike="noStrike" kern="1200" cap="none" spc="0" normalizeH="0" noProof="0" dirty="0" err="1">
                <a:ln>
                  <a:noFill/>
                </a:ln>
                <a:solidFill>
                  <a:srgbClr val="1C1F25"/>
                </a:solidFill>
                <a:effectLst/>
                <a:uLnTx/>
                <a:uFillTx/>
                <a:latin typeface="Times New Roman" panose="02020603050405020304" pitchFamily="18" charset="0"/>
                <a:cs typeface="Times New Roman" panose="02020603050405020304" pitchFamily="18" charset="0"/>
                <a:sym typeface="Roboto Bold"/>
              </a:rPr>
              <a:t>bài</a:t>
            </a:r>
            <a:r>
              <a:rPr kumimoji="0" lang="en-US" sz="2400" b="0" i="0" u="none" strike="noStrike" kern="1200" cap="none" spc="0" normalizeH="0" noProof="0" dirty="0">
                <a:ln>
                  <a:noFill/>
                </a:ln>
                <a:solidFill>
                  <a:srgbClr val="1C1F25"/>
                </a:solidFill>
                <a:effectLst/>
                <a:uLnTx/>
                <a:uFillTx/>
                <a:latin typeface="Times New Roman" panose="02020603050405020304" pitchFamily="18" charset="0"/>
                <a:cs typeface="Times New Roman" panose="02020603050405020304" pitchFamily="18" charset="0"/>
                <a:sym typeface="Roboto Bold"/>
              </a:rPr>
              <a:t> </a:t>
            </a:r>
            <a:r>
              <a:rPr kumimoji="0" lang="en-US" sz="2400" b="0" i="0" u="none" strike="noStrike" kern="1200" cap="none" spc="0" normalizeH="0" noProof="0" dirty="0" err="1">
                <a:ln>
                  <a:noFill/>
                </a:ln>
                <a:solidFill>
                  <a:srgbClr val="1C1F25"/>
                </a:solidFill>
                <a:effectLst/>
                <a:uLnTx/>
                <a:uFillTx/>
                <a:latin typeface="Times New Roman" panose="02020603050405020304" pitchFamily="18" charset="0"/>
                <a:cs typeface="Times New Roman" panose="02020603050405020304" pitchFamily="18" charset="0"/>
                <a:sym typeface="Roboto Bold"/>
              </a:rPr>
              <a:t>tiếp</a:t>
            </a:r>
            <a:r>
              <a:rPr kumimoji="0" lang="en-US" sz="2400" b="0" i="0" u="none" strike="noStrike" kern="1200" cap="none" spc="0" normalizeH="0" noProof="0" dirty="0">
                <a:ln>
                  <a:noFill/>
                </a:ln>
                <a:solidFill>
                  <a:srgbClr val="1C1F25"/>
                </a:solidFill>
                <a:effectLst/>
                <a:uLnTx/>
                <a:uFillTx/>
                <a:latin typeface="Times New Roman" panose="02020603050405020304" pitchFamily="18" charset="0"/>
                <a:cs typeface="Times New Roman" panose="02020603050405020304" pitchFamily="18" charset="0"/>
                <a:sym typeface="Roboto Bold"/>
              </a:rPr>
              <a:t> </a:t>
            </a:r>
            <a:r>
              <a:rPr kumimoji="0" lang="en-US" sz="2400" b="0" i="0" u="none" strike="noStrike" kern="1200" cap="none" spc="0" normalizeH="0" noProof="0" dirty="0" err="1">
                <a:ln>
                  <a:noFill/>
                </a:ln>
                <a:solidFill>
                  <a:srgbClr val="1C1F25"/>
                </a:solidFill>
                <a:effectLst/>
                <a:uLnTx/>
                <a:uFillTx/>
                <a:latin typeface="Times New Roman" panose="02020603050405020304" pitchFamily="18" charset="0"/>
                <a:cs typeface="Times New Roman" panose="02020603050405020304" pitchFamily="18" charset="0"/>
                <a:sym typeface="Roboto Bold"/>
              </a:rPr>
              <a:t>theo.</a:t>
            </a:r>
            <a:endParaRPr kumimoji="0" lang="vi-VN" sz="2400" b="0" i="0" u="none" strike="noStrike" kern="1200" cap="none" spc="0" normalizeH="0" baseline="0" noProof="0" dirty="0">
              <a:ln>
                <a:noFill/>
              </a:ln>
              <a:solidFill>
                <a:srgbClr val="1C1F25"/>
              </a:solidFill>
              <a:effectLst/>
              <a:uLnTx/>
              <a:uFillTx/>
              <a:latin typeface="Times New Roman" panose="02020603050405020304" pitchFamily="18" charset="0"/>
              <a:cs typeface="Times New Roman" panose="02020603050405020304" pitchFamily="18" charset="0"/>
              <a:sym typeface="Roboto Bold"/>
            </a:endParaRPr>
          </a:p>
        </p:txBody>
      </p:sp>
    </p:spTree>
    <p:extLst>
      <p:ext uri="{BB962C8B-B14F-4D97-AF65-F5344CB8AC3E}">
        <p14:creationId xmlns:p14="http://schemas.microsoft.com/office/powerpoint/2010/main" val="22608685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2204" y="1839926"/>
            <a:ext cx="12187592" cy="1141332"/>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sp>
        <p:nvSpPr>
          <p:cNvPr id="30" name="Rectangle 29"/>
          <p:cNvSpPr/>
          <p:nvPr/>
        </p:nvSpPr>
        <p:spPr>
          <a:xfrm>
            <a:off x="2204" y="5174028"/>
            <a:ext cx="12187592" cy="1141332"/>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pic>
        <p:nvPicPr>
          <p:cNvPr id="8" name="Picture 7">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698" y="931554"/>
            <a:ext cx="1968467" cy="1742977"/>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0990" y="419629"/>
            <a:ext cx="2059882" cy="1383412"/>
          </a:xfrm>
          <a:prstGeom prst="rect">
            <a:avLst/>
          </a:prstGeom>
        </p:spPr>
      </p:pic>
      <p:pic>
        <p:nvPicPr>
          <p:cNvPr id="10" name="Picture 9">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34616" y="931553"/>
            <a:ext cx="1968467" cy="1742977"/>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88907" y="419628"/>
            <a:ext cx="2059882" cy="1383412"/>
          </a:xfrm>
          <a:prstGeom prst="rect">
            <a:avLst/>
          </a:prstGeom>
        </p:spPr>
      </p:pic>
      <p:pic>
        <p:nvPicPr>
          <p:cNvPr id="12" name="Picture 11">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12533" y="931553"/>
            <a:ext cx="1968467" cy="1742977"/>
          </a:xfrm>
          <a:prstGeom prst="rect">
            <a:avLst/>
          </a:prstGeom>
        </p:spPr>
      </p:pic>
      <p:pic>
        <p:nvPicPr>
          <p:cNvPr id="13" name="Picture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966825" y="419628"/>
            <a:ext cx="2059882" cy="1383412"/>
          </a:xfrm>
          <a:prstGeom prst="rect">
            <a:avLst/>
          </a:prstGeom>
        </p:spPr>
      </p:pic>
      <p:pic>
        <p:nvPicPr>
          <p:cNvPr id="14" name="Picture 13">
            <a:hlinkClick r:id="rId13" action="ppaction://hlinksldjump"/>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336159" y="931552"/>
            <a:ext cx="1968467" cy="1742977"/>
          </a:xfrm>
          <a:prstGeom prst="rect">
            <a:avLst/>
          </a:prstGeom>
        </p:spPr>
      </p:pic>
      <p:pic>
        <p:nvPicPr>
          <p:cNvPr id="15" name="Picture 1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290450" y="419627"/>
            <a:ext cx="2059882" cy="1383412"/>
          </a:xfrm>
          <a:prstGeom prst="rect">
            <a:avLst/>
          </a:prstGeom>
        </p:spPr>
      </p:pic>
      <p:pic>
        <p:nvPicPr>
          <p:cNvPr id="16" name="Picture 15">
            <a:hlinkClick r:id="rId16" action="ppaction://hlinksldjump"/>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568368" y="931551"/>
            <a:ext cx="1968467" cy="1742977"/>
          </a:xfrm>
          <a:prstGeom prst="rect">
            <a:avLst/>
          </a:prstGeom>
        </p:spPr>
      </p:pic>
      <p:pic>
        <p:nvPicPr>
          <p:cNvPr id="17" name="Picture 16"/>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522659" y="419626"/>
            <a:ext cx="2059882" cy="1383412"/>
          </a:xfrm>
          <a:prstGeom prst="rect">
            <a:avLst/>
          </a:prstGeom>
        </p:spPr>
      </p:pic>
      <p:pic>
        <p:nvPicPr>
          <p:cNvPr id="18" name="Picture 17">
            <a:hlinkClick r:id="rId19" action="ppaction://hlinksldjump"/>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56698" y="4250614"/>
            <a:ext cx="1968467" cy="1742977"/>
          </a:xfrm>
          <a:prstGeom prst="rect">
            <a:avLst/>
          </a:prstGeom>
        </p:spPr>
      </p:pic>
      <p:pic>
        <p:nvPicPr>
          <p:cNvPr id="19" name="Picture 18"/>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10990" y="3738690"/>
            <a:ext cx="2059882" cy="1383412"/>
          </a:xfrm>
          <a:prstGeom prst="rect">
            <a:avLst/>
          </a:prstGeom>
        </p:spPr>
      </p:pic>
      <p:pic>
        <p:nvPicPr>
          <p:cNvPr id="20" name="Picture 19">
            <a:hlinkClick r:id="rId22" action="ppaction://hlinksldjump"/>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688907" y="4250613"/>
            <a:ext cx="1968467" cy="1742977"/>
          </a:xfrm>
          <a:prstGeom prst="rect">
            <a:avLst/>
          </a:prstGeom>
        </p:spPr>
      </p:pic>
      <p:pic>
        <p:nvPicPr>
          <p:cNvPr id="21" name="Picture 20"/>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2643199" y="3738689"/>
            <a:ext cx="2059882" cy="1383412"/>
          </a:xfrm>
          <a:prstGeom prst="rect">
            <a:avLst/>
          </a:prstGeom>
        </p:spPr>
      </p:pic>
      <p:pic>
        <p:nvPicPr>
          <p:cNvPr id="22" name="Picture 21">
            <a:hlinkClick r:id="rId25" action="ppaction://hlinksldjump"/>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4966823" y="4250612"/>
            <a:ext cx="1968467" cy="1742977"/>
          </a:xfrm>
          <a:prstGeom prst="rect">
            <a:avLst/>
          </a:prstGeom>
        </p:spPr>
      </p:pic>
      <p:pic>
        <p:nvPicPr>
          <p:cNvPr id="23" name="Picture 22"/>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4921115" y="3738688"/>
            <a:ext cx="2059882" cy="1383412"/>
          </a:xfrm>
          <a:prstGeom prst="rect">
            <a:avLst/>
          </a:prstGeom>
        </p:spPr>
      </p:pic>
      <p:pic>
        <p:nvPicPr>
          <p:cNvPr id="24" name="Picture 23">
            <a:hlinkClick r:id="rId28" action="ppaction://hlinksldjump"/>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7336155" y="4250612"/>
            <a:ext cx="1968467" cy="1742977"/>
          </a:xfrm>
          <a:prstGeom prst="rect">
            <a:avLst/>
          </a:prstGeom>
        </p:spPr>
      </p:pic>
      <p:pic>
        <p:nvPicPr>
          <p:cNvPr id="25" name="Picture 24"/>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7290446" y="3738688"/>
            <a:ext cx="2059882" cy="1383412"/>
          </a:xfrm>
          <a:prstGeom prst="rect">
            <a:avLst/>
          </a:prstGeom>
        </p:spPr>
      </p:pic>
      <p:pic>
        <p:nvPicPr>
          <p:cNvPr id="26" name="Picture 25">
            <a:hlinkClick r:id="rId31" action="ppaction://hlinksldjump"/>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9568368" y="4250612"/>
            <a:ext cx="1968467" cy="1742977"/>
          </a:xfrm>
          <a:prstGeom prst="rect">
            <a:avLst/>
          </a:prstGeom>
        </p:spPr>
      </p:pic>
      <p:pic>
        <p:nvPicPr>
          <p:cNvPr id="27" name="Picture 26"/>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9522659" y="3738688"/>
            <a:ext cx="2059882" cy="1383412"/>
          </a:xfrm>
          <a:prstGeom prst="rect">
            <a:avLst/>
          </a:prstGeom>
        </p:spPr>
      </p:pic>
      <p:pic>
        <p:nvPicPr>
          <p:cNvPr id="37" name="Picture 36"/>
          <p:cNvPicPr>
            <a:picLocks noChangeAspect="1"/>
          </p:cNvPicPr>
          <p:nvPr/>
        </p:nvPicPr>
        <p:blipFill>
          <a:blip r:embed="rId34"/>
          <a:stretch>
            <a:fillRect/>
          </a:stretch>
        </p:blipFill>
        <p:spPr>
          <a:xfrm>
            <a:off x="2206" y="6307725"/>
            <a:ext cx="6093794" cy="334698"/>
          </a:xfrm>
          <a:prstGeom prst="rect">
            <a:avLst/>
          </a:prstGeom>
        </p:spPr>
      </p:pic>
      <p:pic>
        <p:nvPicPr>
          <p:cNvPr id="38" name="Picture 37"/>
          <p:cNvPicPr>
            <a:picLocks noChangeAspect="1"/>
          </p:cNvPicPr>
          <p:nvPr/>
        </p:nvPicPr>
        <p:blipFill>
          <a:blip r:embed="rId34"/>
          <a:stretch>
            <a:fillRect/>
          </a:stretch>
        </p:blipFill>
        <p:spPr>
          <a:xfrm>
            <a:off x="6096003" y="6307725"/>
            <a:ext cx="6093794" cy="334698"/>
          </a:xfrm>
          <a:prstGeom prst="rect">
            <a:avLst/>
          </a:prstGeom>
        </p:spPr>
      </p:pic>
      <p:pic>
        <p:nvPicPr>
          <p:cNvPr id="39" name="Picture 38"/>
          <p:cNvPicPr>
            <a:picLocks noChangeAspect="1"/>
          </p:cNvPicPr>
          <p:nvPr/>
        </p:nvPicPr>
        <p:blipFill>
          <a:blip r:embed="rId34"/>
          <a:stretch>
            <a:fillRect/>
          </a:stretch>
        </p:blipFill>
        <p:spPr>
          <a:xfrm>
            <a:off x="2205" y="2974794"/>
            <a:ext cx="6093794" cy="334698"/>
          </a:xfrm>
          <a:prstGeom prst="rect">
            <a:avLst/>
          </a:prstGeom>
        </p:spPr>
      </p:pic>
      <p:pic>
        <p:nvPicPr>
          <p:cNvPr id="40" name="Picture 39"/>
          <p:cNvPicPr>
            <a:picLocks noChangeAspect="1"/>
          </p:cNvPicPr>
          <p:nvPr/>
        </p:nvPicPr>
        <p:blipFill>
          <a:blip r:embed="rId34"/>
          <a:stretch>
            <a:fillRect/>
          </a:stretch>
        </p:blipFill>
        <p:spPr>
          <a:xfrm>
            <a:off x="6096002" y="2974794"/>
            <a:ext cx="6093794" cy="334698"/>
          </a:xfrm>
          <a:prstGeom prst="rect">
            <a:avLst/>
          </a:prstGeom>
        </p:spPr>
      </p:pic>
      <p:sp>
        <p:nvSpPr>
          <p:cNvPr id="42" name="Flowchart: Summing Junction 41">
            <a:hlinkClick r:id="" action="ppaction://noaction"/>
          </p:cNvPr>
          <p:cNvSpPr/>
          <p:nvPr/>
        </p:nvSpPr>
        <p:spPr>
          <a:xfrm>
            <a:off x="11396772" y="6113958"/>
            <a:ext cx="648833" cy="648833"/>
          </a:xfrm>
          <a:prstGeom prst="flowChartSummingJunction">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sp>
        <p:nvSpPr>
          <p:cNvPr id="2" name="Rectangle 1">
            <a:hlinkClick r:id="" action="ppaction://noaction"/>
            <a:extLst>
              <a:ext uri="{FF2B5EF4-FFF2-40B4-BE49-F238E27FC236}">
                <a16:creationId xmlns:a16="http://schemas.microsoft.com/office/drawing/2014/main" id="{2A8AA50B-137B-4E1F-9CEE-A3F9816718B7}"/>
              </a:ext>
            </a:extLst>
          </p:cNvPr>
          <p:cNvSpPr/>
          <p:nvPr/>
        </p:nvSpPr>
        <p:spPr>
          <a:xfrm>
            <a:off x="2205" y="6234967"/>
            <a:ext cx="1471408" cy="580105"/>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defTabSz="914217"/>
            <a:r>
              <a:rPr lang="en-US" sz="2400" dirty="0" err="1">
                <a:solidFill>
                  <a:prstClr val="black"/>
                </a:solidFill>
                <a:latin typeface="Times New Roman" panose="02020603050405020304" pitchFamily="18" charset="0"/>
                <a:cs typeface="Times New Roman" panose="02020603050405020304" pitchFamily="18" charset="0"/>
              </a:rPr>
              <a:t>Bài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học</a:t>
            </a:r>
            <a:endParaRPr lang="en-US" sz="2400" dirty="0">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38" restart="whenNotActive" fill="hold" evtFilter="cancelBubble" nodeType="interactiveSeq">
                <p:stCondLst>
                  <p:cond evt="onClick" delay="0">
                    <p:tgtEl>
                      <p:spTgt spid="16"/>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16"/>
                                        </p:tgtEl>
                                      </p:cBhvr>
                                    </p:animEffect>
                                    <p:set>
                                      <p:cBhvr>
                                        <p:cTn id="43" dur="1" fill="hold">
                                          <p:stCondLst>
                                            <p:cond delay="499"/>
                                          </p:stCondLst>
                                        </p:cTn>
                                        <p:tgtEl>
                                          <p:spTgt spid="16"/>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17"/>
                                        </p:tgtEl>
                                      </p:cBhvr>
                                    </p:animEffect>
                                    <p:set>
                                      <p:cBhvr>
                                        <p:cTn id="46"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7" restart="whenNotActive" fill="hold" evtFilter="cancelBubble" nodeType="interactiveSeq">
                <p:stCondLst>
                  <p:cond evt="onClick" delay="0">
                    <p:tgtEl>
                      <p:spTgt spid="18"/>
                    </p:tgtEl>
                  </p:cond>
                </p:stCondLst>
                <p:endSync evt="end" delay="0">
                  <p:rtn val="all"/>
                </p:endSync>
                <p:childTnLst>
                  <p:par>
                    <p:cTn id="48" fill="hold">
                      <p:stCondLst>
                        <p:cond delay="0"/>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18"/>
                                        </p:tgtEl>
                                      </p:cBhvr>
                                    </p:animEffect>
                                    <p:set>
                                      <p:cBhvr>
                                        <p:cTn id="52" dur="1" fill="hold">
                                          <p:stCondLst>
                                            <p:cond delay="499"/>
                                          </p:stCondLst>
                                        </p:cTn>
                                        <p:tgtEl>
                                          <p:spTgt spid="18"/>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19"/>
                                        </p:tgtEl>
                                      </p:cBhvr>
                                    </p:animEffect>
                                    <p:set>
                                      <p:cBhvr>
                                        <p:cTn id="55"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56" restart="whenNotActive" fill="hold" evtFilter="cancelBubble" nodeType="interactiveSeq">
                <p:stCondLst>
                  <p:cond evt="onClick" delay="0">
                    <p:tgtEl>
                      <p:spTgt spid="20"/>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20"/>
                                        </p:tgtEl>
                                      </p:cBhvr>
                                    </p:animEffect>
                                    <p:set>
                                      <p:cBhvr>
                                        <p:cTn id="61" dur="1" fill="hold">
                                          <p:stCondLst>
                                            <p:cond delay="499"/>
                                          </p:stCondLst>
                                        </p:cTn>
                                        <p:tgtEl>
                                          <p:spTgt spid="20"/>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21"/>
                                        </p:tgtEl>
                                      </p:cBhvr>
                                    </p:animEffect>
                                    <p:set>
                                      <p:cBhvr>
                                        <p:cTn id="64"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65" restart="whenNotActive" fill="hold" evtFilter="cancelBubble" nodeType="interactiveSeq">
                <p:stCondLst>
                  <p:cond evt="onClick" delay="0">
                    <p:tgtEl>
                      <p:spTgt spid="22"/>
                    </p:tgtEl>
                  </p:cond>
                </p:stCondLst>
                <p:endSync evt="end" delay="0">
                  <p:rtn val="all"/>
                </p:endSync>
                <p:childTnLst>
                  <p:par>
                    <p:cTn id="66" fill="hold">
                      <p:stCondLst>
                        <p:cond delay="0"/>
                      </p:stCondLst>
                      <p:childTnLst>
                        <p:par>
                          <p:cTn id="67" fill="hold">
                            <p:stCondLst>
                              <p:cond delay="0"/>
                            </p:stCondLst>
                            <p:childTnLst>
                              <p:par>
                                <p:cTn id="68" presetID="10" presetClass="exit" presetSubtype="0" fill="hold" nodeType="clickEffect">
                                  <p:stCondLst>
                                    <p:cond delay="0"/>
                                  </p:stCondLst>
                                  <p:childTnLst>
                                    <p:animEffect transition="out" filter="fade">
                                      <p:cBhvr>
                                        <p:cTn id="69" dur="500"/>
                                        <p:tgtEl>
                                          <p:spTgt spid="22"/>
                                        </p:tgtEl>
                                      </p:cBhvr>
                                    </p:animEffect>
                                    <p:set>
                                      <p:cBhvr>
                                        <p:cTn id="70" dur="1" fill="hold">
                                          <p:stCondLst>
                                            <p:cond delay="499"/>
                                          </p:stCondLst>
                                        </p:cTn>
                                        <p:tgtEl>
                                          <p:spTgt spid="22"/>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23"/>
                                        </p:tgtEl>
                                      </p:cBhvr>
                                    </p:animEffect>
                                    <p:set>
                                      <p:cBhvr>
                                        <p:cTn id="73"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74" restart="whenNotActive" fill="hold" evtFilter="cancelBubble" nodeType="interactiveSeq">
                <p:stCondLst>
                  <p:cond evt="onClick" delay="0">
                    <p:tgtEl>
                      <p:spTgt spid="24"/>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500"/>
                                        <p:tgtEl>
                                          <p:spTgt spid="24"/>
                                        </p:tgtEl>
                                      </p:cBhvr>
                                    </p:animEffect>
                                    <p:set>
                                      <p:cBhvr>
                                        <p:cTn id="79" dur="1" fill="hold">
                                          <p:stCondLst>
                                            <p:cond delay="499"/>
                                          </p:stCondLst>
                                        </p:cTn>
                                        <p:tgtEl>
                                          <p:spTgt spid="24"/>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25"/>
                                        </p:tgtEl>
                                      </p:cBhvr>
                                    </p:animEffect>
                                    <p:set>
                                      <p:cBhvr>
                                        <p:cTn id="82"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83" restart="whenNotActive" fill="hold" evtFilter="cancelBubble" nodeType="interactiveSeq">
                <p:stCondLst>
                  <p:cond evt="onClick" delay="0">
                    <p:tgtEl>
                      <p:spTgt spid="26"/>
                    </p:tgtEl>
                  </p:cond>
                </p:stCondLst>
                <p:endSync evt="end" delay="0">
                  <p:rtn val="all"/>
                </p:endSync>
                <p:childTnLst>
                  <p:par>
                    <p:cTn id="84" fill="hold">
                      <p:stCondLst>
                        <p:cond delay="0"/>
                      </p:stCondLst>
                      <p:childTnLst>
                        <p:par>
                          <p:cTn id="85" fill="hold">
                            <p:stCondLst>
                              <p:cond delay="0"/>
                            </p:stCondLst>
                            <p:childTnLst>
                              <p:par>
                                <p:cTn id="86" presetID="10" presetClass="exit" presetSubtype="0" fill="hold" nodeType="clickEffect">
                                  <p:stCondLst>
                                    <p:cond delay="0"/>
                                  </p:stCondLst>
                                  <p:childTnLst>
                                    <p:animEffect transition="out" filter="fade">
                                      <p:cBhvr>
                                        <p:cTn id="87" dur="500"/>
                                        <p:tgtEl>
                                          <p:spTgt spid="26"/>
                                        </p:tgtEl>
                                      </p:cBhvr>
                                    </p:animEffect>
                                    <p:set>
                                      <p:cBhvr>
                                        <p:cTn id="88" dur="1" fill="hold">
                                          <p:stCondLst>
                                            <p:cond delay="499"/>
                                          </p:stCondLst>
                                        </p:cTn>
                                        <p:tgtEl>
                                          <p:spTgt spid="26"/>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500"/>
                                        <p:tgtEl>
                                          <p:spTgt spid="27"/>
                                        </p:tgtEl>
                                      </p:cBhvr>
                                    </p:animEffect>
                                    <p:set>
                                      <p:cBhvr>
                                        <p:cTn id="91"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95"/>
        <p:cNvGrpSpPr/>
        <p:nvPr/>
      </p:nvGrpSpPr>
      <p:grpSpPr>
        <a:xfrm>
          <a:off x="0" y="0"/>
          <a:ext cx="0" cy="0"/>
          <a:chOff x="0" y="0"/>
          <a:chExt cx="0" cy="0"/>
        </a:xfrm>
      </p:grpSpPr>
      <p:sp>
        <p:nvSpPr>
          <p:cNvPr id="24" name="矩形 23">
            <a:extLst>
              <a:ext uri="{FF2B5EF4-FFF2-40B4-BE49-F238E27FC236}">
                <a16:creationId xmlns:a16="http://schemas.microsoft.com/office/drawing/2014/main" id="{8E059192-49AF-4D02-9DE7-1321F8C3E984}"/>
              </a:ext>
            </a:extLst>
          </p:cNvPr>
          <p:cNvSpPr/>
          <p:nvPr/>
        </p:nvSpPr>
        <p:spPr>
          <a:xfrm>
            <a:off x="-87597" y="79624"/>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20124D"/>
              </a:solidFill>
              <a:effectLst/>
              <a:uLnTx/>
              <a:uFillTx/>
              <a:latin typeface="Arial"/>
              <a:ea typeface="宋体" panose="02010600030101010101" pitchFamily="2" charset="-122"/>
              <a:cs typeface="+mn-cs"/>
            </a:endParaRPr>
          </a:p>
        </p:txBody>
      </p:sp>
      <p:sp>
        <p:nvSpPr>
          <p:cNvPr id="17" name="Google Shape;11;p2">
            <a:extLst>
              <a:ext uri="{FF2B5EF4-FFF2-40B4-BE49-F238E27FC236}">
                <a16:creationId xmlns:a16="http://schemas.microsoft.com/office/drawing/2014/main" id="{A64012AA-1A56-456D-AF11-4C9682753BE0}"/>
              </a:ext>
            </a:extLst>
          </p:cNvPr>
          <p:cNvSpPr/>
          <p:nvPr/>
        </p:nvSpPr>
        <p:spPr>
          <a:xfrm rot="-5200701" flipH="1">
            <a:off x="6224454" y="974408"/>
            <a:ext cx="9761749" cy="6736417"/>
          </a:xfrm>
          <a:custGeom>
            <a:avLst/>
            <a:gdLst/>
            <a:ahLst/>
            <a:cxnLst/>
            <a:rect l="l" t="t" r="r" b="b"/>
            <a:pathLst>
              <a:path w="142351" h="98234" extrusionOk="0">
                <a:moveTo>
                  <a:pt x="81862" y="0"/>
                </a:moveTo>
                <a:cubicBezTo>
                  <a:pt x="65570" y="0"/>
                  <a:pt x="64109" y="29096"/>
                  <a:pt x="45181" y="48872"/>
                </a:cubicBezTo>
                <a:cubicBezTo>
                  <a:pt x="34707" y="59813"/>
                  <a:pt x="6721" y="52075"/>
                  <a:pt x="2951" y="71122"/>
                </a:cubicBezTo>
                <a:cubicBezTo>
                  <a:pt x="1" y="86034"/>
                  <a:pt x="15920" y="98234"/>
                  <a:pt x="28240" y="98234"/>
                </a:cubicBezTo>
                <a:cubicBezTo>
                  <a:pt x="28734" y="98234"/>
                  <a:pt x="29223" y="98214"/>
                  <a:pt x="29704" y="98174"/>
                </a:cubicBezTo>
                <a:cubicBezTo>
                  <a:pt x="44940" y="96927"/>
                  <a:pt x="55602" y="88909"/>
                  <a:pt x="70683" y="88909"/>
                </a:cubicBezTo>
                <a:cubicBezTo>
                  <a:pt x="72540" y="88909"/>
                  <a:pt x="74463" y="89031"/>
                  <a:pt x="76470" y="89301"/>
                </a:cubicBezTo>
                <a:cubicBezTo>
                  <a:pt x="83132" y="90208"/>
                  <a:pt x="89465" y="91284"/>
                  <a:pt x="95552" y="91284"/>
                </a:cubicBezTo>
                <a:cubicBezTo>
                  <a:pt x="104248" y="91284"/>
                  <a:pt x="112441" y="89087"/>
                  <a:pt x="120368" y="81062"/>
                </a:cubicBezTo>
                <a:cubicBezTo>
                  <a:pt x="129308" y="71989"/>
                  <a:pt x="142351" y="47138"/>
                  <a:pt x="140816" y="34228"/>
                </a:cubicBezTo>
                <a:cubicBezTo>
                  <a:pt x="138615" y="15382"/>
                  <a:pt x="119601" y="22320"/>
                  <a:pt x="101155" y="8710"/>
                </a:cubicBezTo>
                <a:cubicBezTo>
                  <a:pt x="92850" y="2568"/>
                  <a:pt x="86702" y="0"/>
                  <a:pt x="81862" y="0"/>
                </a:cubicBezTo>
                <a:close/>
              </a:path>
            </a:pathLst>
          </a:custGeom>
          <a:solidFill>
            <a:srgbClr val="CC5B1D"/>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18" name="Google Shape;12;p2">
            <a:extLst>
              <a:ext uri="{FF2B5EF4-FFF2-40B4-BE49-F238E27FC236}">
                <a16:creationId xmlns:a16="http://schemas.microsoft.com/office/drawing/2014/main" id="{337C2532-C2DD-4993-84B4-ED733DFF3230}"/>
              </a:ext>
            </a:extLst>
          </p:cNvPr>
          <p:cNvSpPr/>
          <p:nvPr/>
        </p:nvSpPr>
        <p:spPr>
          <a:xfrm rot="-4690715" flipH="1">
            <a:off x="6821333" y="-1640200"/>
            <a:ext cx="8391632" cy="5790923"/>
          </a:xfrm>
          <a:custGeom>
            <a:avLst/>
            <a:gdLst/>
            <a:ahLst/>
            <a:cxnLst/>
            <a:rect l="l" t="t" r="r" b="b"/>
            <a:pathLst>
              <a:path w="142351" h="98234" extrusionOk="0">
                <a:moveTo>
                  <a:pt x="81862" y="0"/>
                </a:moveTo>
                <a:cubicBezTo>
                  <a:pt x="65570" y="0"/>
                  <a:pt x="64109" y="29096"/>
                  <a:pt x="45181" y="48872"/>
                </a:cubicBezTo>
                <a:cubicBezTo>
                  <a:pt x="34707" y="59813"/>
                  <a:pt x="6721" y="52075"/>
                  <a:pt x="2951" y="71122"/>
                </a:cubicBezTo>
                <a:cubicBezTo>
                  <a:pt x="1" y="86034"/>
                  <a:pt x="15920" y="98234"/>
                  <a:pt x="28240" y="98234"/>
                </a:cubicBezTo>
                <a:cubicBezTo>
                  <a:pt x="28734" y="98234"/>
                  <a:pt x="29223" y="98214"/>
                  <a:pt x="29704" y="98174"/>
                </a:cubicBezTo>
                <a:cubicBezTo>
                  <a:pt x="44940" y="96927"/>
                  <a:pt x="55602" y="88909"/>
                  <a:pt x="70683" y="88909"/>
                </a:cubicBezTo>
                <a:cubicBezTo>
                  <a:pt x="72540" y="88909"/>
                  <a:pt x="74463" y="89031"/>
                  <a:pt x="76470" y="89301"/>
                </a:cubicBezTo>
                <a:cubicBezTo>
                  <a:pt x="83132" y="90208"/>
                  <a:pt x="89465" y="91284"/>
                  <a:pt x="95552" y="91284"/>
                </a:cubicBezTo>
                <a:cubicBezTo>
                  <a:pt x="104248" y="91284"/>
                  <a:pt x="112441" y="89087"/>
                  <a:pt x="120368" y="81062"/>
                </a:cubicBezTo>
                <a:cubicBezTo>
                  <a:pt x="129308" y="71989"/>
                  <a:pt x="142351" y="47138"/>
                  <a:pt x="140816" y="34228"/>
                </a:cubicBezTo>
                <a:cubicBezTo>
                  <a:pt x="138615" y="15382"/>
                  <a:pt x="119601" y="22320"/>
                  <a:pt x="101155" y="8710"/>
                </a:cubicBezTo>
                <a:cubicBezTo>
                  <a:pt x="92850" y="2568"/>
                  <a:pt x="86702" y="0"/>
                  <a:pt x="81862" y="0"/>
                </a:cubicBezTo>
                <a:close/>
              </a:path>
            </a:pathLst>
          </a:custGeom>
          <a:noFill/>
          <a:ln w="9525" cap="flat" cmpd="sng">
            <a:solidFill>
              <a:srgbClr val="FFBEA5"/>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19" name="Google Shape;13;p2">
            <a:extLst>
              <a:ext uri="{FF2B5EF4-FFF2-40B4-BE49-F238E27FC236}">
                <a16:creationId xmlns:a16="http://schemas.microsoft.com/office/drawing/2014/main" id="{51FEBB28-0798-4683-AB30-681B630750DB}"/>
              </a:ext>
            </a:extLst>
          </p:cNvPr>
          <p:cNvSpPr/>
          <p:nvPr/>
        </p:nvSpPr>
        <p:spPr>
          <a:xfrm rot="482722" flipH="1">
            <a:off x="5449" y="-631614"/>
            <a:ext cx="2348687" cy="1494803"/>
          </a:xfrm>
          <a:custGeom>
            <a:avLst/>
            <a:gdLst/>
            <a:ahLst/>
            <a:cxnLst/>
            <a:rect l="l" t="t" r="r" b="b"/>
            <a:pathLst>
              <a:path w="156780" h="99750" extrusionOk="0">
                <a:moveTo>
                  <a:pt x="78442" y="1"/>
                </a:moveTo>
                <a:cubicBezTo>
                  <a:pt x="38913" y="1"/>
                  <a:pt x="0" y="20209"/>
                  <a:pt x="10798" y="53477"/>
                </a:cubicBezTo>
                <a:cubicBezTo>
                  <a:pt x="16027" y="69606"/>
                  <a:pt x="25323" y="73597"/>
                  <a:pt x="36170" y="73597"/>
                </a:cubicBezTo>
                <a:cubicBezTo>
                  <a:pt x="46794" y="73597"/>
                  <a:pt x="58906" y="69768"/>
                  <a:pt x="70140" y="69768"/>
                </a:cubicBezTo>
                <a:cubicBezTo>
                  <a:pt x="75093" y="69768"/>
                  <a:pt x="79875" y="70512"/>
                  <a:pt x="84284" y="72657"/>
                </a:cubicBezTo>
                <a:cubicBezTo>
                  <a:pt x="98093" y="79362"/>
                  <a:pt x="96492" y="99276"/>
                  <a:pt x="116673" y="99743"/>
                </a:cubicBezTo>
                <a:cubicBezTo>
                  <a:pt x="116864" y="99747"/>
                  <a:pt x="117055" y="99749"/>
                  <a:pt x="117244" y="99749"/>
                </a:cubicBezTo>
                <a:cubicBezTo>
                  <a:pt x="135157" y="99749"/>
                  <a:pt x="147886" y="81163"/>
                  <a:pt x="150164" y="65418"/>
                </a:cubicBezTo>
                <a:cubicBezTo>
                  <a:pt x="156779" y="19541"/>
                  <a:pt x="117312" y="1"/>
                  <a:pt x="78442" y="1"/>
                </a:cubicBezTo>
                <a:close/>
              </a:path>
            </a:pathLst>
          </a:custGeom>
          <a:solidFill>
            <a:srgbClr val="FFBEA5"/>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20" name="Google Shape;14;p2">
            <a:extLst>
              <a:ext uri="{FF2B5EF4-FFF2-40B4-BE49-F238E27FC236}">
                <a16:creationId xmlns:a16="http://schemas.microsoft.com/office/drawing/2014/main" id="{B1B01F26-65D3-4EA3-8299-47058912265F}"/>
              </a:ext>
            </a:extLst>
          </p:cNvPr>
          <p:cNvSpPr/>
          <p:nvPr/>
        </p:nvSpPr>
        <p:spPr>
          <a:xfrm rot="486729">
            <a:off x="2318336" y="320210"/>
            <a:ext cx="541417" cy="541417"/>
          </a:xfrm>
          <a:prstGeom prst="ellipse">
            <a:avLst/>
          </a:prstGeom>
          <a:solidFill>
            <a:srgbClr val="FFBEA5"/>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21" name="Google Shape;15;p2">
            <a:extLst>
              <a:ext uri="{FF2B5EF4-FFF2-40B4-BE49-F238E27FC236}">
                <a16:creationId xmlns:a16="http://schemas.microsoft.com/office/drawing/2014/main" id="{81EABC21-F0CC-4CEC-9269-C634E6A40515}"/>
              </a:ext>
            </a:extLst>
          </p:cNvPr>
          <p:cNvSpPr/>
          <p:nvPr/>
        </p:nvSpPr>
        <p:spPr>
          <a:xfrm rot="-1168301" flipH="1">
            <a:off x="-130021" y="-680446"/>
            <a:ext cx="2466092" cy="1569567"/>
          </a:xfrm>
          <a:custGeom>
            <a:avLst/>
            <a:gdLst/>
            <a:ahLst/>
            <a:cxnLst/>
            <a:rect l="l" t="t" r="r" b="b"/>
            <a:pathLst>
              <a:path w="156780" h="99750" extrusionOk="0">
                <a:moveTo>
                  <a:pt x="78442" y="1"/>
                </a:moveTo>
                <a:cubicBezTo>
                  <a:pt x="38913" y="1"/>
                  <a:pt x="0" y="20209"/>
                  <a:pt x="10798" y="53477"/>
                </a:cubicBezTo>
                <a:cubicBezTo>
                  <a:pt x="16027" y="69606"/>
                  <a:pt x="25323" y="73597"/>
                  <a:pt x="36170" y="73597"/>
                </a:cubicBezTo>
                <a:cubicBezTo>
                  <a:pt x="46794" y="73597"/>
                  <a:pt x="58906" y="69768"/>
                  <a:pt x="70140" y="69768"/>
                </a:cubicBezTo>
                <a:cubicBezTo>
                  <a:pt x="75093" y="69768"/>
                  <a:pt x="79875" y="70512"/>
                  <a:pt x="84284" y="72657"/>
                </a:cubicBezTo>
                <a:cubicBezTo>
                  <a:pt x="98093" y="79362"/>
                  <a:pt x="96492" y="99276"/>
                  <a:pt x="116673" y="99743"/>
                </a:cubicBezTo>
                <a:cubicBezTo>
                  <a:pt x="116864" y="99747"/>
                  <a:pt x="117055" y="99749"/>
                  <a:pt x="117244" y="99749"/>
                </a:cubicBezTo>
                <a:cubicBezTo>
                  <a:pt x="135157" y="99749"/>
                  <a:pt x="147886" y="81163"/>
                  <a:pt x="150164" y="65418"/>
                </a:cubicBezTo>
                <a:cubicBezTo>
                  <a:pt x="156779" y="19541"/>
                  <a:pt x="117312" y="1"/>
                  <a:pt x="78442" y="1"/>
                </a:cubicBezTo>
                <a:close/>
              </a:path>
            </a:pathLst>
          </a:custGeom>
          <a:noFill/>
          <a:ln w="9525" cap="flat" cmpd="sng">
            <a:solidFill>
              <a:srgbClr val="FFBEA5"/>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22" name="Google Shape;16;p2">
            <a:extLst>
              <a:ext uri="{FF2B5EF4-FFF2-40B4-BE49-F238E27FC236}">
                <a16:creationId xmlns:a16="http://schemas.microsoft.com/office/drawing/2014/main" id="{E25E4D93-4110-411B-BF91-3BFB1D4973FF}"/>
              </a:ext>
            </a:extLst>
          </p:cNvPr>
          <p:cNvSpPr/>
          <p:nvPr/>
        </p:nvSpPr>
        <p:spPr>
          <a:xfrm flipH="1">
            <a:off x="1284550" y="5794066"/>
            <a:ext cx="2944703" cy="1537495"/>
          </a:xfrm>
          <a:custGeom>
            <a:avLst/>
            <a:gdLst/>
            <a:ahLst/>
            <a:cxnLst/>
            <a:rect l="l" t="t" r="r" b="b"/>
            <a:pathLst>
              <a:path w="263626" h="137645" extrusionOk="0">
                <a:moveTo>
                  <a:pt x="75120" y="1"/>
                </a:moveTo>
                <a:cubicBezTo>
                  <a:pt x="68706" y="1"/>
                  <a:pt x="61958" y="879"/>
                  <a:pt x="54916" y="2857"/>
                </a:cubicBezTo>
                <a:cubicBezTo>
                  <a:pt x="12926" y="14572"/>
                  <a:pt x="1" y="57071"/>
                  <a:pt x="4171" y="85436"/>
                </a:cubicBezTo>
                <a:cubicBezTo>
                  <a:pt x="7164" y="105810"/>
                  <a:pt x="18083" y="123096"/>
                  <a:pt x="32950" y="136340"/>
                </a:cubicBezTo>
                <a:cubicBezTo>
                  <a:pt x="33427" y="136785"/>
                  <a:pt x="33937" y="137199"/>
                  <a:pt x="34446" y="137645"/>
                </a:cubicBezTo>
                <a:lnTo>
                  <a:pt x="222558" y="136976"/>
                </a:lnTo>
                <a:cubicBezTo>
                  <a:pt x="222558" y="136976"/>
                  <a:pt x="263625" y="118735"/>
                  <a:pt x="262670" y="81902"/>
                </a:cubicBezTo>
                <a:cubicBezTo>
                  <a:pt x="261989" y="56448"/>
                  <a:pt x="243231" y="40404"/>
                  <a:pt x="222985" y="40404"/>
                </a:cubicBezTo>
                <a:cubicBezTo>
                  <a:pt x="213910" y="40404"/>
                  <a:pt x="204537" y="43627"/>
                  <a:pt x="196358" y="50672"/>
                </a:cubicBezTo>
                <a:cubicBezTo>
                  <a:pt x="187785" y="58047"/>
                  <a:pt x="180194" y="61025"/>
                  <a:pt x="173382" y="61025"/>
                </a:cubicBezTo>
                <a:cubicBezTo>
                  <a:pt x="159200" y="61025"/>
                  <a:pt x="148399" y="48116"/>
                  <a:pt x="139151" y="35105"/>
                </a:cubicBezTo>
                <a:cubicBezTo>
                  <a:pt x="127871" y="19261"/>
                  <a:pt x="105156" y="1"/>
                  <a:pt x="75120" y="1"/>
                </a:cubicBezTo>
                <a:close/>
              </a:path>
            </a:pathLst>
          </a:custGeom>
          <a:solidFill>
            <a:srgbClr val="F6B26B"/>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23" name="Google Shape;17;p2">
            <a:extLst>
              <a:ext uri="{FF2B5EF4-FFF2-40B4-BE49-F238E27FC236}">
                <a16:creationId xmlns:a16="http://schemas.microsoft.com/office/drawing/2014/main" id="{B6529731-48CA-4FF0-B1F9-A2960F5CB755}"/>
              </a:ext>
            </a:extLst>
          </p:cNvPr>
          <p:cNvSpPr/>
          <p:nvPr/>
        </p:nvSpPr>
        <p:spPr>
          <a:xfrm rot="486435">
            <a:off x="2050031" y="5726151"/>
            <a:ext cx="850904" cy="850904"/>
          </a:xfrm>
          <a:prstGeom prst="ellipse">
            <a:avLst/>
          </a:prstGeom>
          <a:noFill/>
          <a:ln w="9525" cap="flat" cmpd="sng">
            <a:solidFill>
              <a:srgbClr val="CC5B1D"/>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6" name="文本框 5">
            <a:extLst>
              <a:ext uri="{FF2B5EF4-FFF2-40B4-BE49-F238E27FC236}">
                <a16:creationId xmlns:a16="http://schemas.microsoft.com/office/drawing/2014/main" id="{17D0E4BC-2B55-4F6F-AB7C-60F5AAE1AEAC}"/>
              </a:ext>
            </a:extLst>
          </p:cNvPr>
          <p:cNvSpPr txBox="1"/>
          <p:nvPr/>
        </p:nvSpPr>
        <p:spPr>
          <a:xfrm>
            <a:off x="-211265" y="1225285"/>
            <a:ext cx="11135298" cy="36317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11500" b="1">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CHÚC CÁC EM HỌC TỐT!</a:t>
            </a:r>
            <a:endParaRPr kumimoji="0" lang="zh-CN" altLang="en-US" sz="11500" b="1" i="0" u="none"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sp>
        <p:nvSpPr>
          <p:cNvPr id="8" name="Rounded Rectangle 23">
            <a:extLst>
              <a:ext uri="{FF2B5EF4-FFF2-40B4-BE49-F238E27FC236}">
                <a16:creationId xmlns:a16="http://schemas.microsoft.com/office/drawing/2014/main" id="{6C0971C2-1D45-4B13-BC89-51DC233310E9}"/>
              </a:ext>
            </a:extLst>
          </p:cNvPr>
          <p:cNvSpPr/>
          <p:nvPr/>
        </p:nvSpPr>
        <p:spPr>
          <a:xfrm>
            <a:off x="3552056" y="5082779"/>
            <a:ext cx="2760219" cy="464986"/>
          </a:xfrm>
          <a:prstGeom prst="roundRect">
            <a:avLst>
              <a:gd name="adj" fmla="val 50000"/>
            </a:avLst>
          </a:prstGeom>
          <a:solidFill>
            <a:srgbClr val="CC5B1D"/>
          </a:solidFill>
          <a:ln w="12700" cap="flat" cmpd="sng" algn="ctr">
            <a:solidFill>
              <a:srgbClr val="CC5B1D"/>
            </a:solid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CC5B1D"/>
              </a:solidFill>
              <a:effectLst/>
              <a:uLnTx/>
              <a:uFillTx/>
              <a:latin typeface="Calibri" panose="020F0502020204030204"/>
              <a:ea typeface="+mn-ea"/>
              <a:cs typeface="+mn-cs"/>
            </a:endParaRPr>
          </a:p>
        </p:txBody>
      </p:sp>
      <p:pic>
        <p:nvPicPr>
          <p:cNvPr id="13" name="图片 12">
            <a:extLst>
              <a:ext uri="{FF2B5EF4-FFF2-40B4-BE49-F238E27FC236}">
                <a16:creationId xmlns:a16="http://schemas.microsoft.com/office/drawing/2014/main" id="{97D1F2C3-7631-4E68-9A3F-F6474A31DC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4505" y="2304554"/>
            <a:ext cx="4336674" cy="4336674"/>
          </a:xfrm>
          <a:prstGeom prst="rect">
            <a:avLst/>
          </a:prstGeom>
        </p:spPr>
      </p:pic>
      <p:pic>
        <p:nvPicPr>
          <p:cNvPr id="16" name="图片 15">
            <a:extLst>
              <a:ext uri="{FF2B5EF4-FFF2-40B4-BE49-F238E27FC236}">
                <a16:creationId xmlns:a16="http://schemas.microsoft.com/office/drawing/2014/main" id="{0E6EEC45-E7AF-4C3F-86CD-E443E6DB1F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187404" y="2926237"/>
            <a:ext cx="4454121" cy="4454121"/>
          </a:xfrm>
          <a:prstGeom prst="rect">
            <a:avLst/>
          </a:prstGeom>
        </p:spPr>
      </p:pic>
      <p:pic>
        <p:nvPicPr>
          <p:cNvPr id="5" name="图片 4">
            <a:extLst>
              <a:ext uri="{FF2B5EF4-FFF2-40B4-BE49-F238E27FC236}">
                <a16:creationId xmlns:a16="http://schemas.microsoft.com/office/drawing/2014/main" id="{2C25AA0E-E121-479D-967B-008EE09B002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69264" y="1020191"/>
            <a:ext cx="6096012" cy="6096012"/>
          </a:xfrm>
          <a:prstGeom prst="rect">
            <a:avLst/>
          </a:prstGeom>
        </p:spPr>
      </p:pic>
      <p:pic>
        <p:nvPicPr>
          <p:cNvPr id="25" name="图片 1">
            <a:extLst>
              <a:ext uri="{FF2B5EF4-FFF2-40B4-BE49-F238E27FC236}">
                <a16:creationId xmlns:a16="http://schemas.microsoft.com/office/drawing/2014/main" id="{CC2A6C04-5CF2-4FB9-B08A-1C680B6866F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051" b="24846"/>
          <a:stretch/>
        </p:blipFill>
        <p:spPr>
          <a:xfrm>
            <a:off x="-103476" y="3922236"/>
            <a:ext cx="14097713" cy="3112291"/>
          </a:xfrm>
          <a:prstGeom prst="rect">
            <a:avLst/>
          </a:prstGeom>
        </p:spPr>
      </p:pic>
    </p:spTree>
    <p:extLst>
      <p:ext uri="{BB962C8B-B14F-4D97-AF65-F5344CB8AC3E}">
        <p14:creationId xmlns:p14="http://schemas.microsoft.com/office/powerpoint/2010/main" val="38621825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44" name="Picture 43"/>
          <p:cNvPicPr>
            <a:picLocks noChangeAspect="1"/>
          </p:cNvPicPr>
          <p:nvPr/>
        </p:nvPicPr>
        <p:blipFill>
          <a:blip r:embed="rId5"/>
          <a:stretch>
            <a:fillRect/>
          </a:stretch>
        </p:blipFill>
        <p:spPr>
          <a:xfrm>
            <a:off x="5833178" y="-49168"/>
            <a:ext cx="1940727" cy="1855928"/>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71499" y="4860323"/>
            <a:ext cx="1968467" cy="1742977"/>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82946" y="4403693"/>
            <a:ext cx="2059882" cy="1383412"/>
          </a:xfrm>
          <a:prstGeom prst="rect">
            <a:avLst/>
          </a:prstGeom>
        </p:spPr>
      </p:pic>
      <p:sp>
        <p:nvSpPr>
          <p:cNvPr id="9" name="Rectangle: Folded Corner 8"/>
          <p:cNvSpPr/>
          <p:nvPr/>
        </p:nvSpPr>
        <p:spPr>
          <a:xfrm>
            <a:off x="9925155" y="3920057"/>
            <a:ext cx="1470129" cy="132753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b="1">
                <a:solidFill>
                  <a:prstClr val="black"/>
                </a:solidFill>
                <a:latin typeface="Tahoma" panose="020B0604030504040204" pitchFamily="34" charset="0"/>
                <a:ea typeface="Tahoma" panose="020B0604030504040204" pitchFamily="34" charset="0"/>
                <a:cs typeface="Tahoma" panose="020B0604030504040204" pitchFamily="34" charset="0"/>
              </a:rPr>
              <a:t>You are given 3 candies </a:t>
            </a:r>
          </a:p>
        </p:txBody>
      </p:sp>
      <p:sp>
        <p:nvSpPr>
          <p:cNvPr id="27" name="Rectangle: Folded Corner 26"/>
          <p:cNvSpPr/>
          <p:nvPr/>
        </p:nvSpPr>
        <p:spPr>
          <a:xfrm>
            <a:off x="510021" y="276912"/>
            <a:ext cx="10185812" cy="1726575"/>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Câu</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1. </a:t>
            </a:r>
            <a:r>
              <a:rPr lang="vi-VN"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Văn bản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Lễ</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cúng</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thần</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lúa</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của</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người</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Chơ-ro</a:t>
            </a:r>
            <a:r>
              <a:rPr lang="vi-VN"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thuộc chủ điểm nào?</a:t>
            </a:r>
            <a:endPar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8" name="Rectangle: Folded Corner 27"/>
          <p:cNvSpPr/>
          <p:nvPr/>
        </p:nvSpPr>
        <p:spPr>
          <a:xfrm>
            <a:off x="510021" y="2131593"/>
            <a:ext cx="8981887" cy="1127058"/>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Mẹ</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thiên</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nhiên</a:t>
            </a:r>
            <a:endPar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3" name="Rectangle 32"/>
          <p:cNvSpPr/>
          <p:nvPr/>
        </p:nvSpPr>
        <p:spPr>
          <a:xfrm rot="5600923">
            <a:off x="2832506" y="4993547"/>
            <a:ext cx="2437449" cy="250888"/>
          </a:xfrm>
          <a:prstGeom prst="rect">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sp>
        <p:nvSpPr>
          <p:cNvPr id="31" name="Arrow: Pentagon 30">
            <a:hlinkClick r:id="rId9" action="ppaction://hlinksldjump"/>
          </p:cNvPr>
          <p:cNvSpPr/>
          <p:nvPr/>
        </p:nvSpPr>
        <p:spPr>
          <a:xfrm rot="586976" flipH="1">
            <a:off x="2802599" y="4068790"/>
            <a:ext cx="2310102" cy="899189"/>
          </a:xfrm>
          <a:prstGeom prst="homePlate">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2799" b="1">
                <a:solidFill>
                  <a:prstClr val="white"/>
                </a:solidFill>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p:cNvPicPr>
            <a:picLocks noChangeAspect="1"/>
          </p:cNvPicPr>
          <p:nvPr/>
        </p:nvPicPr>
        <p:blipFill>
          <a:blip r:embed="rId10"/>
          <a:stretch>
            <a:fillRect/>
          </a:stretch>
        </p:blipFill>
        <p:spPr>
          <a:xfrm>
            <a:off x="3575151" y="5456734"/>
            <a:ext cx="952156" cy="1018806"/>
          </a:xfrm>
          <a:prstGeom prst="rect">
            <a:avLst/>
          </a:prstGeom>
        </p:spPr>
      </p:pic>
      <p:sp>
        <p:nvSpPr>
          <p:cNvPr id="36" name="Flowchart: Summing Junction 35"/>
          <p:cNvSpPr/>
          <p:nvPr/>
        </p:nvSpPr>
        <p:spPr>
          <a:xfrm>
            <a:off x="4026648" y="4194049"/>
            <a:ext cx="154350" cy="154350"/>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pic>
        <p:nvPicPr>
          <p:cNvPr id="38" name="Picture 37"/>
          <p:cNvPicPr>
            <a:picLocks noChangeAspect="1"/>
          </p:cNvPicPr>
          <p:nvPr/>
        </p:nvPicPr>
        <p:blipFill>
          <a:blip r:embed="rId11"/>
          <a:stretch>
            <a:fillRect/>
          </a:stretch>
        </p:blipFill>
        <p:spPr>
          <a:xfrm>
            <a:off x="5003064" y="5153498"/>
            <a:ext cx="1163636" cy="1275525"/>
          </a:xfrm>
          <a:prstGeom prst="rect">
            <a:avLst/>
          </a:prstGeom>
        </p:spPr>
      </p:pic>
      <p:pic>
        <p:nvPicPr>
          <p:cNvPr id="45" name="Picture 44"/>
          <p:cNvPicPr>
            <a:picLocks noChangeAspect="1"/>
          </p:cNvPicPr>
          <p:nvPr/>
        </p:nvPicPr>
        <p:blipFill>
          <a:blip r:embed="rId11"/>
          <a:stretch>
            <a:fillRect/>
          </a:stretch>
        </p:blipFill>
        <p:spPr>
          <a:xfrm>
            <a:off x="2205" y="3972063"/>
            <a:ext cx="1163636" cy="1275525"/>
          </a:xfrm>
          <a:prstGeom prst="rect">
            <a:avLst/>
          </a:prstGeom>
        </p:spPr>
      </p:pic>
      <p:pic>
        <p:nvPicPr>
          <p:cNvPr id="49" name="Picture 48"/>
          <p:cNvPicPr>
            <a:picLocks noChangeAspect="1"/>
          </p:cNvPicPr>
          <p:nvPr/>
        </p:nvPicPr>
        <p:blipFill>
          <a:blip r:embed="rId12"/>
          <a:stretch>
            <a:fillRect/>
          </a:stretch>
        </p:blipFill>
        <p:spPr>
          <a:xfrm>
            <a:off x="3010463" y="3437710"/>
            <a:ext cx="777697" cy="768364"/>
          </a:xfrm>
          <a:prstGeom prst="rect">
            <a:avLst/>
          </a:prstGeom>
        </p:spPr>
      </p:pic>
      <p:pic>
        <p:nvPicPr>
          <p:cNvPr id="51" name="Picture 50"/>
          <p:cNvPicPr>
            <a:picLocks noChangeAspect="1"/>
          </p:cNvPicPr>
          <p:nvPr/>
        </p:nvPicPr>
        <p:blipFill>
          <a:blip r:embed="rId13"/>
          <a:stretch>
            <a:fillRect/>
          </a:stretch>
        </p:blipFill>
        <p:spPr>
          <a:xfrm flipH="1">
            <a:off x="4558451" y="3664793"/>
            <a:ext cx="879842" cy="842889"/>
          </a:xfrm>
          <a:prstGeom prst="rect">
            <a:avLst/>
          </a:prstGeom>
        </p:spPr>
      </p:pic>
      <p:pic>
        <p:nvPicPr>
          <p:cNvPr id="53" name="Picture 52"/>
          <p:cNvPicPr>
            <a:picLocks noChangeAspect="1"/>
          </p:cNvPicPr>
          <p:nvPr/>
        </p:nvPicPr>
        <p:blipFill>
          <a:blip r:embed="rId14"/>
          <a:stretch>
            <a:fillRect/>
          </a:stretch>
        </p:blipFill>
        <p:spPr>
          <a:xfrm>
            <a:off x="9881952" y="3918860"/>
            <a:ext cx="495121" cy="437992"/>
          </a:xfrm>
          <a:prstGeom prst="rect">
            <a:avLst/>
          </a:prstGeom>
        </p:spPr>
      </p:pic>
      <p:pic>
        <p:nvPicPr>
          <p:cNvPr id="55" name="Picture 54"/>
          <p:cNvPicPr>
            <a:picLocks noChangeAspect="1"/>
          </p:cNvPicPr>
          <p:nvPr/>
        </p:nvPicPr>
        <p:blipFill>
          <a:blip r:embed="rId15"/>
          <a:stretch>
            <a:fillRect/>
          </a:stretch>
        </p:blipFill>
        <p:spPr>
          <a:xfrm>
            <a:off x="11048700" y="3821892"/>
            <a:ext cx="714117" cy="1190194"/>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sndAc>
          <p:stSnd>
            <p:snd r:embed="rId2"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3.95833E-6 4.44444E-6 L 3.95833E-6 -0.22477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44" name="Picture 43"/>
          <p:cNvPicPr>
            <a:picLocks noChangeAspect="1"/>
          </p:cNvPicPr>
          <p:nvPr/>
        </p:nvPicPr>
        <p:blipFill>
          <a:blip r:embed="rId5"/>
          <a:stretch>
            <a:fillRect/>
          </a:stretch>
        </p:blipFill>
        <p:spPr>
          <a:xfrm>
            <a:off x="5833178" y="-49168"/>
            <a:ext cx="1940727" cy="1855928"/>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71499" y="4860323"/>
            <a:ext cx="1968467" cy="1742977"/>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25790" y="4348399"/>
            <a:ext cx="2059882" cy="1383412"/>
          </a:xfrm>
          <a:prstGeom prst="rect">
            <a:avLst/>
          </a:prstGeom>
        </p:spPr>
      </p:pic>
      <p:sp>
        <p:nvSpPr>
          <p:cNvPr id="9" name="Rectangle: Folded Corner 8"/>
          <p:cNvSpPr/>
          <p:nvPr/>
        </p:nvSpPr>
        <p:spPr>
          <a:xfrm>
            <a:off x="9925155" y="3920057"/>
            <a:ext cx="1470129" cy="132753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b="1">
                <a:solidFill>
                  <a:prstClr val="black"/>
                </a:solidFill>
                <a:latin typeface="Tahoma" panose="020B0604030504040204" pitchFamily="34" charset="0"/>
                <a:ea typeface="Tahoma" panose="020B0604030504040204" pitchFamily="34" charset="0"/>
                <a:cs typeface="Tahoma" panose="020B0604030504040204" pitchFamily="34" charset="0"/>
              </a:rPr>
              <a:t>You are given 5 candies </a:t>
            </a:r>
          </a:p>
        </p:txBody>
      </p:sp>
      <p:sp>
        <p:nvSpPr>
          <p:cNvPr id="27" name="Rectangle: Folded Corner 26"/>
          <p:cNvSpPr/>
          <p:nvPr/>
        </p:nvSpPr>
        <p:spPr>
          <a:xfrm>
            <a:off x="510021" y="276912"/>
            <a:ext cx="9619491" cy="1726575"/>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Câu</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2.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Văn</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bản</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có</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mục</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đích</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chuyển</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tải</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thông</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tin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một</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cách</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tin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cậy</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xác</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thực</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được</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gọi</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là</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gì</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a:t>
            </a:r>
          </a:p>
        </p:txBody>
      </p:sp>
      <p:sp>
        <p:nvSpPr>
          <p:cNvPr id="28" name="Rectangle: Folded Corner 27"/>
          <p:cNvSpPr/>
          <p:nvPr/>
        </p:nvSpPr>
        <p:spPr>
          <a:xfrm>
            <a:off x="510021" y="2131593"/>
            <a:ext cx="8981887" cy="1127058"/>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Văn</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bản</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thông</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tin</a:t>
            </a:r>
          </a:p>
        </p:txBody>
      </p:sp>
      <p:sp>
        <p:nvSpPr>
          <p:cNvPr id="33" name="Rectangle 32"/>
          <p:cNvSpPr/>
          <p:nvPr/>
        </p:nvSpPr>
        <p:spPr>
          <a:xfrm rot="5600923">
            <a:off x="2832506" y="4993547"/>
            <a:ext cx="2437449" cy="250888"/>
          </a:xfrm>
          <a:prstGeom prst="rect">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sp>
        <p:nvSpPr>
          <p:cNvPr id="31" name="Arrow: Pentagon 30">
            <a:hlinkClick r:id="rId9" action="ppaction://hlinksldjump"/>
          </p:cNvPr>
          <p:cNvSpPr/>
          <p:nvPr/>
        </p:nvSpPr>
        <p:spPr>
          <a:xfrm rot="586976" flipH="1">
            <a:off x="2802599" y="4068790"/>
            <a:ext cx="2310102" cy="899189"/>
          </a:xfrm>
          <a:prstGeom prst="homePlate">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2799" b="1">
                <a:solidFill>
                  <a:prstClr val="white"/>
                </a:solidFill>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p:cNvPicPr>
            <a:picLocks noChangeAspect="1"/>
          </p:cNvPicPr>
          <p:nvPr/>
        </p:nvPicPr>
        <p:blipFill>
          <a:blip r:embed="rId10"/>
          <a:stretch>
            <a:fillRect/>
          </a:stretch>
        </p:blipFill>
        <p:spPr>
          <a:xfrm>
            <a:off x="3575151" y="5456734"/>
            <a:ext cx="952156" cy="1018806"/>
          </a:xfrm>
          <a:prstGeom prst="rect">
            <a:avLst/>
          </a:prstGeom>
        </p:spPr>
      </p:pic>
      <p:sp>
        <p:nvSpPr>
          <p:cNvPr id="36" name="Flowchart: Summing Junction 35"/>
          <p:cNvSpPr/>
          <p:nvPr/>
        </p:nvSpPr>
        <p:spPr>
          <a:xfrm>
            <a:off x="4026648" y="4194049"/>
            <a:ext cx="154350" cy="154350"/>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pic>
        <p:nvPicPr>
          <p:cNvPr id="38" name="Picture 37"/>
          <p:cNvPicPr>
            <a:picLocks noChangeAspect="1"/>
          </p:cNvPicPr>
          <p:nvPr/>
        </p:nvPicPr>
        <p:blipFill>
          <a:blip r:embed="rId11"/>
          <a:stretch>
            <a:fillRect/>
          </a:stretch>
        </p:blipFill>
        <p:spPr>
          <a:xfrm>
            <a:off x="5003064" y="5153498"/>
            <a:ext cx="1163636" cy="1275525"/>
          </a:xfrm>
          <a:prstGeom prst="rect">
            <a:avLst/>
          </a:prstGeom>
        </p:spPr>
      </p:pic>
      <p:pic>
        <p:nvPicPr>
          <p:cNvPr id="45" name="Picture 44"/>
          <p:cNvPicPr>
            <a:picLocks noChangeAspect="1"/>
          </p:cNvPicPr>
          <p:nvPr/>
        </p:nvPicPr>
        <p:blipFill>
          <a:blip r:embed="rId11"/>
          <a:stretch>
            <a:fillRect/>
          </a:stretch>
        </p:blipFill>
        <p:spPr>
          <a:xfrm>
            <a:off x="2205" y="3972063"/>
            <a:ext cx="1163636" cy="1275525"/>
          </a:xfrm>
          <a:prstGeom prst="rect">
            <a:avLst/>
          </a:prstGeom>
        </p:spPr>
      </p:pic>
      <p:pic>
        <p:nvPicPr>
          <p:cNvPr id="49" name="Picture 48"/>
          <p:cNvPicPr>
            <a:picLocks noChangeAspect="1"/>
          </p:cNvPicPr>
          <p:nvPr/>
        </p:nvPicPr>
        <p:blipFill>
          <a:blip r:embed="rId12"/>
          <a:stretch>
            <a:fillRect/>
          </a:stretch>
        </p:blipFill>
        <p:spPr>
          <a:xfrm>
            <a:off x="3010463" y="3437710"/>
            <a:ext cx="777697" cy="768364"/>
          </a:xfrm>
          <a:prstGeom prst="rect">
            <a:avLst/>
          </a:prstGeom>
        </p:spPr>
      </p:pic>
      <p:pic>
        <p:nvPicPr>
          <p:cNvPr id="51" name="Picture 50"/>
          <p:cNvPicPr>
            <a:picLocks noChangeAspect="1"/>
          </p:cNvPicPr>
          <p:nvPr/>
        </p:nvPicPr>
        <p:blipFill>
          <a:blip r:embed="rId13"/>
          <a:stretch>
            <a:fillRect/>
          </a:stretch>
        </p:blipFill>
        <p:spPr>
          <a:xfrm flipH="1">
            <a:off x="4558451" y="3664793"/>
            <a:ext cx="879842" cy="842889"/>
          </a:xfrm>
          <a:prstGeom prst="rect">
            <a:avLst/>
          </a:prstGeom>
        </p:spPr>
      </p:pic>
      <p:pic>
        <p:nvPicPr>
          <p:cNvPr id="53" name="Picture 52"/>
          <p:cNvPicPr>
            <a:picLocks noChangeAspect="1"/>
          </p:cNvPicPr>
          <p:nvPr/>
        </p:nvPicPr>
        <p:blipFill>
          <a:blip r:embed="rId14"/>
          <a:stretch>
            <a:fillRect/>
          </a:stretch>
        </p:blipFill>
        <p:spPr>
          <a:xfrm>
            <a:off x="9881952" y="3918860"/>
            <a:ext cx="495121" cy="437992"/>
          </a:xfrm>
          <a:prstGeom prst="rect">
            <a:avLst/>
          </a:prstGeom>
        </p:spPr>
      </p:pic>
      <p:pic>
        <p:nvPicPr>
          <p:cNvPr id="55" name="Picture 54"/>
          <p:cNvPicPr>
            <a:picLocks noChangeAspect="1"/>
          </p:cNvPicPr>
          <p:nvPr/>
        </p:nvPicPr>
        <p:blipFill>
          <a:blip r:embed="rId15"/>
          <a:stretch>
            <a:fillRect/>
          </a:stretch>
        </p:blipFill>
        <p:spPr>
          <a:xfrm>
            <a:off x="11048700" y="3821892"/>
            <a:ext cx="714117" cy="119019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1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44" name="Picture 43"/>
          <p:cNvPicPr>
            <a:picLocks noChangeAspect="1"/>
          </p:cNvPicPr>
          <p:nvPr/>
        </p:nvPicPr>
        <p:blipFill>
          <a:blip r:embed="rId5"/>
          <a:stretch>
            <a:fillRect/>
          </a:stretch>
        </p:blipFill>
        <p:spPr>
          <a:xfrm>
            <a:off x="5833178" y="-49168"/>
            <a:ext cx="1940727" cy="1855928"/>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71499" y="4860323"/>
            <a:ext cx="1968467" cy="1742977"/>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25790" y="4348399"/>
            <a:ext cx="2059882" cy="1383412"/>
          </a:xfrm>
          <a:prstGeom prst="rect">
            <a:avLst/>
          </a:prstGeom>
        </p:spPr>
      </p:pic>
      <p:sp>
        <p:nvSpPr>
          <p:cNvPr id="9" name="Rectangle: Folded Corner 8"/>
          <p:cNvSpPr/>
          <p:nvPr/>
        </p:nvSpPr>
        <p:spPr>
          <a:xfrm>
            <a:off x="9925155" y="3920057"/>
            <a:ext cx="1470129" cy="132753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b="1">
                <a:solidFill>
                  <a:prstClr val="black"/>
                </a:solidFill>
                <a:latin typeface="Tahoma" panose="020B0604030504040204" pitchFamily="34" charset="0"/>
                <a:ea typeface="Tahoma" panose="020B0604030504040204" pitchFamily="34" charset="0"/>
                <a:cs typeface="Tahoma" panose="020B0604030504040204" pitchFamily="34" charset="0"/>
              </a:rPr>
              <a:t>You are given 7 candies </a:t>
            </a:r>
          </a:p>
        </p:txBody>
      </p:sp>
      <p:sp>
        <p:nvSpPr>
          <p:cNvPr id="27" name="Rectangle: Folded Corner 26"/>
          <p:cNvSpPr/>
          <p:nvPr/>
        </p:nvSpPr>
        <p:spPr>
          <a:xfrm>
            <a:off x="460878" y="242602"/>
            <a:ext cx="11046496" cy="1726575"/>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2799"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Câu</a:t>
            </a:r>
            <a:r>
              <a:rPr lang="en-US" sz="2799"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3. </a:t>
            </a:r>
            <a:r>
              <a:rPr lang="en-US" sz="2799"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Điền</a:t>
            </a:r>
            <a:r>
              <a:rPr lang="en-US" sz="2799"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799"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từ</a:t>
            </a:r>
            <a:r>
              <a:rPr lang="en-US" sz="2799"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799"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còn</a:t>
            </a:r>
            <a:r>
              <a:rPr lang="en-US" sz="2799"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799"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thiếu</a:t>
            </a:r>
            <a:r>
              <a:rPr lang="en-US" sz="2799"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799"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vào</a:t>
            </a:r>
            <a:r>
              <a:rPr lang="en-US" sz="2799"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799"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chỗ</a:t>
            </a:r>
            <a:r>
              <a:rPr lang="en-US" sz="2799"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799"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trống</a:t>
            </a:r>
            <a:r>
              <a:rPr lang="en-US" sz="2799"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 </a:t>
            </a:r>
            <a:r>
              <a:rPr lang="en-US" sz="2799"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một</a:t>
            </a:r>
            <a:r>
              <a:rPr lang="en-US" sz="2799"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799"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hành</a:t>
            </a:r>
            <a:r>
              <a:rPr lang="en-US" sz="2799"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799"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tinh</a:t>
            </a:r>
            <a:r>
              <a:rPr lang="en-US" sz="2799"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799"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trong</a:t>
            </a:r>
            <a:r>
              <a:rPr lang="en-US" sz="2799"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799"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hệ</a:t>
            </a:r>
            <a:r>
              <a:rPr lang="en-US" sz="2799"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799"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Mặt</a:t>
            </a:r>
            <a:r>
              <a:rPr lang="en-US" sz="2799"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799"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Trời</a:t>
            </a:r>
            <a:r>
              <a:rPr lang="en-US" sz="2799"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799"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là</a:t>
            </a:r>
            <a:r>
              <a:rPr lang="en-US" sz="2799"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799"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nơi</a:t>
            </a:r>
            <a:r>
              <a:rPr lang="en-US" sz="2799"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799"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sự</a:t>
            </a:r>
            <a:r>
              <a:rPr lang="en-US" sz="2799"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799"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sống</a:t>
            </a:r>
            <a:r>
              <a:rPr lang="en-US" sz="2799"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799"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đã</a:t>
            </a:r>
            <a:r>
              <a:rPr lang="en-US" sz="2799"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799"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được</a:t>
            </a:r>
            <a:r>
              <a:rPr lang="en-US" sz="2799"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799"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đánh</a:t>
            </a:r>
            <a:r>
              <a:rPr lang="en-US" sz="2799"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799"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thức</a:t>
            </a:r>
            <a:r>
              <a:rPr lang="en-US" sz="2799"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a:t>
            </a:r>
          </a:p>
        </p:txBody>
      </p:sp>
      <p:sp>
        <p:nvSpPr>
          <p:cNvPr id="28" name="Rectangle: Folded Corner 27"/>
          <p:cNvSpPr/>
          <p:nvPr/>
        </p:nvSpPr>
        <p:spPr>
          <a:xfrm>
            <a:off x="510021" y="2131593"/>
            <a:ext cx="8981887" cy="1127058"/>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Trái</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đất</a:t>
            </a:r>
            <a:endPar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3" name="Rectangle 32"/>
          <p:cNvSpPr/>
          <p:nvPr/>
        </p:nvSpPr>
        <p:spPr>
          <a:xfrm rot="5600923">
            <a:off x="2832506" y="4993547"/>
            <a:ext cx="2437449" cy="250888"/>
          </a:xfrm>
          <a:prstGeom prst="rect">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sp>
        <p:nvSpPr>
          <p:cNvPr id="31" name="Arrow: Pentagon 30">
            <a:hlinkClick r:id="rId9" action="ppaction://hlinksldjump"/>
          </p:cNvPr>
          <p:cNvSpPr/>
          <p:nvPr/>
        </p:nvSpPr>
        <p:spPr>
          <a:xfrm rot="586976" flipH="1">
            <a:off x="2802599" y="4068790"/>
            <a:ext cx="2310102" cy="899189"/>
          </a:xfrm>
          <a:prstGeom prst="homePlate">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2799" b="1">
                <a:solidFill>
                  <a:prstClr val="white"/>
                </a:solidFill>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p:cNvPicPr>
            <a:picLocks noChangeAspect="1"/>
          </p:cNvPicPr>
          <p:nvPr/>
        </p:nvPicPr>
        <p:blipFill>
          <a:blip r:embed="rId10"/>
          <a:stretch>
            <a:fillRect/>
          </a:stretch>
        </p:blipFill>
        <p:spPr>
          <a:xfrm>
            <a:off x="3575151" y="5456734"/>
            <a:ext cx="952156" cy="1018806"/>
          </a:xfrm>
          <a:prstGeom prst="rect">
            <a:avLst/>
          </a:prstGeom>
        </p:spPr>
      </p:pic>
      <p:sp>
        <p:nvSpPr>
          <p:cNvPr id="36" name="Flowchart: Summing Junction 35"/>
          <p:cNvSpPr/>
          <p:nvPr/>
        </p:nvSpPr>
        <p:spPr>
          <a:xfrm>
            <a:off x="4026648" y="4194049"/>
            <a:ext cx="154350" cy="154350"/>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pic>
        <p:nvPicPr>
          <p:cNvPr id="38" name="Picture 37"/>
          <p:cNvPicPr>
            <a:picLocks noChangeAspect="1"/>
          </p:cNvPicPr>
          <p:nvPr/>
        </p:nvPicPr>
        <p:blipFill>
          <a:blip r:embed="rId11"/>
          <a:stretch>
            <a:fillRect/>
          </a:stretch>
        </p:blipFill>
        <p:spPr>
          <a:xfrm>
            <a:off x="5003064" y="5153498"/>
            <a:ext cx="1163636" cy="1275525"/>
          </a:xfrm>
          <a:prstGeom prst="rect">
            <a:avLst/>
          </a:prstGeom>
        </p:spPr>
      </p:pic>
      <p:pic>
        <p:nvPicPr>
          <p:cNvPr id="45" name="Picture 44"/>
          <p:cNvPicPr>
            <a:picLocks noChangeAspect="1"/>
          </p:cNvPicPr>
          <p:nvPr/>
        </p:nvPicPr>
        <p:blipFill>
          <a:blip r:embed="rId11"/>
          <a:stretch>
            <a:fillRect/>
          </a:stretch>
        </p:blipFill>
        <p:spPr>
          <a:xfrm>
            <a:off x="2205" y="3972063"/>
            <a:ext cx="1163636" cy="1275525"/>
          </a:xfrm>
          <a:prstGeom prst="rect">
            <a:avLst/>
          </a:prstGeom>
        </p:spPr>
      </p:pic>
      <p:pic>
        <p:nvPicPr>
          <p:cNvPr id="49" name="Picture 48"/>
          <p:cNvPicPr>
            <a:picLocks noChangeAspect="1"/>
          </p:cNvPicPr>
          <p:nvPr/>
        </p:nvPicPr>
        <p:blipFill>
          <a:blip r:embed="rId12"/>
          <a:stretch>
            <a:fillRect/>
          </a:stretch>
        </p:blipFill>
        <p:spPr>
          <a:xfrm>
            <a:off x="3010463" y="3437710"/>
            <a:ext cx="777697" cy="768364"/>
          </a:xfrm>
          <a:prstGeom prst="rect">
            <a:avLst/>
          </a:prstGeom>
        </p:spPr>
      </p:pic>
      <p:pic>
        <p:nvPicPr>
          <p:cNvPr id="51" name="Picture 50"/>
          <p:cNvPicPr>
            <a:picLocks noChangeAspect="1"/>
          </p:cNvPicPr>
          <p:nvPr/>
        </p:nvPicPr>
        <p:blipFill>
          <a:blip r:embed="rId13"/>
          <a:stretch>
            <a:fillRect/>
          </a:stretch>
        </p:blipFill>
        <p:spPr>
          <a:xfrm flipH="1">
            <a:off x="4558451" y="3664793"/>
            <a:ext cx="879842" cy="842889"/>
          </a:xfrm>
          <a:prstGeom prst="rect">
            <a:avLst/>
          </a:prstGeom>
        </p:spPr>
      </p:pic>
      <p:pic>
        <p:nvPicPr>
          <p:cNvPr id="53" name="Picture 52"/>
          <p:cNvPicPr>
            <a:picLocks noChangeAspect="1"/>
          </p:cNvPicPr>
          <p:nvPr/>
        </p:nvPicPr>
        <p:blipFill>
          <a:blip r:embed="rId14"/>
          <a:stretch>
            <a:fillRect/>
          </a:stretch>
        </p:blipFill>
        <p:spPr>
          <a:xfrm>
            <a:off x="9881952" y="3918860"/>
            <a:ext cx="495121" cy="437992"/>
          </a:xfrm>
          <a:prstGeom prst="rect">
            <a:avLst/>
          </a:prstGeom>
        </p:spPr>
      </p:pic>
      <p:pic>
        <p:nvPicPr>
          <p:cNvPr id="55" name="Picture 54"/>
          <p:cNvPicPr>
            <a:picLocks noChangeAspect="1"/>
          </p:cNvPicPr>
          <p:nvPr/>
        </p:nvPicPr>
        <p:blipFill>
          <a:blip r:embed="rId15"/>
          <a:stretch>
            <a:fillRect/>
          </a:stretch>
        </p:blipFill>
        <p:spPr>
          <a:xfrm>
            <a:off x="11048700" y="3821892"/>
            <a:ext cx="714117" cy="119019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1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44" name="Picture 43"/>
          <p:cNvPicPr>
            <a:picLocks noChangeAspect="1"/>
          </p:cNvPicPr>
          <p:nvPr/>
        </p:nvPicPr>
        <p:blipFill>
          <a:blip r:embed="rId5"/>
          <a:stretch>
            <a:fillRect/>
          </a:stretch>
        </p:blipFill>
        <p:spPr>
          <a:xfrm>
            <a:off x="5833178" y="-49168"/>
            <a:ext cx="1940727" cy="1855928"/>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71499" y="4860323"/>
            <a:ext cx="1968467" cy="1742977"/>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25790" y="4348399"/>
            <a:ext cx="2059882" cy="1383412"/>
          </a:xfrm>
          <a:prstGeom prst="rect">
            <a:avLst/>
          </a:prstGeom>
        </p:spPr>
      </p:pic>
      <p:sp>
        <p:nvSpPr>
          <p:cNvPr id="9" name="Rectangle: Folded Corner 8"/>
          <p:cNvSpPr/>
          <p:nvPr/>
        </p:nvSpPr>
        <p:spPr>
          <a:xfrm>
            <a:off x="9925155" y="3920057"/>
            <a:ext cx="1470129" cy="132753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b="1">
                <a:solidFill>
                  <a:prstClr val="black"/>
                </a:solidFill>
                <a:latin typeface="Tahoma" panose="020B0604030504040204" pitchFamily="34" charset="0"/>
                <a:ea typeface="Tahoma" panose="020B0604030504040204" pitchFamily="34" charset="0"/>
                <a:cs typeface="Tahoma" panose="020B0604030504040204" pitchFamily="34" charset="0"/>
              </a:rPr>
              <a:t>You are given 2 candies </a:t>
            </a:r>
          </a:p>
        </p:txBody>
      </p:sp>
      <p:sp>
        <p:nvSpPr>
          <p:cNvPr id="27" name="Rectangle: Folded Corner 26"/>
          <p:cNvSpPr/>
          <p:nvPr/>
        </p:nvSpPr>
        <p:spPr>
          <a:xfrm>
            <a:off x="513659" y="328383"/>
            <a:ext cx="9619491" cy="1275525"/>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126">
              <a:defRPr/>
            </a:pP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Câu</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4.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Khaorng</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cách</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giữa</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Mặt</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trời</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và</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Trái</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đất</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là</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p>
        </p:txBody>
      </p:sp>
      <p:sp>
        <p:nvSpPr>
          <p:cNvPr id="28" name="Rectangle: Folded Corner 27"/>
          <p:cNvSpPr/>
          <p:nvPr/>
        </p:nvSpPr>
        <p:spPr>
          <a:xfrm>
            <a:off x="681354" y="2599232"/>
            <a:ext cx="8981887" cy="1127058"/>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8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phút</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ánh</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sáng</a:t>
            </a:r>
            <a:endPar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3" name="Rectangle 32"/>
          <p:cNvSpPr/>
          <p:nvPr/>
        </p:nvSpPr>
        <p:spPr>
          <a:xfrm rot="5600923">
            <a:off x="2832506" y="4993547"/>
            <a:ext cx="2437449" cy="250888"/>
          </a:xfrm>
          <a:prstGeom prst="rect">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sp>
        <p:nvSpPr>
          <p:cNvPr id="31" name="Arrow: Pentagon 30">
            <a:hlinkClick r:id="rId9" action="ppaction://hlinksldjump"/>
          </p:cNvPr>
          <p:cNvSpPr/>
          <p:nvPr/>
        </p:nvSpPr>
        <p:spPr>
          <a:xfrm rot="586976" flipH="1">
            <a:off x="2802599" y="4068790"/>
            <a:ext cx="2310102" cy="899189"/>
          </a:xfrm>
          <a:prstGeom prst="homePlate">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2799" b="1">
                <a:solidFill>
                  <a:prstClr val="white"/>
                </a:solidFill>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p:cNvPicPr>
            <a:picLocks noChangeAspect="1"/>
          </p:cNvPicPr>
          <p:nvPr/>
        </p:nvPicPr>
        <p:blipFill>
          <a:blip r:embed="rId10"/>
          <a:stretch>
            <a:fillRect/>
          </a:stretch>
        </p:blipFill>
        <p:spPr>
          <a:xfrm>
            <a:off x="3575151" y="5456734"/>
            <a:ext cx="952156" cy="1018806"/>
          </a:xfrm>
          <a:prstGeom prst="rect">
            <a:avLst/>
          </a:prstGeom>
        </p:spPr>
      </p:pic>
      <p:sp>
        <p:nvSpPr>
          <p:cNvPr id="36" name="Flowchart: Summing Junction 35"/>
          <p:cNvSpPr/>
          <p:nvPr/>
        </p:nvSpPr>
        <p:spPr>
          <a:xfrm>
            <a:off x="4026648" y="4194049"/>
            <a:ext cx="154350" cy="154350"/>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pic>
        <p:nvPicPr>
          <p:cNvPr id="38" name="Picture 37"/>
          <p:cNvPicPr>
            <a:picLocks noChangeAspect="1"/>
          </p:cNvPicPr>
          <p:nvPr/>
        </p:nvPicPr>
        <p:blipFill>
          <a:blip r:embed="rId11"/>
          <a:stretch>
            <a:fillRect/>
          </a:stretch>
        </p:blipFill>
        <p:spPr>
          <a:xfrm>
            <a:off x="5003064" y="5153498"/>
            <a:ext cx="1163636" cy="1275525"/>
          </a:xfrm>
          <a:prstGeom prst="rect">
            <a:avLst/>
          </a:prstGeom>
        </p:spPr>
      </p:pic>
      <p:pic>
        <p:nvPicPr>
          <p:cNvPr id="45" name="Picture 44"/>
          <p:cNvPicPr>
            <a:picLocks noChangeAspect="1"/>
          </p:cNvPicPr>
          <p:nvPr/>
        </p:nvPicPr>
        <p:blipFill>
          <a:blip r:embed="rId11"/>
          <a:stretch>
            <a:fillRect/>
          </a:stretch>
        </p:blipFill>
        <p:spPr>
          <a:xfrm>
            <a:off x="2205" y="3972063"/>
            <a:ext cx="1163636" cy="1275525"/>
          </a:xfrm>
          <a:prstGeom prst="rect">
            <a:avLst/>
          </a:prstGeom>
        </p:spPr>
      </p:pic>
      <p:pic>
        <p:nvPicPr>
          <p:cNvPr id="49" name="Picture 48"/>
          <p:cNvPicPr>
            <a:picLocks noChangeAspect="1"/>
          </p:cNvPicPr>
          <p:nvPr/>
        </p:nvPicPr>
        <p:blipFill>
          <a:blip r:embed="rId12"/>
          <a:stretch>
            <a:fillRect/>
          </a:stretch>
        </p:blipFill>
        <p:spPr>
          <a:xfrm>
            <a:off x="3010463" y="3437710"/>
            <a:ext cx="777697" cy="768364"/>
          </a:xfrm>
          <a:prstGeom prst="rect">
            <a:avLst/>
          </a:prstGeom>
        </p:spPr>
      </p:pic>
      <p:pic>
        <p:nvPicPr>
          <p:cNvPr id="51" name="Picture 50"/>
          <p:cNvPicPr>
            <a:picLocks noChangeAspect="1"/>
          </p:cNvPicPr>
          <p:nvPr/>
        </p:nvPicPr>
        <p:blipFill>
          <a:blip r:embed="rId13"/>
          <a:stretch>
            <a:fillRect/>
          </a:stretch>
        </p:blipFill>
        <p:spPr>
          <a:xfrm flipH="1">
            <a:off x="4558451" y="3664793"/>
            <a:ext cx="879842" cy="842889"/>
          </a:xfrm>
          <a:prstGeom prst="rect">
            <a:avLst/>
          </a:prstGeom>
        </p:spPr>
      </p:pic>
      <p:pic>
        <p:nvPicPr>
          <p:cNvPr id="53" name="Picture 52"/>
          <p:cNvPicPr>
            <a:picLocks noChangeAspect="1"/>
          </p:cNvPicPr>
          <p:nvPr/>
        </p:nvPicPr>
        <p:blipFill>
          <a:blip r:embed="rId14"/>
          <a:stretch>
            <a:fillRect/>
          </a:stretch>
        </p:blipFill>
        <p:spPr>
          <a:xfrm>
            <a:off x="9881952" y="3918860"/>
            <a:ext cx="495121" cy="437992"/>
          </a:xfrm>
          <a:prstGeom prst="rect">
            <a:avLst/>
          </a:prstGeom>
        </p:spPr>
      </p:pic>
      <p:pic>
        <p:nvPicPr>
          <p:cNvPr id="55" name="Picture 54"/>
          <p:cNvPicPr>
            <a:picLocks noChangeAspect="1"/>
          </p:cNvPicPr>
          <p:nvPr/>
        </p:nvPicPr>
        <p:blipFill>
          <a:blip r:embed="rId15"/>
          <a:stretch>
            <a:fillRect/>
          </a:stretch>
        </p:blipFill>
        <p:spPr>
          <a:xfrm>
            <a:off x="11048700" y="3821892"/>
            <a:ext cx="714117" cy="119019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1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44" name="Picture 43"/>
          <p:cNvPicPr>
            <a:picLocks noChangeAspect="1"/>
          </p:cNvPicPr>
          <p:nvPr/>
        </p:nvPicPr>
        <p:blipFill>
          <a:blip r:embed="rId5"/>
          <a:stretch>
            <a:fillRect/>
          </a:stretch>
        </p:blipFill>
        <p:spPr>
          <a:xfrm>
            <a:off x="5833178" y="-49168"/>
            <a:ext cx="1940727" cy="1855928"/>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71499" y="4860323"/>
            <a:ext cx="1968467" cy="1742977"/>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25790" y="4348399"/>
            <a:ext cx="2059882" cy="1383412"/>
          </a:xfrm>
          <a:prstGeom prst="rect">
            <a:avLst/>
          </a:prstGeom>
        </p:spPr>
      </p:pic>
      <p:sp>
        <p:nvSpPr>
          <p:cNvPr id="9" name="Rectangle: Folded Corner 8"/>
          <p:cNvSpPr/>
          <p:nvPr/>
        </p:nvSpPr>
        <p:spPr>
          <a:xfrm>
            <a:off x="9925155" y="3920057"/>
            <a:ext cx="1470129" cy="132753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b="1">
                <a:solidFill>
                  <a:prstClr val="black"/>
                </a:solidFill>
                <a:latin typeface="Tahoma" panose="020B0604030504040204" pitchFamily="34" charset="0"/>
                <a:ea typeface="Tahoma" panose="020B0604030504040204" pitchFamily="34" charset="0"/>
                <a:cs typeface="Tahoma" panose="020B0604030504040204" pitchFamily="34" charset="0"/>
              </a:rPr>
              <a:t>You are given 8 candies </a:t>
            </a:r>
          </a:p>
        </p:txBody>
      </p:sp>
      <p:sp>
        <p:nvSpPr>
          <p:cNvPr id="27" name="Rectangle: Folded Corner 26"/>
          <p:cNvSpPr/>
          <p:nvPr/>
        </p:nvSpPr>
        <p:spPr>
          <a:xfrm>
            <a:off x="510021" y="276912"/>
            <a:ext cx="9619491" cy="1726575"/>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126">
              <a:defRPr/>
            </a:pPr>
            <a:r>
              <a:rPr lang="en-US" sz="2799"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Câu</a:t>
            </a:r>
            <a:r>
              <a:rPr lang="en-US" sz="2799"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5. </a:t>
            </a:r>
            <a:r>
              <a:rPr lang="en-US" sz="2799"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Thể</a:t>
            </a:r>
            <a:r>
              <a:rPr lang="en-US" sz="2799"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799"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loại</a:t>
            </a:r>
            <a:r>
              <a:rPr lang="en-US" sz="2799"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799"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của</a:t>
            </a:r>
            <a:r>
              <a:rPr lang="en-US" sz="2799"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799"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văn</a:t>
            </a:r>
            <a:r>
              <a:rPr lang="en-US" sz="2799"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799"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bản</a:t>
            </a:r>
            <a:r>
              <a:rPr lang="en-US" sz="2799"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799"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Trái</a:t>
            </a:r>
            <a:r>
              <a:rPr lang="en-US" sz="2799"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799"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đất</a:t>
            </a:r>
            <a:r>
              <a:rPr lang="en-US" sz="2799"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 </a:t>
            </a:r>
            <a:r>
              <a:rPr lang="en-US" sz="2799"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Mẹ</a:t>
            </a:r>
            <a:r>
              <a:rPr lang="en-US" sz="2799"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799"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của</a:t>
            </a:r>
            <a:r>
              <a:rPr lang="en-US" sz="2799"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799"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muôn</a:t>
            </a:r>
            <a:r>
              <a:rPr lang="en-US" sz="2799"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799"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loài</a:t>
            </a:r>
            <a:r>
              <a:rPr lang="en-US" sz="2799"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799"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là</a:t>
            </a:r>
            <a:r>
              <a:rPr lang="en-US" sz="2799"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799"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gì</a:t>
            </a:r>
            <a:r>
              <a:rPr lang="en-US" sz="2799"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a:t>
            </a:r>
          </a:p>
        </p:txBody>
      </p:sp>
      <p:sp>
        <p:nvSpPr>
          <p:cNvPr id="28" name="Rectangle: Folded Corner 27"/>
          <p:cNvSpPr/>
          <p:nvPr/>
        </p:nvSpPr>
        <p:spPr>
          <a:xfrm>
            <a:off x="510021" y="2131593"/>
            <a:ext cx="8981887" cy="1127058"/>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Nghị</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luận</a:t>
            </a:r>
            <a:endPar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3" name="Rectangle 32"/>
          <p:cNvSpPr/>
          <p:nvPr/>
        </p:nvSpPr>
        <p:spPr>
          <a:xfrm rot="5600923">
            <a:off x="2832506" y="4993547"/>
            <a:ext cx="2437449" cy="250888"/>
          </a:xfrm>
          <a:prstGeom prst="rect">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sp>
        <p:nvSpPr>
          <p:cNvPr id="31" name="Arrow: Pentagon 30">
            <a:hlinkClick r:id="rId9" action="ppaction://hlinksldjump"/>
          </p:cNvPr>
          <p:cNvSpPr/>
          <p:nvPr/>
        </p:nvSpPr>
        <p:spPr>
          <a:xfrm rot="586976" flipH="1">
            <a:off x="2802599" y="4068790"/>
            <a:ext cx="2310102" cy="899189"/>
          </a:xfrm>
          <a:prstGeom prst="homePlate">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2799" b="1">
                <a:solidFill>
                  <a:prstClr val="white"/>
                </a:solidFill>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p:cNvPicPr>
            <a:picLocks noChangeAspect="1"/>
          </p:cNvPicPr>
          <p:nvPr/>
        </p:nvPicPr>
        <p:blipFill>
          <a:blip r:embed="rId10"/>
          <a:stretch>
            <a:fillRect/>
          </a:stretch>
        </p:blipFill>
        <p:spPr>
          <a:xfrm>
            <a:off x="3575151" y="5456734"/>
            <a:ext cx="952156" cy="1018806"/>
          </a:xfrm>
          <a:prstGeom prst="rect">
            <a:avLst/>
          </a:prstGeom>
        </p:spPr>
      </p:pic>
      <p:sp>
        <p:nvSpPr>
          <p:cNvPr id="36" name="Flowchart: Summing Junction 35"/>
          <p:cNvSpPr/>
          <p:nvPr/>
        </p:nvSpPr>
        <p:spPr>
          <a:xfrm>
            <a:off x="4026648" y="4194049"/>
            <a:ext cx="154350" cy="154350"/>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pic>
        <p:nvPicPr>
          <p:cNvPr id="38" name="Picture 37"/>
          <p:cNvPicPr>
            <a:picLocks noChangeAspect="1"/>
          </p:cNvPicPr>
          <p:nvPr/>
        </p:nvPicPr>
        <p:blipFill>
          <a:blip r:embed="rId11"/>
          <a:stretch>
            <a:fillRect/>
          </a:stretch>
        </p:blipFill>
        <p:spPr>
          <a:xfrm>
            <a:off x="5003064" y="5153498"/>
            <a:ext cx="1163636" cy="1275525"/>
          </a:xfrm>
          <a:prstGeom prst="rect">
            <a:avLst/>
          </a:prstGeom>
        </p:spPr>
      </p:pic>
      <p:pic>
        <p:nvPicPr>
          <p:cNvPr id="45" name="Picture 44"/>
          <p:cNvPicPr>
            <a:picLocks noChangeAspect="1"/>
          </p:cNvPicPr>
          <p:nvPr/>
        </p:nvPicPr>
        <p:blipFill>
          <a:blip r:embed="rId11"/>
          <a:stretch>
            <a:fillRect/>
          </a:stretch>
        </p:blipFill>
        <p:spPr>
          <a:xfrm>
            <a:off x="2205" y="3972063"/>
            <a:ext cx="1163636" cy="1275525"/>
          </a:xfrm>
          <a:prstGeom prst="rect">
            <a:avLst/>
          </a:prstGeom>
        </p:spPr>
      </p:pic>
      <p:pic>
        <p:nvPicPr>
          <p:cNvPr id="49" name="Picture 48"/>
          <p:cNvPicPr>
            <a:picLocks noChangeAspect="1"/>
          </p:cNvPicPr>
          <p:nvPr/>
        </p:nvPicPr>
        <p:blipFill>
          <a:blip r:embed="rId12"/>
          <a:stretch>
            <a:fillRect/>
          </a:stretch>
        </p:blipFill>
        <p:spPr>
          <a:xfrm>
            <a:off x="3010463" y="3437710"/>
            <a:ext cx="777697" cy="768364"/>
          </a:xfrm>
          <a:prstGeom prst="rect">
            <a:avLst/>
          </a:prstGeom>
        </p:spPr>
      </p:pic>
      <p:pic>
        <p:nvPicPr>
          <p:cNvPr id="51" name="Picture 50"/>
          <p:cNvPicPr>
            <a:picLocks noChangeAspect="1"/>
          </p:cNvPicPr>
          <p:nvPr/>
        </p:nvPicPr>
        <p:blipFill>
          <a:blip r:embed="rId13"/>
          <a:stretch>
            <a:fillRect/>
          </a:stretch>
        </p:blipFill>
        <p:spPr>
          <a:xfrm flipH="1">
            <a:off x="4558451" y="3664793"/>
            <a:ext cx="879842" cy="842889"/>
          </a:xfrm>
          <a:prstGeom prst="rect">
            <a:avLst/>
          </a:prstGeom>
        </p:spPr>
      </p:pic>
      <p:pic>
        <p:nvPicPr>
          <p:cNvPr id="53" name="Picture 52"/>
          <p:cNvPicPr>
            <a:picLocks noChangeAspect="1"/>
          </p:cNvPicPr>
          <p:nvPr/>
        </p:nvPicPr>
        <p:blipFill>
          <a:blip r:embed="rId14"/>
          <a:stretch>
            <a:fillRect/>
          </a:stretch>
        </p:blipFill>
        <p:spPr>
          <a:xfrm>
            <a:off x="9881952" y="3918860"/>
            <a:ext cx="495121" cy="437992"/>
          </a:xfrm>
          <a:prstGeom prst="rect">
            <a:avLst/>
          </a:prstGeom>
        </p:spPr>
      </p:pic>
      <p:pic>
        <p:nvPicPr>
          <p:cNvPr id="55" name="Picture 54"/>
          <p:cNvPicPr>
            <a:picLocks noChangeAspect="1"/>
          </p:cNvPicPr>
          <p:nvPr/>
        </p:nvPicPr>
        <p:blipFill>
          <a:blip r:embed="rId15"/>
          <a:stretch>
            <a:fillRect/>
          </a:stretch>
        </p:blipFill>
        <p:spPr>
          <a:xfrm>
            <a:off x="11048700" y="3821892"/>
            <a:ext cx="714117" cy="119019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1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44" name="Picture 43"/>
          <p:cNvPicPr>
            <a:picLocks noChangeAspect="1"/>
          </p:cNvPicPr>
          <p:nvPr/>
        </p:nvPicPr>
        <p:blipFill>
          <a:blip r:embed="rId5"/>
          <a:stretch>
            <a:fillRect/>
          </a:stretch>
        </p:blipFill>
        <p:spPr>
          <a:xfrm>
            <a:off x="5833178" y="-49168"/>
            <a:ext cx="1940727" cy="1855928"/>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71499" y="4860323"/>
            <a:ext cx="1968467" cy="1742977"/>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25790" y="4348399"/>
            <a:ext cx="2059882" cy="1383412"/>
          </a:xfrm>
          <a:prstGeom prst="rect">
            <a:avLst/>
          </a:prstGeom>
        </p:spPr>
      </p:pic>
      <p:sp>
        <p:nvSpPr>
          <p:cNvPr id="9" name="Rectangle: Folded Corner 8"/>
          <p:cNvSpPr/>
          <p:nvPr/>
        </p:nvSpPr>
        <p:spPr>
          <a:xfrm>
            <a:off x="9925155" y="3920057"/>
            <a:ext cx="1470129" cy="132753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b="1">
                <a:solidFill>
                  <a:prstClr val="black"/>
                </a:solidFill>
                <a:latin typeface="Tahoma" panose="020B0604030504040204" pitchFamily="34" charset="0"/>
                <a:ea typeface="Tahoma" panose="020B0604030504040204" pitchFamily="34" charset="0"/>
                <a:cs typeface="Tahoma" panose="020B0604030504040204" pitchFamily="34" charset="0"/>
              </a:rPr>
              <a:t>You are given 6 candies </a:t>
            </a:r>
          </a:p>
        </p:txBody>
      </p:sp>
      <p:sp>
        <p:nvSpPr>
          <p:cNvPr id="27" name="Rectangle: Folded Corner 26"/>
          <p:cNvSpPr/>
          <p:nvPr/>
        </p:nvSpPr>
        <p:spPr>
          <a:xfrm>
            <a:off x="510021" y="276912"/>
            <a:ext cx="9619491" cy="1726575"/>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Câu</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6.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Ngày</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Môi</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trường</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thế</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giới</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là</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p>
        </p:txBody>
      </p:sp>
      <p:sp>
        <p:nvSpPr>
          <p:cNvPr id="28" name="Rectangle: Folded Corner 27"/>
          <p:cNvSpPr/>
          <p:nvPr/>
        </p:nvSpPr>
        <p:spPr>
          <a:xfrm>
            <a:off x="510021" y="2131593"/>
            <a:ext cx="8981887" cy="1127058"/>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Ngày</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5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tháng</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6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hàng</a:t>
            </a:r>
            <a:r>
              <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199"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năm</a:t>
            </a:r>
            <a:endParaRPr lang="en-US" sz="3199"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3" name="Rectangle 32"/>
          <p:cNvSpPr/>
          <p:nvPr/>
        </p:nvSpPr>
        <p:spPr>
          <a:xfrm rot="5600923">
            <a:off x="2832506" y="4993547"/>
            <a:ext cx="2437449" cy="250888"/>
          </a:xfrm>
          <a:prstGeom prst="rect">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sp>
        <p:nvSpPr>
          <p:cNvPr id="31" name="Arrow: Pentagon 30">
            <a:hlinkClick r:id="rId9" action="ppaction://hlinksldjump"/>
          </p:cNvPr>
          <p:cNvSpPr/>
          <p:nvPr/>
        </p:nvSpPr>
        <p:spPr>
          <a:xfrm rot="586976" flipH="1">
            <a:off x="2802599" y="4068790"/>
            <a:ext cx="2310102" cy="899189"/>
          </a:xfrm>
          <a:prstGeom prst="homePlate">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2799" b="1">
                <a:solidFill>
                  <a:prstClr val="white"/>
                </a:solidFill>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p:cNvPicPr>
            <a:picLocks noChangeAspect="1"/>
          </p:cNvPicPr>
          <p:nvPr/>
        </p:nvPicPr>
        <p:blipFill>
          <a:blip r:embed="rId10"/>
          <a:stretch>
            <a:fillRect/>
          </a:stretch>
        </p:blipFill>
        <p:spPr>
          <a:xfrm>
            <a:off x="3575151" y="5456734"/>
            <a:ext cx="952156" cy="1018806"/>
          </a:xfrm>
          <a:prstGeom prst="rect">
            <a:avLst/>
          </a:prstGeom>
        </p:spPr>
      </p:pic>
      <p:sp>
        <p:nvSpPr>
          <p:cNvPr id="36" name="Flowchart: Summing Junction 35"/>
          <p:cNvSpPr/>
          <p:nvPr/>
        </p:nvSpPr>
        <p:spPr>
          <a:xfrm>
            <a:off x="4026648" y="4194049"/>
            <a:ext cx="154350" cy="154350"/>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pic>
        <p:nvPicPr>
          <p:cNvPr id="38" name="Picture 37"/>
          <p:cNvPicPr>
            <a:picLocks noChangeAspect="1"/>
          </p:cNvPicPr>
          <p:nvPr/>
        </p:nvPicPr>
        <p:blipFill>
          <a:blip r:embed="rId11"/>
          <a:stretch>
            <a:fillRect/>
          </a:stretch>
        </p:blipFill>
        <p:spPr>
          <a:xfrm>
            <a:off x="5003064" y="5153498"/>
            <a:ext cx="1163636" cy="1275525"/>
          </a:xfrm>
          <a:prstGeom prst="rect">
            <a:avLst/>
          </a:prstGeom>
        </p:spPr>
      </p:pic>
      <p:pic>
        <p:nvPicPr>
          <p:cNvPr id="45" name="Picture 44"/>
          <p:cNvPicPr>
            <a:picLocks noChangeAspect="1"/>
          </p:cNvPicPr>
          <p:nvPr/>
        </p:nvPicPr>
        <p:blipFill>
          <a:blip r:embed="rId11"/>
          <a:stretch>
            <a:fillRect/>
          </a:stretch>
        </p:blipFill>
        <p:spPr>
          <a:xfrm>
            <a:off x="2205" y="3972063"/>
            <a:ext cx="1163636" cy="1275525"/>
          </a:xfrm>
          <a:prstGeom prst="rect">
            <a:avLst/>
          </a:prstGeom>
        </p:spPr>
      </p:pic>
      <p:pic>
        <p:nvPicPr>
          <p:cNvPr id="49" name="Picture 48"/>
          <p:cNvPicPr>
            <a:picLocks noChangeAspect="1"/>
          </p:cNvPicPr>
          <p:nvPr/>
        </p:nvPicPr>
        <p:blipFill>
          <a:blip r:embed="rId12"/>
          <a:stretch>
            <a:fillRect/>
          </a:stretch>
        </p:blipFill>
        <p:spPr>
          <a:xfrm>
            <a:off x="3010463" y="3437710"/>
            <a:ext cx="777697" cy="768364"/>
          </a:xfrm>
          <a:prstGeom prst="rect">
            <a:avLst/>
          </a:prstGeom>
        </p:spPr>
      </p:pic>
      <p:pic>
        <p:nvPicPr>
          <p:cNvPr id="51" name="Picture 50"/>
          <p:cNvPicPr>
            <a:picLocks noChangeAspect="1"/>
          </p:cNvPicPr>
          <p:nvPr/>
        </p:nvPicPr>
        <p:blipFill>
          <a:blip r:embed="rId13"/>
          <a:stretch>
            <a:fillRect/>
          </a:stretch>
        </p:blipFill>
        <p:spPr>
          <a:xfrm flipH="1">
            <a:off x="4558451" y="3664793"/>
            <a:ext cx="879842" cy="842889"/>
          </a:xfrm>
          <a:prstGeom prst="rect">
            <a:avLst/>
          </a:prstGeom>
        </p:spPr>
      </p:pic>
      <p:pic>
        <p:nvPicPr>
          <p:cNvPr id="53" name="Picture 52"/>
          <p:cNvPicPr>
            <a:picLocks noChangeAspect="1"/>
          </p:cNvPicPr>
          <p:nvPr/>
        </p:nvPicPr>
        <p:blipFill>
          <a:blip r:embed="rId14"/>
          <a:stretch>
            <a:fillRect/>
          </a:stretch>
        </p:blipFill>
        <p:spPr>
          <a:xfrm>
            <a:off x="9881952" y="3918860"/>
            <a:ext cx="495121" cy="437992"/>
          </a:xfrm>
          <a:prstGeom prst="rect">
            <a:avLst/>
          </a:prstGeom>
        </p:spPr>
      </p:pic>
      <p:pic>
        <p:nvPicPr>
          <p:cNvPr id="55" name="Picture 54"/>
          <p:cNvPicPr>
            <a:picLocks noChangeAspect="1"/>
          </p:cNvPicPr>
          <p:nvPr/>
        </p:nvPicPr>
        <p:blipFill>
          <a:blip r:embed="rId15"/>
          <a:stretch>
            <a:fillRect/>
          </a:stretch>
        </p:blipFill>
        <p:spPr>
          <a:xfrm>
            <a:off x="11048700" y="3821892"/>
            <a:ext cx="714117" cy="119019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1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theme/theme1.xml><?xml version="1.0" encoding="utf-8"?>
<a:theme xmlns:a="http://schemas.openxmlformats.org/drawingml/2006/main" name="Transport Consulting by Slidesgo">
  <a:themeElements>
    <a:clrScheme name="Simple Light">
      <a:dk1>
        <a:srgbClr val="FFFFFF"/>
      </a:dk1>
      <a:lt1>
        <a:srgbClr val="20124D"/>
      </a:lt1>
      <a:dk2>
        <a:srgbClr val="20124D"/>
      </a:dk2>
      <a:lt2>
        <a:srgbClr val="20124D"/>
      </a:lt2>
      <a:accent1>
        <a:srgbClr val="D9D2E9"/>
      </a:accent1>
      <a:accent2>
        <a:srgbClr val="B4A7D6"/>
      </a:accent2>
      <a:accent3>
        <a:srgbClr val="8C7CC3"/>
      </a:accent3>
      <a:accent4>
        <a:srgbClr val="F6B26B"/>
      </a:accent4>
      <a:accent5>
        <a:srgbClr val="20124D"/>
      </a:accent5>
      <a:accent6>
        <a:srgbClr val="351C75"/>
      </a:accent6>
      <a:hlink>
        <a:srgbClr val="20124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BÀI 6. TIẾT 12. ÔN TẬP</Template>
  <TotalTime>38</TotalTime>
  <Words>681</Words>
  <Application>Microsoft Office PowerPoint</Application>
  <PresentationFormat>Widescreen</PresentationFormat>
  <Paragraphs>94</Paragraphs>
  <Slides>30</Slides>
  <Notes>2</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30</vt:i4>
      </vt:variant>
    </vt:vector>
  </HeadingPairs>
  <TitlesOfParts>
    <vt:vector size="47" baseType="lpstr">
      <vt:lpstr>SimSun</vt:lpstr>
      <vt:lpstr>SimSun</vt:lpstr>
      <vt:lpstr>.VnTime</vt:lpstr>
      <vt:lpstr>Arial</vt:lpstr>
      <vt:lpstr>Calibri</vt:lpstr>
      <vt:lpstr>Calibri Light</vt:lpstr>
      <vt:lpstr>Fira Sans</vt:lpstr>
      <vt:lpstr>Fira Sans Extra Condensed</vt:lpstr>
      <vt:lpstr>Oswald</vt:lpstr>
      <vt:lpstr>Oswald Regular</vt:lpstr>
      <vt:lpstr>Roboto Bold</vt:lpstr>
      <vt:lpstr>Tahoma</vt:lpstr>
      <vt:lpstr>Times New Roman</vt:lpstr>
      <vt:lpstr>思源黑体 CN Heavy</vt:lpstr>
      <vt:lpstr>Transport Consulting by Slidesgo</vt: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17</cp:revision>
  <dcterms:created xsi:type="dcterms:W3CDTF">2022-01-28T01:59:30Z</dcterms:created>
  <dcterms:modified xsi:type="dcterms:W3CDTF">2022-01-28T02:37:58Z</dcterms:modified>
</cp:coreProperties>
</file>